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91" autoAdjust="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0159B-64F2-441A-9C55-2024EB17BC9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B46C0-F340-43E4-92DF-4ECEF3416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2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https://en.wikipedia.org/wiki/Remote_procedure_call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46C0-F340-43E4-92DF-4ECEF3416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https://en.wikipedia.org/wiki/Go_(programming_language)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46C0-F340-43E4-92DF-4ECEF3416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12192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2800" y="236220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0534" y="3045461"/>
            <a:ext cx="5350933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20534" y="2397760"/>
            <a:ext cx="5350933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D3BB07D-2EE9-41F3-A60F-48317FACA108}" type="datetime1">
              <a:rPr lang="en-US" smtClean="0"/>
              <a:t>4/12/2018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32C6-BC80-4170-95D0-F66F59738110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E88-8681-473A-BC32-4174A82A002A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32C6-BC80-4170-95D0-F66F597381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6832600" y="3428736"/>
            <a:ext cx="6858000" cy="211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026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8392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104C-CFEF-4A87-88A6-E23891E1E837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32C6-BC80-4170-95D0-F66F5973811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52000" y="914401"/>
            <a:ext cx="1235973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09600" y="2020824"/>
            <a:ext cx="109728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98CD2B-CBFB-43DE-B617-307CC5539D48}" type="datetime1">
              <a:rPr lang="en-US" smtClean="0"/>
              <a:t>4/12/2018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DD32C6-BC80-4170-95D0-F66F5973811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12192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52800" y="336804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372070" y="3367247"/>
            <a:ext cx="5447863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58057" y="4084577"/>
            <a:ext cx="5475889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0F12-4628-401A-A177-FA87C59FF0B8}" type="datetime1">
              <a:rPr lang="en-US" smtClean="0"/>
              <a:t>4/12/2018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32C6-BC80-4170-95D0-F66F5973811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020824"/>
            <a:ext cx="536448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020824"/>
            <a:ext cx="536448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EE59D93-C0D8-4DD9-9C98-33FC4D01FBA7}" type="datetime1">
              <a:rPr lang="en-US" smtClean="0"/>
              <a:t>4/12/2018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2DD32C6-BC80-4170-95D0-F66F5973811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819400"/>
            <a:ext cx="536448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816352"/>
            <a:ext cx="536448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21792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9BF2130-B4B2-4C20-925E-E1AB606DE74D}" type="datetime1">
              <a:rPr lang="en-US" smtClean="0"/>
              <a:t>4/12/2018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2DD32C6-BC80-4170-95D0-F66F5973811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D376-1B58-49F2-9226-A67BAEAD273F}" type="datetime1">
              <a:rPr lang="en-US" smtClean="0"/>
              <a:t>4/12/2018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32C6-BC80-4170-95D0-F66F5973811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794A-B55E-4768-BC17-3BD4DC80DE1C}" type="datetime1">
              <a:rPr lang="en-US" smtClean="0"/>
              <a:t>4/12/2018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32C6-BC80-4170-95D0-F66F597381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981200" y="1914526"/>
            <a:ext cx="82296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6480" y="5513832"/>
            <a:ext cx="755904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9C94620-0DB6-4A2C-B41B-803F9F2CF57B}" type="datetime1">
              <a:rPr lang="en-US" smtClean="0"/>
              <a:t>4/12/2018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2DD32C6-BC80-4170-95D0-F66F5973811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9612" y="2026918"/>
            <a:ext cx="7252776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16480" y="5516880"/>
            <a:ext cx="755904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3975100" y="273180"/>
            <a:ext cx="4241800" cy="292100"/>
          </a:xfrm>
        </p:spPr>
        <p:txBody>
          <a:bodyPr/>
          <a:lstStyle/>
          <a:p>
            <a:fld id="{B58E7F9F-5659-4CE0-95DB-B8CCA468428D}" type="datetime1">
              <a:rPr lang="en-US" smtClean="0"/>
              <a:t>4/12/2018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5384800" y="6172200"/>
            <a:ext cx="1422400" cy="304800"/>
          </a:xfrm>
        </p:spPr>
        <p:txBody>
          <a:bodyPr/>
          <a:lstStyle/>
          <a:p>
            <a:fld id="{F2DD32C6-BC80-4170-95D0-F66F5973811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930400" y="6486525"/>
            <a:ext cx="83312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4"/>
            <a:ext cx="12192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19301"/>
            <a:ext cx="109728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5100" y="273180"/>
            <a:ext cx="42418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E7C65498-C776-48E9-9DDF-B06D24AD4310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0" y="6486525"/>
            <a:ext cx="83312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4800" y="6172200"/>
            <a:ext cx="14224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F2DD32C6-BC80-4170-95D0-F66F597381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32C6-BC80-4170-95D0-F66F597381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10253" y="2401294"/>
            <a:ext cx="3371351" cy="111318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Group          </a:t>
            </a:r>
            <a:r>
              <a:rPr lang="en-US" dirty="0" smtClean="0"/>
              <a:t> </a:t>
            </a:r>
            <a:r>
              <a:rPr lang="en-US" dirty="0" smtClean="0"/>
              <a:t>: Dang Vu Son Tung</a:t>
            </a:r>
          </a:p>
          <a:p>
            <a:pPr algn="just"/>
            <a:r>
              <a:rPr lang="en-US" dirty="0" smtClean="0"/>
              <a:t>	    Pham Duy Minh</a:t>
            </a:r>
          </a:p>
          <a:p>
            <a:pPr algn="just"/>
            <a:r>
              <a:rPr lang="en-US" dirty="0" smtClean="0"/>
              <a:t>	    Nguyen Hong Son</a:t>
            </a:r>
          </a:p>
          <a:p>
            <a:pPr algn="just"/>
            <a:r>
              <a:rPr lang="en-US" dirty="0" smtClean="0"/>
              <a:t>	    Bui Viet Hung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63296" y="2071757"/>
            <a:ext cx="5350933" cy="599440"/>
          </a:xfrm>
        </p:spPr>
        <p:txBody>
          <a:bodyPr/>
          <a:lstStyle/>
          <a:p>
            <a:r>
              <a:rPr lang="en-US" dirty="0" smtClean="0"/>
              <a:t>RPC over http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32C6-BC80-4170-95D0-F66F597381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Remote Procedure Call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Mechanism to call procedures on other </a:t>
            </a:r>
            <a:r>
              <a:rPr lang="en-US" dirty="0" smtClean="0"/>
              <a:t>machines</a:t>
            </a: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Widely used in distributed computing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DD32C6-BC80-4170-95D0-F66F597381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primary means of browsing </a:t>
            </a:r>
            <a:r>
              <a:rPr lang="en-US" dirty="0" smtClean="0"/>
              <a:t>the WWW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allows </a:t>
            </a:r>
            <a:r>
              <a:rPr lang="en-US" dirty="0"/>
              <a:t>RPC clients to </a:t>
            </a:r>
            <a:r>
              <a:rPr lang="en-US" dirty="0" smtClean="0"/>
              <a:t>securely, </a:t>
            </a:r>
            <a:r>
              <a:rPr lang="en-US" dirty="0"/>
              <a:t>efficiently connect across the Internet to RPC server </a:t>
            </a:r>
            <a:r>
              <a:rPr lang="en-US" dirty="0" smtClean="0"/>
              <a:t>programs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RPC client and server do not communicate </a:t>
            </a:r>
            <a:r>
              <a:rPr lang="en-US" dirty="0" smtClean="0"/>
              <a:t>directly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they use the RPC Proxy as intermediary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over HTTP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DD32C6-BC80-4170-95D0-F66F597381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was </a:t>
            </a:r>
            <a:r>
              <a:rPr lang="en-US" dirty="0"/>
              <a:t>announced in November </a:t>
            </a:r>
            <a:r>
              <a:rPr lang="en-US" dirty="0" smtClean="0"/>
              <a:t>2009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sed in some Google’s production systems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Golang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924" y="4114717"/>
            <a:ext cx="22098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DD32C6-BC80-4170-95D0-F66F597381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THANKS FOR LISTENING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DD32C6-BC80-4170-95D0-F66F597381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121</TotalTime>
  <Words>98</Words>
  <Application>Microsoft Office PowerPoint</Application>
  <PresentationFormat>Widescreen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Garamond</vt:lpstr>
      <vt:lpstr>Tahoma</vt:lpstr>
      <vt:lpstr>Tunga</vt:lpstr>
      <vt:lpstr>BlackTie</vt:lpstr>
      <vt:lpstr>Distributed System</vt:lpstr>
      <vt:lpstr>RPC over http</vt:lpstr>
      <vt:lpstr>RPC </vt:lpstr>
      <vt:lpstr>RPC over HTTP</vt:lpstr>
      <vt:lpstr>Golang</vt:lpstr>
      <vt:lpstr>PowerPoint Presentation</vt:lpstr>
    </vt:vector>
  </TitlesOfParts>
  <Company>ThienIT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</dc:title>
  <dc:creator>Admin</dc:creator>
  <cp:lastModifiedBy>mitsumisi123@gmail.com</cp:lastModifiedBy>
  <cp:revision>13</cp:revision>
  <dcterms:created xsi:type="dcterms:W3CDTF">2018-03-12T14:26:43Z</dcterms:created>
  <dcterms:modified xsi:type="dcterms:W3CDTF">2018-04-12T15:17:45Z</dcterms:modified>
</cp:coreProperties>
</file>