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543" autoAdjust="0"/>
    <p:restoredTop sz="94660"/>
  </p:normalViewPr>
  <p:slideViewPr>
    <p:cSldViewPr snapToGrid="0">
      <p:cViewPr>
        <p:scale>
          <a:sx n="50" d="100"/>
          <a:sy n="50" d="100"/>
        </p:scale>
        <p:origin x="105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EFDF4A8-6BDB-4EBC-9F56-2815EE07CA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>
            <a:extLst>
              <a:ext uri="{FF2B5EF4-FFF2-40B4-BE49-F238E27FC236}">
                <a16:creationId xmlns:a16="http://schemas.microsoft.com/office/drawing/2014/main" id="{42059B01-9198-4389-9B2E-57C81AA7FA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2BC8A3A-BB58-482A-BD75-1156C33EB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B3BE2-EE7C-4A70-9521-6B6FA1DA8886}" type="datetimeFigureOut">
              <a:rPr kumimoji="1" lang="ja-JP" altLang="en-US" smtClean="0"/>
              <a:t>2017/7/5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1950269-7ADD-4F2D-B0E7-016087251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65E22D9-1964-4D86-8255-733DCAD8D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048EB-6B67-42B4-A9AE-DAE8814675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8397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24322F-9AAA-42FE-B3ED-F6D2ECE59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45D1214-F86F-4BE8-A2F9-4B0F311B63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9779888-C1CB-426F-879A-CC58A327F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B3BE2-EE7C-4A70-9521-6B6FA1DA8886}" type="datetimeFigureOut">
              <a:rPr kumimoji="1" lang="ja-JP" altLang="en-US" smtClean="0"/>
              <a:t>2017/7/5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A727FF1-A6EA-463E-8348-6909C767F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0BE6277-4753-4C98-99C4-3AAEAAC93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048EB-6B67-42B4-A9AE-DAE8814675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9830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243B3FAE-675E-4E43-873B-A79BD3DF23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6550D97-0BAA-4828-B2DB-272732D0A4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3C72CD4-0F8E-4B7C-8082-64E3E26F8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B3BE2-EE7C-4A70-9521-6B6FA1DA8886}" type="datetimeFigureOut">
              <a:rPr kumimoji="1" lang="ja-JP" altLang="en-US" smtClean="0"/>
              <a:t>2017/7/5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E8D0651-08A4-4362-AA87-4003501A6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BE80F92-E4CB-4845-9818-8A0AB1ED8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048EB-6B67-42B4-A9AE-DAE8814675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2270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918C49F-A10E-4A92-8D60-170465BED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46AD096-6D88-488F-829B-386DDB314F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91872BC-1F11-492E-A23F-4702EB640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B3BE2-EE7C-4A70-9521-6B6FA1DA8886}" type="datetimeFigureOut">
              <a:rPr kumimoji="1" lang="ja-JP" altLang="en-US" smtClean="0"/>
              <a:t>2017/7/5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DFD41FB-3432-46BF-A89B-7CFBFBDE2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C591038-042A-4A35-94EA-685CBBB6C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048EB-6B67-42B4-A9AE-DAE8814675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447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FD8E4ED-2AEE-4B3F-9507-824D5A01D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39780CC-41AE-436F-B12B-924FCF4B58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D376285-D694-45D2-B25F-C888C095D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B3BE2-EE7C-4A70-9521-6B6FA1DA8886}" type="datetimeFigureOut">
              <a:rPr kumimoji="1" lang="ja-JP" altLang="en-US" smtClean="0"/>
              <a:t>2017/7/5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4938892-BFFE-4AE6-A318-B115CA3B8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81CF7B0-806B-4C0C-A34C-435CB202E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048EB-6B67-42B4-A9AE-DAE8814675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5180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A1789CA-B631-4D6A-B0DD-6361D58E3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6340FF7-B068-4305-BD36-311282BC02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676B342-F5B9-4C3D-A5DC-8967178FCB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30F6974-3F22-4B8D-9A2C-A67419CA5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B3BE2-EE7C-4A70-9521-6B6FA1DA8886}" type="datetimeFigureOut">
              <a:rPr kumimoji="1" lang="ja-JP" altLang="en-US" smtClean="0"/>
              <a:t>2017/7/5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EAA8CB5-4C82-4046-B73C-609976419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E956329-D8BB-4DF2-9A12-E7DC766BA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048EB-6B67-42B4-A9AE-DAE8814675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1586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B12E82A-747A-4DB3-B65D-20624AABF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B1B8ECB-7DAF-4E26-8FCC-93F4FDC553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A45B4BE-AB48-4BC3-A20D-75B35269D2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2BE554E-2E67-4DB0-BB83-4F839063F3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42B50FF-9953-455E-945C-8FAE0042A8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65868442-9FE0-4CC8-81A9-412A16D9E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B3BE2-EE7C-4A70-9521-6B6FA1DA8886}" type="datetimeFigureOut">
              <a:rPr kumimoji="1" lang="ja-JP" altLang="en-US" smtClean="0"/>
              <a:t>2017/7/5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2991CB0D-04FA-42C6-BBC5-343182E3A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D2921A23-A2B2-4F20-B013-8C2F84C44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048EB-6B67-42B4-A9AE-DAE8814675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0596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6493C4-FCB2-4CB9-B004-C19402B55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C2E3214-8EF8-401F-BCC0-3691ACAF7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B3BE2-EE7C-4A70-9521-6B6FA1DA8886}" type="datetimeFigureOut">
              <a:rPr kumimoji="1" lang="ja-JP" altLang="en-US" smtClean="0"/>
              <a:t>2017/7/5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EA010F5-B5EB-49F4-8643-313861803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BF0CA19-B7F5-47B7-A3B8-5355497E1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048EB-6B67-42B4-A9AE-DAE8814675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05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41CC6719-92C9-4AB2-81F3-50C910245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B3BE2-EE7C-4A70-9521-6B6FA1DA8886}" type="datetimeFigureOut">
              <a:rPr kumimoji="1" lang="ja-JP" altLang="en-US" smtClean="0"/>
              <a:t>2017/7/5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B8B23D3-2029-4602-A054-5B97AC271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58BC50F-DEC4-42DA-B34D-4C4F2B15E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048EB-6B67-42B4-A9AE-DAE8814675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8682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BE0C6DA-B7CA-40C8-BA43-688C13B23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41A6633-9EA8-4402-AA93-9BD8B8CE14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3D88F74-69D0-4752-92B5-CBF6901B25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97E8C35-B03D-4322-8695-F7B736594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B3BE2-EE7C-4A70-9521-6B6FA1DA8886}" type="datetimeFigureOut">
              <a:rPr kumimoji="1" lang="ja-JP" altLang="en-US" smtClean="0"/>
              <a:t>2017/7/5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EA21A43-49CD-416F-8F09-1AF5F954D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9EF35A1-6B16-483C-9EE7-45D0BE231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048EB-6B67-42B4-A9AE-DAE8814675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7931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004D248-FA32-43B8-B450-46D0F2310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0CEF42C0-0D4C-4275-9F9D-983658B742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9933A6E-A274-49A0-8F06-7343A6ADF4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D99E8E1-1BEF-4AB8-A1B7-7BDC6A487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B3BE2-EE7C-4A70-9521-6B6FA1DA8886}" type="datetimeFigureOut">
              <a:rPr kumimoji="1" lang="ja-JP" altLang="en-US" smtClean="0"/>
              <a:t>2017/7/5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E3DB0FC-2B4A-4628-8EF6-BDF1D4959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A58B6DF-2835-4DC2-9F3E-CCDC06207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048EB-6B67-42B4-A9AE-DAE8814675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9447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E3EF862-0B49-45CB-8BD1-CD7F97FD3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A6AE587-34BC-4FBA-9499-82B35B77F6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591873A-A4F4-42D9-9890-5BBD1B360C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2B3BE2-EE7C-4A70-9521-6B6FA1DA8886}" type="datetimeFigureOut">
              <a:rPr kumimoji="1" lang="ja-JP" altLang="en-US" smtClean="0"/>
              <a:t>2017/7/5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CE739A4-17CE-4C62-8B09-4C6F3C66F4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F0965ED-59E4-411C-A325-E16AEA8E81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2048EB-6B67-42B4-A9AE-DAE8814675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1495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円柱 4">
            <a:extLst>
              <a:ext uri="{FF2B5EF4-FFF2-40B4-BE49-F238E27FC236}">
                <a16:creationId xmlns:a16="http://schemas.microsoft.com/office/drawing/2014/main" id="{68D15C4B-50C8-45A9-824A-1A626ABAF699}"/>
              </a:ext>
            </a:extLst>
          </p:cNvPr>
          <p:cNvSpPr/>
          <p:nvPr/>
        </p:nvSpPr>
        <p:spPr>
          <a:xfrm rot="13560914">
            <a:off x="3695465" y="2206446"/>
            <a:ext cx="720870" cy="1222059"/>
          </a:xfrm>
          <a:prstGeom prst="can">
            <a:avLst>
              <a:gd name="adj" fmla="val 70522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円柱 5">
            <a:extLst>
              <a:ext uri="{FF2B5EF4-FFF2-40B4-BE49-F238E27FC236}">
                <a16:creationId xmlns:a16="http://schemas.microsoft.com/office/drawing/2014/main" id="{AE64D1BC-1FD6-4867-A34E-F79620FA03CA}"/>
              </a:ext>
            </a:extLst>
          </p:cNvPr>
          <p:cNvSpPr/>
          <p:nvPr/>
        </p:nvSpPr>
        <p:spPr>
          <a:xfrm rot="13560914">
            <a:off x="4600069" y="679756"/>
            <a:ext cx="720870" cy="1222059"/>
          </a:xfrm>
          <a:prstGeom prst="can">
            <a:avLst>
              <a:gd name="adj" fmla="val 70522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C51A2B9C-6FFD-4BC4-B5D7-1BFA2645163B}"/>
              </a:ext>
            </a:extLst>
          </p:cNvPr>
          <p:cNvCxnSpPr/>
          <p:nvPr/>
        </p:nvCxnSpPr>
        <p:spPr>
          <a:xfrm>
            <a:off x="2485736" y="3943925"/>
            <a:ext cx="4949537" cy="0"/>
          </a:xfrm>
          <a:prstGeom prst="straightConnector1">
            <a:avLst/>
          </a:prstGeom>
          <a:ln>
            <a:solidFill>
              <a:schemeClr val="tx1"/>
            </a:solidFill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C0371AFC-F43A-477A-8539-32E9849B3FE5}"/>
              </a:ext>
            </a:extLst>
          </p:cNvPr>
          <p:cNvCxnSpPr>
            <a:cxnSpLocks/>
          </p:cNvCxnSpPr>
          <p:nvPr/>
        </p:nvCxnSpPr>
        <p:spPr>
          <a:xfrm flipV="1">
            <a:off x="2504208" y="166252"/>
            <a:ext cx="0" cy="3823855"/>
          </a:xfrm>
          <a:prstGeom prst="straightConnector1">
            <a:avLst/>
          </a:prstGeom>
          <a:ln>
            <a:solidFill>
              <a:schemeClr val="tx1"/>
            </a:solidFill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BFBBC523-B13D-4F75-A14B-F8E7D44ACCAD}"/>
              </a:ext>
            </a:extLst>
          </p:cNvPr>
          <p:cNvCxnSpPr>
            <a:cxnSpLocks/>
          </p:cNvCxnSpPr>
          <p:nvPr/>
        </p:nvCxnSpPr>
        <p:spPr>
          <a:xfrm flipH="1">
            <a:off x="1136073" y="3990106"/>
            <a:ext cx="1349663" cy="2392223"/>
          </a:xfrm>
          <a:prstGeom prst="straightConnector1">
            <a:avLst/>
          </a:prstGeom>
          <a:ln>
            <a:solidFill>
              <a:schemeClr val="tx1"/>
            </a:solidFill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円柱 3">
            <a:extLst>
              <a:ext uri="{FF2B5EF4-FFF2-40B4-BE49-F238E27FC236}">
                <a16:creationId xmlns:a16="http://schemas.microsoft.com/office/drawing/2014/main" id="{4D3037E0-DE3C-4EA4-844E-CDC95B8E7DD0}"/>
              </a:ext>
            </a:extLst>
          </p:cNvPr>
          <p:cNvSpPr/>
          <p:nvPr/>
        </p:nvSpPr>
        <p:spPr>
          <a:xfrm>
            <a:off x="2098964" y="3058388"/>
            <a:ext cx="773545" cy="1091046"/>
          </a:xfrm>
          <a:prstGeom prst="ca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B81D7CBF-03A7-40F9-9315-004F951BC81A}"/>
              </a:ext>
            </a:extLst>
          </p:cNvPr>
          <p:cNvCxnSpPr>
            <a:cxnSpLocks/>
          </p:cNvCxnSpPr>
          <p:nvPr/>
        </p:nvCxnSpPr>
        <p:spPr>
          <a:xfrm flipH="1" flipV="1">
            <a:off x="2485736" y="1653504"/>
            <a:ext cx="1496299" cy="754975"/>
          </a:xfrm>
          <a:prstGeom prst="line">
            <a:avLst/>
          </a:prstGeom>
          <a:ln w="508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62913DEA-50D9-4492-BA64-70AC96151C73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2485737" y="1635612"/>
            <a:ext cx="10394" cy="1616162"/>
          </a:xfrm>
          <a:prstGeom prst="line">
            <a:avLst/>
          </a:prstGeom>
          <a:ln w="508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781670EA-92D6-4685-8DE3-4EA277FEACFA}"/>
              </a:ext>
            </a:extLst>
          </p:cNvPr>
          <p:cNvCxnSpPr>
            <a:cxnSpLocks/>
          </p:cNvCxnSpPr>
          <p:nvPr/>
        </p:nvCxnSpPr>
        <p:spPr>
          <a:xfrm flipH="1" flipV="1">
            <a:off x="2680866" y="1751637"/>
            <a:ext cx="3456" cy="222829"/>
          </a:xfrm>
          <a:prstGeom prst="line">
            <a:avLst/>
          </a:prstGeom>
          <a:ln w="508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A6924C47-1991-47AD-9E3E-C3323B09EC6A}"/>
              </a:ext>
            </a:extLst>
          </p:cNvPr>
          <p:cNvCxnSpPr>
            <a:cxnSpLocks/>
          </p:cNvCxnSpPr>
          <p:nvPr/>
        </p:nvCxnSpPr>
        <p:spPr>
          <a:xfrm flipH="1" flipV="1">
            <a:off x="2485736" y="1860647"/>
            <a:ext cx="203202" cy="113819"/>
          </a:xfrm>
          <a:prstGeom prst="line">
            <a:avLst/>
          </a:prstGeom>
          <a:ln w="508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F641B328-4187-4836-839C-E4B699FB97C0}"/>
              </a:ext>
            </a:extLst>
          </p:cNvPr>
          <p:cNvCxnSpPr>
            <a:cxnSpLocks/>
          </p:cNvCxnSpPr>
          <p:nvPr/>
        </p:nvCxnSpPr>
        <p:spPr>
          <a:xfrm flipH="1" flipV="1">
            <a:off x="2491149" y="3892016"/>
            <a:ext cx="4352996" cy="2302185"/>
          </a:xfrm>
          <a:prstGeom prst="line">
            <a:avLst/>
          </a:prstGeom>
          <a:ln w="50800"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1F3361F7-04E5-4942-A106-A5C24D0F821E}"/>
              </a:ext>
            </a:extLst>
          </p:cNvPr>
          <p:cNvCxnSpPr>
            <a:cxnSpLocks/>
          </p:cNvCxnSpPr>
          <p:nvPr/>
        </p:nvCxnSpPr>
        <p:spPr>
          <a:xfrm flipH="1">
            <a:off x="4270544" y="1814756"/>
            <a:ext cx="374074" cy="682044"/>
          </a:xfrm>
          <a:prstGeom prst="line">
            <a:avLst/>
          </a:prstGeom>
          <a:ln w="508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2357B552-A129-457A-A15E-ABC6481F34F0}"/>
              </a:ext>
            </a:extLst>
          </p:cNvPr>
          <p:cNvCxnSpPr>
            <a:cxnSpLocks/>
          </p:cNvCxnSpPr>
          <p:nvPr/>
        </p:nvCxnSpPr>
        <p:spPr>
          <a:xfrm flipH="1" flipV="1">
            <a:off x="5018692" y="1147064"/>
            <a:ext cx="1825453" cy="51909"/>
          </a:xfrm>
          <a:prstGeom prst="line">
            <a:avLst/>
          </a:prstGeom>
          <a:ln w="508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BA3E2F05-C42A-4FCA-ABC8-61ADA4CEA4F2}"/>
              </a:ext>
            </a:extLst>
          </p:cNvPr>
          <p:cNvCxnSpPr>
            <a:cxnSpLocks/>
          </p:cNvCxnSpPr>
          <p:nvPr/>
        </p:nvCxnSpPr>
        <p:spPr>
          <a:xfrm flipV="1">
            <a:off x="6844145" y="1198973"/>
            <a:ext cx="1" cy="4869318"/>
          </a:xfrm>
          <a:prstGeom prst="line">
            <a:avLst/>
          </a:prstGeom>
          <a:ln w="50800"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楕円 31">
            <a:extLst>
              <a:ext uri="{FF2B5EF4-FFF2-40B4-BE49-F238E27FC236}">
                <a16:creationId xmlns:a16="http://schemas.microsoft.com/office/drawing/2014/main" id="{6B95BD7B-7247-4052-A076-5607FBF3AD0F}"/>
              </a:ext>
            </a:extLst>
          </p:cNvPr>
          <p:cNvSpPr/>
          <p:nvPr/>
        </p:nvSpPr>
        <p:spPr>
          <a:xfrm>
            <a:off x="6696363" y="1075159"/>
            <a:ext cx="240146" cy="247627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C1982ABB-DB86-4410-B1F0-E8204A63CF56}"/>
              </a:ext>
            </a:extLst>
          </p:cNvPr>
          <p:cNvSpPr txBox="1"/>
          <p:nvPr/>
        </p:nvSpPr>
        <p:spPr>
          <a:xfrm>
            <a:off x="6936509" y="772908"/>
            <a:ext cx="26508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b="1" dirty="0">
                <a:solidFill>
                  <a:schemeClr val="accent5"/>
                </a:solidFill>
              </a:rPr>
              <a:t>Wrist</a:t>
            </a:r>
            <a:r>
              <a:rPr lang="ja-JP" altLang="en-US" sz="2800" b="1" dirty="0">
                <a:solidFill>
                  <a:schemeClr val="accent5"/>
                </a:solidFill>
              </a:rPr>
              <a:t> </a:t>
            </a:r>
            <a:r>
              <a:rPr kumimoji="1" lang="en-US" altLang="ja-JP" sz="2800" b="1" dirty="0">
                <a:solidFill>
                  <a:schemeClr val="accent5"/>
                </a:solidFill>
              </a:rPr>
              <a:t>Center</a:t>
            </a:r>
          </a:p>
          <a:p>
            <a:r>
              <a:rPr lang="en-US" altLang="ja-JP" sz="2800" b="1" dirty="0">
                <a:solidFill>
                  <a:schemeClr val="accent5"/>
                </a:solidFill>
              </a:rPr>
              <a:t>(</a:t>
            </a:r>
            <a:r>
              <a:rPr lang="en-US" altLang="ja-JP" sz="2800" b="1" dirty="0" err="1">
                <a:solidFill>
                  <a:schemeClr val="accent5"/>
                </a:solidFill>
              </a:rPr>
              <a:t>wx</a:t>
            </a:r>
            <a:r>
              <a:rPr lang="en-US" altLang="ja-JP" sz="2800" b="1" dirty="0">
                <a:solidFill>
                  <a:schemeClr val="accent5"/>
                </a:solidFill>
              </a:rPr>
              <a:t>, </a:t>
            </a:r>
            <a:r>
              <a:rPr lang="en-US" altLang="ja-JP" sz="2800" b="1" dirty="0" err="1">
                <a:solidFill>
                  <a:schemeClr val="accent5"/>
                </a:solidFill>
              </a:rPr>
              <a:t>xy</a:t>
            </a:r>
            <a:r>
              <a:rPr lang="en-US" altLang="ja-JP" sz="2800" b="1" dirty="0">
                <a:solidFill>
                  <a:schemeClr val="accent5"/>
                </a:solidFill>
              </a:rPr>
              <a:t>, </a:t>
            </a:r>
            <a:r>
              <a:rPr lang="en-US" altLang="ja-JP" sz="2800" b="1" dirty="0" err="1">
                <a:solidFill>
                  <a:schemeClr val="accent5"/>
                </a:solidFill>
              </a:rPr>
              <a:t>wz</a:t>
            </a:r>
            <a:r>
              <a:rPr lang="en-US" altLang="ja-JP" sz="2800" b="1" dirty="0">
                <a:solidFill>
                  <a:schemeClr val="accent5"/>
                </a:solidFill>
              </a:rPr>
              <a:t>)</a:t>
            </a:r>
            <a:endParaRPr kumimoji="1" lang="ja-JP" altLang="en-US" sz="2800" b="1" dirty="0">
              <a:solidFill>
                <a:schemeClr val="accent5"/>
              </a:solidFill>
            </a:endParaRPr>
          </a:p>
        </p:txBody>
      </p:sp>
      <p:sp>
        <p:nvSpPr>
          <p:cNvPr id="34" name="円弧 33">
            <a:extLst>
              <a:ext uri="{FF2B5EF4-FFF2-40B4-BE49-F238E27FC236}">
                <a16:creationId xmlns:a16="http://schemas.microsoft.com/office/drawing/2014/main" id="{D5509617-0621-49E5-A806-096CAF5D2B0C}"/>
              </a:ext>
            </a:extLst>
          </p:cNvPr>
          <p:cNvSpPr/>
          <p:nvPr/>
        </p:nvSpPr>
        <p:spPr>
          <a:xfrm>
            <a:off x="1764795" y="3199416"/>
            <a:ext cx="1508782" cy="1535895"/>
          </a:xfrm>
          <a:prstGeom prst="arc">
            <a:avLst>
              <a:gd name="adj1" fmla="val 1356250"/>
              <a:gd name="adj2" fmla="val 7268520"/>
            </a:avLst>
          </a:prstGeom>
          <a:ln w="508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2F592C85-3A69-4703-B486-9F43D15A0894}"/>
              </a:ext>
            </a:extLst>
          </p:cNvPr>
          <p:cNvSpPr txBox="1"/>
          <p:nvPr/>
        </p:nvSpPr>
        <p:spPr>
          <a:xfrm>
            <a:off x="2180810" y="4827380"/>
            <a:ext cx="22596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b="1" dirty="0">
                <a:solidFill>
                  <a:schemeClr val="accent5"/>
                </a:solidFill>
              </a:rPr>
              <a:t>θ1</a:t>
            </a:r>
            <a:endParaRPr kumimoji="1" lang="ja-JP" altLang="en-US" sz="2800" b="1" dirty="0">
              <a:solidFill>
                <a:schemeClr val="accent5"/>
              </a:solidFill>
            </a:endParaRP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183523AD-65C0-42CE-B8EE-6699E3987D8E}"/>
              </a:ext>
            </a:extLst>
          </p:cNvPr>
          <p:cNvSpPr txBox="1"/>
          <p:nvPr/>
        </p:nvSpPr>
        <p:spPr>
          <a:xfrm>
            <a:off x="929179" y="5670981"/>
            <a:ext cx="22596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X</a:t>
            </a:r>
            <a:endParaRPr kumimoji="1" lang="ja-JP" altLang="en-US" sz="2800" dirty="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AD8AE4C1-08B0-444E-B0DA-76FFC970CCF8}"/>
              </a:ext>
            </a:extLst>
          </p:cNvPr>
          <p:cNvSpPr txBox="1"/>
          <p:nvPr/>
        </p:nvSpPr>
        <p:spPr>
          <a:xfrm>
            <a:off x="6991928" y="3372022"/>
            <a:ext cx="15701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Y</a:t>
            </a:r>
            <a:endParaRPr kumimoji="1" lang="ja-JP" altLang="en-US" sz="2800" dirty="0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A90D2F9F-CDD4-4A3A-834D-02A1A2999013}"/>
              </a:ext>
            </a:extLst>
          </p:cNvPr>
          <p:cNvSpPr txBox="1"/>
          <p:nvPr/>
        </p:nvSpPr>
        <p:spPr>
          <a:xfrm>
            <a:off x="1911317" y="255419"/>
            <a:ext cx="15701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Z</a:t>
            </a:r>
            <a:endParaRPr kumimoji="1" lang="ja-JP" altLang="en-US" sz="2800" dirty="0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B54F736F-FAB1-46E0-A34A-FA7E8A161BD9}"/>
              </a:ext>
            </a:extLst>
          </p:cNvPr>
          <p:cNvSpPr txBox="1"/>
          <p:nvPr/>
        </p:nvSpPr>
        <p:spPr>
          <a:xfrm>
            <a:off x="773546" y="3513067"/>
            <a:ext cx="26508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b="1" dirty="0">
                <a:solidFill>
                  <a:schemeClr val="accent5"/>
                </a:solidFill>
              </a:rPr>
              <a:t>Joint1</a:t>
            </a:r>
            <a:endParaRPr kumimoji="1" lang="ja-JP" altLang="en-US" sz="2800" b="1" dirty="0">
              <a:solidFill>
                <a:schemeClr val="accent5"/>
              </a:solidFill>
            </a:endParaRP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B8FA90F5-B39E-4CC9-84EE-9821E9BB798F}"/>
              </a:ext>
            </a:extLst>
          </p:cNvPr>
          <p:cNvSpPr txBox="1"/>
          <p:nvPr/>
        </p:nvSpPr>
        <p:spPr>
          <a:xfrm>
            <a:off x="4338901" y="2927069"/>
            <a:ext cx="26508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b="1" dirty="0">
                <a:solidFill>
                  <a:schemeClr val="accent5"/>
                </a:solidFill>
              </a:rPr>
              <a:t>Joint2</a:t>
            </a:r>
            <a:endParaRPr kumimoji="1" lang="ja-JP" altLang="en-US" sz="2800" b="1" dirty="0">
              <a:solidFill>
                <a:schemeClr val="accent5"/>
              </a:solidFill>
            </a:endParaRP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6DC39A0C-8BC4-47A8-87C2-93C6B58E64F9}"/>
              </a:ext>
            </a:extLst>
          </p:cNvPr>
          <p:cNvSpPr txBox="1"/>
          <p:nvPr/>
        </p:nvSpPr>
        <p:spPr>
          <a:xfrm>
            <a:off x="4701295" y="305121"/>
            <a:ext cx="26508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b="1" dirty="0">
                <a:solidFill>
                  <a:schemeClr val="accent5"/>
                </a:solidFill>
              </a:rPr>
              <a:t>Joint3</a:t>
            </a:r>
            <a:endParaRPr kumimoji="1" lang="ja-JP" altLang="en-US" sz="280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9578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632870B7-DF81-4940-ACD7-B5B93523067C}"/>
              </a:ext>
            </a:extLst>
          </p:cNvPr>
          <p:cNvCxnSpPr>
            <a:cxnSpLocks/>
          </p:cNvCxnSpPr>
          <p:nvPr/>
        </p:nvCxnSpPr>
        <p:spPr>
          <a:xfrm>
            <a:off x="881495" y="5634179"/>
            <a:ext cx="5883069" cy="0"/>
          </a:xfrm>
          <a:prstGeom prst="straightConnector1">
            <a:avLst/>
          </a:prstGeom>
          <a:ln>
            <a:solidFill>
              <a:schemeClr val="tx1"/>
            </a:solidFill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304BEBC6-2EDC-4506-A062-D7BE8A55EB69}"/>
              </a:ext>
            </a:extLst>
          </p:cNvPr>
          <p:cNvCxnSpPr>
            <a:cxnSpLocks/>
          </p:cNvCxnSpPr>
          <p:nvPr/>
        </p:nvCxnSpPr>
        <p:spPr>
          <a:xfrm flipV="1">
            <a:off x="899967" y="1828798"/>
            <a:ext cx="0" cy="3823855"/>
          </a:xfrm>
          <a:prstGeom prst="straightConnector1">
            <a:avLst/>
          </a:prstGeom>
          <a:ln>
            <a:solidFill>
              <a:schemeClr val="tx1"/>
            </a:solidFill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33EB38B-88BD-403C-8E43-16C895E55CE7}"/>
              </a:ext>
            </a:extLst>
          </p:cNvPr>
          <p:cNvSpPr txBox="1"/>
          <p:nvPr/>
        </p:nvSpPr>
        <p:spPr>
          <a:xfrm>
            <a:off x="6161202" y="5715617"/>
            <a:ext cx="15701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XY</a:t>
            </a:r>
            <a:endParaRPr kumimoji="1" lang="ja-JP" altLang="en-US" sz="28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CE443B4-D119-4250-ACF6-90449BAF6276}"/>
              </a:ext>
            </a:extLst>
          </p:cNvPr>
          <p:cNvSpPr txBox="1"/>
          <p:nvPr/>
        </p:nvSpPr>
        <p:spPr>
          <a:xfrm>
            <a:off x="307076" y="1917965"/>
            <a:ext cx="15701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Z</a:t>
            </a:r>
            <a:endParaRPr kumimoji="1" lang="ja-JP" altLang="en-US" sz="2800" dirty="0"/>
          </a:p>
        </p:txBody>
      </p:sp>
      <p:sp>
        <p:nvSpPr>
          <p:cNvPr id="9" name="円柱 8">
            <a:extLst>
              <a:ext uri="{FF2B5EF4-FFF2-40B4-BE49-F238E27FC236}">
                <a16:creationId xmlns:a16="http://schemas.microsoft.com/office/drawing/2014/main" id="{4A8578A5-DC18-42E0-BD5A-AE2A507AAA4F}"/>
              </a:ext>
            </a:extLst>
          </p:cNvPr>
          <p:cNvSpPr/>
          <p:nvPr/>
        </p:nvSpPr>
        <p:spPr>
          <a:xfrm>
            <a:off x="670214" y="5218545"/>
            <a:ext cx="487219" cy="768926"/>
          </a:xfrm>
          <a:prstGeom prst="ca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A2BD6631-D788-4DBC-8AC4-531917C74439}"/>
              </a:ext>
            </a:extLst>
          </p:cNvPr>
          <p:cNvSpPr/>
          <p:nvPr/>
        </p:nvSpPr>
        <p:spPr>
          <a:xfrm>
            <a:off x="1648276" y="4368798"/>
            <a:ext cx="413657" cy="4064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F416DAA3-0F1A-469C-9674-BE0A90E39F52}"/>
              </a:ext>
            </a:extLst>
          </p:cNvPr>
          <p:cNvCxnSpPr>
            <a:cxnSpLocks/>
          </p:cNvCxnSpPr>
          <p:nvPr/>
        </p:nvCxnSpPr>
        <p:spPr>
          <a:xfrm flipV="1">
            <a:off x="903429" y="4535713"/>
            <a:ext cx="10394" cy="1412962"/>
          </a:xfrm>
          <a:prstGeom prst="line">
            <a:avLst/>
          </a:prstGeom>
          <a:ln w="508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EACA564B-898F-4A38-AB86-ABB50E38B098}"/>
              </a:ext>
            </a:extLst>
          </p:cNvPr>
          <p:cNvCxnSpPr>
            <a:cxnSpLocks/>
          </p:cNvCxnSpPr>
          <p:nvPr/>
        </p:nvCxnSpPr>
        <p:spPr>
          <a:xfrm>
            <a:off x="881495" y="4561314"/>
            <a:ext cx="973609" cy="20259"/>
          </a:xfrm>
          <a:prstGeom prst="line">
            <a:avLst/>
          </a:prstGeom>
          <a:ln w="508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楕円 21">
            <a:extLst>
              <a:ext uri="{FF2B5EF4-FFF2-40B4-BE49-F238E27FC236}">
                <a16:creationId xmlns:a16="http://schemas.microsoft.com/office/drawing/2014/main" id="{BBEA7685-F9F7-44B2-906E-6919DCAE0EF0}"/>
              </a:ext>
            </a:extLst>
          </p:cNvPr>
          <p:cNvSpPr/>
          <p:nvPr/>
        </p:nvSpPr>
        <p:spPr>
          <a:xfrm>
            <a:off x="2206784" y="2654261"/>
            <a:ext cx="413657" cy="4064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EA553AEC-FF91-474C-B77D-D65D324BE77D}"/>
              </a:ext>
            </a:extLst>
          </p:cNvPr>
          <p:cNvCxnSpPr>
            <a:cxnSpLocks/>
          </p:cNvCxnSpPr>
          <p:nvPr/>
        </p:nvCxnSpPr>
        <p:spPr>
          <a:xfrm flipV="1">
            <a:off x="1855104" y="2836350"/>
            <a:ext cx="564623" cy="1750567"/>
          </a:xfrm>
          <a:prstGeom prst="line">
            <a:avLst/>
          </a:prstGeom>
          <a:ln w="508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楕円 25">
            <a:extLst>
              <a:ext uri="{FF2B5EF4-FFF2-40B4-BE49-F238E27FC236}">
                <a16:creationId xmlns:a16="http://schemas.microsoft.com/office/drawing/2014/main" id="{8D4EEE07-5676-42D6-8C63-1880827D675F}"/>
              </a:ext>
            </a:extLst>
          </p:cNvPr>
          <p:cNvSpPr/>
          <p:nvPr/>
        </p:nvSpPr>
        <p:spPr>
          <a:xfrm>
            <a:off x="3427993" y="2872105"/>
            <a:ext cx="413657" cy="4064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7" name="楕円 26">
            <a:extLst>
              <a:ext uri="{FF2B5EF4-FFF2-40B4-BE49-F238E27FC236}">
                <a16:creationId xmlns:a16="http://schemas.microsoft.com/office/drawing/2014/main" id="{78682A3D-AD8F-47E6-855B-AA87BD9637C4}"/>
              </a:ext>
            </a:extLst>
          </p:cNvPr>
          <p:cNvSpPr/>
          <p:nvPr/>
        </p:nvSpPr>
        <p:spPr>
          <a:xfrm>
            <a:off x="5090770" y="2142242"/>
            <a:ext cx="413657" cy="4064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BBF78894-3757-4926-A48B-E3B2E4DAAB3C}"/>
              </a:ext>
            </a:extLst>
          </p:cNvPr>
          <p:cNvCxnSpPr>
            <a:cxnSpLocks/>
          </p:cNvCxnSpPr>
          <p:nvPr/>
        </p:nvCxnSpPr>
        <p:spPr>
          <a:xfrm>
            <a:off x="2403466" y="2817546"/>
            <a:ext cx="1208155" cy="303416"/>
          </a:xfrm>
          <a:prstGeom prst="line">
            <a:avLst/>
          </a:prstGeom>
          <a:ln w="508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571DD4B3-E5EA-4CEB-A7A2-B5646A607459}"/>
              </a:ext>
            </a:extLst>
          </p:cNvPr>
          <p:cNvCxnSpPr>
            <a:cxnSpLocks/>
          </p:cNvCxnSpPr>
          <p:nvPr/>
        </p:nvCxnSpPr>
        <p:spPr>
          <a:xfrm flipV="1">
            <a:off x="3611621" y="2308162"/>
            <a:ext cx="1685977" cy="793643"/>
          </a:xfrm>
          <a:prstGeom prst="line">
            <a:avLst/>
          </a:prstGeom>
          <a:ln w="508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60527724-B630-42E4-BB04-C0D58FC0A7AC}"/>
              </a:ext>
            </a:extLst>
          </p:cNvPr>
          <p:cNvSpPr txBox="1"/>
          <p:nvPr/>
        </p:nvSpPr>
        <p:spPr>
          <a:xfrm>
            <a:off x="179366" y="5372569"/>
            <a:ext cx="26508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b="1" dirty="0">
                <a:solidFill>
                  <a:schemeClr val="accent5"/>
                </a:solidFill>
              </a:rPr>
              <a:t>O1</a:t>
            </a:r>
            <a:endParaRPr kumimoji="1" lang="ja-JP" altLang="en-US" sz="2000" b="1" dirty="0">
              <a:solidFill>
                <a:schemeClr val="accent5"/>
              </a:solidFill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D1059331-87CC-4C03-A246-769A7B475677}"/>
              </a:ext>
            </a:extLst>
          </p:cNvPr>
          <p:cNvSpPr txBox="1"/>
          <p:nvPr/>
        </p:nvSpPr>
        <p:spPr>
          <a:xfrm>
            <a:off x="1346707" y="4638057"/>
            <a:ext cx="26508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b="1" dirty="0">
                <a:solidFill>
                  <a:schemeClr val="accent5"/>
                </a:solidFill>
              </a:rPr>
              <a:t>O2</a:t>
            </a:r>
            <a:endParaRPr kumimoji="1" lang="ja-JP" altLang="en-US" sz="2000" b="1" dirty="0">
              <a:solidFill>
                <a:schemeClr val="accent5"/>
              </a:solidFill>
            </a:endParaRP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03567BDF-0D1C-4B2F-96AB-04EC3DC842D2}"/>
              </a:ext>
            </a:extLst>
          </p:cNvPr>
          <p:cNvSpPr txBox="1"/>
          <p:nvPr/>
        </p:nvSpPr>
        <p:spPr>
          <a:xfrm>
            <a:off x="1820722" y="2345442"/>
            <a:ext cx="6567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b="1" dirty="0">
                <a:solidFill>
                  <a:schemeClr val="accent5"/>
                </a:solidFill>
              </a:rPr>
              <a:t>O3</a:t>
            </a:r>
            <a:endParaRPr kumimoji="1" lang="ja-JP" altLang="en-US" sz="2000" b="1" dirty="0">
              <a:solidFill>
                <a:schemeClr val="accent5"/>
              </a:solidFill>
            </a:endParaRP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76EC0B07-FB6A-47D3-9791-0859ABE8840F}"/>
              </a:ext>
            </a:extLst>
          </p:cNvPr>
          <p:cNvSpPr txBox="1"/>
          <p:nvPr/>
        </p:nvSpPr>
        <p:spPr>
          <a:xfrm>
            <a:off x="3027875" y="3069238"/>
            <a:ext cx="6567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b="1" dirty="0">
                <a:solidFill>
                  <a:schemeClr val="accent5"/>
                </a:solidFill>
              </a:rPr>
              <a:t>O4</a:t>
            </a:r>
            <a:endParaRPr kumimoji="1" lang="ja-JP" altLang="en-US" sz="2000" b="1" dirty="0">
              <a:solidFill>
                <a:schemeClr val="accent5"/>
              </a:solidFill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36D20D00-0405-4943-95BA-E4A78A53261E}"/>
              </a:ext>
            </a:extLst>
          </p:cNvPr>
          <p:cNvSpPr txBox="1"/>
          <p:nvPr/>
        </p:nvSpPr>
        <p:spPr>
          <a:xfrm>
            <a:off x="5244606" y="1454287"/>
            <a:ext cx="8434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b="1" dirty="0">
                <a:solidFill>
                  <a:schemeClr val="accent5"/>
                </a:solidFill>
              </a:rPr>
              <a:t>O5 (WC)</a:t>
            </a:r>
            <a:endParaRPr kumimoji="1" lang="ja-JP" altLang="en-US" sz="2000" b="1" dirty="0">
              <a:solidFill>
                <a:schemeClr val="accent5"/>
              </a:solidFill>
            </a:endParaRPr>
          </a:p>
        </p:txBody>
      </p: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E40D972B-F552-4824-BA34-17E5E2E47BD2}"/>
              </a:ext>
            </a:extLst>
          </p:cNvPr>
          <p:cNvCxnSpPr>
            <a:cxnSpLocks/>
          </p:cNvCxnSpPr>
          <p:nvPr/>
        </p:nvCxnSpPr>
        <p:spPr>
          <a:xfrm flipV="1">
            <a:off x="2419727" y="2308162"/>
            <a:ext cx="2903569" cy="532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0D5E8B57-BA45-4752-980F-B96898C7903A}"/>
              </a:ext>
            </a:extLst>
          </p:cNvPr>
          <p:cNvCxnSpPr>
            <a:cxnSpLocks/>
          </p:cNvCxnSpPr>
          <p:nvPr/>
        </p:nvCxnSpPr>
        <p:spPr>
          <a:xfrm flipV="1">
            <a:off x="1877258" y="2313130"/>
            <a:ext cx="3423884" cy="22447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0B24B28E-83F0-4760-802B-AF80251BA4E5}"/>
              </a:ext>
            </a:extLst>
          </p:cNvPr>
          <p:cNvSpPr txBox="1"/>
          <p:nvPr/>
        </p:nvSpPr>
        <p:spPr>
          <a:xfrm>
            <a:off x="3236169" y="2201538"/>
            <a:ext cx="6567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>
                <a:solidFill>
                  <a:schemeClr val="accent5"/>
                </a:solidFill>
              </a:rPr>
              <a:t>L35</a:t>
            </a:r>
            <a:endParaRPr kumimoji="1" lang="ja-JP" altLang="en-US" sz="2000" dirty="0">
              <a:solidFill>
                <a:schemeClr val="accent5"/>
              </a:solidFill>
            </a:endParaRP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8ABEFECE-E69C-4551-962D-5BB0C5FC8977}"/>
              </a:ext>
            </a:extLst>
          </p:cNvPr>
          <p:cNvSpPr txBox="1"/>
          <p:nvPr/>
        </p:nvSpPr>
        <p:spPr>
          <a:xfrm>
            <a:off x="1683900" y="3295675"/>
            <a:ext cx="6567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>
                <a:solidFill>
                  <a:schemeClr val="accent5"/>
                </a:solidFill>
              </a:rPr>
              <a:t>L2</a:t>
            </a:r>
            <a:endParaRPr kumimoji="1" lang="ja-JP" altLang="en-US" sz="2000" dirty="0">
              <a:solidFill>
                <a:schemeClr val="accent5"/>
              </a:solidFill>
            </a:endParaRPr>
          </a:p>
        </p:txBody>
      </p: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91B4705D-C606-4850-9D91-681713CCD565}"/>
              </a:ext>
            </a:extLst>
          </p:cNvPr>
          <p:cNvCxnSpPr>
            <a:cxnSpLocks/>
          </p:cNvCxnSpPr>
          <p:nvPr/>
        </p:nvCxnSpPr>
        <p:spPr>
          <a:xfrm flipV="1">
            <a:off x="2429510" y="1367952"/>
            <a:ext cx="537948" cy="144370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コネクタ 51">
            <a:extLst>
              <a:ext uri="{FF2B5EF4-FFF2-40B4-BE49-F238E27FC236}">
                <a16:creationId xmlns:a16="http://schemas.microsoft.com/office/drawing/2014/main" id="{6F77041F-F5BA-431D-8534-FC0325782346}"/>
              </a:ext>
            </a:extLst>
          </p:cNvPr>
          <p:cNvCxnSpPr>
            <a:cxnSpLocks/>
          </p:cNvCxnSpPr>
          <p:nvPr/>
        </p:nvCxnSpPr>
        <p:spPr>
          <a:xfrm flipV="1">
            <a:off x="1887677" y="4539012"/>
            <a:ext cx="3423368" cy="5823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E2F8A382-34A4-4853-92F1-FF46CADB19D4}"/>
              </a:ext>
            </a:extLst>
          </p:cNvPr>
          <p:cNvSpPr txBox="1"/>
          <p:nvPr/>
        </p:nvSpPr>
        <p:spPr>
          <a:xfrm>
            <a:off x="5486046" y="3295675"/>
            <a:ext cx="6567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>
                <a:solidFill>
                  <a:schemeClr val="accent5"/>
                </a:solidFill>
              </a:rPr>
              <a:t>S</a:t>
            </a:r>
            <a:endParaRPr kumimoji="1" lang="ja-JP" altLang="en-US" sz="2000" dirty="0">
              <a:solidFill>
                <a:schemeClr val="accent5"/>
              </a:solidFill>
            </a:endParaRP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A78AFFF3-0E21-4DF2-810A-E8F2704D2809}"/>
              </a:ext>
            </a:extLst>
          </p:cNvPr>
          <p:cNvSpPr txBox="1"/>
          <p:nvPr/>
        </p:nvSpPr>
        <p:spPr>
          <a:xfrm>
            <a:off x="5504427" y="4818435"/>
            <a:ext cx="6567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>
                <a:solidFill>
                  <a:schemeClr val="accent5"/>
                </a:solidFill>
              </a:rPr>
              <a:t>d1</a:t>
            </a:r>
            <a:endParaRPr kumimoji="1" lang="ja-JP" altLang="en-US" sz="2000" dirty="0">
              <a:solidFill>
                <a:schemeClr val="accent5"/>
              </a:solidFill>
            </a:endParaRP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2F3B9552-A59C-4E43-920D-05AE4A555034}"/>
              </a:ext>
            </a:extLst>
          </p:cNvPr>
          <p:cNvSpPr txBox="1"/>
          <p:nvPr/>
        </p:nvSpPr>
        <p:spPr>
          <a:xfrm>
            <a:off x="1027125" y="4212085"/>
            <a:ext cx="6567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>
                <a:solidFill>
                  <a:schemeClr val="accent5"/>
                </a:solidFill>
              </a:rPr>
              <a:t>a1</a:t>
            </a:r>
            <a:endParaRPr kumimoji="1" lang="ja-JP" altLang="en-US" sz="2000" dirty="0">
              <a:solidFill>
                <a:schemeClr val="accent5"/>
              </a:solidFill>
            </a:endParaRPr>
          </a:p>
        </p:txBody>
      </p:sp>
      <p:sp>
        <p:nvSpPr>
          <p:cNvPr id="58" name="右中かっこ 57">
            <a:extLst>
              <a:ext uri="{FF2B5EF4-FFF2-40B4-BE49-F238E27FC236}">
                <a16:creationId xmlns:a16="http://schemas.microsoft.com/office/drawing/2014/main" id="{8F3BEAEF-2D85-4125-94AD-F07EBA387ED8}"/>
              </a:ext>
            </a:extLst>
          </p:cNvPr>
          <p:cNvSpPr/>
          <p:nvPr/>
        </p:nvSpPr>
        <p:spPr>
          <a:xfrm>
            <a:off x="5320947" y="2345442"/>
            <a:ext cx="183480" cy="219027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右中かっこ 58">
            <a:extLst>
              <a:ext uri="{FF2B5EF4-FFF2-40B4-BE49-F238E27FC236}">
                <a16:creationId xmlns:a16="http://schemas.microsoft.com/office/drawing/2014/main" id="{B456F4D2-8404-4995-AC63-FC9320F2EC7D}"/>
              </a:ext>
            </a:extLst>
          </p:cNvPr>
          <p:cNvSpPr/>
          <p:nvPr/>
        </p:nvSpPr>
        <p:spPr>
          <a:xfrm>
            <a:off x="5320947" y="4557928"/>
            <a:ext cx="223806" cy="99481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右中かっこ 59">
            <a:extLst>
              <a:ext uri="{FF2B5EF4-FFF2-40B4-BE49-F238E27FC236}">
                <a16:creationId xmlns:a16="http://schemas.microsoft.com/office/drawing/2014/main" id="{B290DC50-237F-4231-A6A8-4D16C3332BDE}"/>
              </a:ext>
            </a:extLst>
          </p:cNvPr>
          <p:cNvSpPr/>
          <p:nvPr/>
        </p:nvSpPr>
        <p:spPr>
          <a:xfrm>
            <a:off x="5895156" y="2340392"/>
            <a:ext cx="213538" cy="321234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F3E23888-6DA7-4153-BDB0-3C37A1946109}"/>
              </a:ext>
            </a:extLst>
          </p:cNvPr>
          <p:cNvSpPr txBox="1"/>
          <p:nvPr/>
        </p:nvSpPr>
        <p:spPr>
          <a:xfrm>
            <a:off x="6195308" y="3646258"/>
            <a:ext cx="6567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err="1">
                <a:solidFill>
                  <a:schemeClr val="accent5"/>
                </a:solidFill>
              </a:rPr>
              <a:t>wz</a:t>
            </a:r>
            <a:endParaRPr kumimoji="1" lang="ja-JP" altLang="en-US" sz="2000" dirty="0">
              <a:solidFill>
                <a:schemeClr val="accent5"/>
              </a:solidFill>
            </a:endParaRP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F6FF7723-2AAE-4862-933D-5FC4ACD02DEF}"/>
              </a:ext>
            </a:extLst>
          </p:cNvPr>
          <p:cNvSpPr txBox="1"/>
          <p:nvPr/>
        </p:nvSpPr>
        <p:spPr>
          <a:xfrm>
            <a:off x="3424529" y="4949820"/>
            <a:ext cx="6567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>
                <a:solidFill>
                  <a:schemeClr val="accent5"/>
                </a:solidFill>
              </a:rPr>
              <a:t>r</a:t>
            </a:r>
            <a:endParaRPr kumimoji="1" lang="ja-JP" altLang="en-US" sz="2000" dirty="0">
              <a:solidFill>
                <a:schemeClr val="accent5"/>
              </a:solidFill>
            </a:endParaRPr>
          </a:p>
        </p:txBody>
      </p:sp>
      <p:sp>
        <p:nvSpPr>
          <p:cNvPr id="63" name="右中かっこ 62">
            <a:extLst>
              <a:ext uri="{FF2B5EF4-FFF2-40B4-BE49-F238E27FC236}">
                <a16:creationId xmlns:a16="http://schemas.microsoft.com/office/drawing/2014/main" id="{05C13539-3006-4DE6-AF14-ABEF1468FBC0}"/>
              </a:ext>
            </a:extLst>
          </p:cNvPr>
          <p:cNvSpPr/>
          <p:nvPr/>
        </p:nvSpPr>
        <p:spPr>
          <a:xfrm rot="5400000">
            <a:off x="3438718" y="3117672"/>
            <a:ext cx="204545" cy="338668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825D2627-681F-40FA-8101-8ABA5B73C548}"/>
              </a:ext>
            </a:extLst>
          </p:cNvPr>
          <p:cNvSpPr txBox="1"/>
          <p:nvPr/>
        </p:nvSpPr>
        <p:spPr>
          <a:xfrm>
            <a:off x="3317965" y="3531791"/>
            <a:ext cx="6567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>
                <a:solidFill>
                  <a:schemeClr val="accent5"/>
                </a:solidFill>
              </a:rPr>
              <a:t>L25</a:t>
            </a:r>
            <a:endParaRPr kumimoji="1" lang="ja-JP" altLang="en-US" sz="2000" dirty="0">
              <a:solidFill>
                <a:schemeClr val="accent5"/>
              </a:solidFill>
            </a:endParaRPr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AFC191A6-A3A8-4A06-830F-4B832326E24F}"/>
              </a:ext>
            </a:extLst>
          </p:cNvPr>
          <p:cNvSpPr txBox="1"/>
          <p:nvPr/>
        </p:nvSpPr>
        <p:spPr>
          <a:xfrm>
            <a:off x="2595677" y="2163431"/>
            <a:ext cx="8699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b="1" dirty="0">
                <a:solidFill>
                  <a:schemeClr val="accent5"/>
                </a:solidFill>
              </a:rPr>
              <a:t>θ32</a:t>
            </a:r>
            <a:endParaRPr kumimoji="1" lang="ja-JP" altLang="en-US" sz="2000" b="1" dirty="0">
              <a:solidFill>
                <a:schemeClr val="accent5"/>
              </a:solidFill>
            </a:endParaRPr>
          </a:p>
        </p:txBody>
      </p:sp>
      <p:sp>
        <p:nvSpPr>
          <p:cNvPr id="71" name="円弧 70">
            <a:extLst>
              <a:ext uri="{FF2B5EF4-FFF2-40B4-BE49-F238E27FC236}">
                <a16:creationId xmlns:a16="http://schemas.microsoft.com/office/drawing/2014/main" id="{FA4EC46E-CB07-450F-AA1B-841780921F23}"/>
              </a:ext>
            </a:extLst>
          </p:cNvPr>
          <p:cNvSpPr/>
          <p:nvPr/>
        </p:nvSpPr>
        <p:spPr>
          <a:xfrm>
            <a:off x="2118004" y="2407271"/>
            <a:ext cx="772629" cy="791858"/>
          </a:xfrm>
          <a:prstGeom prst="arc">
            <a:avLst>
              <a:gd name="adj1" fmla="val 16967390"/>
              <a:gd name="adj2" fmla="val 21386856"/>
            </a:avLst>
          </a:prstGeom>
          <a:ln w="317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4" name="直線コネクタ 73">
            <a:extLst>
              <a:ext uri="{FF2B5EF4-FFF2-40B4-BE49-F238E27FC236}">
                <a16:creationId xmlns:a16="http://schemas.microsoft.com/office/drawing/2014/main" id="{217058C9-E970-4AE9-90AB-3935698D48EB}"/>
              </a:ext>
            </a:extLst>
          </p:cNvPr>
          <p:cNvCxnSpPr>
            <a:cxnSpLocks/>
          </p:cNvCxnSpPr>
          <p:nvPr/>
        </p:nvCxnSpPr>
        <p:spPr>
          <a:xfrm flipH="1" flipV="1">
            <a:off x="5290683" y="2340175"/>
            <a:ext cx="22535" cy="331247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F06C52B0-D3F8-464F-BA41-24E606D5CA50}"/>
              </a:ext>
            </a:extLst>
          </p:cNvPr>
          <p:cNvSpPr txBox="1"/>
          <p:nvPr/>
        </p:nvSpPr>
        <p:spPr>
          <a:xfrm>
            <a:off x="7170396" y="2471995"/>
            <a:ext cx="6567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b="1" dirty="0">
                <a:solidFill>
                  <a:schemeClr val="accent5"/>
                </a:solidFill>
              </a:rPr>
              <a:t>O3</a:t>
            </a:r>
            <a:endParaRPr kumimoji="1" lang="ja-JP" altLang="en-US" sz="2000" b="1" dirty="0">
              <a:solidFill>
                <a:schemeClr val="accent5"/>
              </a:solidFill>
            </a:endParaRPr>
          </a:p>
        </p:txBody>
      </p:sp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4E3557A3-C0BF-4BC6-9810-6E8830857038}"/>
              </a:ext>
            </a:extLst>
          </p:cNvPr>
          <p:cNvSpPr txBox="1"/>
          <p:nvPr/>
        </p:nvSpPr>
        <p:spPr>
          <a:xfrm>
            <a:off x="8469746" y="3469348"/>
            <a:ext cx="5499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b="1" dirty="0">
                <a:solidFill>
                  <a:schemeClr val="accent5"/>
                </a:solidFill>
              </a:rPr>
              <a:t>O4</a:t>
            </a:r>
            <a:endParaRPr kumimoji="1" lang="ja-JP" altLang="en-US" sz="2000" b="1" dirty="0">
              <a:solidFill>
                <a:schemeClr val="accent5"/>
              </a:solidFill>
            </a:endParaRPr>
          </a:p>
        </p:txBody>
      </p: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58E5AEB8-ECC2-4070-B099-CE50FD49E97A}"/>
              </a:ext>
            </a:extLst>
          </p:cNvPr>
          <p:cNvSpPr txBox="1"/>
          <p:nvPr/>
        </p:nvSpPr>
        <p:spPr>
          <a:xfrm>
            <a:off x="10862725" y="3239640"/>
            <a:ext cx="8434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b="1" dirty="0">
                <a:solidFill>
                  <a:schemeClr val="accent5"/>
                </a:solidFill>
              </a:rPr>
              <a:t>O5 (WC)</a:t>
            </a:r>
            <a:endParaRPr kumimoji="1" lang="ja-JP" altLang="en-US" sz="2000" b="1" dirty="0">
              <a:solidFill>
                <a:schemeClr val="accent5"/>
              </a:solidFill>
            </a:endParaRPr>
          </a:p>
        </p:txBody>
      </p:sp>
      <p:grpSp>
        <p:nvGrpSpPr>
          <p:cNvPr id="90" name="グループ化 89">
            <a:extLst>
              <a:ext uri="{FF2B5EF4-FFF2-40B4-BE49-F238E27FC236}">
                <a16:creationId xmlns:a16="http://schemas.microsoft.com/office/drawing/2014/main" id="{CBFB47E6-475C-44C8-9C6A-DCE7D4D9B5DE}"/>
              </a:ext>
            </a:extLst>
          </p:cNvPr>
          <p:cNvGrpSpPr/>
          <p:nvPr/>
        </p:nvGrpSpPr>
        <p:grpSpPr>
          <a:xfrm rot="1531545">
            <a:off x="7705009" y="2600662"/>
            <a:ext cx="3297643" cy="1136263"/>
            <a:chOff x="7225452" y="1957078"/>
            <a:chExt cx="3297643" cy="1136263"/>
          </a:xfrm>
        </p:grpSpPr>
        <p:sp>
          <p:nvSpPr>
            <p:cNvPr id="77" name="楕円 76">
              <a:extLst>
                <a:ext uri="{FF2B5EF4-FFF2-40B4-BE49-F238E27FC236}">
                  <a16:creationId xmlns:a16="http://schemas.microsoft.com/office/drawing/2014/main" id="{49F1BB63-95AA-410D-91AE-50718ABF4D71}"/>
                </a:ext>
              </a:extLst>
            </p:cNvPr>
            <p:cNvSpPr/>
            <p:nvPr/>
          </p:nvSpPr>
          <p:spPr>
            <a:xfrm>
              <a:off x="7225452" y="2469097"/>
              <a:ext cx="413657" cy="4064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8" name="楕円 77">
              <a:extLst>
                <a:ext uri="{FF2B5EF4-FFF2-40B4-BE49-F238E27FC236}">
                  <a16:creationId xmlns:a16="http://schemas.microsoft.com/office/drawing/2014/main" id="{AB570B74-92ED-4F50-8BF4-374BF29D3CB4}"/>
                </a:ext>
              </a:extLst>
            </p:cNvPr>
            <p:cNvSpPr/>
            <p:nvPr/>
          </p:nvSpPr>
          <p:spPr>
            <a:xfrm>
              <a:off x="8446661" y="2686941"/>
              <a:ext cx="413657" cy="4064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9" name="楕円 78">
              <a:extLst>
                <a:ext uri="{FF2B5EF4-FFF2-40B4-BE49-F238E27FC236}">
                  <a16:creationId xmlns:a16="http://schemas.microsoft.com/office/drawing/2014/main" id="{A510F6A1-C5D4-4290-BEAC-50044753A0B4}"/>
                </a:ext>
              </a:extLst>
            </p:cNvPr>
            <p:cNvSpPr/>
            <p:nvPr/>
          </p:nvSpPr>
          <p:spPr>
            <a:xfrm>
              <a:off x="10109438" y="1957078"/>
              <a:ext cx="413657" cy="4064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cxnSp>
          <p:nvCxnSpPr>
            <p:cNvPr id="80" name="直線コネクタ 79">
              <a:extLst>
                <a:ext uri="{FF2B5EF4-FFF2-40B4-BE49-F238E27FC236}">
                  <a16:creationId xmlns:a16="http://schemas.microsoft.com/office/drawing/2014/main" id="{D2696F42-9093-4C00-AB60-DD8A562FC6A0}"/>
                </a:ext>
              </a:extLst>
            </p:cNvPr>
            <p:cNvCxnSpPr>
              <a:cxnSpLocks/>
            </p:cNvCxnSpPr>
            <p:nvPr/>
          </p:nvCxnSpPr>
          <p:spPr>
            <a:xfrm>
              <a:off x="7422134" y="2632382"/>
              <a:ext cx="1208155" cy="303416"/>
            </a:xfrm>
            <a:prstGeom prst="line">
              <a:avLst/>
            </a:prstGeom>
            <a:ln w="508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線コネクタ 80">
              <a:extLst>
                <a:ext uri="{FF2B5EF4-FFF2-40B4-BE49-F238E27FC236}">
                  <a16:creationId xmlns:a16="http://schemas.microsoft.com/office/drawing/2014/main" id="{BFBD957C-38CD-4366-A686-6C9FD70D75F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30289" y="2122998"/>
              <a:ext cx="1685977" cy="793643"/>
            </a:xfrm>
            <a:prstGeom prst="line">
              <a:avLst/>
            </a:prstGeom>
            <a:ln w="508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線コネクタ 84">
              <a:extLst>
                <a:ext uri="{FF2B5EF4-FFF2-40B4-BE49-F238E27FC236}">
                  <a16:creationId xmlns:a16="http://schemas.microsoft.com/office/drawing/2014/main" id="{2D231191-4030-4A2E-939A-8B3A9DBD54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38395" y="2122998"/>
              <a:ext cx="2903569" cy="5320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6" name="テキスト ボックス 85">
            <a:extLst>
              <a:ext uri="{FF2B5EF4-FFF2-40B4-BE49-F238E27FC236}">
                <a16:creationId xmlns:a16="http://schemas.microsoft.com/office/drawing/2014/main" id="{3EAF5A70-4225-464A-A940-1AE17B5F2653}"/>
              </a:ext>
            </a:extLst>
          </p:cNvPr>
          <p:cNvSpPr txBox="1"/>
          <p:nvPr/>
        </p:nvSpPr>
        <p:spPr>
          <a:xfrm>
            <a:off x="7557657" y="2948748"/>
            <a:ext cx="6567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>
                <a:solidFill>
                  <a:schemeClr val="accent5"/>
                </a:solidFill>
              </a:rPr>
              <a:t>a3</a:t>
            </a:r>
            <a:endParaRPr kumimoji="1" lang="ja-JP" altLang="en-US" sz="2000" dirty="0">
              <a:solidFill>
                <a:schemeClr val="accent5"/>
              </a:solidFill>
            </a:endParaRPr>
          </a:p>
        </p:txBody>
      </p:sp>
      <p:sp>
        <p:nvSpPr>
          <p:cNvPr id="87" name="テキスト ボックス 86">
            <a:extLst>
              <a:ext uri="{FF2B5EF4-FFF2-40B4-BE49-F238E27FC236}">
                <a16:creationId xmlns:a16="http://schemas.microsoft.com/office/drawing/2014/main" id="{4157AF64-647A-4177-B1B7-05AD376A9D69}"/>
              </a:ext>
            </a:extLst>
          </p:cNvPr>
          <p:cNvSpPr txBox="1"/>
          <p:nvPr/>
        </p:nvSpPr>
        <p:spPr>
          <a:xfrm>
            <a:off x="8526274" y="2659767"/>
            <a:ext cx="8699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b="1" dirty="0">
                <a:solidFill>
                  <a:schemeClr val="accent5"/>
                </a:solidFill>
              </a:rPr>
              <a:t>θ31</a:t>
            </a:r>
            <a:endParaRPr kumimoji="1" lang="ja-JP" altLang="en-US" sz="2000" b="1" dirty="0">
              <a:solidFill>
                <a:schemeClr val="accent5"/>
              </a:solidFill>
            </a:endParaRPr>
          </a:p>
        </p:txBody>
      </p:sp>
      <p:sp>
        <p:nvSpPr>
          <p:cNvPr id="88" name="円弧 87">
            <a:extLst>
              <a:ext uri="{FF2B5EF4-FFF2-40B4-BE49-F238E27FC236}">
                <a16:creationId xmlns:a16="http://schemas.microsoft.com/office/drawing/2014/main" id="{BB1B54BA-0006-4439-BCF8-36917961DE4C}"/>
              </a:ext>
            </a:extLst>
          </p:cNvPr>
          <p:cNvSpPr/>
          <p:nvPr/>
        </p:nvSpPr>
        <p:spPr>
          <a:xfrm>
            <a:off x="7495431" y="2195297"/>
            <a:ext cx="1082759" cy="1080049"/>
          </a:xfrm>
          <a:prstGeom prst="arc">
            <a:avLst>
              <a:gd name="adj1" fmla="val 21309658"/>
              <a:gd name="adj2" fmla="val 686323"/>
            </a:avLst>
          </a:prstGeom>
          <a:ln w="317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1" name="直線コネクタ 90">
            <a:extLst>
              <a:ext uri="{FF2B5EF4-FFF2-40B4-BE49-F238E27FC236}">
                <a16:creationId xmlns:a16="http://schemas.microsoft.com/office/drawing/2014/main" id="{B8250C30-AEF2-45CD-9446-0576FF53AB02}"/>
              </a:ext>
            </a:extLst>
          </p:cNvPr>
          <p:cNvCxnSpPr>
            <a:cxnSpLocks/>
          </p:cNvCxnSpPr>
          <p:nvPr/>
        </p:nvCxnSpPr>
        <p:spPr>
          <a:xfrm flipV="1">
            <a:off x="8005253" y="2680145"/>
            <a:ext cx="2823140" cy="3013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コネクタ 91">
            <a:extLst>
              <a:ext uri="{FF2B5EF4-FFF2-40B4-BE49-F238E27FC236}">
                <a16:creationId xmlns:a16="http://schemas.microsoft.com/office/drawing/2014/main" id="{89BFDB85-78D9-4828-AF43-20808836315E}"/>
              </a:ext>
            </a:extLst>
          </p:cNvPr>
          <p:cNvCxnSpPr>
            <a:cxnSpLocks/>
          </p:cNvCxnSpPr>
          <p:nvPr/>
        </p:nvCxnSpPr>
        <p:spPr>
          <a:xfrm flipH="1" flipV="1">
            <a:off x="10803840" y="2700704"/>
            <a:ext cx="4777" cy="70226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線コネクタ 93">
            <a:extLst>
              <a:ext uri="{FF2B5EF4-FFF2-40B4-BE49-F238E27FC236}">
                <a16:creationId xmlns:a16="http://schemas.microsoft.com/office/drawing/2014/main" id="{B3F48624-5741-4321-B585-82234E977D16}"/>
              </a:ext>
            </a:extLst>
          </p:cNvPr>
          <p:cNvCxnSpPr>
            <a:cxnSpLocks/>
          </p:cNvCxnSpPr>
          <p:nvPr/>
        </p:nvCxnSpPr>
        <p:spPr>
          <a:xfrm flipH="1" flipV="1">
            <a:off x="8042044" y="2700704"/>
            <a:ext cx="4777" cy="70226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線コネクタ 94">
            <a:extLst>
              <a:ext uri="{FF2B5EF4-FFF2-40B4-BE49-F238E27FC236}">
                <a16:creationId xmlns:a16="http://schemas.microsoft.com/office/drawing/2014/main" id="{CAE4296F-9A07-40D8-9B9D-304CD46D01B8}"/>
              </a:ext>
            </a:extLst>
          </p:cNvPr>
          <p:cNvCxnSpPr>
            <a:cxnSpLocks/>
          </p:cNvCxnSpPr>
          <p:nvPr/>
        </p:nvCxnSpPr>
        <p:spPr>
          <a:xfrm flipV="1">
            <a:off x="7974900" y="3394814"/>
            <a:ext cx="3423368" cy="5823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テキスト ボックス 95">
            <a:extLst>
              <a:ext uri="{FF2B5EF4-FFF2-40B4-BE49-F238E27FC236}">
                <a16:creationId xmlns:a16="http://schemas.microsoft.com/office/drawing/2014/main" id="{9AF6D179-4931-448C-BAB9-5E135C1F1825}"/>
              </a:ext>
            </a:extLst>
          </p:cNvPr>
          <p:cNvSpPr txBox="1"/>
          <p:nvPr/>
        </p:nvSpPr>
        <p:spPr>
          <a:xfrm>
            <a:off x="9185331" y="2280035"/>
            <a:ext cx="6567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>
                <a:solidFill>
                  <a:schemeClr val="accent5"/>
                </a:solidFill>
              </a:rPr>
              <a:t>d4</a:t>
            </a:r>
            <a:endParaRPr kumimoji="1" lang="ja-JP" altLang="en-US" sz="20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116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632870B7-DF81-4940-ACD7-B5B93523067C}"/>
              </a:ext>
            </a:extLst>
          </p:cNvPr>
          <p:cNvCxnSpPr>
            <a:cxnSpLocks/>
          </p:cNvCxnSpPr>
          <p:nvPr/>
        </p:nvCxnSpPr>
        <p:spPr>
          <a:xfrm>
            <a:off x="2615045" y="5634179"/>
            <a:ext cx="5883069" cy="0"/>
          </a:xfrm>
          <a:prstGeom prst="straightConnector1">
            <a:avLst/>
          </a:prstGeom>
          <a:ln>
            <a:solidFill>
              <a:schemeClr val="tx1"/>
            </a:solidFill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304BEBC6-2EDC-4506-A062-D7BE8A55EB69}"/>
              </a:ext>
            </a:extLst>
          </p:cNvPr>
          <p:cNvCxnSpPr>
            <a:cxnSpLocks/>
          </p:cNvCxnSpPr>
          <p:nvPr/>
        </p:nvCxnSpPr>
        <p:spPr>
          <a:xfrm flipV="1">
            <a:off x="2633517" y="1828798"/>
            <a:ext cx="0" cy="3823855"/>
          </a:xfrm>
          <a:prstGeom prst="straightConnector1">
            <a:avLst/>
          </a:prstGeom>
          <a:ln>
            <a:solidFill>
              <a:schemeClr val="tx1"/>
            </a:solidFill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33EB38B-88BD-403C-8E43-16C895E55CE7}"/>
              </a:ext>
            </a:extLst>
          </p:cNvPr>
          <p:cNvSpPr txBox="1"/>
          <p:nvPr/>
        </p:nvSpPr>
        <p:spPr>
          <a:xfrm>
            <a:off x="7894752" y="5715617"/>
            <a:ext cx="15701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XY</a:t>
            </a:r>
            <a:endParaRPr kumimoji="1" lang="ja-JP" altLang="en-US" sz="28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CE443B4-D119-4250-ACF6-90449BAF6276}"/>
              </a:ext>
            </a:extLst>
          </p:cNvPr>
          <p:cNvSpPr txBox="1"/>
          <p:nvPr/>
        </p:nvSpPr>
        <p:spPr>
          <a:xfrm>
            <a:off x="2040626" y="1917965"/>
            <a:ext cx="15701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Z</a:t>
            </a:r>
            <a:endParaRPr kumimoji="1" lang="ja-JP" altLang="en-US" sz="2800" dirty="0"/>
          </a:p>
        </p:txBody>
      </p:sp>
      <p:sp>
        <p:nvSpPr>
          <p:cNvPr id="9" name="円柱 8">
            <a:extLst>
              <a:ext uri="{FF2B5EF4-FFF2-40B4-BE49-F238E27FC236}">
                <a16:creationId xmlns:a16="http://schemas.microsoft.com/office/drawing/2014/main" id="{4A8578A5-DC18-42E0-BD5A-AE2A507AAA4F}"/>
              </a:ext>
            </a:extLst>
          </p:cNvPr>
          <p:cNvSpPr/>
          <p:nvPr/>
        </p:nvSpPr>
        <p:spPr>
          <a:xfrm>
            <a:off x="2403764" y="5218545"/>
            <a:ext cx="487219" cy="768926"/>
          </a:xfrm>
          <a:prstGeom prst="ca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A2BD6631-D788-4DBC-8AC4-531917C74439}"/>
              </a:ext>
            </a:extLst>
          </p:cNvPr>
          <p:cNvSpPr/>
          <p:nvPr/>
        </p:nvSpPr>
        <p:spPr>
          <a:xfrm>
            <a:off x="3381826" y="4368798"/>
            <a:ext cx="413657" cy="4064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F416DAA3-0F1A-469C-9674-BE0A90E39F52}"/>
              </a:ext>
            </a:extLst>
          </p:cNvPr>
          <p:cNvCxnSpPr>
            <a:cxnSpLocks/>
          </p:cNvCxnSpPr>
          <p:nvPr/>
        </p:nvCxnSpPr>
        <p:spPr>
          <a:xfrm flipV="1">
            <a:off x="2636979" y="4535713"/>
            <a:ext cx="10394" cy="1412962"/>
          </a:xfrm>
          <a:prstGeom prst="line">
            <a:avLst/>
          </a:prstGeom>
          <a:ln w="508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EACA564B-898F-4A38-AB86-ABB50E38B098}"/>
              </a:ext>
            </a:extLst>
          </p:cNvPr>
          <p:cNvCxnSpPr>
            <a:cxnSpLocks/>
          </p:cNvCxnSpPr>
          <p:nvPr/>
        </p:nvCxnSpPr>
        <p:spPr>
          <a:xfrm>
            <a:off x="2615045" y="4561314"/>
            <a:ext cx="973609" cy="20259"/>
          </a:xfrm>
          <a:prstGeom prst="line">
            <a:avLst/>
          </a:prstGeom>
          <a:ln w="508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楕円 21">
            <a:extLst>
              <a:ext uri="{FF2B5EF4-FFF2-40B4-BE49-F238E27FC236}">
                <a16:creationId xmlns:a16="http://schemas.microsoft.com/office/drawing/2014/main" id="{BBEA7685-F9F7-44B2-906E-6919DCAE0EF0}"/>
              </a:ext>
            </a:extLst>
          </p:cNvPr>
          <p:cNvSpPr/>
          <p:nvPr/>
        </p:nvSpPr>
        <p:spPr>
          <a:xfrm>
            <a:off x="3940334" y="2654261"/>
            <a:ext cx="413657" cy="4064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EA553AEC-FF91-474C-B77D-D65D324BE77D}"/>
              </a:ext>
            </a:extLst>
          </p:cNvPr>
          <p:cNvCxnSpPr>
            <a:cxnSpLocks/>
          </p:cNvCxnSpPr>
          <p:nvPr/>
        </p:nvCxnSpPr>
        <p:spPr>
          <a:xfrm flipV="1">
            <a:off x="3588654" y="2836350"/>
            <a:ext cx="564623" cy="1750567"/>
          </a:xfrm>
          <a:prstGeom prst="line">
            <a:avLst/>
          </a:prstGeom>
          <a:ln w="508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楕円 25">
            <a:extLst>
              <a:ext uri="{FF2B5EF4-FFF2-40B4-BE49-F238E27FC236}">
                <a16:creationId xmlns:a16="http://schemas.microsoft.com/office/drawing/2014/main" id="{8D4EEE07-5676-42D6-8C63-1880827D675F}"/>
              </a:ext>
            </a:extLst>
          </p:cNvPr>
          <p:cNvSpPr/>
          <p:nvPr/>
        </p:nvSpPr>
        <p:spPr>
          <a:xfrm>
            <a:off x="5161543" y="2872105"/>
            <a:ext cx="413657" cy="4064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7" name="楕円 26">
            <a:extLst>
              <a:ext uri="{FF2B5EF4-FFF2-40B4-BE49-F238E27FC236}">
                <a16:creationId xmlns:a16="http://schemas.microsoft.com/office/drawing/2014/main" id="{78682A3D-AD8F-47E6-855B-AA87BD9637C4}"/>
              </a:ext>
            </a:extLst>
          </p:cNvPr>
          <p:cNvSpPr/>
          <p:nvPr/>
        </p:nvSpPr>
        <p:spPr>
          <a:xfrm>
            <a:off x="6824320" y="2142242"/>
            <a:ext cx="413657" cy="4064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BBF78894-3757-4926-A48B-E3B2E4DAAB3C}"/>
              </a:ext>
            </a:extLst>
          </p:cNvPr>
          <p:cNvCxnSpPr>
            <a:cxnSpLocks/>
          </p:cNvCxnSpPr>
          <p:nvPr/>
        </p:nvCxnSpPr>
        <p:spPr>
          <a:xfrm>
            <a:off x="4137016" y="2817546"/>
            <a:ext cx="1208155" cy="303416"/>
          </a:xfrm>
          <a:prstGeom prst="line">
            <a:avLst/>
          </a:prstGeom>
          <a:ln w="508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571DD4B3-E5EA-4CEB-A7A2-B5646A607459}"/>
              </a:ext>
            </a:extLst>
          </p:cNvPr>
          <p:cNvCxnSpPr>
            <a:cxnSpLocks/>
          </p:cNvCxnSpPr>
          <p:nvPr/>
        </p:nvCxnSpPr>
        <p:spPr>
          <a:xfrm flipV="1">
            <a:off x="5345171" y="2308162"/>
            <a:ext cx="1685977" cy="793643"/>
          </a:xfrm>
          <a:prstGeom prst="line">
            <a:avLst/>
          </a:prstGeom>
          <a:ln w="508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60527724-B630-42E4-BB04-C0D58FC0A7AC}"/>
              </a:ext>
            </a:extLst>
          </p:cNvPr>
          <p:cNvSpPr txBox="1"/>
          <p:nvPr/>
        </p:nvSpPr>
        <p:spPr>
          <a:xfrm>
            <a:off x="1912916" y="5372569"/>
            <a:ext cx="26508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b="1" dirty="0">
                <a:solidFill>
                  <a:schemeClr val="accent5"/>
                </a:solidFill>
              </a:rPr>
              <a:t>O1</a:t>
            </a:r>
            <a:endParaRPr kumimoji="1" lang="ja-JP" altLang="en-US" sz="2000" b="1" dirty="0">
              <a:solidFill>
                <a:schemeClr val="accent5"/>
              </a:solidFill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D1059331-87CC-4C03-A246-769A7B475677}"/>
              </a:ext>
            </a:extLst>
          </p:cNvPr>
          <p:cNvSpPr txBox="1"/>
          <p:nvPr/>
        </p:nvSpPr>
        <p:spPr>
          <a:xfrm>
            <a:off x="3080257" y="4638057"/>
            <a:ext cx="26508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b="1" dirty="0">
                <a:solidFill>
                  <a:schemeClr val="accent5"/>
                </a:solidFill>
              </a:rPr>
              <a:t>O2</a:t>
            </a:r>
            <a:endParaRPr kumimoji="1" lang="ja-JP" altLang="en-US" sz="2000" b="1" dirty="0">
              <a:solidFill>
                <a:schemeClr val="accent5"/>
              </a:solidFill>
            </a:endParaRP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03567BDF-0D1C-4B2F-96AB-04EC3DC842D2}"/>
              </a:ext>
            </a:extLst>
          </p:cNvPr>
          <p:cNvSpPr txBox="1"/>
          <p:nvPr/>
        </p:nvSpPr>
        <p:spPr>
          <a:xfrm>
            <a:off x="3554272" y="2345442"/>
            <a:ext cx="6567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b="1" dirty="0">
                <a:solidFill>
                  <a:schemeClr val="accent5"/>
                </a:solidFill>
              </a:rPr>
              <a:t>O3</a:t>
            </a:r>
            <a:endParaRPr kumimoji="1" lang="ja-JP" altLang="en-US" sz="2000" b="1" dirty="0">
              <a:solidFill>
                <a:schemeClr val="accent5"/>
              </a:solidFill>
            </a:endParaRP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76EC0B07-FB6A-47D3-9791-0859ABE8840F}"/>
              </a:ext>
            </a:extLst>
          </p:cNvPr>
          <p:cNvSpPr txBox="1"/>
          <p:nvPr/>
        </p:nvSpPr>
        <p:spPr>
          <a:xfrm>
            <a:off x="4761425" y="3069238"/>
            <a:ext cx="6567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b="1" dirty="0">
                <a:solidFill>
                  <a:schemeClr val="accent5"/>
                </a:solidFill>
              </a:rPr>
              <a:t>O4</a:t>
            </a:r>
            <a:endParaRPr kumimoji="1" lang="ja-JP" altLang="en-US" sz="2000" b="1" dirty="0">
              <a:solidFill>
                <a:schemeClr val="accent5"/>
              </a:solidFill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36D20D00-0405-4943-95BA-E4A78A53261E}"/>
              </a:ext>
            </a:extLst>
          </p:cNvPr>
          <p:cNvSpPr txBox="1"/>
          <p:nvPr/>
        </p:nvSpPr>
        <p:spPr>
          <a:xfrm>
            <a:off x="6978156" y="1454287"/>
            <a:ext cx="8434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b="1" dirty="0">
                <a:solidFill>
                  <a:schemeClr val="accent5"/>
                </a:solidFill>
              </a:rPr>
              <a:t>O5 (WC)</a:t>
            </a:r>
            <a:endParaRPr kumimoji="1" lang="ja-JP" altLang="en-US" sz="2000" b="1" dirty="0">
              <a:solidFill>
                <a:schemeClr val="accent5"/>
              </a:solidFill>
            </a:endParaRPr>
          </a:p>
        </p:txBody>
      </p: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E40D972B-F552-4824-BA34-17E5E2E47BD2}"/>
              </a:ext>
            </a:extLst>
          </p:cNvPr>
          <p:cNvCxnSpPr>
            <a:cxnSpLocks/>
          </p:cNvCxnSpPr>
          <p:nvPr/>
        </p:nvCxnSpPr>
        <p:spPr>
          <a:xfrm flipV="1">
            <a:off x="4153277" y="2308162"/>
            <a:ext cx="2903569" cy="532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0D5E8B57-BA45-4752-980F-B96898C7903A}"/>
              </a:ext>
            </a:extLst>
          </p:cNvPr>
          <p:cNvCxnSpPr>
            <a:cxnSpLocks/>
          </p:cNvCxnSpPr>
          <p:nvPr/>
        </p:nvCxnSpPr>
        <p:spPr>
          <a:xfrm flipV="1">
            <a:off x="3610808" y="2313130"/>
            <a:ext cx="3423884" cy="22447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0B24B28E-83F0-4760-802B-AF80251BA4E5}"/>
              </a:ext>
            </a:extLst>
          </p:cNvPr>
          <p:cNvSpPr txBox="1"/>
          <p:nvPr/>
        </p:nvSpPr>
        <p:spPr>
          <a:xfrm>
            <a:off x="4969719" y="2201538"/>
            <a:ext cx="6567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>
                <a:solidFill>
                  <a:schemeClr val="accent5"/>
                </a:solidFill>
              </a:rPr>
              <a:t>L35</a:t>
            </a:r>
            <a:endParaRPr kumimoji="1" lang="ja-JP" altLang="en-US" sz="2000" dirty="0">
              <a:solidFill>
                <a:schemeClr val="accent5"/>
              </a:solidFill>
            </a:endParaRP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8ABEFECE-E69C-4551-962D-5BB0C5FC8977}"/>
              </a:ext>
            </a:extLst>
          </p:cNvPr>
          <p:cNvSpPr txBox="1"/>
          <p:nvPr/>
        </p:nvSpPr>
        <p:spPr>
          <a:xfrm>
            <a:off x="3417450" y="3295675"/>
            <a:ext cx="6567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>
                <a:solidFill>
                  <a:schemeClr val="accent5"/>
                </a:solidFill>
              </a:rPr>
              <a:t>L2</a:t>
            </a:r>
            <a:endParaRPr kumimoji="1" lang="ja-JP" altLang="en-US" sz="2000" dirty="0">
              <a:solidFill>
                <a:schemeClr val="accent5"/>
              </a:solidFill>
            </a:endParaRPr>
          </a:p>
        </p:txBody>
      </p:sp>
      <p:cxnSp>
        <p:nvCxnSpPr>
          <p:cNvPr id="52" name="直線コネクタ 51">
            <a:extLst>
              <a:ext uri="{FF2B5EF4-FFF2-40B4-BE49-F238E27FC236}">
                <a16:creationId xmlns:a16="http://schemas.microsoft.com/office/drawing/2014/main" id="{6F77041F-F5BA-431D-8534-FC0325782346}"/>
              </a:ext>
            </a:extLst>
          </p:cNvPr>
          <p:cNvCxnSpPr>
            <a:cxnSpLocks/>
          </p:cNvCxnSpPr>
          <p:nvPr/>
        </p:nvCxnSpPr>
        <p:spPr>
          <a:xfrm flipV="1">
            <a:off x="3621227" y="4539012"/>
            <a:ext cx="3423368" cy="5823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E2F8A382-34A4-4853-92F1-FF46CADB19D4}"/>
              </a:ext>
            </a:extLst>
          </p:cNvPr>
          <p:cNvSpPr txBox="1"/>
          <p:nvPr/>
        </p:nvSpPr>
        <p:spPr>
          <a:xfrm>
            <a:off x="7219596" y="3295675"/>
            <a:ext cx="6567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>
                <a:solidFill>
                  <a:schemeClr val="accent5"/>
                </a:solidFill>
              </a:rPr>
              <a:t>S</a:t>
            </a:r>
            <a:endParaRPr kumimoji="1" lang="ja-JP" altLang="en-US" sz="2000" dirty="0">
              <a:solidFill>
                <a:schemeClr val="accent5"/>
              </a:solidFill>
            </a:endParaRPr>
          </a:p>
        </p:txBody>
      </p:sp>
      <p:sp>
        <p:nvSpPr>
          <p:cNvPr id="58" name="右中かっこ 57">
            <a:extLst>
              <a:ext uri="{FF2B5EF4-FFF2-40B4-BE49-F238E27FC236}">
                <a16:creationId xmlns:a16="http://schemas.microsoft.com/office/drawing/2014/main" id="{8F3BEAEF-2D85-4125-94AD-F07EBA387ED8}"/>
              </a:ext>
            </a:extLst>
          </p:cNvPr>
          <p:cNvSpPr/>
          <p:nvPr/>
        </p:nvSpPr>
        <p:spPr>
          <a:xfrm>
            <a:off x="7054497" y="2345442"/>
            <a:ext cx="183480" cy="219027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F6FF7723-2AAE-4862-933D-5FC4ACD02DEF}"/>
              </a:ext>
            </a:extLst>
          </p:cNvPr>
          <p:cNvSpPr txBox="1"/>
          <p:nvPr/>
        </p:nvSpPr>
        <p:spPr>
          <a:xfrm>
            <a:off x="5158079" y="4949820"/>
            <a:ext cx="6567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>
                <a:solidFill>
                  <a:schemeClr val="accent5"/>
                </a:solidFill>
              </a:rPr>
              <a:t>r</a:t>
            </a:r>
            <a:endParaRPr kumimoji="1" lang="ja-JP" altLang="en-US" sz="2000" dirty="0">
              <a:solidFill>
                <a:schemeClr val="accent5"/>
              </a:solidFill>
            </a:endParaRPr>
          </a:p>
        </p:txBody>
      </p:sp>
      <p:sp>
        <p:nvSpPr>
          <p:cNvPr id="63" name="右中かっこ 62">
            <a:extLst>
              <a:ext uri="{FF2B5EF4-FFF2-40B4-BE49-F238E27FC236}">
                <a16:creationId xmlns:a16="http://schemas.microsoft.com/office/drawing/2014/main" id="{05C13539-3006-4DE6-AF14-ABEF1468FBC0}"/>
              </a:ext>
            </a:extLst>
          </p:cNvPr>
          <p:cNvSpPr/>
          <p:nvPr/>
        </p:nvSpPr>
        <p:spPr>
          <a:xfrm rot="5400000">
            <a:off x="5172268" y="3117672"/>
            <a:ext cx="204545" cy="338668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825D2627-681F-40FA-8101-8ABA5B73C548}"/>
              </a:ext>
            </a:extLst>
          </p:cNvPr>
          <p:cNvSpPr txBox="1"/>
          <p:nvPr/>
        </p:nvSpPr>
        <p:spPr>
          <a:xfrm>
            <a:off x="5051515" y="3531791"/>
            <a:ext cx="6567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>
                <a:solidFill>
                  <a:schemeClr val="accent5"/>
                </a:solidFill>
              </a:rPr>
              <a:t>L25</a:t>
            </a:r>
            <a:endParaRPr kumimoji="1" lang="ja-JP" altLang="en-US" sz="2000" dirty="0">
              <a:solidFill>
                <a:schemeClr val="accent5"/>
              </a:solidFill>
            </a:endParaRPr>
          </a:p>
        </p:txBody>
      </p:sp>
      <p:sp>
        <p:nvSpPr>
          <p:cNvPr id="65" name="円弧 64">
            <a:extLst>
              <a:ext uri="{FF2B5EF4-FFF2-40B4-BE49-F238E27FC236}">
                <a16:creationId xmlns:a16="http://schemas.microsoft.com/office/drawing/2014/main" id="{A7E97E44-C5FA-4834-A9A8-3A62CD06CA3C}"/>
              </a:ext>
            </a:extLst>
          </p:cNvPr>
          <p:cNvSpPr/>
          <p:nvPr/>
        </p:nvSpPr>
        <p:spPr>
          <a:xfrm>
            <a:off x="2879829" y="3862447"/>
            <a:ext cx="1508782" cy="1535895"/>
          </a:xfrm>
          <a:prstGeom prst="arc">
            <a:avLst>
              <a:gd name="adj1" fmla="val 19325134"/>
              <a:gd name="adj2" fmla="val 21456600"/>
            </a:avLst>
          </a:prstGeom>
          <a:ln w="317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E2C43EFE-AAD9-490A-87B9-C95444C7F198}"/>
              </a:ext>
            </a:extLst>
          </p:cNvPr>
          <p:cNvSpPr txBox="1"/>
          <p:nvPr/>
        </p:nvSpPr>
        <p:spPr>
          <a:xfrm>
            <a:off x="4293402" y="4212085"/>
            <a:ext cx="8699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b="1" dirty="0">
                <a:solidFill>
                  <a:schemeClr val="accent5"/>
                </a:solidFill>
              </a:rPr>
              <a:t>θ22</a:t>
            </a:r>
            <a:endParaRPr kumimoji="1" lang="ja-JP" altLang="en-US" sz="2000" b="1" dirty="0">
              <a:solidFill>
                <a:schemeClr val="accent5"/>
              </a:solidFill>
            </a:endParaRPr>
          </a:p>
        </p:txBody>
      </p:sp>
      <p:sp>
        <p:nvSpPr>
          <p:cNvPr id="67" name="円弧 66">
            <a:extLst>
              <a:ext uri="{FF2B5EF4-FFF2-40B4-BE49-F238E27FC236}">
                <a16:creationId xmlns:a16="http://schemas.microsoft.com/office/drawing/2014/main" id="{F5EE547A-8D28-4DEC-98EC-485DF9B8187D}"/>
              </a:ext>
            </a:extLst>
          </p:cNvPr>
          <p:cNvSpPr/>
          <p:nvPr/>
        </p:nvSpPr>
        <p:spPr>
          <a:xfrm>
            <a:off x="3006340" y="3950194"/>
            <a:ext cx="1174451" cy="1243074"/>
          </a:xfrm>
          <a:prstGeom prst="arc">
            <a:avLst>
              <a:gd name="adj1" fmla="val 17172310"/>
              <a:gd name="adj2" fmla="val 19528011"/>
            </a:avLst>
          </a:prstGeom>
          <a:ln w="317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685481BD-E16A-4F45-A900-BD4D28C42466}"/>
              </a:ext>
            </a:extLst>
          </p:cNvPr>
          <p:cNvSpPr txBox="1"/>
          <p:nvPr/>
        </p:nvSpPr>
        <p:spPr>
          <a:xfrm>
            <a:off x="3735386" y="3666745"/>
            <a:ext cx="8699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b="1" dirty="0">
                <a:solidFill>
                  <a:schemeClr val="accent5"/>
                </a:solidFill>
              </a:rPr>
              <a:t>θ21</a:t>
            </a:r>
            <a:endParaRPr kumimoji="1" lang="ja-JP" altLang="en-US" sz="2000" b="1" dirty="0">
              <a:solidFill>
                <a:schemeClr val="accent5"/>
              </a:solidFill>
            </a:endParaRPr>
          </a:p>
        </p:txBody>
      </p:sp>
      <p:cxnSp>
        <p:nvCxnSpPr>
          <p:cNvPr id="74" name="直線コネクタ 73">
            <a:extLst>
              <a:ext uri="{FF2B5EF4-FFF2-40B4-BE49-F238E27FC236}">
                <a16:creationId xmlns:a16="http://schemas.microsoft.com/office/drawing/2014/main" id="{217058C9-E970-4AE9-90AB-3935698D48EB}"/>
              </a:ext>
            </a:extLst>
          </p:cNvPr>
          <p:cNvCxnSpPr>
            <a:cxnSpLocks/>
          </p:cNvCxnSpPr>
          <p:nvPr/>
        </p:nvCxnSpPr>
        <p:spPr>
          <a:xfrm flipH="1" flipV="1">
            <a:off x="7024233" y="2340175"/>
            <a:ext cx="22535" cy="331247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35981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61</Words>
  <Application>Microsoft Office PowerPoint</Application>
  <PresentationFormat>ワイド画面</PresentationFormat>
  <Paragraphs>45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7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Koki Mitsunami</dc:creator>
  <cp:lastModifiedBy>Koki Mitsunami</cp:lastModifiedBy>
  <cp:revision>7</cp:revision>
  <dcterms:created xsi:type="dcterms:W3CDTF">2017-07-04T17:37:36Z</dcterms:created>
  <dcterms:modified xsi:type="dcterms:W3CDTF">2017-07-04T18:59:10Z</dcterms:modified>
</cp:coreProperties>
</file>