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3"/>
  </p:notesMasterIdLst>
  <p:sldIdLst>
    <p:sldId id="256" r:id="rId2"/>
    <p:sldId id="260" r:id="rId3"/>
    <p:sldId id="262" r:id="rId4"/>
    <p:sldId id="297" r:id="rId5"/>
    <p:sldId id="263" r:id="rId6"/>
    <p:sldId id="264" r:id="rId7"/>
    <p:sldId id="269" r:id="rId8"/>
    <p:sldId id="303" r:id="rId9"/>
    <p:sldId id="277" r:id="rId10"/>
    <p:sldId id="299" r:id="rId11"/>
    <p:sldId id="30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49A42E9-9E2A-A342-927C-756F047922CA}">
          <p14:sldIdLst>
            <p14:sldId id="256"/>
            <p14:sldId id="260"/>
            <p14:sldId id="262"/>
            <p14:sldId id="297"/>
            <p14:sldId id="263"/>
            <p14:sldId id="264"/>
          </p14:sldIdLst>
        </p14:section>
        <p14:section name="Untitled Section" id="{AA53DA6C-10FC-1244-B98E-F3BE9EDB6E60}">
          <p14:sldIdLst>
            <p14:sldId id="269"/>
            <p14:sldId id="303"/>
            <p14:sldId id="277"/>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DD6578-A42B-44F7-B8F4-DF6F1A6C1BAE}">
  <a:tblStyle styleId="{02DD6578-A42B-44F7-B8F4-DF6F1A6C1B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35"/>
  </p:normalViewPr>
  <p:slideViewPr>
    <p:cSldViewPr snapToGrid="0">
      <p:cViewPr varScale="1">
        <p:scale>
          <a:sx n="138" d="100"/>
          <a:sy n="138" d="100"/>
        </p:scale>
        <p:origin x="5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1a624180a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1a624180a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4"/>
        <p:cNvGrpSpPr/>
        <p:nvPr/>
      </p:nvGrpSpPr>
      <p:grpSpPr>
        <a:xfrm>
          <a:off x="0" y="0"/>
          <a:ext cx="0" cy="0"/>
          <a:chOff x="0" y="0"/>
          <a:chExt cx="0" cy="0"/>
        </a:xfrm>
      </p:grpSpPr>
      <p:sp>
        <p:nvSpPr>
          <p:cNvPr id="2955" name="Google Shape;2955;g205c6cc64f4_0_19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6" name="Google Shape;2956;g205c6cc64f4_0_19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180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4"/>
        <p:cNvGrpSpPr/>
        <p:nvPr/>
      </p:nvGrpSpPr>
      <p:grpSpPr>
        <a:xfrm>
          <a:off x="0" y="0"/>
          <a:ext cx="0" cy="0"/>
          <a:chOff x="0" y="0"/>
          <a:chExt cx="0" cy="0"/>
        </a:xfrm>
      </p:grpSpPr>
      <p:sp>
        <p:nvSpPr>
          <p:cNvPr id="2955" name="Google Shape;2955;g205c6cc64f4_0_19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6" name="Google Shape;2956;g205c6cc64f4_0_19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41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Google Shape;235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9" name="Google Shape;235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205c6cc6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205c6cc6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205c6cc6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205c6cc6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58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205c6cc64f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205c6cc64f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1"/>
        <p:cNvGrpSpPr/>
        <p:nvPr/>
      </p:nvGrpSpPr>
      <p:grpSpPr>
        <a:xfrm>
          <a:off x="0" y="0"/>
          <a:ext cx="0" cy="0"/>
          <a:chOff x="0" y="0"/>
          <a:chExt cx="0" cy="0"/>
        </a:xfrm>
      </p:grpSpPr>
      <p:sp>
        <p:nvSpPr>
          <p:cNvPr id="2542" name="Google Shape;2542;g205c6cc64f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3" name="Google Shape;2543;g205c6cc64f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5"/>
        <p:cNvGrpSpPr/>
        <p:nvPr/>
      </p:nvGrpSpPr>
      <p:grpSpPr>
        <a:xfrm>
          <a:off x="0" y="0"/>
          <a:ext cx="0" cy="0"/>
          <a:chOff x="0" y="0"/>
          <a:chExt cx="0" cy="0"/>
        </a:xfrm>
      </p:grpSpPr>
      <p:sp>
        <p:nvSpPr>
          <p:cNvPr id="2626" name="Google Shape;2626;g205c6cc64f4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7" name="Google Shape;2627;g205c6cc64f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5"/>
        <p:cNvGrpSpPr/>
        <p:nvPr/>
      </p:nvGrpSpPr>
      <p:grpSpPr>
        <a:xfrm>
          <a:off x="0" y="0"/>
          <a:ext cx="0" cy="0"/>
          <a:chOff x="0" y="0"/>
          <a:chExt cx="0" cy="0"/>
        </a:xfrm>
      </p:grpSpPr>
      <p:sp>
        <p:nvSpPr>
          <p:cNvPr id="2626" name="Google Shape;2626;g205c6cc64f4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7" name="Google Shape;2627;g205c6cc64f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327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4"/>
        <p:cNvGrpSpPr/>
        <p:nvPr/>
      </p:nvGrpSpPr>
      <p:grpSpPr>
        <a:xfrm>
          <a:off x="0" y="0"/>
          <a:ext cx="0" cy="0"/>
          <a:chOff x="0" y="0"/>
          <a:chExt cx="0" cy="0"/>
        </a:xfrm>
      </p:grpSpPr>
      <p:sp>
        <p:nvSpPr>
          <p:cNvPr id="2955" name="Google Shape;2955;g205c6cc64f4_0_19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6" name="Google Shape;2956;g205c6cc64f4_0_19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463225" y="4332525"/>
            <a:ext cx="1556400" cy="15564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359600" y="4238997"/>
            <a:ext cx="1898391" cy="1649926"/>
            <a:chOff x="7170900" y="2667248"/>
            <a:chExt cx="2524456" cy="2194050"/>
          </a:xfrm>
        </p:grpSpPr>
        <p:cxnSp>
          <p:nvCxnSpPr>
            <p:cNvPr id="12" name="Google Shape;12;p2"/>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14;p2"/>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15;p2"/>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 name="Google Shape;16;p2"/>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7" name="Google Shape;17;p2"/>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18;p2"/>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9;p2"/>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 name="Google Shape;20;p2"/>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2"/>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 name="Google Shape;22;p2"/>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23;p2"/>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4;p2"/>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5" name="Google Shape;25;p2"/>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26;p2"/>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7" name="Google Shape;27;p2"/>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8" name="Google Shape;28;p2"/>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9" name="Google Shape;29;p2"/>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2"/>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31;p2"/>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2" name="Google Shape;32;p2"/>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3" name="Google Shape;33;p2"/>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4" name="Google Shape;34;p2"/>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5" name="Google Shape;35;p2"/>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6" name="Google Shape;36;p2"/>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7" name="Google Shape;37;p2"/>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2"/>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39" name="Google Shape;39;p2"/>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0" name="Google Shape;40;p2"/>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1" name="Google Shape;41;p2"/>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42;p2"/>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43;p2"/>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44;p2"/>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45;p2"/>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6" name="Google Shape;46;p2"/>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47;p2"/>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48;p2"/>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49" name="Google Shape;49;p2"/>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2"/>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51;p2"/>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2" name="Google Shape;52;p2"/>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3" name="Google Shape;53;p2"/>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4" name="Google Shape;54;p2"/>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5" name="Google Shape;55;p2"/>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6" name="Google Shape;56;p2"/>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7" name="Google Shape;57;p2"/>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58" name="Google Shape;58;p2"/>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59" name="Google Shape;59;p2"/>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0" name="Google Shape;60;p2"/>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1" name="Google Shape;61;p2"/>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2" name="Google Shape;62;p2"/>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3" name="Google Shape;63;p2"/>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4" name="Google Shape;64;p2"/>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5" name="Google Shape;65;p2"/>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2"/>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7" name="Google Shape;67;p2"/>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68" name="Google Shape;68;p2"/>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69" name="Google Shape;69;p2"/>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70" name="Google Shape;70;p2"/>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71" name="Google Shape;71;p2"/>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72" name="Google Shape;72;p2"/>
          <p:cNvSpPr/>
          <p:nvPr/>
        </p:nvSpPr>
        <p:spPr>
          <a:xfrm>
            <a:off x="7884875" y="26175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866950" y="47058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189700" y="128488"/>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txBox="1">
            <a:spLocks noGrp="1"/>
          </p:cNvSpPr>
          <p:nvPr>
            <p:ph type="ctrTitle"/>
          </p:nvPr>
        </p:nvSpPr>
        <p:spPr>
          <a:xfrm>
            <a:off x="734975" y="978713"/>
            <a:ext cx="5527200" cy="2766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highlight>
                  <a:schemeClr val="lt2"/>
                </a:highligh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6" name="Google Shape;76;p2"/>
          <p:cNvSpPr txBox="1">
            <a:spLocks noGrp="1"/>
          </p:cNvSpPr>
          <p:nvPr>
            <p:ph type="subTitle" idx="1"/>
          </p:nvPr>
        </p:nvSpPr>
        <p:spPr>
          <a:xfrm>
            <a:off x="734975" y="3744788"/>
            <a:ext cx="5527200" cy="420000"/>
          </a:xfrm>
          <a:prstGeom prst="rect">
            <a:avLst/>
          </a:prstGeom>
          <a:solidFill>
            <a:schemeClr val="dk1"/>
          </a:solid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b="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77" name="Google Shape;77;p2"/>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a:buNone/>
              <a:defRPr sz="1900" b="1">
                <a:highlight>
                  <a:schemeClr val="lt2"/>
                </a:highlight>
                <a:latin typeface="Krona One"/>
                <a:ea typeface="Krona One"/>
                <a:cs typeface="Krona One"/>
                <a:sym typeface="Krona One"/>
              </a:defRPr>
            </a:lvl1pPr>
            <a:lvl2pPr lvl="1" algn="ctr">
              <a:buNone/>
              <a:defRPr sz="1900" b="1">
                <a:highlight>
                  <a:schemeClr val="lt2"/>
                </a:highlight>
                <a:latin typeface="Krona One"/>
                <a:ea typeface="Krona One"/>
                <a:cs typeface="Krona One"/>
                <a:sym typeface="Krona One"/>
              </a:defRPr>
            </a:lvl2pPr>
            <a:lvl3pPr lvl="2" algn="ctr">
              <a:buNone/>
              <a:defRPr sz="1900" b="1">
                <a:highlight>
                  <a:schemeClr val="lt2"/>
                </a:highlight>
                <a:latin typeface="Krona One"/>
                <a:ea typeface="Krona One"/>
                <a:cs typeface="Krona One"/>
                <a:sym typeface="Krona One"/>
              </a:defRPr>
            </a:lvl3pPr>
            <a:lvl4pPr lvl="3" algn="ctr">
              <a:buNone/>
              <a:defRPr sz="1900" b="1">
                <a:highlight>
                  <a:schemeClr val="lt2"/>
                </a:highlight>
                <a:latin typeface="Krona One"/>
                <a:ea typeface="Krona One"/>
                <a:cs typeface="Krona One"/>
                <a:sym typeface="Krona One"/>
              </a:defRPr>
            </a:lvl4pPr>
            <a:lvl5pPr lvl="4" algn="ctr">
              <a:buNone/>
              <a:defRPr sz="1900" b="1">
                <a:highlight>
                  <a:schemeClr val="lt2"/>
                </a:highlight>
                <a:latin typeface="Krona One"/>
                <a:ea typeface="Krona One"/>
                <a:cs typeface="Krona One"/>
                <a:sym typeface="Krona One"/>
              </a:defRPr>
            </a:lvl5pPr>
            <a:lvl6pPr lvl="5" algn="ctr">
              <a:buNone/>
              <a:defRPr sz="1900" b="1">
                <a:highlight>
                  <a:schemeClr val="lt2"/>
                </a:highlight>
                <a:latin typeface="Krona One"/>
                <a:ea typeface="Krona One"/>
                <a:cs typeface="Krona One"/>
                <a:sym typeface="Krona One"/>
              </a:defRPr>
            </a:lvl6pPr>
            <a:lvl7pPr lvl="6" algn="ctr">
              <a:buNone/>
              <a:defRPr sz="1900" b="1">
                <a:highlight>
                  <a:schemeClr val="lt2"/>
                </a:highlight>
                <a:latin typeface="Krona One"/>
                <a:ea typeface="Krona One"/>
                <a:cs typeface="Krona One"/>
                <a:sym typeface="Krona One"/>
              </a:defRPr>
            </a:lvl7pPr>
            <a:lvl8pPr lvl="7" algn="ctr">
              <a:buNone/>
              <a:defRPr sz="1900" b="1">
                <a:highlight>
                  <a:schemeClr val="lt2"/>
                </a:highlight>
                <a:latin typeface="Krona One"/>
                <a:ea typeface="Krona One"/>
                <a:cs typeface="Krona One"/>
                <a:sym typeface="Krona One"/>
              </a:defRPr>
            </a:lvl8pPr>
            <a:lvl9pPr lvl="8" algn="ctr">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78" name="Google Shape;78;p2"/>
          <p:cNvGrpSpPr/>
          <p:nvPr/>
        </p:nvGrpSpPr>
        <p:grpSpPr>
          <a:xfrm>
            <a:off x="-368886" y="-577740"/>
            <a:ext cx="1790849" cy="1556459"/>
            <a:chOff x="7170900" y="2667248"/>
            <a:chExt cx="2524456" cy="2194050"/>
          </a:xfrm>
        </p:grpSpPr>
        <p:cxnSp>
          <p:nvCxnSpPr>
            <p:cNvPr id="79" name="Google Shape;79;p2"/>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0" name="Google Shape;80;p2"/>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1" name="Google Shape;81;p2"/>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2"/>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3" name="Google Shape;83;p2"/>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2"/>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2"/>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6" name="Google Shape;86;p2"/>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7" name="Google Shape;87;p2"/>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88" name="Google Shape;88;p2"/>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2"/>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0" name="Google Shape;90;p2"/>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1" name="Google Shape;91;p2"/>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2" name="Google Shape;92;p2"/>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2"/>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2"/>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2"/>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6" name="Google Shape;96;p2"/>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7" name="Google Shape;97;p2"/>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 name="Google Shape;98;p2"/>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2"/>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 name="Google Shape;100;p2"/>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 name="Google Shape;101;p2"/>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 name="Google Shape;102;p2"/>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 name="Google Shape;103;p2"/>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2"/>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2"/>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6" name="Google Shape;106;p2"/>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2"/>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8" name="Google Shape;108;p2"/>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9" name="Google Shape;109;p2"/>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0" name="Google Shape;110;p2"/>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1" name="Google Shape;111;p2"/>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2" name="Google Shape;112;p2"/>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3" name="Google Shape;113;p2"/>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4" name="Google Shape;114;p2"/>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5" name="Google Shape;115;p2"/>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6" name="Google Shape;116;p2"/>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 name="Google Shape;117;p2"/>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2"/>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 name="Google Shape;119;p2"/>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 name="Google Shape;120;p2"/>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 name="Google Shape;121;p2"/>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 name="Google Shape;122;p2"/>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3" name="Google Shape;123;p2"/>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4" name="Google Shape;124;p2"/>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5" name="Google Shape;125;p2"/>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6" name="Google Shape;126;p2"/>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7" name="Google Shape;127;p2"/>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8" name="Google Shape;128;p2"/>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9" name="Google Shape;129;p2"/>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 name="Google Shape;130;p2"/>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 name="Google Shape;131;p2"/>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 name="Google Shape;132;p2"/>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 name="Google Shape;133;p2"/>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2"/>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2"/>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2"/>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8" name="Google Shape;138;p2"/>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8_1_1_1">
    <p:spTree>
      <p:nvGrpSpPr>
        <p:cNvPr id="1" name="Shape 1294"/>
        <p:cNvGrpSpPr/>
        <p:nvPr/>
      </p:nvGrpSpPr>
      <p:grpSpPr>
        <a:xfrm>
          <a:off x="0" y="0"/>
          <a:ext cx="0" cy="0"/>
          <a:chOff x="0" y="0"/>
          <a:chExt cx="0" cy="0"/>
        </a:xfrm>
      </p:grpSpPr>
      <p:sp>
        <p:nvSpPr>
          <p:cNvPr id="1295" name="Google Shape;1295;p19"/>
          <p:cNvSpPr/>
          <p:nvPr/>
        </p:nvSpPr>
        <p:spPr>
          <a:xfrm>
            <a:off x="8324925" y="-841600"/>
            <a:ext cx="1791900" cy="194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9"/>
          <p:cNvSpPr/>
          <p:nvPr/>
        </p:nvSpPr>
        <p:spPr>
          <a:xfrm>
            <a:off x="8518700" y="177199"/>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9"/>
          <p:cNvGrpSpPr/>
          <p:nvPr/>
        </p:nvGrpSpPr>
        <p:grpSpPr>
          <a:xfrm>
            <a:off x="1595375" y="4774447"/>
            <a:ext cx="1898391" cy="1649926"/>
            <a:chOff x="7170900" y="2667248"/>
            <a:chExt cx="2524456" cy="2194050"/>
          </a:xfrm>
        </p:grpSpPr>
        <p:cxnSp>
          <p:nvCxnSpPr>
            <p:cNvPr id="1298" name="Google Shape;1298;p19"/>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99" name="Google Shape;1299;p19"/>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0" name="Google Shape;1300;p19"/>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1" name="Google Shape;1301;p19"/>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2" name="Google Shape;1302;p19"/>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3" name="Google Shape;1303;p19"/>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4" name="Google Shape;1304;p19"/>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5" name="Google Shape;1305;p19"/>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6" name="Google Shape;1306;p19"/>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7" name="Google Shape;1307;p19"/>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08" name="Google Shape;1308;p19"/>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09" name="Google Shape;1309;p19"/>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0" name="Google Shape;1310;p19"/>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1" name="Google Shape;1311;p19"/>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2" name="Google Shape;1312;p19"/>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3" name="Google Shape;1313;p19"/>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4" name="Google Shape;1314;p19"/>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5" name="Google Shape;1315;p19"/>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6" name="Google Shape;1316;p19"/>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7" name="Google Shape;1317;p19"/>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18" name="Google Shape;1318;p19"/>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19" name="Google Shape;1319;p19"/>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0" name="Google Shape;1320;p19"/>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1" name="Google Shape;1321;p19"/>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2" name="Google Shape;1322;p19"/>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3" name="Google Shape;1323;p19"/>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4" name="Google Shape;1324;p19"/>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5" name="Google Shape;1325;p19"/>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6" name="Google Shape;1326;p19"/>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7" name="Google Shape;1327;p19"/>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28" name="Google Shape;1328;p19"/>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29" name="Google Shape;1329;p19"/>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0" name="Google Shape;1330;p19"/>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1" name="Google Shape;1331;p19"/>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2" name="Google Shape;1332;p19"/>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3" name="Google Shape;1333;p19"/>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4" name="Google Shape;1334;p19"/>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5" name="Google Shape;1335;p19"/>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6" name="Google Shape;1336;p19"/>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7" name="Google Shape;1337;p19"/>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38" name="Google Shape;1338;p19"/>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39" name="Google Shape;1339;p19"/>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0" name="Google Shape;1340;p19"/>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1" name="Google Shape;1341;p19"/>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2" name="Google Shape;1342;p19"/>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3" name="Google Shape;1343;p19"/>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4" name="Google Shape;1344;p19"/>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5" name="Google Shape;1345;p19"/>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6" name="Google Shape;1346;p19"/>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7" name="Google Shape;1347;p19"/>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48" name="Google Shape;1348;p19"/>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49" name="Google Shape;1349;p19"/>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0" name="Google Shape;1350;p19"/>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51" name="Google Shape;1351;p19"/>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2" name="Google Shape;1352;p19"/>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53" name="Google Shape;1353;p19"/>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4" name="Google Shape;1354;p19"/>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55" name="Google Shape;1355;p19"/>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356" name="Google Shape;1356;p19"/>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357" name="Google Shape;1357;p19"/>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358" name="Google Shape;1358;p19"/>
          <p:cNvSpPr/>
          <p:nvPr/>
        </p:nvSpPr>
        <p:spPr>
          <a:xfrm>
            <a:off x="659225" y="45327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9"/>
          <p:cNvSpPr/>
          <p:nvPr/>
        </p:nvSpPr>
        <p:spPr>
          <a:xfrm>
            <a:off x="8680650" y="403062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9"/>
          <p:cNvSpPr/>
          <p:nvPr/>
        </p:nvSpPr>
        <p:spPr>
          <a:xfrm>
            <a:off x="-1344100" y="-34876"/>
            <a:ext cx="1650000" cy="16500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9"/>
          <p:cNvSpPr txBox="1">
            <a:spLocks noGrp="1"/>
          </p:cNvSpPr>
          <p:nvPr>
            <p:ph type="title"/>
          </p:nvPr>
        </p:nvSpPr>
        <p:spPr>
          <a:xfrm>
            <a:off x="741300" y="1897675"/>
            <a:ext cx="2522700" cy="726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2" name="Google Shape;1362;p19"/>
          <p:cNvSpPr txBox="1">
            <a:spLocks noGrp="1"/>
          </p:cNvSpPr>
          <p:nvPr>
            <p:ph type="subTitle" idx="1"/>
          </p:nvPr>
        </p:nvSpPr>
        <p:spPr>
          <a:xfrm>
            <a:off x="741300" y="2501775"/>
            <a:ext cx="2522700" cy="17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3" name="Google Shape;1363;p19"/>
          <p:cNvSpPr txBox="1">
            <a:spLocks noGrp="1"/>
          </p:cNvSpPr>
          <p:nvPr>
            <p:ph type="title" idx="2"/>
          </p:nvPr>
        </p:nvSpPr>
        <p:spPr>
          <a:xfrm>
            <a:off x="3313800" y="1897675"/>
            <a:ext cx="2522700" cy="726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4" name="Google Shape;1364;p19"/>
          <p:cNvSpPr txBox="1">
            <a:spLocks noGrp="1"/>
          </p:cNvSpPr>
          <p:nvPr>
            <p:ph type="subTitle" idx="3"/>
          </p:nvPr>
        </p:nvSpPr>
        <p:spPr>
          <a:xfrm>
            <a:off x="3313801" y="2501775"/>
            <a:ext cx="2522700" cy="17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5" name="Google Shape;1365;p19"/>
          <p:cNvSpPr txBox="1">
            <a:spLocks noGrp="1"/>
          </p:cNvSpPr>
          <p:nvPr>
            <p:ph type="title" idx="4"/>
          </p:nvPr>
        </p:nvSpPr>
        <p:spPr>
          <a:xfrm>
            <a:off x="5886300" y="1897675"/>
            <a:ext cx="2522700" cy="726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6" name="Google Shape;1366;p19"/>
          <p:cNvSpPr txBox="1">
            <a:spLocks noGrp="1"/>
          </p:cNvSpPr>
          <p:nvPr>
            <p:ph type="subTitle" idx="5"/>
          </p:nvPr>
        </p:nvSpPr>
        <p:spPr>
          <a:xfrm>
            <a:off x="5886302" y="2501775"/>
            <a:ext cx="2522700" cy="17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7" name="Google Shape;1367;p19"/>
          <p:cNvSpPr txBox="1">
            <a:spLocks noGrp="1"/>
          </p:cNvSpPr>
          <p:nvPr>
            <p:ph type="title" idx="6"/>
          </p:nvPr>
        </p:nvSpPr>
        <p:spPr>
          <a:xfrm>
            <a:off x="735000" y="457200"/>
            <a:ext cx="7674000" cy="571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8" name="Google Shape;1368;p19"/>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_1_1">
    <p:spTree>
      <p:nvGrpSpPr>
        <p:cNvPr id="1" name="Shape 1369"/>
        <p:cNvGrpSpPr/>
        <p:nvPr/>
      </p:nvGrpSpPr>
      <p:grpSpPr>
        <a:xfrm>
          <a:off x="0" y="0"/>
          <a:ext cx="0" cy="0"/>
          <a:chOff x="0" y="0"/>
          <a:chExt cx="0" cy="0"/>
        </a:xfrm>
      </p:grpSpPr>
      <p:sp>
        <p:nvSpPr>
          <p:cNvPr id="1370" name="Google Shape;1370;p20"/>
          <p:cNvSpPr/>
          <p:nvPr/>
        </p:nvSpPr>
        <p:spPr>
          <a:xfrm>
            <a:off x="-1064400" y="603225"/>
            <a:ext cx="1370400" cy="237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0"/>
          <p:cNvSpPr/>
          <p:nvPr/>
        </p:nvSpPr>
        <p:spPr>
          <a:xfrm>
            <a:off x="3747000" y="4894274"/>
            <a:ext cx="1650000" cy="16500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20"/>
          <p:cNvGrpSpPr/>
          <p:nvPr/>
        </p:nvGrpSpPr>
        <p:grpSpPr>
          <a:xfrm>
            <a:off x="8761367" y="1914374"/>
            <a:ext cx="1370275" cy="1190930"/>
            <a:chOff x="7170900" y="2667248"/>
            <a:chExt cx="2524456" cy="2194050"/>
          </a:xfrm>
        </p:grpSpPr>
        <p:cxnSp>
          <p:nvCxnSpPr>
            <p:cNvPr id="1373" name="Google Shape;1373;p20"/>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74" name="Google Shape;1374;p20"/>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75" name="Google Shape;1375;p20"/>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76" name="Google Shape;1376;p20"/>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77" name="Google Shape;1377;p20"/>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78" name="Google Shape;1378;p20"/>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79" name="Google Shape;1379;p20"/>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0" name="Google Shape;1380;p20"/>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1" name="Google Shape;1381;p20"/>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2" name="Google Shape;1382;p20"/>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3" name="Google Shape;1383;p20"/>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4" name="Google Shape;1384;p20"/>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5" name="Google Shape;1385;p20"/>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6" name="Google Shape;1386;p20"/>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7" name="Google Shape;1387;p20"/>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88" name="Google Shape;1388;p20"/>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89" name="Google Shape;1389;p20"/>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0" name="Google Shape;1390;p20"/>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1" name="Google Shape;1391;p20"/>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2" name="Google Shape;1392;p20"/>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3" name="Google Shape;1393;p20"/>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4" name="Google Shape;1394;p20"/>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5" name="Google Shape;1395;p20"/>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6" name="Google Shape;1396;p20"/>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7" name="Google Shape;1397;p20"/>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398" name="Google Shape;1398;p20"/>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399" name="Google Shape;1399;p20"/>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0" name="Google Shape;1400;p20"/>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1" name="Google Shape;1401;p20"/>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2" name="Google Shape;1402;p20"/>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3" name="Google Shape;1403;p20"/>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4" name="Google Shape;1404;p20"/>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5" name="Google Shape;1405;p20"/>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6" name="Google Shape;1406;p20"/>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7" name="Google Shape;1407;p20"/>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08" name="Google Shape;1408;p20"/>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09" name="Google Shape;1409;p20"/>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0" name="Google Shape;1410;p20"/>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1" name="Google Shape;1411;p20"/>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2" name="Google Shape;1412;p20"/>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3" name="Google Shape;1413;p20"/>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4" name="Google Shape;1414;p20"/>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5" name="Google Shape;1415;p20"/>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6" name="Google Shape;1416;p20"/>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7" name="Google Shape;1417;p20"/>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18" name="Google Shape;1418;p20"/>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19" name="Google Shape;1419;p20"/>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0" name="Google Shape;1420;p20"/>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1" name="Google Shape;1421;p20"/>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2" name="Google Shape;1422;p20"/>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3" name="Google Shape;1423;p20"/>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4" name="Google Shape;1424;p20"/>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5" name="Google Shape;1425;p20"/>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6" name="Google Shape;1426;p20"/>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7" name="Google Shape;1427;p20"/>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28" name="Google Shape;1428;p20"/>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29" name="Google Shape;1429;p20"/>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30" name="Google Shape;1430;p20"/>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431" name="Google Shape;1431;p20"/>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432" name="Google Shape;1432;p20"/>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1433" name="Google Shape;1433;p20"/>
          <p:cNvSpPr/>
          <p:nvPr/>
        </p:nvSpPr>
        <p:spPr>
          <a:xfrm>
            <a:off x="3439300" y="4847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0"/>
          <p:cNvSpPr/>
          <p:nvPr/>
        </p:nvSpPr>
        <p:spPr>
          <a:xfrm>
            <a:off x="246175" y="187930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0"/>
          <p:cNvSpPr/>
          <p:nvPr/>
        </p:nvSpPr>
        <p:spPr>
          <a:xfrm>
            <a:off x="-1344100" y="-34876"/>
            <a:ext cx="1650000" cy="16500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0"/>
          <p:cNvSpPr/>
          <p:nvPr/>
        </p:nvSpPr>
        <p:spPr>
          <a:xfrm>
            <a:off x="8408975" y="-378526"/>
            <a:ext cx="1650000" cy="16500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0"/>
          <p:cNvSpPr/>
          <p:nvPr/>
        </p:nvSpPr>
        <p:spPr>
          <a:xfrm>
            <a:off x="8115225" y="1994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0"/>
          <p:cNvSpPr txBox="1">
            <a:spLocks noGrp="1"/>
          </p:cNvSpPr>
          <p:nvPr>
            <p:ph type="title"/>
          </p:nvPr>
        </p:nvSpPr>
        <p:spPr>
          <a:xfrm>
            <a:off x="734975" y="1271475"/>
            <a:ext cx="3193500" cy="642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39" name="Google Shape;1439;p20"/>
          <p:cNvSpPr txBox="1">
            <a:spLocks noGrp="1"/>
          </p:cNvSpPr>
          <p:nvPr>
            <p:ph type="subTitle" idx="1"/>
          </p:nvPr>
        </p:nvSpPr>
        <p:spPr>
          <a:xfrm>
            <a:off x="734975" y="1770150"/>
            <a:ext cx="33093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40" name="Google Shape;1440;p20"/>
          <p:cNvSpPr txBox="1">
            <a:spLocks noGrp="1"/>
          </p:cNvSpPr>
          <p:nvPr>
            <p:ph type="title" idx="2"/>
          </p:nvPr>
        </p:nvSpPr>
        <p:spPr>
          <a:xfrm>
            <a:off x="727500" y="457200"/>
            <a:ext cx="7689000" cy="571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1" name="Google Shape;1441;p2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1442" name="Google Shape;1442;p20"/>
          <p:cNvSpPr txBox="1">
            <a:spLocks noGrp="1"/>
          </p:cNvSpPr>
          <p:nvPr>
            <p:ph type="title" idx="3"/>
          </p:nvPr>
        </p:nvSpPr>
        <p:spPr>
          <a:xfrm>
            <a:off x="4748168" y="1271475"/>
            <a:ext cx="3193500" cy="642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43" name="Google Shape;1443;p20"/>
          <p:cNvSpPr txBox="1">
            <a:spLocks noGrp="1"/>
          </p:cNvSpPr>
          <p:nvPr>
            <p:ph type="subTitle" idx="4"/>
          </p:nvPr>
        </p:nvSpPr>
        <p:spPr>
          <a:xfrm>
            <a:off x="4748185" y="1770150"/>
            <a:ext cx="33093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44" name="Google Shape;1444;p20"/>
          <p:cNvSpPr txBox="1">
            <a:spLocks noGrp="1"/>
          </p:cNvSpPr>
          <p:nvPr>
            <p:ph type="subTitle" idx="5"/>
          </p:nvPr>
        </p:nvSpPr>
        <p:spPr>
          <a:xfrm>
            <a:off x="734975" y="3558000"/>
            <a:ext cx="33093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45" name="Google Shape;1445;p20"/>
          <p:cNvSpPr txBox="1">
            <a:spLocks noGrp="1"/>
          </p:cNvSpPr>
          <p:nvPr>
            <p:ph type="title" idx="6"/>
          </p:nvPr>
        </p:nvSpPr>
        <p:spPr>
          <a:xfrm>
            <a:off x="4748168" y="3059325"/>
            <a:ext cx="3193500" cy="642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46" name="Google Shape;1446;p20"/>
          <p:cNvSpPr txBox="1">
            <a:spLocks noGrp="1"/>
          </p:cNvSpPr>
          <p:nvPr>
            <p:ph type="subTitle" idx="7"/>
          </p:nvPr>
        </p:nvSpPr>
        <p:spPr>
          <a:xfrm>
            <a:off x="4748175" y="3558000"/>
            <a:ext cx="33093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47" name="Google Shape;1447;p20"/>
          <p:cNvSpPr txBox="1">
            <a:spLocks noGrp="1"/>
          </p:cNvSpPr>
          <p:nvPr>
            <p:ph type="title" idx="8"/>
          </p:nvPr>
        </p:nvSpPr>
        <p:spPr>
          <a:xfrm>
            <a:off x="734975" y="3059325"/>
            <a:ext cx="3193500" cy="642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448"/>
        <p:cNvGrpSpPr/>
        <p:nvPr/>
      </p:nvGrpSpPr>
      <p:grpSpPr>
        <a:xfrm>
          <a:off x="0" y="0"/>
          <a:ext cx="0" cy="0"/>
          <a:chOff x="0" y="0"/>
          <a:chExt cx="0" cy="0"/>
        </a:xfrm>
      </p:grpSpPr>
      <p:sp>
        <p:nvSpPr>
          <p:cNvPr id="1449" name="Google Shape;1449;p21"/>
          <p:cNvSpPr txBox="1">
            <a:spLocks noGrp="1"/>
          </p:cNvSpPr>
          <p:nvPr>
            <p:ph type="title"/>
          </p:nvPr>
        </p:nvSpPr>
        <p:spPr>
          <a:xfrm>
            <a:off x="734975" y="1029000"/>
            <a:ext cx="32091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0" name="Google Shape;1450;p21"/>
          <p:cNvSpPr txBox="1">
            <a:spLocks noGrp="1"/>
          </p:cNvSpPr>
          <p:nvPr>
            <p:ph type="subTitle" idx="1"/>
          </p:nvPr>
        </p:nvSpPr>
        <p:spPr>
          <a:xfrm>
            <a:off x="735050" y="1366400"/>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1" name="Google Shape;1451;p21"/>
          <p:cNvSpPr txBox="1">
            <a:spLocks noGrp="1"/>
          </p:cNvSpPr>
          <p:nvPr>
            <p:ph type="title" idx="2"/>
          </p:nvPr>
        </p:nvSpPr>
        <p:spPr>
          <a:xfrm>
            <a:off x="735050" y="2242907"/>
            <a:ext cx="3209100" cy="4584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2" name="Google Shape;1452;p21"/>
          <p:cNvSpPr txBox="1">
            <a:spLocks noGrp="1"/>
          </p:cNvSpPr>
          <p:nvPr>
            <p:ph type="subTitle" idx="3"/>
          </p:nvPr>
        </p:nvSpPr>
        <p:spPr>
          <a:xfrm>
            <a:off x="735125" y="2581698"/>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3" name="Google Shape;1453;p21"/>
          <p:cNvSpPr txBox="1">
            <a:spLocks noGrp="1"/>
          </p:cNvSpPr>
          <p:nvPr>
            <p:ph type="title" idx="4"/>
          </p:nvPr>
        </p:nvSpPr>
        <p:spPr>
          <a:xfrm>
            <a:off x="734975" y="3458211"/>
            <a:ext cx="3209100" cy="4548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4" name="Google Shape;1454;p21"/>
          <p:cNvSpPr txBox="1">
            <a:spLocks noGrp="1"/>
          </p:cNvSpPr>
          <p:nvPr>
            <p:ph type="subTitle" idx="5"/>
          </p:nvPr>
        </p:nvSpPr>
        <p:spPr>
          <a:xfrm>
            <a:off x="735050" y="3795600"/>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5" name="Google Shape;1455;p21"/>
          <p:cNvSpPr txBox="1">
            <a:spLocks noGrp="1"/>
          </p:cNvSpPr>
          <p:nvPr>
            <p:ph type="title" idx="6"/>
          </p:nvPr>
        </p:nvSpPr>
        <p:spPr>
          <a:xfrm>
            <a:off x="4572030" y="1029000"/>
            <a:ext cx="32091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56" name="Google Shape;1456;p21"/>
          <p:cNvSpPr txBox="1">
            <a:spLocks noGrp="1"/>
          </p:cNvSpPr>
          <p:nvPr>
            <p:ph type="subTitle" idx="7"/>
          </p:nvPr>
        </p:nvSpPr>
        <p:spPr>
          <a:xfrm>
            <a:off x="4572029" y="1366400"/>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57" name="Google Shape;1457;p21"/>
          <p:cNvSpPr txBox="1">
            <a:spLocks noGrp="1"/>
          </p:cNvSpPr>
          <p:nvPr>
            <p:ph type="title" idx="8"/>
          </p:nvPr>
        </p:nvSpPr>
        <p:spPr>
          <a:xfrm>
            <a:off x="4572105" y="2243406"/>
            <a:ext cx="3209100" cy="4584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58" name="Google Shape;1458;p21"/>
          <p:cNvSpPr txBox="1">
            <a:spLocks noGrp="1"/>
          </p:cNvSpPr>
          <p:nvPr>
            <p:ph type="subTitle" idx="9"/>
          </p:nvPr>
        </p:nvSpPr>
        <p:spPr>
          <a:xfrm>
            <a:off x="4572104" y="2581696"/>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59" name="Google Shape;1459;p21"/>
          <p:cNvSpPr txBox="1">
            <a:spLocks noGrp="1"/>
          </p:cNvSpPr>
          <p:nvPr>
            <p:ph type="title" idx="13"/>
          </p:nvPr>
        </p:nvSpPr>
        <p:spPr>
          <a:xfrm>
            <a:off x="4572030" y="3461839"/>
            <a:ext cx="3209100" cy="4548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460" name="Google Shape;1460;p21"/>
          <p:cNvSpPr txBox="1">
            <a:spLocks noGrp="1"/>
          </p:cNvSpPr>
          <p:nvPr>
            <p:ph type="subTitle" idx="14"/>
          </p:nvPr>
        </p:nvSpPr>
        <p:spPr>
          <a:xfrm>
            <a:off x="4572029" y="3795601"/>
            <a:ext cx="3209100" cy="80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461" name="Google Shape;1461;p21"/>
          <p:cNvSpPr txBox="1">
            <a:spLocks noGrp="1"/>
          </p:cNvSpPr>
          <p:nvPr>
            <p:ph type="title" idx="15"/>
          </p:nvPr>
        </p:nvSpPr>
        <p:spPr>
          <a:xfrm>
            <a:off x="720000" y="457200"/>
            <a:ext cx="7704000" cy="571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2" name="Google Shape;1462;p21"/>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1463" name="Google Shape;1463;p21"/>
          <p:cNvGrpSpPr/>
          <p:nvPr/>
        </p:nvGrpSpPr>
        <p:grpSpPr>
          <a:xfrm flipH="1">
            <a:off x="3406029" y="4803888"/>
            <a:ext cx="1549764" cy="1346927"/>
            <a:chOff x="7170900" y="2667248"/>
            <a:chExt cx="2524456" cy="2194050"/>
          </a:xfrm>
        </p:grpSpPr>
        <p:cxnSp>
          <p:nvCxnSpPr>
            <p:cNvPr id="1464" name="Google Shape;1464;p21"/>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65" name="Google Shape;1465;p21"/>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66" name="Google Shape;1466;p21"/>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67" name="Google Shape;1467;p21"/>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68" name="Google Shape;1468;p21"/>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69" name="Google Shape;1469;p21"/>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0" name="Google Shape;1470;p21"/>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1" name="Google Shape;1471;p21"/>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2" name="Google Shape;1472;p21"/>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3" name="Google Shape;1473;p21"/>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4" name="Google Shape;1474;p21"/>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5" name="Google Shape;1475;p21"/>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6" name="Google Shape;1476;p21"/>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7" name="Google Shape;1477;p21"/>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78" name="Google Shape;1478;p21"/>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79" name="Google Shape;1479;p21"/>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0" name="Google Shape;1480;p21"/>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1" name="Google Shape;1481;p21"/>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2" name="Google Shape;1482;p21"/>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3" name="Google Shape;1483;p21"/>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4" name="Google Shape;1484;p21"/>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5" name="Google Shape;1485;p21"/>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6" name="Google Shape;1486;p21"/>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7" name="Google Shape;1487;p21"/>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88" name="Google Shape;1488;p21"/>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89" name="Google Shape;1489;p21"/>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0" name="Google Shape;1490;p21"/>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1" name="Google Shape;1491;p21"/>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2" name="Google Shape;1492;p21"/>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3" name="Google Shape;1493;p21"/>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4" name="Google Shape;1494;p21"/>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5" name="Google Shape;1495;p21"/>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6" name="Google Shape;1496;p21"/>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7" name="Google Shape;1497;p21"/>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498" name="Google Shape;1498;p21"/>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499" name="Google Shape;1499;p21"/>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0" name="Google Shape;1500;p21"/>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1" name="Google Shape;1501;p21"/>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2" name="Google Shape;1502;p21"/>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3" name="Google Shape;1503;p21"/>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4" name="Google Shape;1504;p21"/>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5" name="Google Shape;1505;p21"/>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6" name="Google Shape;1506;p21"/>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7" name="Google Shape;1507;p21"/>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08" name="Google Shape;1508;p21"/>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09" name="Google Shape;1509;p21"/>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0" name="Google Shape;1510;p21"/>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1" name="Google Shape;1511;p21"/>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2" name="Google Shape;1512;p21"/>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3" name="Google Shape;1513;p21"/>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4" name="Google Shape;1514;p21"/>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5" name="Google Shape;1515;p21"/>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6" name="Google Shape;1516;p21"/>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7" name="Google Shape;1517;p21"/>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18" name="Google Shape;1518;p21"/>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19" name="Google Shape;1519;p21"/>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20" name="Google Shape;1520;p21"/>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21" name="Google Shape;1521;p21"/>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22" name="Google Shape;1522;p21"/>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23" name="Google Shape;1523;p21"/>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524" name="Google Shape;1524;p21"/>
          <p:cNvSpPr/>
          <p:nvPr/>
        </p:nvSpPr>
        <p:spPr>
          <a:xfrm flipH="1">
            <a:off x="8573215" y="-453013"/>
            <a:ext cx="1044000" cy="264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flipH="1">
            <a:off x="6244815" y="-3277964"/>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flipH="1">
            <a:off x="812790" y="477352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7" name="Google Shape;1527;p21"/>
          <p:cNvGrpSpPr/>
          <p:nvPr/>
        </p:nvGrpSpPr>
        <p:grpSpPr>
          <a:xfrm flipH="1">
            <a:off x="-759025" y="1424521"/>
            <a:ext cx="1204166" cy="1046562"/>
            <a:chOff x="7170900" y="2667248"/>
            <a:chExt cx="2524456" cy="2194050"/>
          </a:xfrm>
        </p:grpSpPr>
        <p:cxnSp>
          <p:nvCxnSpPr>
            <p:cNvPr id="1528" name="Google Shape;1528;p21"/>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29" name="Google Shape;1529;p21"/>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0" name="Google Shape;1530;p21"/>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1" name="Google Shape;1531;p21"/>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2" name="Google Shape;1532;p21"/>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3" name="Google Shape;1533;p21"/>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4" name="Google Shape;1534;p21"/>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5" name="Google Shape;1535;p21"/>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6" name="Google Shape;1536;p21"/>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7" name="Google Shape;1537;p21"/>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38" name="Google Shape;1538;p21"/>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39" name="Google Shape;1539;p21"/>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21"/>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21"/>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21"/>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3" name="Google Shape;1543;p21"/>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4" name="Google Shape;1544;p21"/>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5" name="Google Shape;1545;p21"/>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6" name="Google Shape;1546;p21"/>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7" name="Google Shape;1547;p21"/>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48" name="Google Shape;1548;p21"/>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49" name="Google Shape;1549;p21"/>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0" name="Google Shape;1550;p21"/>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1" name="Google Shape;1551;p21"/>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21"/>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21"/>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21"/>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5" name="Google Shape;1555;p21"/>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6" name="Google Shape;1556;p21"/>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7" name="Google Shape;1557;p21"/>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58" name="Google Shape;1558;p21"/>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59" name="Google Shape;1559;p21"/>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0" name="Google Shape;1560;p21"/>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1" name="Google Shape;1561;p21"/>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2" name="Google Shape;1562;p21"/>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3" name="Google Shape;1563;p21"/>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4" name="Google Shape;1564;p21"/>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5" name="Google Shape;1565;p21"/>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6" name="Google Shape;1566;p21"/>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7" name="Google Shape;1567;p21"/>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68" name="Google Shape;1568;p21"/>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69" name="Google Shape;1569;p21"/>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0" name="Google Shape;1570;p21"/>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1" name="Google Shape;1571;p21"/>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2" name="Google Shape;1572;p21"/>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3" name="Google Shape;1573;p21"/>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4" name="Google Shape;1574;p21"/>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5" name="Google Shape;1575;p21"/>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6" name="Google Shape;1576;p21"/>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7" name="Google Shape;1577;p21"/>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78" name="Google Shape;1578;p21"/>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79" name="Google Shape;1579;p21"/>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80" name="Google Shape;1580;p21"/>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81" name="Google Shape;1581;p21"/>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82" name="Google Shape;1582;p21"/>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83" name="Google Shape;1583;p21"/>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84" name="Google Shape;1584;p21"/>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85" name="Google Shape;1585;p21"/>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586" name="Google Shape;1586;p21"/>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587" name="Google Shape;1587;p21"/>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grpSp>
        <p:nvGrpSpPr>
          <p:cNvPr id="1588" name="Google Shape;1588;p21"/>
          <p:cNvGrpSpPr/>
          <p:nvPr/>
        </p:nvGrpSpPr>
        <p:grpSpPr>
          <a:xfrm flipH="1">
            <a:off x="5118004" y="4803888"/>
            <a:ext cx="1549764" cy="1346927"/>
            <a:chOff x="7170900" y="2667248"/>
            <a:chExt cx="2524456" cy="2194050"/>
          </a:xfrm>
        </p:grpSpPr>
        <p:cxnSp>
          <p:nvCxnSpPr>
            <p:cNvPr id="1589" name="Google Shape;1589;p21"/>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0" name="Google Shape;1590;p21"/>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1" name="Google Shape;1591;p21"/>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2" name="Google Shape;1592;p21"/>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3" name="Google Shape;1593;p21"/>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4" name="Google Shape;1594;p21"/>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5" name="Google Shape;1595;p21"/>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6" name="Google Shape;1596;p21"/>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7" name="Google Shape;1597;p21"/>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598" name="Google Shape;1598;p21"/>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599" name="Google Shape;1599;p21"/>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0" name="Google Shape;1600;p21"/>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1" name="Google Shape;1601;p21"/>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2" name="Google Shape;1602;p21"/>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3" name="Google Shape;1603;p21"/>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4" name="Google Shape;1604;p21"/>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5" name="Google Shape;1605;p21"/>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6" name="Google Shape;1606;p21"/>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7" name="Google Shape;1607;p21"/>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08" name="Google Shape;1608;p21"/>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09" name="Google Shape;1609;p21"/>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0" name="Google Shape;1610;p21"/>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1" name="Google Shape;1611;p21"/>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2" name="Google Shape;1612;p21"/>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3" name="Google Shape;1613;p21"/>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4" name="Google Shape;1614;p21"/>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5" name="Google Shape;1615;p21"/>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6" name="Google Shape;1616;p21"/>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7" name="Google Shape;1617;p21"/>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18" name="Google Shape;1618;p21"/>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19" name="Google Shape;1619;p21"/>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0" name="Google Shape;1620;p21"/>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1" name="Google Shape;1621;p21"/>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2" name="Google Shape;1622;p21"/>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3" name="Google Shape;1623;p21"/>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4" name="Google Shape;1624;p21"/>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5" name="Google Shape;1625;p21"/>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6" name="Google Shape;1626;p21"/>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7" name="Google Shape;1627;p21"/>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28" name="Google Shape;1628;p21"/>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29" name="Google Shape;1629;p21"/>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0" name="Google Shape;1630;p21"/>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1" name="Google Shape;1631;p21"/>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2" name="Google Shape;1632;p21"/>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3" name="Google Shape;1633;p21"/>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4" name="Google Shape;1634;p21"/>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5" name="Google Shape;1635;p21"/>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6" name="Google Shape;1636;p21"/>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7" name="Google Shape;1637;p21"/>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38" name="Google Shape;1638;p21"/>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39" name="Google Shape;1639;p21"/>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0" name="Google Shape;1640;p21"/>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41" name="Google Shape;1641;p21"/>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2" name="Google Shape;1642;p21"/>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43" name="Google Shape;1643;p21"/>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4" name="Google Shape;1644;p21"/>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45" name="Google Shape;1645;p21"/>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6" name="Google Shape;1646;p21"/>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647" name="Google Shape;1647;p21"/>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648" name="Google Shape;1648;p21"/>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649" name="Google Shape;1649;p21"/>
          <p:cNvSpPr/>
          <p:nvPr/>
        </p:nvSpPr>
        <p:spPr>
          <a:xfrm flipH="1">
            <a:off x="1022440" y="144063"/>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18"/>
        <p:cNvGrpSpPr/>
        <p:nvPr/>
      </p:nvGrpSpPr>
      <p:grpSpPr>
        <a:xfrm>
          <a:off x="0" y="0"/>
          <a:ext cx="0" cy="0"/>
          <a:chOff x="0" y="0"/>
          <a:chExt cx="0" cy="0"/>
        </a:xfrm>
      </p:grpSpPr>
      <p:sp>
        <p:nvSpPr>
          <p:cNvPr id="1919" name="Google Shape;1919;p24"/>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1920" name="Google Shape;1920;p24"/>
          <p:cNvSpPr/>
          <p:nvPr/>
        </p:nvSpPr>
        <p:spPr>
          <a:xfrm>
            <a:off x="970225" y="45747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1401200" y="2413525"/>
            <a:ext cx="3312300" cy="33123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7587475" y="-1892551"/>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3" name="Google Shape;1923;p24"/>
          <p:cNvGrpSpPr/>
          <p:nvPr/>
        </p:nvGrpSpPr>
        <p:grpSpPr>
          <a:xfrm>
            <a:off x="4955250" y="-809641"/>
            <a:ext cx="1898391" cy="1649926"/>
            <a:chOff x="7170900" y="2667248"/>
            <a:chExt cx="2524456" cy="2194050"/>
          </a:xfrm>
        </p:grpSpPr>
        <p:cxnSp>
          <p:nvCxnSpPr>
            <p:cNvPr id="1924" name="Google Shape;1924;p24"/>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25" name="Google Shape;1925;p24"/>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26" name="Google Shape;1926;p24"/>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27" name="Google Shape;1927;p24"/>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28" name="Google Shape;1928;p24"/>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29" name="Google Shape;1929;p24"/>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0" name="Google Shape;1930;p24"/>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1" name="Google Shape;1931;p24"/>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2" name="Google Shape;1932;p24"/>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3" name="Google Shape;1933;p24"/>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4" name="Google Shape;1934;p24"/>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5" name="Google Shape;1935;p24"/>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6" name="Google Shape;1936;p24"/>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7" name="Google Shape;1937;p24"/>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38" name="Google Shape;1938;p24"/>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39" name="Google Shape;1939;p24"/>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0" name="Google Shape;1940;p24"/>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1" name="Google Shape;1941;p24"/>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2" name="Google Shape;1942;p24"/>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3" name="Google Shape;1943;p24"/>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4" name="Google Shape;1944;p24"/>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5" name="Google Shape;1945;p24"/>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6" name="Google Shape;1946;p24"/>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7" name="Google Shape;1947;p24"/>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48" name="Google Shape;1948;p24"/>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49" name="Google Shape;1949;p24"/>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0" name="Google Shape;1950;p24"/>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1" name="Google Shape;1951;p24"/>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2" name="Google Shape;1952;p24"/>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3" name="Google Shape;1953;p24"/>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4" name="Google Shape;1954;p24"/>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5" name="Google Shape;1955;p24"/>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6" name="Google Shape;1956;p24"/>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7" name="Google Shape;1957;p24"/>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58" name="Google Shape;1958;p24"/>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59" name="Google Shape;1959;p24"/>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0" name="Google Shape;1960;p24"/>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1" name="Google Shape;1961;p24"/>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2" name="Google Shape;1962;p24"/>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3" name="Google Shape;1963;p24"/>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4" name="Google Shape;1964;p24"/>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5" name="Google Shape;1965;p24"/>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6" name="Google Shape;1966;p24"/>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7" name="Google Shape;1967;p24"/>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68" name="Google Shape;1968;p24"/>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69" name="Google Shape;1969;p24"/>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0" name="Google Shape;1970;p24"/>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1" name="Google Shape;1971;p24"/>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2" name="Google Shape;1972;p24"/>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3" name="Google Shape;1973;p24"/>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4" name="Google Shape;1974;p24"/>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5" name="Google Shape;1975;p24"/>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6" name="Google Shape;1976;p24"/>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7" name="Google Shape;1977;p24"/>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78" name="Google Shape;1978;p24"/>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79" name="Google Shape;1979;p24"/>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80" name="Google Shape;1980;p24"/>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81" name="Google Shape;1981;p24"/>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982" name="Google Shape;1982;p24"/>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983" name="Google Shape;1983;p24"/>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1984" name="Google Shape;1984;p24"/>
          <p:cNvSpPr/>
          <p:nvPr/>
        </p:nvSpPr>
        <p:spPr>
          <a:xfrm>
            <a:off x="8697238" y="11753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659225" y="46680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6" name="Google Shape;1986;p24"/>
          <p:cNvGrpSpPr/>
          <p:nvPr/>
        </p:nvGrpSpPr>
        <p:grpSpPr>
          <a:xfrm>
            <a:off x="2158650" y="4449072"/>
            <a:ext cx="1898391" cy="1649926"/>
            <a:chOff x="7170900" y="2667248"/>
            <a:chExt cx="2524456" cy="2194050"/>
          </a:xfrm>
        </p:grpSpPr>
        <p:cxnSp>
          <p:nvCxnSpPr>
            <p:cNvPr id="1987" name="Google Shape;1987;p24"/>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88" name="Google Shape;1988;p24"/>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89" name="Google Shape;1989;p24"/>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0" name="Google Shape;1990;p24"/>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1" name="Google Shape;1991;p24"/>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2" name="Google Shape;1992;p24"/>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3" name="Google Shape;1993;p24"/>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4" name="Google Shape;1994;p24"/>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5" name="Google Shape;1995;p24"/>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6" name="Google Shape;1996;p24"/>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7" name="Google Shape;1997;p24"/>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998" name="Google Shape;1998;p24"/>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999" name="Google Shape;1999;p24"/>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0" name="Google Shape;2000;p24"/>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1" name="Google Shape;2001;p24"/>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2" name="Google Shape;2002;p24"/>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3" name="Google Shape;2003;p24"/>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4" name="Google Shape;2004;p24"/>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5" name="Google Shape;2005;p24"/>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6" name="Google Shape;2006;p24"/>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7" name="Google Shape;2007;p24"/>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08" name="Google Shape;2008;p24"/>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09" name="Google Shape;2009;p24"/>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0" name="Google Shape;2010;p24"/>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1" name="Google Shape;2011;p24"/>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2" name="Google Shape;2012;p24"/>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3" name="Google Shape;2013;p24"/>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4" name="Google Shape;2014;p24"/>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5" name="Google Shape;2015;p24"/>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6" name="Google Shape;2016;p24"/>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7" name="Google Shape;2017;p24"/>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18" name="Google Shape;2018;p24"/>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19" name="Google Shape;2019;p24"/>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0" name="Google Shape;2020;p24"/>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1" name="Google Shape;2021;p24"/>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2" name="Google Shape;2022;p24"/>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3" name="Google Shape;2023;p24"/>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4" name="Google Shape;2024;p24"/>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5" name="Google Shape;2025;p24"/>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6" name="Google Shape;2026;p24"/>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7" name="Google Shape;2027;p24"/>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28" name="Google Shape;2028;p24"/>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29" name="Google Shape;2029;p24"/>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0" name="Google Shape;2030;p24"/>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1" name="Google Shape;2031;p24"/>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2" name="Google Shape;2032;p24"/>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3" name="Google Shape;2033;p24"/>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4" name="Google Shape;2034;p24"/>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5" name="Google Shape;2035;p24"/>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6" name="Google Shape;2036;p24"/>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7" name="Google Shape;2037;p24"/>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38" name="Google Shape;2038;p24"/>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39" name="Google Shape;2039;p24"/>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40" name="Google Shape;2040;p24"/>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41" name="Google Shape;2041;p24"/>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42" name="Google Shape;2042;p24"/>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43" name="Google Shape;2043;p24"/>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44" name="Google Shape;2044;p24"/>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045" name="Google Shape;2045;p24"/>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046" name="Google Shape;2046;p24"/>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2047" name="Google Shape;2047;p24"/>
          <p:cNvSpPr/>
          <p:nvPr/>
        </p:nvSpPr>
        <p:spPr>
          <a:xfrm>
            <a:off x="1549300" y="392467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_1">
    <p:bg>
      <p:bgPr>
        <a:solidFill>
          <a:schemeClr val="lt2"/>
        </a:solidFill>
        <a:effectLst/>
      </p:bgPr>
    </p:bg>
    <p:spTree>
      <p:nvGrpSpPr>
        <p:cNvPr id="1" name="Shape 2048"/>
        <p:cNvGrpSpPr/>
        <p:nvPr/>
      </p:nvGrpSpPr>
      <p:grpSpPr>
        <a:xfrm>
          <a:off x="0" y="0"/>
          <a:ext cx="0" cy="0"/>
          <a:chOff x="0" y="0"/>
          <a:chExt cx="0" cy="0"/>
        </a:xfrm>
      </p:grpSpPr>
      <p:sp>
        <p:nvSpPr>
          <p:cNvPr id="2049" name="Google Shape;2049;p25"/>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2050" name="Google Shape;2050;p25"/>
          <p:cNvSpPr/>
          <p:nvPr/>
        </p:nvSpPr>
        <p:spPr>
          <a:xfrm>
            <a:off x="4948875" y="4102487"/>
            <a:ext cx="3239100" cy="369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5"/>
          <p:cNvSpPr/>
          <p:nvPr/>
        </p:nvSpPr>
        <p:spPr>
          <a:xfrm>
            <a:off x="636375" y="-222662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5"/>
          <p:cNvSpPr/>
          <p:nvPr/>
        </p:nvSpPr>
        <p:spPr>
          <a:xfrm>
            <a:off x="1758975" y="934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5"/>
          <p:cNvSpPr/>
          <p:nvPr/>
        </p:nvSpPr>
        <p:spPr>
          <a:xfrm>
            <a:off x="3968900" y="4841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4" name="Google Shape;2054;p25"/>
          <p:cNvGrpSpPr/>
          <p:nvPr/>
        </p:nvGrpSpPr>
        <p:grpSpPr>
          <a:xfrm>
            <a:off x="8583800" y="273559"/>
            <a:ext cx="1204166" cy="1046562"/>
            <a:chOff x="7170900" y="2667248"/>
            <a:chExt cx="2524456" cy="2194050"/>
          </a:xfrm>
        </p:grpSpPr>
        <p:cxnSp>
          <p:nvCxnSpPr>
            <p:cNvPr id="2055" name="Google Shape;2055;p25"/>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56" name="Google Shape;2056;p25"/>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57" name="Google Shape;2057;p25"/>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58" name="Google Shape;2058;p25"/>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59" name="Google Shape;2059;p25"/>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0" name="Google Shape;2060;p25"/>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1" name="Google Shape;2061;p25"/>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2" name="Google Shape;2062;p25"/>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3" name="Google Shape;2063;p25"/>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4" name="Google Shape;2064;p25"/>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5" name="Google Shape;2065;p25"/>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6" name="Google Shape;2066;p25"/>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7" name="Google Shape;2067;p25"/>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68" name="Google Shape;2068;p25"/>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69" name="Google Shape;2069;p25"/>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0" name="Google Shape;2070;p25"/>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1" name="Google Shape;2071;p25"/>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2" name="Google Shape;2072;p25"/>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3" name="Google Shape;2073;p25"/>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4" name="Google Shape;2074;p25"/>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5" name="Google Shape;2075;p25"/>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6" name="Google Shape;2076;p25"/>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7" name="Google Shape;2077;p25"/>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78" name="Google Shape;2078;p25"/>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79" name="Google Shape;2079;p25"/>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0" name="Google Shape;2080;p25"/>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1" name="Google Shape;2081;p25"/>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2" name="Google Shape;2082;p25"/>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3" name="Google Shape;2083;p25"/>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4" name="Google Shape;2084;p25"/>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5" name="Google Shape;2085;p25"/>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6" name="Google Shape;2086;p25"/>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7" name="Google Shape;2087;p25"/>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88" name="Google Shape;2088;p25"/>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89" name="Google Shape;2089;p25"/>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0" name="Google Shape;2090;p25"/>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1" name="Google Shape;2091;p25"/>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2" name="Google Shape;2092;p25"/>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3" name="Google Shape;2093;p25"/>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4" name="Google Shape;2094;p25"/>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5" name="Google Shape;2095;p25"/>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6" name="Google Shape;2096;p25"/>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7" name="Google Shape;2097;p25"/>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098" name="Google Shape;2098;p25"/>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099" name="Google Shape;2099;p25"/>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0" name="Google Shape;2100;p25"/>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1" name="Google Shape;2101;p25"/>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2" name="Google Shape;2102;p25"/>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3" name="Google Shape;2103;p25"/>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4" name="Google Shape;2104;p25"/>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5" name="Google Shape;2105;p25"/>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6" name="Google Shape;2106;p25"/>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7" name="Google Shape;2107;p25"/>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08" name="Google Shape;2108;p25"/>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09" name="Google Shape;2109;p25"/>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10" name="Google Shape;2110;p25"/>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11" name="Google Shape;2111;p25"/>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12" name="Google Shape;2112;p25"/>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13" name="Google Shape;2113;p25"/>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14" name="Google Shape;2114;p25"/>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grpSp>
        <p:nvGrpSpPr>
          <p:cNvPr id="2115" name="Google Shape;2115;p25"/>
          <p:cNvGrpSpPr/>
          <p:nvPr/>
        </p:nvGrpSpPr>
        <p:grpSpPr>
          <a:xfrm>
            <a:off x="469998" y="4651876"/>
            <a:ext cx="1549764" cy="1346927"/>
            <a:chOff x="7170900" y="2667248"/>
            <a:chExt cx="2524456" cy="2194050"/>
          </a:xfrm>
        </p:grpSpPr>
        <p:cxnSp>
          <p:nvCxnSpPr>
            <p:cNvPr id="2116" name="Google Shape;2116;p25"/>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17" name="Google Shape;2117;p25"/>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18" name="Google Shape;2118;p25"/>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19" name="Google Shape;2119;p25"/>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0" name="Google Shape;2120;p25"/>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1" name="Google Shape;2121;p25"/>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2" name="Google Shape;2122;p25"/>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3" name="Google Shape;2123;p25"/>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4" name="Google Shape;2124;p25"/>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5" name="Google Shape;2125;p25"/>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6" name="Google Shape;2126;p25"/>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7" name="Google Shape;2127;p25"/>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28" name="Google Shape;2128;p25"/>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29" name="Google Shape;2129;p25"/>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0" name="Google Shape;2130;p25"/>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1" name="Google Shape;2131;p25"/>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2" name="Google Shape;2132;p25"/>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3" name="Google Shape;2133;p25"/>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4" name="Google Shape;2134;p25"/>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5" name="Google Shape;2135;p25"/>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6" name="Google Shape;2136;p25"/>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7" name="Google Shape;2137;p25"/>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38" name="Google Shape;2138;p25"/>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39" name="Google Shape;2139;p25"/>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0" name="Google Shape;2140;p25"/>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1" name="Google Shape;2141;p25"/>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2" name="Google Shape;2142;p25"/>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3" name="Google Shape;2143;p25"/>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4" name="Google Shape;2144;p25"/>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5" name="Google Shape;2145;p25"/>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6" name="Google Shape;2146;p25"/>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7" name="Google Shape;2147;p25"/>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48" name="Google Shape;2148;p25"/>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49" name="Google Shape;2149;p25"/>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0" name="Google Shape;2150;p25"/>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1" name="Google Shape;2151;p25"/>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2" name="Google Shape;2152;p25"/>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3" name="Google Shape;2153;p25"/>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4" name="Google Shape;2154;p25"/>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5" name="Google Shape;2155;p25"/>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6" name="Google Shape;2156;p25"/>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7" name="Google Shape;2157;p25"/>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58" name="Google Shape;2158;p25"/>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59" name="Google Shape;2159;p25"/>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0" name="Google Shape;2160;p25"/>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1" name="Google Shape;2161;p25"/>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2" name="Google Shape;2162;p25"/>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3" name="Google Shape;2163;p25"/>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4" name="Google Shape;2164;p25"/>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5" name="Google Shape;2165;p25"/>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6" name="Google Shape;2166;p25"/>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7" name="Google Shape;2167;p25"/>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68" name="Google Shape;2168;p25"/>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69" name="Google Shape;2169;p25"/>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70" name="Google Shape;2170;p25"/>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71" name="Google Shape;2171;p25"/>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72" name="Google Shape;2172;p25"/>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73" name="Google Shape;2173;p25"/>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174" name="Google Shape;2174;p25"/>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175" name="Google Shape;2175;p25"/>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2176" name="Google Shape;2176;p25"/>
          <p:cNvSpPr/>
          <p:nvPr/>
        </p:nvSpPr>
        <p:spPr>
          <a:xfrm>
            <a:off x="132906" y="484254"/>
            <a:ext cx="1204140" cy="718924"/>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sp>
      <p:sp>
        <p:nvSpPr>
          <p:cNvPr id="2177" name="Google Shape;2177;p25"/>
          <p:cNvSpPr/>
          <p:nvPr/>
        </p:nvSpPr>
        <p:spPr>
          <a:xfrm>
            <a:off x="4457338" y="4757587"/>
            <a:ext cx="1135500" cy="11355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8" name="Google Shape;2178;p25"/>
          <p:cNvGrpSpPr/>
          <p:nvPr/>
        </p:nvGrpSpPr>
        <p:grpSpPr>
          <a:xfrm>
            <a:off x="8583800" y="1464134"/>
            <a:ext cx="1204166" cy="1046562"/>
            <a:chOff x="7170900" y="2667248"/>
            <a:chExt cx="2524456" cy="2194050"/>
          </a:xfrm>
        </p:grpSpPr>
        <p:cxnSp>
          <p:nvCxnSpPr>
            <p:cNvPr id="2179" name="Google Shape;2179;p25"/>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0" name="Google Shape;2180;p25"/>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1" name="Google Shape;2181;p25"/>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2" name="Google Shape;2182;p25"/>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3" name="Google Shape;2183;p25"/>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4" name="Google Shape;2184;p25"/>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5" name="Google Shape;2185;p25"/>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6" name="Google Shape;2186;p25"/>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7" name="Google Shape;2187;p25"/>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88" name="Google Shape;2188;p25"/>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89" name="Google Shape;2189;p25"/>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0" name="Google Shape;2190;p25"/>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1" name="Google Shape;2191;p25"/>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2" name="Google Shape;2192;p25"/>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3" name="Google Shape;2193;p25"/>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4" name="Google Shape;2194;p25"/>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5" name="Google Shape;2195;p25"/>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6" name="Google Shape;2196;p25"/>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7" name="Google Shape;2197;p25"/>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198" name="Google Shape;2198;p25"/>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199" name="Google Shape;2199;p25"/>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0" name="Google Shape;2200;p25"/>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1" name="Google Shape;2201;p25"/>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2" name="Google Shape;2202;p25"/>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3" name="Google Shape;2203;p25"/>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4" name="Google Shape;2204;p25"/>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5" name="Google Shape;2205;p25"/>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6" name="Google Shape;2206;p25"/>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7" name="Google Shape;2207;p25"/>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08" name="Google Shape;2208;p25"/>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09" name="Google Shape;2209;p25"/>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0" name="Google Shape;2210;p25"/>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1" name="Google Shape;2211;p25"/>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2" name="Google Shape;2212;p25"/>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3" name="Google Shape;2213;p25"/>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4" name="Google Shape;2214;p25"/>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5" name="Google Shape;2215;p25"/>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6" name="Google Shape;2216;p25"/>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7" name="Google Shape;2217;p25"/>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18" name="Google Shape;2218;p25"/>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19" name="Google Shape;2219;p25"/>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0" name="Google Shape;2220;p25"/>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1" name="Google Shape;2221;p25"/>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2" name="Google Shape;2222;p25"/>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3" name="Google Shape;2223;p25"/>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4" name="Google Shape;2224;p25"/>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5" name="Google Shape;2225;p25"/>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6" name="Google Shape;2226;p25"/>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7" name="Google Shape;2227;p25"/>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28" name="Google Shape;2228;p25"/>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29" name="Google Shape;2229;p25"/>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0" name="Google Shape;2230;p25"/>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31" name="Google Shape;2231;p25"/>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2" name="Google Shape;2232;p25"/>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33" name="Google Shape;2233;p25"/>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4" name="Google Shape;2234;p25"/>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35" name="Google Shape;2235;p25"/>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6" name="Google Shape;2236;p25"/>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2237" name="Google Shape;2237;p25"/>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2238" name="Google Shape;2238;p25"/>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2239" name="Google Shape;2239;p25"/>
          <p:cNvSpPr/>
          <p:nvPr/>
        </p:nvSpPr>
        <p:spPr>
          <a:xfrm>
            <a:off x="8036475" y="27355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0" name="Google Shape;2240;p25"/>
          <p:cNvGrpSpPr/>
          <p:nvPr/>
        </p:nvGrpSpPr>
        <p:grpSpPr>
          <a:xfrm>
            <a:off x="-1333777" y="4651876"/>
            <a:ext cx="1549764" cy="1346927"/>
            <a:chOff x="7170900" y="2667248"/>
            <a:chExt cx="2524456" cy="2194050"/>
          </a:xfrm>
        </p:grpSpPr>
        <p:cxnSp>
          <p:nvCxnSpPr>
            <p:cNvPr id="2241" name="Google Shape;2241;p25"/>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42" name="Google Shape;2242;p25"/>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43" name="Google Shape;2243;p25"/>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44" name="Google Shape;2244;p25"/>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45" name="Google Shape;2245;p25"/>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46" name="Google Shape;2246;p25"/>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47" name="Google Shape;2247;p25"/>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48" name="Google Shape;2248;p25"/>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49" name="Google Shape;2249;p25"/>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0" name="Google Shape;2250;p25"/>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1" name="Google Shape;2251;p25"/>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2" name="Google Shape;2252;p25"/>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3" name="Google Shape;2253;p25"/>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4" name="Google Shape;2254;p25"/>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5" name="Google Shape;2255;p25"/>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6" name="Google Shape;2256;p25"/>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7" name="Google Shape;2257;p25"/>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58" name="Google Shape;2258;p25"/>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59" name="Google Shape;2259;p25"/>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0" name="Google Shape;2260;p25"/>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1" name="Google Shape;2261;p25"/>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2" name="Google Shape;2262;p25"/>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3" name="Google Shape;2263;p25"/>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4" name="Google Shape;2264;p25"/>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5" name="Google Shape;2265;p25"/>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6" name="Google Shape;2266;p25"/>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7" name="Google Shape;2267;p25"/>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68" name="Google Shape;2268;p25"/>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69" name="Google Shape;2269;p25"/>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0" name="Google Shape;2270;p25"/>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1" name="Google Shape;2271;p25"/>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2" name="Google Shape;2272;p25"/>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3" name="Google Shape;2273;p25"/>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4" name="Google Shape;2274;p25"/>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5" name="Google Shape;2275;p25"/>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6" name="Google Shape;2276;p25"/>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7" name="Google Shape;2277;p25"/>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78" name="Google Shape;2278;p25"/>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79" name="Google Shape;2279;p25"/>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0" name="Google Shape;2280;p25"/>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1" name="Google Shape;2281;p25"/>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2" name="Google Shape;2282;p25"/>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3" name="Google Shape;2283;p25"/>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4" name="Google Shape;2284;p25"/>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5" name="Google Shape;2285;p25"/>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6" name="Google Shape;2286;p25"/>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7" name="Google Shape;2287;p25"/>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88" name="Google Shape;2288;p25"/>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89" name="Google Shape;2289;p25"/>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0" name="Google Shape;2290;p25"/>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1" name="Google Shape;2291;p25"/>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2" name="Google Shape;2292;p25"/>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3" name="Google Shape;2293;p25"/>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4" name="Google Shape;2294;p25"/>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5" name="Google Shape;2295;p25"/>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6" name="Google Shape;2296;p25"/>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7" name="Google Shape;2297;p25"/>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298" name="Google Shape;2298;p25"/>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299" name="Google Shape;2299;p25"/>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00" name="Google Shape;2300;p25"/>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9"/>
        <p:cNvGrpSpPr/>
        <p:nvPr/>
      </p:nvGrpSpPr>
      <p:grpSpPr>
        <a:xfrm>
          <a:off x="0" y="0"/>
          <a:ext cx="0" cy="0"/>
          <a:chOff x="0" y="0"/>
          <a:chExt cx="0" cy="0"/>
        </a:xfrm>
      </p:grpSpPr>
      <p:sp>
        <p:nvSpPr>
          <p:cNvPr id="140" name="Google Shape;140;p3"/>
          <p:cNvSpPr/>
          <p:nvPr/>
        </p:nvSpPr>
        <p:spPr>
          <a:xfrm>
            <a:off x="356225" y="179475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59225" y="45327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873050" y="385225"/>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a:spLocks noGrp="1"/>
          </p:cNvSpPr>
          <p:nvPr>
            <p:ph type="title"/>
          </p:nvPr>
        </p:nvSpPr>
        <p:spPr>
          <a:xfrm>
            <a:off x="1873050" y="2634150"/>
            <a:ext cx="5397900" cy="704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800">
                <a:highlight>
                  <a:schemeClr val="lt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4" name="Google Shape;144;p3"/>
          <p:cNvSpPr txBox="1">
            <a:spLocks noGrp="1"/>
          </p:cNvSpPr>
          <p:nvPr>
            <p:ph type="title" idx="2" hasCustomPrompt="1"/>
          </p:nvPr>
        </p:nvSpPr>
        <p:spPr>
          <a:xfrm>
            <a:off x="3397202" y="1228950"/>
            <a:ext cx="2349600" cy="1275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9300">
                <a:solidFill>
                  <a:schemeClr val="lt1"/>
                </a:solidFill>
                <a:highlight>
                  <a:schemeClr val="lt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5" name="Google Shape;145;p3"/>
          <p:cNvSpPr txBox="1">
            <a:spLocks noGrp="1"/>
          </p:cNvSpPr>
          <p:nvPr>
            <p:ph type="subTitle" idx="1"/>
          </p:nvPr>
        </p:nvSpPr>
        <p:spPr>
          <a:xfrm>
            <a:off x="1873050" y="3468450"/>
            <a:ext cx="5397900" cy="446100"/>
          </a:xfrm>
          <a:prstGeom prst="rect">
            <a:avLst/>
          </a:prstGeom>
          <a:solidFill>
            <a:schemeClr val="dk1"/>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b="0">
                <a:solidFill>
                  <a:schemeClr val="dk2"/>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3"/>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749725" y="457200"/>
            <a:ext cx="7644600" cy="57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2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4"/>
          <p:cNvSpPr txBox="1">
            <a:spLocks noGrp="1"/>
          </p:cNvSpPr>
          <p:nvPr>
            <p:ph type="body" idx="1"/>
          </p:nvPr>
        </p:nvSpPr>
        <p:spPr>
          <a:xfrm>
            <a:off x="980425" y="1000500"/>
            <a:ext cx="7183200" cy="339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b="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150" name="Google Shape;150;p4"/>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6"/>
        <p:cNvGrpSpPr/>
        <p:nvPr/>
      </p:nvGrpSpPr>
      <p:grpSpPr>
        <a:xfrm>
          <a:off x="0" y="0"/>
          <a:ext cx="0" cy="0"/>
          <a:chOff x="0" y="0"/>
          <a:chExt cx="0" cy="0"/>
        </a:xfrm>
      </p:grpSpPr>
      <p:sp>
        <p:nvSpPr>
          <p:cNvPr id="487" name="Google Shape;487;p8"/>
          <p:cNvSpPr txBox="1">
            <a:spLocks noGrp="1"/>
          </p:cNvSpPr>
          <p:nvPr>
            <p:ph type="title"/>
          </p:nvPr>
        </p:nvSpPr>
        <p:spPr>
          <a:xfrm>
            <a:off x="734975" y="1168650"/>
            <a:ext cx="7674000" cy="280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88" name="Google Shape;488;p8"/>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9"/>
        <p:cNvGrpSpPr/>
        <p:nvPr/>
      </p:nvGrpSpPr>
      <p:grpSpPr>
        <a:xfrm>
          <a:off x="0" y="0"/>
          <a:ext cx="0" cy="0"/>
          <a:chOff x="0" y="0"/>
          <a:chExt cx="0" cy="0"/>
        </a:xfrm>
      </p:grpSpPr>
      <p:sp>
        <p:nvSpPr>
          <p:cNvPr id="490" name="Google Shape;490;p9"/>
          <p:cNvSpPr txBox="1">
            <a:spLocks noGrp="1"/>
          </p:cNvSpPr>
          <p:nvPr>
            <p:ph type="subTitle" idx="1"/>
          </p:nvPr>
        </p:nvSpPr>
        <p:spPr>
          <a:xfrm>
            <a:off x="4572000" y="1632925"/>
            <a:ext cx="3837000" cy="252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D1B4E5"/>
              </a:buClr>
              <a:buSzPts val="1500"/>
              <a:buAutoNum type="arabicPeriod"/>
              <a:defRPr b="0"/>
            </a:lvl1pPr>
            <a:lvl2pPr lvl="1" algn="ctr" rtl="0">
              <a:lnSpc>
                <a:spcPct val="100000"/>
              </a:lnSpc>
              <a:spcBef>
                <a:spcPts val="0"/>
              </a:spcBef>
              <a:spcAft>
                <a:spcPts val="0"/>
              </a:spcAft>
              <a:buClr>
                <a:srgbClr val="000000"/>
              </a:buClr>
              <a:buSzPts val="1200"/>
              <a:buFont typeface="Arimo"/>
              <a:buAutoNum type="alphaLcPeriod"/>
              <a:defRPr/>
            </a:lvl2pPr>
            <a:lvl3pPr lvl="2" algn="ctr" rtl="0">
              <a:lnSpc>
                <a:spcPct val="100000"/>
              </a:lnSpc>
              <a:spcBef>
                <a:spcPts val="0"/>
              </a:spcBef>
              <a:spcAft>
                <a:spcPts val="0"/>
              </a:spcAft>
              <a:buClr>
                <a:srgbClr val="000000"/>
              </a:buClr>
              <a:buSzPts val="1200"/>
              <a:buFont typeface="Arimo"/>
              <a:buAutoNum type="romanLcPeriod"/>
              <a:defRPr/>
            </a:lvl3pPr>
            <a:lvl4pPr lvl="3" algn="ctr" rtl="0">
              <a:lnSpc>
                <a:spcPct val="100000"/>
              </a:lnSpc>
              <a:spcBef>
                <a:spcPts val="0"/>
              </a:spcBef>
              <a:spcAft>
                <a:spcPts val="0"/>
              </a:spcAft>
              <a:buClr>
                <a:srgbClr val="000000"/>
              </a:buClr>
              <a:buSzPts val="1200"/>
              <a:buFont typeface="Arimo"/>
              <a:buAutoNum type="arabicPeriod"/>
              <a:defRPr/>
            </a:lvl4pPr>
            <a:lvl5pPr lvl="4" algn="ctr" rtl="0">
              <a:lnSpc>
                <a:spcPct val="100000"/>
              </a:lnSpc>
              <a:spcBef>
                <a:spcPts val="0"/>
              </a:spcBef>
              <a:spcAft>
                <a:spcPts val="0"/>
              </a:spcAft>
              <a:buClr>
                <a:srgbClr val="000000"/>
              </a:buClr>
              <a:buSzPts val="1200"/>
              <a:buFont typeface="Arimo"/>
              <a:buAutoNum type="alphaLcPeriod"/>
              <a:defRPr/>
            </a:lvl5pPr>
            <a:lvl6pPr lvl="5" algn="ctr" rtl="0">
              <a:lnSpc>
                <a:spcPct val="100000"/>
              </a:lnSpc>
              <a:spcBef>
                <a:spcPts val="0"/>
              </a:spcBef>
              <a:spcAft>
                <a:spcPts val="0"/>
              </a:spcAft>
              <a:buClr>
                <a:srgbClr val="000000"/>
              </a:buClr>
              <a:buSzPts val="1200"/>
              <a:buFont typeface="Arimo"/>
              <a:buAutoNum type="romanLcPeriod"/>
              <a:defRPr/>
            </a:lvl6pPr>
            <a:lvl7pPr lvl="6" algn="ctr" rtl="0">
              <a:lnSpc>
                <a:spcPct val="100000"/>
              </a:lnSpc>
              <a:spcBef>
                <a:spcPts val="0"/>
              </a:spcBef>
              <a:spcAft>
                <a:spcPts val="0"/>
              </a:spcAft>
              <a:buClr>
                <a:srgbClr val="000000"/>
              </a:buClr>
              <a:buSzPts val="1200"/>
              <a:buFont typeface="Arimo"/>
              <a:buAutoNum type="arabicPeriod"/>
              <a:defRPr/>
            </a:lvl7pPr>
            <a:lvl8pPr lvl="7" algn="ctr" rtl="0">
              <a:lnSpc>
                <a:spcPct val="100000"/>
              </a:lnSpc>
              <a:spcBef>
                <a:spcPts val="0"/>
              </a:spcBef>
              <a:spcAft>
                <a:spcPts val="0"/>
              </a:spcAft>
              <a:buClr>
                <a:srgbClr val="000000"/>
              </a:buClr>
              <a:buSzPts val="1200"/>
              <a:buFont typeface="Arimo"/>
              <a:buAutoNum type="alphaLcPeriod"/>
              <a:defRPr/>
            </a:lvl8pPr>
            <a:lvl9pPr lvl="8" algn="ctr" rtl="0">
              <a:lnSpc>
                <a:spcPct val="100000"/>
              </a:lnSpc>
              <a:spcBef>
                <a:spcPts val="0"/>
              </a:spcBef>
              <a:spcAft>
                <a:spcPts val="0"/>
              </a:spcAft>
              <a:buClr>
                <a:srgbClr val="000000"/>
              </a:buClr>
              <a:buSzPts val="1200"/>
              <a:buFont typeface="Arimo"/>
              <a:buAutoNum type="romanLcPeriod"/>
              <a:defRPr/>
            </a:lvl9pPr>
          </a:lstStyle>
          <a:p>
            <a:endParaRPr/>
          </a:p>
        </p:txBody>
      </p:sp>
      <p:sp>
        <p:nvSpPr>
          <p:cNvPr id="491" name="Google Shape;491;p9"/>
          <p:cNvSpPr txBox="1">
            <a:spLocks noGrp="1"/>
          </p:cNvSpPr>
          <p:nvPr>
            <p:ph type="title"/>
          </p:nvPr>
        </p:nvSpPr>
        <p:spPr>
          <a:xfrm>
            <a:off x="4571850" y="457200"/>
            <a:ext cx="3837000" cy="11193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2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2" name="Google Shape;492;p9"/>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3"/>
        <p:cNvGrpSpPr/>
        <p:nvPr/>
      </p:nvGrpSpPr>
      <p:grpSpPr>
        <a:xfrm>
          <a:off x="0" y="0"/>
          <a:ext cx="0" cy="0"/>
          <a:chOff x="0" y="0"/>
          <a:chExt cx="0" cy="0"/>
        </a:xfrm>
      </p:grpSpPr>
      <p:sp>
        <p:nvSpPr>
          <p:cNvPr id="494" name="Google Shape;494;p10"/>
          <p:cNvSpPr txBox="1">
            <a:spLocks noGrp="1"/>
          </p:cNvSpPr>
          <p:nvPr>
            <p:ph type="title"/>
          </p:nvPr>
        </p:nvSpPr>
        <p:spPr>
          <a:xfrm>
            <a:off x="734975" y="4129000"/>
            <a:ext cx="7674000" cy="470700"/>
          </a:xfrm>
          <a:prstGeom prst="rect">
            <a:avLst/>
          </a:prstGeom>
          <a:noFill/>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2500"/>
              <a:buNone/>
              <a:defRPr sz="2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495" name="Google Shape;495;p10"/>
          <p:cNvCxnSpPr/>
          <p:nvPr/>
        </p:nvCxnSpPr>
        <p:spPr>
          <a:xfrm>
            <a:off x="0" y="527625"/>
            <a:ext cx="9165900" cy="0"/>
          </a:xfrm>
          <a:prstGeom prst="straightConnector1">
            <a:avLst/>
          </a:prstGeom>
          <a:noFill/>
          <a:ln w="19050" cap="flat" cmpd="sng">
            <a:solidFill>
              <a:schemeClr val="dk2"/>
            </a:solidFill>
            <a:prstDash val="solid"/>
            <a:round/>
            <a:headEnd type="none" w="med" len="med"/>
            <a:tailEnd type="none" w="med" len="med"/>
          </a:ln>
        </p:spPr>
      </p:cxnSp>
      <p:sp>
        <p:nvSpPr>
          <p:cNvPr id="496" name="Google Shape;496;p1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5"/>
        <p:cNvGrpSpPr/>
        <p:nvPr/>
      </p:nvGrpSpPr>
      <p:grpSpPr>
        <a:xfrm>
          <a:off x="0" y="0"/>
          <a:ext cx="0" cy="0"/>
          <a:chOff x="0" y="0"/>
          <a:chExt cx="0" cy="0"/>
        </a:xfrm>
      </p:grpSpPr>
      <p:sp>
        <p:nvSpPr>
          <p:cNvPr id="566" name="Google Shape;56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909"/>
        <p:cNvGrpSpPr/>
        <p:nvPr/>
      </p:nvGrpSpPr>
      <p:grpSpPr>
        <a:xfrm>
          <a:off x="0" y="0"/>
          <a:ext cx="0" cy="0"/>
          <a:chOff x="0" y="0"/>
          <a:chExt cx="0" cy="0"/>
        </a:xfrm>
      </p:grpSpPr>
      <p:sp>
        <p:nvSpPr>
          <p:cNvPr id="910" name="Google Shape;910;p16"/>
          <p:cNvSpPr/>
          <p:nvPr/>
        </p:nvSpPr>
        <p:spPr>
          <a:xfrm>
            <a:off x="659225" y="453270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6639325" y="4668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16"/>
          <p:cNvGrpSpPr/>
          <p:nvPr/>
        </p:nvGrpSpPr>
        <p:grpSpPr>
          <a:xfrm>
            <a:off x="-844625" y="1431584"/>
            <a:ext cx="1204166" cy="1046562"/>
            <a:chOff x="7170900" y="2667248"/>
            <a:chExt cx="2524456" cy="2194050"/>
          </a:xfrm>
        </p:grpSpPr>
        <p:cxnSp>
          <p:nvCxnSpPr>
            <p:cNvPr id="913" name="Google Shape;913;p16"/>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14" name="Google Shape;914;p16"/>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15" name="Google Shape;915;p16"/>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16" name="Google Shape;916;p16"/>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17" name="Google Shape;917;p16"/>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18" name="Google Shape;918;p16"/>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19" name="Google Shape;919;p16"/>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0" name="Google Shape;920;p16"/>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1" name="Google Shape;921;p16"/>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2" name="Google Shape;922;p16"/>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3" name="Google Shape;923;p16"/>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4" name="Google Shape;924;p16"/>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5" name="Google Shape;925;p16"/>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6" name="Google Shape;926;p16"/>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7" name="Google Shape;927;p16"/>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28" name="Google Shape;928;p16"/>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29" name="Google Shape;929;p16"/>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0" name="Google Shape;930;p16"/>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1" name="Google Shape;931;p16"/>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2" name="Google Shape;932;p16"/>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3" name="Google Shape;933;p16"/>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4" name="Google Shape;934;p16"/>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5" name="Google Shape;935;p16"/>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6" name="Google Shape;936;p16"/>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7" name="Google Shape;937;p16"/>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38" name="Google Shape;938;p16"/>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39" name="Google Shape;939;p16"/>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0" name="Google Shape;940;p16"/>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1" name="Google Shape;941;p16"/>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2" name="Google Shape;942;p16"/>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3" name="Google Shape;943;p16"/>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4" name="Google Shape;944;p16"/>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5" name="Google Shape;945;p16"/>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6" name="Google Shape;946;p16"/>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7" name="Google Shape;947;p16"/>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48" name="Google Shape;948;p16"/>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49" name="Google Shape;949;p16"/>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0" name="Google Shape;950;p16"/>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1" name="Google Shape;951;p16"/>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2" name="Google Shape;952;p16"/>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3" name="Google Shape;953;p16"/>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4" name="Google Shape;954;p16"/>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5" name="Google Shape;955;p16"/>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6" name="Google Shape;956;p16"/>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7" name="Google Shape;957;p16"/>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58" name="Google Shape;958;p16"/>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59" name="Google Shape;959;p16"/>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0" name="Google Shape;960;p16"/>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1" name="Google Shape;961;p16"/>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2" name="Google Shape;962;p16"/>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3" name="Google Shape;963;p16"/>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4" name="Google Shape;964;p16"/>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5" name="Google Shape;965;p16"/>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6" name="Google Shape;966;p16"/>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7" name="Google Shape;967;p16"/>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68" name="Google Shape;968;p16"/>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69" name="Google Shape;969;p16"/>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70" name="Google Shape;970;p16"/>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971" name="Google Shape;971;p16"/>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972" name="Google Shape;972;p16"/>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973" name="Google Shape;973;p16"/>
          <p:cNvSpPr/>
          <p:nvPr/>
        </p:nvSpPr>
        <p:spPr>
          <a:xfrm>
            <a:off x="8718025" y="74955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txBox="1">
            <a:spLocks noGrp="1"/>
          </p:cNvSpPr>
          <p:nvPr>
            <p:ph type="title"/>
          </p:nvPr>
        </p:nvSpPr>
        <p:spPr>
          <a:xfrm>
            <a:off x="742325" y="965088"/>
            <a:ext cx="3844200" cy="796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300">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5" name="Google Shape;975;p16"/>
          <p:cNvSpPr txBox="1">
            <a:spLocks noGrp="1"/>
          </p:cNvSpPr>
          <p:nvPr>
            <p:ph type="subTitle" idx="1"/>
          </p:nvPr>
        </p:nvSpPr>
        <p:spPr>
          <a:xfrm>
            <a:off x="734975" y="1841725"/>
            <a:ext cx="4326600" cy="23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AutoNum type="arabicPeriod"/>
              <a:defRPr/>
            </a:lvl1pPr>
            <a:lvl2pPr lvl="1" algn="ctr" rtl="0">
              <a:lnSpc>
                <a:spcPct val="100000"/>
              </a:lnSpc>
              <a:spcBef>
                <a:spcPts val="0"/>
              </a:spcBef>
              <a:spcAft>
                <a:spcPts val="0"/>
              </a:spcAft>
              <a:buClr>
                <a:srgbClr val="191919"/>
              </a:buClr>
              <a:buSzPts val="1200"/>
              <a:buAutoNum type="alphaLcPeriod"/>
              <a:defRPr/>
            </a:lvl2pPr>
            <a:lvl3pPr lvl="2" algn="ctr" rtl="0">
              <a:lnSpc>
                <a:spcPct val="100000"/>
              </a:lnSpc>
              <a:spcBef>
                <a:spcPts val="0"/>
              </a:spcBef>
              <a:spcAft>
                <a:spcPts val="0"/>
              </a:spcAft>
              <a:buClr>
                <a:srgbClr val="191919"/>
              </a:buClr>
              <a:buSzPts val="1200"/>
              <a:buAutoNum type="romanLcPeriod"/>
              <a:defRPr/>
            </a:lvl3pPr>
            <a:lvl4pPr lvl="3" algn="ctr" rtl="0">
              <a:lnSpc>
                <a:spcPct val="100000"/>
              </a:lnSpc>
              <a:spcBef>
                <a:spcPts val="0"/>
              </a:spcBef>
              <a:spcAft>
                <a:spcPts val="0"/>
              </a:spcAft>
              <a:buClr>
                <a:srgbClr val="191919"/>
              </a:buClr>
              <a:buSzPts val="1200"/>
              <a:buAutoNum type="arabicPeriod"/>
              <a:defRPr/>
            </a:lvl4pPr>
            <a:lvl5pPr lvl="4" algn="ctr" rtl="0">
              <a:lnSpc>
                <a:spcPct val="100000"/>
              </a:lnSpc>
              <a:spcBef>
                <a:spcPts val="0"/>
              </a:spcBef>
              <a:spcAft>
                <a:spcPts val="0"/>
              </a:spcAft>
              <a:buClr>
                <a:srgbClr val="191919"/>
              </a:buClr>
              <a:buSzPts val="1200"/>
              <a:buAutoNum type="alphaLcPeriod"/>
              <a:defRPr/>
            </a:lvl5pPr>
            <a:lvl6pPr lvl="5" algn="ctr" rtl="0">
              <a:lnSpc>
                <a:spcPct val="100000"/>
              </a:lnSpc>
              <a:spcBef>
                <a:spcPts val="0"/>
              </a:spcBef>
              <a:spcAft>
                <a:spcPts val="0"/>
              </a:spcAft>
              <a:buClr>
                <a:srgbClr val="191919"/>
              </a:buClr>
              <a:buSzPts val="1200"/>
              <a:buAutoNum type="romanLcPeriod"/>
              <a:defRPr/>
            </a:lvl6pPr>
            <a:lvl7pPr lvl="6" algn="ctr" rtl="0">
              <a:lnSpc>
                <a:spcPct val="100000"/>
              </a:lnSpc>
              <a:spcBef>
                <a:spcPts val="0"/>
              </a:spcBef>
              <a:spcAft>
                <a:spcPts val="0"/>
              </a:spcAft>
              <a:buClr>
                <a:srgbClr val="191919"/>
              </a:buClr>
              <a:buSzPts val="1200"/>
              <a:buAutoNum type="arabicPeriod"/>
              <a:defRPr/>
            </a:lvl7pPr>
            <a:lvl8pPr lvl="7" algn="ctr" rtl="0">
              <a:lnSpc>
                <a:spcPct val="100000"/>
              </a:lnSpc>
              <a:spcBef>
                <a:spcPts val="0"/>
              </a:spcBef>
              <a:spcAft>
                <a:spcPts val="0"/>
              </a:spcAft>
              <a:buClr>
                <a:srgbClr val="191919"/>
              </a:buClr>
              <a:buSzPts val="1200"/>
              <a:buAutoNum type="alphaLcPeriod"/>
              <a:defRPr/>
            </a:lvl8pPr>
            <a:lvl9pPr lvl="8" algn="ctr" rtl="0">
              <a:lnSpc>
                <a:spcPct val="100000"/>
              </a:lnSpc>
              <a:spcBef>
                <a:spcPts val="0"/>
              </a:spcBef>
              <a:spcAft>
                <a:spcPts val="0"/>
              </a:spcAft>
              <a:buClr>
                <a:srgbClr val="191919"/>
              </a:buClr>
              <a:buSzPts val="1200"/>
              <a:buAutoNum type="romanLcPeriod"/>
              <a:defRPr/>
            </a:lvl9pPr>
          </a:lstStyle>
          <a:p>
            <a:endParaRPr/>
          </a:p>
        </p:txBody>
      </p:sp>
      <p:sp>
        <p:nvSpPr>
          <p:cNvPr id="976" name="Google Shape;976;p1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977" name="Google Shape;977;p16"/>
          <p:cNvGrpSpPr/>
          <p:nvPr/>
        </p:nvGrpSpPr>
        <p:grpSpPr>
          <a:xfrm>
            <a:off x="469998" y="-1014037"/>
            <a:ext cx="1549764" cy="1346927"/>
            <a:chOff x="7170900" y="2667248"/>
            <a:chExt cx="2524456" cy="2194050"/>
          </a:xfrm>
        </p:grpSpPr>
        <p:cxnSp>
          <p:nvCxnSpPr>
            <p:cNvPr id="978" name="Google Shape;978;p16"/>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79" name="Google Shape;979;p16"/>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0" name="Google Shape;980;p16"/>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1" name="Google Shape;981;p16"/>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2" name="Google Shape;982;p16"/>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3" name="Google Shape;983;p16"/>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4" name="Google Shape;984;p16"/>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5" name="Google Shape;985;p16"/>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6" name="Google Shape;986;p16"/>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7" name="Google Shape;987;p16"/>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88" name="Google Shape;988;p16"/>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89" name="Google Shape;989;p16"/>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0" name="Google Shape;990;p16"/>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1" name="Google Shape;991;p16"/>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2" name="Google Shape;992;p16"/>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3" name="Google Shape;993;p16"/>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4" name="Google Shape;994;p16"/>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5" name="Google Shape;995;p16"/>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6" name="Google Shape;996;p16"/>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7" name="Google Shape;997;p16"/>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998" name="Google Shape;998;p16"/>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999" name="Google Shape;999;p16"/>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0" name="Google Shape;1000;p16"/>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1" name="Google Shape;1001;p16"/>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2" name="Google Shape;1002;p16"/>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3" name="Google Shape;1003;p16"/>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4" name="Google Shape;1004;p16"/>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5" name="Google Shape;1005;p16"/>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6" name="Google Shape;1006;p16"/>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7" name="Google Shape;1007;p16"/>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08" name="Google Shape;1008;p16"/>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09" name="Google Shape;1009;p16"/>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0" name="Google Shape;1010;p16"/>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1" name="Google Shape;1011;p16"/>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2" name="Google Shape;1012;p16"/>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3" name="Google Shape;1013;p16"/>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4" name="Google Shape;1014;p16"/>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5" name="Google Shape;1015;p16"/>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6" name="Google Shape;1016;p16"/>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7" name="Google Shape;1017;p16"/>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18" name="Google Shape;1018;p16"/>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19" name="Google Shape;1019;p16"/>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0" name="Google Shape;1020;p16"/>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1" name="Google Shape;1021;p16"/>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2" name="Google Shape;1022;p16"/>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3" name="Google Shape;1023;p16"/>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4" name="Google Shape;1024;p16"/>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5" name="Google Shape;1025;p16"/>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6" name="Google Shape;1026;p16"/>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7" name="Google Shape;1027;p16"/>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28" name="Google Shape;1028;p16"/>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29" name="Google Shape;1029;p16"/>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0" name="Google Shape;1030;p16"/>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31" name="Google Shape;1031;p16"/>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2" name="Google Shape;1032;p16"/>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33" name="Google Shape;1033;p16"/>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4" name="Google Shape;1034;p16"/>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35" name="Google Shape;1035;p16"/>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036" name="Google Shape;1036;p16"/>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037" name="Google Shape;1037;p16"/>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ONE_COLUMN_TEXT_1_1">
    <p:spTree>
      <p:nvGrpSpPr>
        <p:cNvPr id="1" name="Shape 1165"/>
        <p:cNvGrpSpPr/>
        <p:nvPr/>
      </p:nvGrpSpPr>
      <p:grpSpPr>
        <a:xfrm>
          <a:off x="0" y="0"/>
          <a:ext cx="0" cy="0"/>
          <a:chOff x="0" y="0"/>
          <a:chExt cx="0" cy="0"/>
        </a:xfrm>
      </p:grpSpPr>
      <p:sp>
        <p:nvSpPr>
          <p:cNvPr id="1166" name="Google Shape;1166;p18"/>
          <p:cNvSpPr txBox="1">
            <a:spLocks noGrp="1"/>
          </p:cNvSpPr>
          <p:nvPr>
            <p:ph type="body" idx="1"/>
          </p:nvPr>
        </p:nvSpPr>
        <p:spPr>
          <a:xfrm>
            <a:off x="740850" y="1083300"/>
            <a:ext cx="3831300" cy="2797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353535"/>
              </a:buClr>
              <a:buSzPts val="1400"/>
              <a:buChar char="●"/>
              <a:defRPr/>
            </a:lvl1pPr>
            <a:lvl2pPr marL="914400" lvl="1" indent="-317500" rtl="0">
              <a:lnSpc>
                <a:spcPct val="115000"/>
              </a:lnSpc>
              <a:spcBef>
                <a:spcPts val="0"/>
              </a:spcBef>
              <a:spcAft>
                <a:spcPts val="0"/>
              </a:spcAft>
              <a:buClr>
                <a:srgbClr val="353535"/>
              </a:buClr>
              <a:buSzPts val="1400"/>
              <a:buChar char="○"/>
              <a:defRPr/>
            </a:lvl2pPr>
            <a:lvl3pPr marL="1371600" lvl="2" indent="-317500" rtl="0">
              <a:lnSpc>
                <a:spcPct val="115000"/>
              </a:lnSpc>
              <a:spcBef>
                <a:spcPts val="0"/>
              </a:spcBef>
              <a:spcAft>
                <a:spcPts val="0"/>
              </a:spcAft>
              <a:buClr>
                <a:srgbClr val="353535"/>
              </a:buClr>
              <a:buSzPts val="1400"/>
              <a:buChar char="■"/>
              <a:defRPr/>
            </a:lvl3pPr>
            <a:lvl4pPr marL="1828800" lvl="3" indent="-317500" rtl="0">
              <a:lnSpc>
                <a:spcPct val="115000"/>
              </a:lnSpc>
              <a:spcBef>
                <a:spcPts val="0"/>
              </a:spcBef>
              <a:spcAft>
                <a:spcPts val="0"/>
              </a:spcAft>
              <a:buClr>
                <a:srgbClr val="353535"/>
              </a:buClr>
              <a:buSzPts val="1400"/>
              <a:buChar char="●"/>
              <a:defRPr/>
            </a:lvl4pPr>
            <a:lvl5pPr marL="2286000" lvl="4" indent="-317500" rtl="0">
              <a:lnSpc>
                <a:spcPct val="115000"/>
              </a:lnSpc>
              <a:spcBef>
                <a:spcPts val="0"/>
              </a:spcBef>
              <a:spcAft>
                <a:spcPts val="0"/>
              </a:spcAft>
              <a:buClr>
                <a:srgbClr val="353535"/>
              </a:buClr>
              <a:buSzPts val="1400"/>
              <a:buChar char="○"/>
              <a:defRPr/>
            </a:lvl5pPr>
            <a:lvl6pPr marL="2743200" lvl="5" indent="-317500" rtl="0">
              <a:lnSpc>
                <a:spcPct val="115000"/>
              </a:lnSpc>
              <a:spcBef>
                <a:spcPts val="0"/>
              </a:spcBef>
              <a:spcAft>
                <a:spcPts val="0"/>
              </a:spcAft>
              <a:buClr>
                <a:srgbClr val="353535"/>
              </a:buClr>
              <a:buSzPts val="1400"/>
              <a:buChar char="■"/>
              <a:defRPr/>
            </a:lvl6pPr>
            <a:lvl7pPr marL="3200400" lvl="6" indent="-317500" rtl="0">
              <a:lnSpc>
                <a:spcPct val="115000"/>
              </a:lnSpc>
              <a:spcBef>
                <a:spcPts val="0"/>
              </a:spcBef>
              <a:spcAft>
                <a:spcPts val="0"/>
              </a:spcAft>
              <a:buClr>
                <a:srgbClr val="353535"/>
              </a:buClr>
              <a:buSzPts val="1400"/>
              <a:buChar char="●"/>
              <a:defRPr/>
            </a:lvl7pPr>
            <a:lvl8pPr marL="3657600" lvl="7" indent="-317500" rtl="0">
              <a:lnSpc>
                <a:spcPct val="115000"/>
              </a:lnSpc>
              <a:spcBef>
                <a:spcPts val="0"/>
              </a:spcBef>
              <a:spcAft>
                <a:spcPts val="0"/>
              </a:spcAft>
              <a:buClr>
                <a:srgbClr val="353535"/>
              </a:buClr>
              <a:buSzPts val="1400"/>
              <a:buChar char="○"/>
              <a:defRPr/>
            </a:lvl8pPr>
            <a:lvl9pPr marL="4114800" lvl="8" indent="-317500" rtl="0">
              <a:lnSpc>
                <a:spcPct val="115000"/>
              </a:lnSpc>
              <a:spcBef>
                <a:spcPts val="0"/>
              </a:spcBef>
              <a:spcAft>
                <a:spcPts val="0"/>
              </a:spcAft>
              <a:buClr>
                <a:srgbClr val="353535"/>
              </a:buClr>
              <a:buSzPts val="1400"/>
              <a:buChar char="■"/>
              <a:defRPr/>
            </a:lvl9pPr>
          </a:lstStyle>
          <a:p>
            <a:endParaRPr/>
          </a:p>
        </p:txBody>
      </p:sp>
      <p:sp>
        <p:nvSpPr>
          <p:cNvPr id="1167" name="Google Shape;1167;p18"/>
          <p:cNvSpPr txBox="1">
            <a:spLocks noGrp="1"/>
          </p:cNvSpPr>
          <p:nvPr>
            <p:ph type="title"/>
          </p:nvPr>
        </p:nvSpPr>
        <p:spPr>
          <a:xfrm>
            <a:off x="740850" y="457200"/>
            <a:ext cx="7668000" cy="6261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8" name="Google Shape;1168;p18"/>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lvl1pPr lvl="0" algn="ctr" rtl="0">
              <a:buNone/>
              <a:defRPr sz="1900" b="1">
                <a:highlight>
                  <a:schemeClr val="lt2"/>
                </a:highlight>
                <a:latin typeface="Krona One"/>
                <a:ea typeface="Krona One"/>
                <a:cs typeface="Krona One"/>
                <a:sym typeface="Krona One"/>
              </a:defRPr>
            </a:lvl1pPr>
            <a:lvl2pPr lvl="1" algn="ctr" rtl="0">
              <a:buNone/>
              <a:defRPr sz="1900" b="1">
                <a:highlight>
                  <a:schemeClr val="lt2"/>
                </a:highlight>
                <a:latin typeface="Krona One"/>
                <a:ea typeface="Krona One"/>
                <a:cs typeface="Krona One"/>
                <a:sym typeface="Krona One"/>
              </a:defRPr>
            </a:lvl2pPr>
            <a:lvl3pPr lvl="2" algn="ctr" rtl="0">
              <a:buNone/>
              <a:defRPr sz="1900" b="1">
                <a:highlight>
                  <a:schemeClr val="lt2"/>
                </a:highlight>
                <a:latin typeface="Krona One"/>
                <a:ea typeface="Krona One"/>
                <a:cs typeface="Krona One"/>
                <a:sym typeface="Krona One"/>
              </a:defRPr>
            </a:lvl3pPr>
            <a:lvl4pPr lvl="3" algn="ctr" rtl="0">
              <a:buNone/>
              <a:defRPr sz="1900" b="1">
                <a:highlight>
                  <a:schemeClr val="lt2"/>
                </a:highlight>
                <a:latin typeface="Krona One"/>
                <a:ea typeface="Krona One"/>
                <a:cs typeface="Krona One"/>
                <a:sym typeface="Krona One"/>
              </a:defRPr>
            </a:lvl4pPr>
            <a:lvl5pPr lvl="4" algn="ctr" rtl="0">
              <a:buNone/>
              <a:defRPr sz="1900" b="1">
                <a:highlight>
                  <a:schemeClr val="lt2"/>
                </a:highlight>
                <a:latin typeface="Krona One"/>
                <a:ea typeface="Krona One"/>
                <a:cs typeface="Krona One"/>
                <a:sym typeface="Krona One"/>
              </a:defRPr>
            </a:lvl5pPr>
            <a:lvl6pPr lvl="5" algn="ctr" rtl="0">
              <a:buNone/>
              <a:defRPr sz="1900" b="1">
                <a:highlight>
                  <a:schemeClr val="lt2"/>
                </a:highlight>
                <a:latin typeface="Krona One"/>
                <a:ea typeface="Krona One"/>
                <a:cs typeface="Krona One"/>
                <a:sym typeface="Krona One"/>
              </a:defRPr>
            </a:lvl6pPr>
            <a:lvl7pPr lvl="6" algn="ctr" rtl="0">
              <a:buNone/>
              <a:defRPr sz="1900" b="1">
                <a:highlight>
                  <a:schemeClr val="lt2"/>
                </a:highlight>
                <a:latin typeface="Krona One"/>
                <a:ea typeface="Krona One"/>
                <a:cs typeface="Krona One"/>
                <a:sym typeface="Krona One"/>
              </a:defRPr>
            </a:lvl7pPr>
            <a:lvl8pPr lvl="7" algn="ctr" rtl="0">
              <a:buNone/>
              <a:defRPr sz="1900" b="1">
                <a:highlight>
                  <a:schemeClr val="lt2"/>
                </a:highlight>
                <a:latin typeface="Krona One"/>
                <a:ea typeface="Krona One"/>
                <a:cs typeface="Krona One"/>
                <a:sym typeface="Krona One"/>
              </a:defRPr>
            </a:lvl8pPr>
            <a:lvl9pPr lvl="8" algn="ctr" rtl="0">
              <a:buNone/>
              <a:defRPr sz="1900" b="1">
                <a:highlight>
                  <a:schemeClr val="lt2"/>
                </a:highlight>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1169" name="Google Shape;1169;p18"/>
          <p:cNvGrpSpPr/>
          <p:nvPr/>
        </p:nvGrpSpPr>
        <p:grpSpPr>
          <a:xfrm>
            <a:off x="162198" y="4705876"/>
            <a:ext cx="1549764" cy="1346927"/>
            <a:chOff x="7170900" y="2667248"/>
            <a:chExt cx="2524456" cy="2194050"/>
          </a:xfrm>
        </p:grpSpPr>
        <p:cxnSp>
          <p:nvCxnSpPr>
            <p:cNvPr id="1170" name="Google Shape;1170;p18"/>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1" name="Google Shape;1171;p18"/>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2" name="Google Shape;1172;p18"/>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3" name="Google Shape;1173;p18"/>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4" name="Google Shape;1174;p18"/>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5" name="Google Shape;1175;p18"/>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6" name="Google Shape;1176;p18"/>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7" name="Google Shape;1177;p18"/>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78" name="Google Shape;1178;p18"/>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79" name="Google Shape;1179;p18"/>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0" name="Google Shape;1180;p18"/>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1" name="Google Shape;1181;p18"/>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2" name="Google Shape;1182;p18"/>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3" name="Google Shape;1183;p18"/>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4" name="Google Shape;1184;p18"/>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5" name="Google Shape;1185;p18"/>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6" name="Google Shape;1186;p18"/>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7" name="Google Shape;1187;p18"/>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88" name="Google Shape;1188;p18"/>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89" name="Google Shape;1189;p18"/>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0" name="Google Shape;1190;p18"/>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1" name="Google Shape;1191;p18"/>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2" name="Google Shape;1192;p18"/>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3" name="Google Shape;1193;p18"/>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4" name="Google Shape;1194;p18"/>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5" name="Google Shape;1195;p18"/>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6" name="Google Shape;1196;p18"/>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7" name="Google Shape;1197;p18"/>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198" name="Google Shape;1198;p18"/>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199" name="Google Shape;1199;p18"/>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0" name="Google Shape;1200;p18"/>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1" name="Google Shape;1201;p18"/>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2" name="Google Shape;1202;p18"/>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3" name="Google Shape;1203;p18"/>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4" name="Google Shape;1204;p18"/>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5" name="Google Shape;1205;p18"/>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6" name="Google Shape;1206;p18"/>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7" name="Google Shape;1207;p18"/>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08" name="Google Shape;1208;p18"/>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09" name="Google Shape;1209;p18"/>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0" name="Google Shape;1210;p18"/>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1" name="Google Shape;1211;p18"/>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2" name="Google Shape;1212;p18"/>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3" name="Google Shape;1213;p18"/>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4" name="Google Shape;1214;p18"/>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5" name="Google Shape;1215;p18"/>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6" name="Google Shape;1216;p18"/>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7" name="Google Shape;1217;p18"/>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18" name="Google Shape;1218;p18"/>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19" name="Google Shape;1219;p18"/>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0" name="Google Shape;1220;p18"/>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1" name="Google Shape;1221;p18"/>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2" name="Google Shape;1222;p18"/>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3" name="Google Shape;1223;p18"/>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4" name="Google Shape;1224;p18"/>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5" name="Google Shape;1225;p18"/>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6" name="Google Shape;1226;p18"/>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7" name="Google Shape;1227;p18"/>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1228" name="Google Shape;1228;p18"/>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1229" name="Google Shape;1229;p18"/>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1230" name="Google Shape;1230;p18"/>
          <p:cNvSpPr/>
          <p:nvPr/>
        </p:nvSpPr>
        <p:spPr>
          <a:xfrm>
            <a:off x="4942750" y="-3270901"/>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8"/>
          <p:cNvSpPr/>
          <p:nvPr/>
        </p:nvSpPr>
        <p:spPr>
          <a:xfrm>
            <a:off x="3996175" y="4841175"/>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18"/>
          <p:cNvGrpSpPr/>
          <p:nvPr/>
        </p:nvGrpSpPr>
        <p:grpSpPr>
          <a:xfrm>
            <a:off x="8556100" y="1431584"/>
            <a:ext cx="1204166" cy="1046562"/>
            <a:chOff x="7170900" y="2667248"/>
            <a:chExt cx="2524456" cy="2194050"/>
          </a:xfrm>
        </p:grpSpPr>
        <p:cxnSp>
          <p:nvCxnSpPr>
            <p:cNvPr id="1233" name="Google Shape;1233;p18"/>
            <p:cNvCxnSpPr/>
            <p:nvPr/>
          </p:nvCxnSpPr>
          <p:spPr>
            <a:xfrm>
              <a:off x="7235125"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34" name="Google Shape;1234;p18"/>
            <p:cNvCxnSpPr/>
            <p:nvPr/>
          </p:nvCxnSpPr>
          <p:spPr>
            <a:xfrm>
              <a:off x="7170900"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35" name="Google Shape;1235;p18"/>
            <p:cNvCxnSpPr/>
            <p:nvPr/>
          </p:nvCxnSpPr>
          <p:spPr>
            <a:xfrm>
              <a:off x="77015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36" name="Google Shape;1236;p18"/>
            <p:cNvCxnSpPr/>
            <p:nvPr/>
          </p:nvCxnSpPr>
          <p:spPr>
            <a:xfrm>
              <a:off x="76372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37" name="Google Shape;1237;p18"/>
            <p:cNvCxnSpPr/>
            <p:nvPr/>
          </p:nvCxnSpPr>
          <p:spPr>
            <a:xfrm>
              <a:off x="81678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38" name="Google Shape;1238;p18"/>
            <p:cNvCxnSpPr/>
            <p:nvPr/>
          </p:nvCxnSpPr>
          <p:spPr>
            <a:xfrm>
              <a:off x="81036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39" name="Google Shape;1239;p18"/>
            <p:cNvCxnSpPr/>
            <p:nvPr/>
          </p:nvCxnSpPr>
          <p:spPr>
            <a:xfrm>
              <a:off x="863425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0" name="Google Shape;1240;p18"/>
            <p:cNvCxnSpPr/>
            <p:nvPr/>
          </p:nvCxnSpPr>
          <p:spPr>
            <a:xfrm>
              <a:off x="857003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1" name="Google Shape;1241;p18"/>
            <p:cNvCxnSpPr/>
            <p:nvPr/>
          </p:nvCxnSpPr>
          <p:spPr>
            <a:xfrm>
              <a:off x="9164806"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2" name="Google Shape;1242;p18"/>
            <p:cNvCxnSpPr/>
            <p:nvPr/>
          </p:nvCxnSpPr>
          <p:spPr>
            <a:xfrm>
              <a:off x="9100581"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3" name="Google Shape;1243;p18"/>
            <p:cNvCxnSpPr/>
            <p:nvPr/>
          </p:nvCxnSpPr>
          <p:spPr>
            <a:xfrm>
              <a:off x="9631181" y="26672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4" name="Google Shape;1244;p18"/>
            <p:cNvCxnSpPr/>
            <p:nvPr/>
          </p:nvCxnSpPr>
          <p:spPr>
            <a:xfrm>
              <a:off x="9566956" y="27449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5" name="Google Shape;1245;p18"/>
            <p:cNvCxnSpPr/>
            <p:nvPr/>
          </p:nvCxnSpPr>
          <p:spPr>
            <a:xfrm>
              <a:off x="7235125"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6" name="Google Shape;1246;p18"/>
            <p:cNvCxnSpPr/>
            <p:nvPr/>
          </p:nvCxnSpPr>
          <p:spPr>
            <a:xfrm>
              <a:off x="7170900"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7" name="Google Shape;1247;p18"/>
            <p:cNvCxnSpPr/>
            <p:nvPr/>
          </p:nvCxnSpPr>
          <p:spPr>
            <a:xfrm>
              <a:off x="77015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48" name="Google Shape;1248;p18"/>
            <p:cNvCxnSpPr/>
            <p:nvPr/>
          </p:nvCxnSpPr>
          <p:spPr>
            <a:xfrm>
              <a:off x="76372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49" name="Google Shape;1249;p18"/>
            <p:cNvCxnSpPr/>
            <p:nvPr/>
          </p:nvCxnSpPr>
          <p:spPr>
            <a:xfrm>
              <a:off x="81678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0" name="Google Shape;1250;p18"/>
            <p:cNvCxnSpPr/>
            <p:nvPr/>
          </p:nvCxnSpPr>
          <p:spPr>
            <a:xfrm>
              <a:off x="81036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1" name="Google Shape;1251;p18"/>
            <p:cNvCxnSpPr/>
            <p:nvPr/>
          </p:nvCxnSpPr>
          <p:spPr>
            <a:xfrm>
              <a:off x="863425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2" name="Google Shape;1252;p18"/>
            <p:cNvCxnSpPr/>
            <p:nvPr/>
          </p:nvCxnSpPr>
          <p:spPr>
            <a:xfrm>
              <a:off x="857003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3" name="Google Shape;1253;p18"/>
            <p:cNvCxnSpPr/>
            <p:nvPr/>
          </p:nvCxnSpPr>
          <p:spPr>
            <a:xfrm>
              <a:off x="9164806"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4" name="Google Shape;1254;p18"/>
            <p:cNvCxnSpPr/>
            <p:nvPr/>
          </p:nvCxnSpPr>
          <p:spPr>
            <a:xfrm>
              <a:off x="9100581"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5" name="Google Shape;1255;p18"/>
            <p:cNvCxnSpPr/>
            <p:nvPr/>
          </p:nvCxnSpPr>
          <p:spPr>
            <a:xfrm>
              <a:off x="9631181" y="315534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6" name="Google Shape;1256;p18"/>
            <p:cNvCxnSpPr/>
            <p:nvPr/>
          </p:nvCxnSpPr>
          <p:spPr>
            <a:xfrm>
              <a:off x="9566956" y="323306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7" name="Google Shape;1257;p18"/>
            <p:cNvCxnSpPr/>
            <p:nvPr/>
          </p:nvCxnSpPr>
          <p:spPr>
            <a:xfrm>
              <a:off x="7235125"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58" name="Google Shape;1258;p18"/>
            <p:cNvCxnSpPr/>
            <p:nvPr/>
          </p:nvCxnSpPr>
          <p:spPr>
            <a:xfrm>
              <a:off x="7170900"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59" name="Google Shape;1259;p18"/>
            <p:cNvCxnSpPr/>
            <p:nvPr/>
          </p:nvCxnSpPr>
          <p:spPr>
            <a:xfrm>
              <a:off x="77015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0" name="Google Shape;1260;p18"/>
            <p:cNvCxnSpPr/>
            <p:nvPr/>
          </p:nvCxnSpPr>
          <p:spPr>
            <a:xfrm>
              <a:off x="76372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1" name="Google Shape;1261;p18"/>
            <p:cNvCxnSpPr/>
            <p:nvPr/>
          </p:nvCxnSpPr>
          <p:spPr>
            <a:xfrm>
              <a:off x="81678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2" name="Google Shape;1262;p18"/>
            <p:cNvCxnSpPr/>
            <p:nvPr/>
          </p:nvCxnSpPr>
          <p:spPr>
            <a:xfrm>
              <a:off x="81036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3" name="Google Shape;1263;p18"/>
            <p:cNvCxnSpPr/>
            <p:nvPr/>
          </p:nvCxnSpPr>
          <p:spPr>
            <a:xfrm>
              <a:off x="863425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4" name="Google Shape;1264;p18"/>
            <p:cNvCxnSpPr/>
            <p:nvPr/>
          </p:nvCxnSpPr>
          <p:spPr>
            <a:xfrm>
              <a:off x="857003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5" name="Google Shape;1265;p18"/>
            <p:cNvCxnSpPr/>
            <p:nvPr/>
          </p:nvCxnSpPr>
          <p:spPr>
            <a:xfrm>
              <a:off x="9164806"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6" name="Google Shape;1266;p18"/>
            <p:cNvCxnSpPr/>
            <p:nvPr/>
          </p:nvCxnSpPr>
          <p:spPr>
            <a:xfrm>
              <a:off x="9100581"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7" name="Google Shape;1267;p18"/>
            <p:cNvCxnSpPr/>
            <p:nvPr/>
          </p:nvCxnSpPr>
          <p:spPr>
            <a:xfrm>
              <a:off x="9631181" y="3686560"/>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68" name="Google Shape;1268;p18"/>
            <p:cNvCxnSpPr/>
            <p:nvPr/>
          </p:nvCxnSpPr>
          <p:spPr>
            <a:xfrm>
              <a:off x="9566956" y="3764282"/>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69" name="Google Shape;1269;p18"/>
            <p:cNvCxnSpPr/>
            <p:nvPr/>
          </p:nvCxnSpPr>
          <p:spPr>
            <a:xfrm>
              <a:off x="7235125"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0" name="Google Shape;1270;p18"/>
            <p:cNvCxnSpPr/>
            <p:nvPr/>
          </p:nvCxnSpPr>
          <p:spPr>
            <a:xfrm>
              <a:off x="7170900"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1" name="Google Shape;1271;p18"/>
            <p:cNvCxnSpPr/>
            <p:nvPr/>
          </p:nvCxnSpPr>
          <p:spPr>
            <a:xfrm>
              <a:off x="77015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2" name="Google Shape;1272;p18"/>
            <p:cNvCxnSpPr/>
            <p:nvPr/>
          </p:nvCxnSpPr>
          <p:spPr>
            <a:xfrm>
              <a:off x="76372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3" name="Google Shape;1273;p18"/>
            <p:cNvCxnSpPr/>
            <p:nvPr/>
          </p:nvCxnSpPr>
          <p:spPr>
            <a:xfrm>
              <a:off x="81678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4" name="Google Shape;1274;p18"/>
            <p:cNvCxnSpPr/>
            <p:nvPr/>
          </p:nvCxnSpPr>
          <p:spPr>
            <a:xfrm>
              <a:off x="81036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5" name="Google Shape;1275;p18"/>
            <p:cNvCxnSpPr/>
            <p:nvPr/>
          </p:nvCxnSpPr>
          <p:spPr>
            <a:xfrm>
              <a:off x="863425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6" name="Google Shape;1276;p18"/>
            <p:cNvCxnSpPr/>
            <p:nvPr/>
          </p:nvCxnSpPr>
          <p:spPr>
            <a:xfrm>
              <a:off x="857003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7" name="Google Shape;1277;p18"/>
            <p:cNvCxnSpPr/>
            <p:nvPr/>
          </p:nvCxnSpPr>
          <p:spPr>
            <a:xfrm>
              <a:off x="9164806"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78" name="Google Shape;1278;p18"/>
            <p:cNvCxnSpPr/>
            <p:nvPr/>
          </p:nvCxnSpPr>
          <p:spPr>
            <a:xfrm>
              <a:off x="9100581"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79" name="Google Shape;1279;p18"/>
            <p:cNvCxnSpPr/>
            <p:nvPr/>
          </p:nvCxnSpPr>
          <p:spPr>
            <a:xfrm>
              <a:off x="9631181" y="4196223"/>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0" name="Google Shape;1280;p18"/>
            <p:cNvCxnSpPr/>
            <p:nvPr/>
          </p:nvCxnSpPr>
          <p:spPr>
            <a:xfrm>
              <a:off x="9566956" y="4273944"/>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1" name="Google Shape;1281;p18"/>
            <p:cNvCxnSpPr/>
            <p:nvPr/>
          </p:nvCxnSpPr>
          <p:spPr>
            <a:xfrm>
              <a:off x="7235125"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2" name="Google Shape;1282;p18"/>
            <p:cNvCxnSpPr/>
            <p:nvPr/>
          </p:nvCxnSpPr>
          <p:spPr>
            <a:xfrm>
              <a:off x="7170900"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3" name="Google Shape;1283;p18"/>
            <p:cNvCxnSpPr/>
            <p:nvPr/>
          </p:nvCxnSpPr>
          <p:spPr>
            <a:xfrm>
              <a:off x="77015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4" name="Google Shape;1284;p18"/>
            <p:cNvCxnSpPr/>
            <p:nvPr/>
          </p:nvCxnSpPr>
          <p:spPr>
            <a:xfrm>
              <a:off x="76372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5" name="Google Shape;1285;p18"/>
            <p:cNvCxnSpPr/>
            <p:nvPr/>
          </p:nvCxnSpPr>
          <p:spPr>
            <a:xfrm>
              <a:off x="81678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6" name="Google Shape;1286;p18"/>
            <p:cNvCxnSpPr/>
            <p:nvPr/>
          </p:nvCxnSpPr>
          <p:spPr>
            <a:xfrm>
              <a:off x="8103656"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7" name="Google Shape;1287;p18"/>
            <p:cNvCxnSpPr/>
            <p:nvPr/>
          </p:nvCxnSpPr>
          <p:spPr>
            <a:xfrm>
              <a:off x="863425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88" name="Google Shape;1288;p18"/>
            <p:cNvCxnSpPr/>
            <p:nvPr/>
          </p:nvCxnSpPr>
          <p:spPr>
            <a:xfrm>
              <a:off x="857003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89" name="Google Shape;1289;p18"/>
            <p:cNvCxnSpPr/>
            <p:nvPr/>
          </p:nvCxnSpPr>
          <p:spPr>
            <a:xfrm>
              <a:off x="9164806"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90" name="Google Shape;1290;p18"/>
            <p:cNvCxnSpPr/>
            <p:nvPr/>
          </p:nvCxnSpPr>
          <p:spPr>
            <a:xfrm>
              <a:off x="9100581" y="4783619"/>
              <a:ext cx="128400" cy="0"/>
            </a:xfrm>
            <a:prstGeom prst="straightConnector1">
              <a:avLst/>
            </a:prstGeom>
            <a:noFill/>
            <a:ln w="19050" cap="flat" cmpd="sng">
              <a:solidFill>
                <a:schemeClr val="lt1"/>
              </a:solidFill>
              <a:prstDash val="solid"/>
              <a:round/>
              <a:headEnd type="none" w="med" len="med"/>
              <a:tailEnd type="none" w="med" len="med"/>
            </a:ln>
          </p:spPr>
        </p:cxnSp>
        <p:cxnSp>
          <p:nvCxnSpPr>
            <p:cNvPr id="1291" name="Google Shape;1291;p18"/>
            <p:cNvCxnSpPr/>
            <p:nvPr/>
          </p:nvCxnSpPr>
          <p:spPr>
            <a:xfrm>
              <a:off x="9631181" y="4705898"/>
              <a:ext cx="0" cy="155400"/>
            </a:xfrm>
            <a:prstGeom prst="straightConnector1">
              <a:avLst/>
            </a:prstGeom>
            <a:noFill/>
            <a:ln w="19050" cap="flat" cmpd="sng">
              <a:solidFill>
                <a:schemeClr val="lt1"/>
              </a:solidFill>
              <a:prstDash val="solid"/>
              <a:round/>
              <a:headEnd type="none" w="med" len="med"/>
              <a:tailEnd type="none" w="med" len="med"/>
            </a:ln>
          </p:spPr>
        </p:cxnSp>
        <p:cxnSp>
          <p:nvCxnSpPr>
            <p:cNvPr id="1292" name="Google Shape;1292;p18"/>
            <p:cNvCxnSpPr/>
            <p:nvPr/>
          </p:nvCxnSpPr>
          <p:spPr>
            <a:xfrm>
              <a:off x="9566956" y="4783619"/>
              <a:ext cx="128400" cy="0"/>
            </a:xfrm>
            <a:prstGeom prst="straightConnector1">
              <a:avLst/>
            </a:prstGeom>
            <a:noFill/>
            <a:ln w="19050" cap="flat" cmpd="sng">
              <a:solidFill>
                <a:schemeClr val="lt1"/>
              </a:solidFill>
              <a:prstDash val="solid"/>
              <a:round/>
              <a:headEnd type="none" w="med" len="med"/>
              <a:tailEnd type="none" w="med" len="med"/>
            </a:ln>
          </p:spPr>
        </p:cxnSp>
      </p:grpSp>
      <p:sp>
        <p:nvSpPr>
          <p:cNvPr id="1293" name="Google Shape;1293;p18"/>
          <p:cNvSpPr/>
          <p:nvPr/>
        </p:nvSpPr>
        <p:spPr>
          <a:xfrm>
            <a:off x="218400" y="277150"/>
            <a:ext cx="151500" cy="144000"/>
          </a:xfrm>
          <a:prstGeom prst="star5">
            <a:avLst>
              <a:gd name="adj" fmla="val 0"/>
              <a:gd name="hf" fmla="val 105146"/>
              <a:gd name="vf" fmla="val 110557"/>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4975" y="445025"/>
            <a:ext cx="767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Krona One"/>
              <a:buNone/>
              <a:defRPr sz="2500" b="1">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734975" y="1152475"/>
            <a:ext cx="767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marL="914400" lvl="1"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marL="1371600" lvl="2"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marL="1828800" lvl="3"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marL="2286000" lvl="4"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marL="2743200" lvl="5"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marL="3200400" lvl="6"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marL="3657600" lvl="7"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marL="4114800" lvl="8"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62" r:id="rId8"/>
    <p:sldLayoutId id="2147483664" r:id="rId9"/>
    <p:sldLayoutId id="2147483665" r:id="rId10"/>
    <p:sldLayoutId id="2147483666" r:id="rId11"/>
    <p:sldLayoutId id="2147483667"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irabdulhaseeb.medium.com/truffle-vs-hardhat-vs-brownie-lets-compare-ea08b927d084" TargetMode="External"/><Relationship Id="rId3" Type="http://schemas.openxmlformats.org/officeDocument/2006/relationships/hyperlink" Target="https://eth-brownie.readthedocs.io/en/stable/index.html" TargetMode="External"/><Relationship Id="rId7" Type="http://schemas.openxmlformats.org/officeDocument/2006/relationships/hyperlink" Target="https://ethereum.stackexchange.com/questions/87963/which-ethereum-framework-to-choose-truffle-vs-brownie"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hyperlink" Target="https://chainstack.com/the-brownie-tutorial-series-part-1/" TargetMode="External"/><Relationship Id="rId5" Type="http://schemas.openxmlformats.org/officeDocument/2006/relationships/hyperlink" Target="https://www.quicknode.com/guides/other-chains/polygon/how-to-deploy-a-smart-contract-with-brownie" TargetMode="External"/><Relationship Id="rId4" Type="http://schemas.openxmlformats.org/officeDocument/2006/relationships/hyperlink" Target="https://github.com/eth-brownie/browni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pic>
        <p:nvPicPr>
          <p:cNvPr id="7" name="Picture 6">
            <a:extLst>
              <a:ext uri="{FF2B5EF4-FFF2-40B4-BE49-F238E27FC236}">
                <a16:creationId xmlns:a16="http://schemas.microsoft.com/office/drawing/2014/main" id="{864B9155-F6F7-4FCC-9CBC-0E9957CA9872}"/>
              </a:ext>
            </a:extLst>
          </p:cNvPr>
          <p:cNvPicPr>
            <a:picLocks noChangeAspect="1"/>
          </p:cNvPicPr>
          <p:nvPr/>
        </p:nvPicPr>
        <p:blipFill>
          <a:blip r:embed="rId3"/>
          <a:srcRect/>
          <a:stretch>
            <a:fillRect/>
          </a:stretch>
        </p:blipFill>
        <p:spPr>
          <a:xfrm>
            <a:off x="623777" y="107158"/>
            <a:ext cx="5847907" cy="5036342"/>
          </a:xfrm>
          <a:prstGeom prst="rect">
            <a:avLst/>
          </a:prstGeom>
        </p:spPr>
      </p:pic>
      <p:sp>
        <p:nvSpPr>
          <p:cNvPr id="2311" name="Google Shape;2311;p29"/>
          <p:cNvSpPr/>
          <p:nvPr/>
        </p:nvSpPr>
        <p:spPr>
          <a:xfrm>
            <a:off x="7902300" y="-356275"/>
            <a:ext cx="2742000" cy="2060700"/>
          </a:xfrm>
          <a:prstGeom prst="rect">
            <a:avLst/>
          </a:prstGeom>
          <a:solidFill>
            <a:srgbClr val="FEA8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9"/>
          <p:cNvSpPr/>
          <p:nvPr/>
        </p:nvSpPr>
        <p:spPr>
          <a:xfrm>
            <a:off x="385124" y="538800"/>
            <a:ext cx="2450698" cy="1463174"/>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txBody>
          <a:bodyPr/>
          <a:lstStyle/>
          <a:p>
            <a:endParaRPr lang="en-US"/>
          </a:p>
        </p:txBody>
      </p:sp>
      <p:sp>
        <p:nvSpPr>
          <p:cNvPr id="2313" name="Google Shape;2313;p29"/>
          <p:cNvSpPr/>
          <p:nvPr/>
        </p:nvSpPr>
        <p:spPr>
          <a:xfrm>
            <a:off x="6051875" y="-67667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9"/>
          <p:cNvSpPr txBox="1">
            <a:spLocks noGrp="1"/>
          </p:cNvSpPr>
          <p:nvPr>
            <p:ph type="subTitle" idx="1"/>
          </p:nvPr>
        </p:nvSpPr>
        <p:spPr>
          <a:xfrm>
            <a:off x="742851" y="3954786"/>
            <a:ext cx="5728831" cy="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GitHub: </a:t>
            </a:r>
            <a:r>
              <a:rPr lang="en-US" u="sng" dirty="0"/>
              <a:t>https://github.com/mittal-aman7/Brownie_ASE</a:t>
            </a:r>
            <a:endParaRPr u="sng" dirty="0"/>
          </a:p>
        </p:txBody>
      </p:sp>
      <p:sp>
        <p:nvSpPr>
          <p:cNvPr id="2315" name="Google Shape;2315;p29"/>
          <p:cNvSpPr txBox="1">
            <a:spLocks noGrp="1"/>
          </p:cNvSpPr>
          <p:nvPr>
            <p:ph type="ctrTitle"/>
          </p:nvPr>
        </p:nvSpPr>
        <p:spPr>
          <a:xfrm>
            <a:off x="734974" y="978714"/>
            <a:ext cx="5736709" cy="13958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Inception Presentation</a:t>
            </a:r>
            <a:endParaRPr sz="4000" i="1" dirty="0">
              <a:solidFill>
                <a:schemeClr val="lt1"/>
              </a:solidFill>
            </a:endParaRPr>
          </a:p>
        </p:txBody>
      </p:sp>
      <p:sp>
        <p:nvSpPr>
          <p:cNvPr id="2316" name="Google Shape;2316;p29"/>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10" name="Google Shape;2438;p34">
            <a:extLst>
              <a:ext uri="{FF2B5EF4-FFF2-40B4-BE49-F238E27FC236}">
                <a16:creationId xmlns:a16="http://schemas.microsoft.com/office/drawing/2014/main" id="{2EA93A37-ADA0-4142-6181-DA01DDEC77C2}"/>
              </a:ext>
            </a:extLst>
          </p:cNvPr>
          <p:cNvSpPr txBox="1">
            <a:spLocks/>
          </p:cNvSpPr>
          <p:nvPr/>
        </p:nvSpPr>
        <p:spPr>
          <a:xfrm>
            <a:off x="796334" y="2549121"/>
            <a:ext cx="4240907" cy="1242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accent2"/>
                </a:solidFill>
              </a:rPr>
              <a:t>SAI SRI LAKSHMI NANNAPANENI-1002077755</a:t>
            </a:r>
          </a:p>
          <a:p>
            <a:r>
              <a:rPr lang="en-US" dirty="0">
                <a:solidFill>
                  <a:schemeClr val="accent2"/>
                </a:solidFill>
              </a:rPr>
              <a:t>AMAN MITTAL-1001979035</a:t>
            </a:r>
          </a:p>
          <a:p>
            <a:r>
              <a:rPr lang="en-US" dirty="0">
                <a:solidFill>
                  <a:schemeClr val="accent2"/>
                </a:solidFill>
              </a:rPr>
              <a:t>RUKESH SAI KASTURI-1002049844</a:t>
            </a:r>
          </a:p>
          <a:p>
            <a:r>
              <a:rPr lang="en-US" dirty="0">
                <a:solidFill>
                  <a:schemeClr val="accent2"/>
                </a:solidFill>
              </a:rPr>
              <a:t>PAVAN SAI AKULA-1002082165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7"/>
        <p:cNvGrpSpPr/>
        <p:nvPr/>
      </p:nvGrpSpPr>
      <p:grpSpPr>
        <a:xfrm>
          <a:off x="0" y="0"/>
          <a:ext cx="0" cy="0"/>
          <a:chOff x="0" y="0"/>
          <a:chExt cx="0" cy="0"/>
        </a:xfrm>
      </p:grpSpPr>
      <p:sp>
        <p:nvSpPr>
          <p:cNvPr id="2958" name="Google Shape;2958;p50"/>
          <p:cNvSpPr txBox="1">
            <a:spLocks noGrp="1"/>
          </p:cNvSpPr>
          <p:nvPr>
            <p:ph type="title"/>
          </p:nvPr>
        </p:nvSpPr>
        <p:spPr>
          <a:xfrm>
            <a:off x="740850" y="457200"/>
            <a:ext cx="76680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REFRENCES</a:t>
            </a:r>
            <a:endParaRPr u="sng" dirty="0"/>
          </a:p>
        </p:txBody>
      </p:sp>
      <p:sp>
        <p:nvSpPr>
          <p:cNvPr id="2959" name="Google Shape;2959;p5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960" name="Google Shape;2960;p50"/>
          <p:cNvSpPr txBox="1">
            <a:spLocks noGrp="1"/>
          </p:cNvSpPr>
          <p:nvPr>
            <p:ph type="body" idx="1"/>
          </p:nvPr>
        </p:nvSpPr>
        <p:spPr>
          <a:xfrm>
            <a:off x="740849" y="1083300"/>
            <a:ext cx="5992459" cy="3447136"/>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US" sz="1500" dirty="0">
                <a:cs typeface="Segoe UI"/>
                <a:hlinkClick r:id="rId3"/>
              </a:rPr>
              <a:t>https://eth-brownie.readthedocs.io/en/stable/index.html</a:t>
            </a:r>
            <a:endParaRPr lang="en-US" sz="1500" dirty="0">
              <a:cs typeface="Segoe UI"/>
            </a:endParaRPr>
          </a:p>
          <a:p>
            <a:pPr>
              <a:buFont typeface="Wingdings" panose="05000000000000000000" pitchFamily="2" charset="2"/>
              <a:buChar char="v"/>
            </a:pPr>
            <a:endParaRPr lang="en-US" sz="1500" dirty="0">
              <a:cs typeface="Segoe UI"/>
            </a:endParaRPr>
          </a:p>
          <a:p>
            <a:pPr>
              <a:buFont typeface="Wingdings" panose="05000000000000000000" pitchFamily="2" charset="2"/>
              <a:buChar char="v"/>
            </a:pPr>
            <a:r>
              <a:rPr lang="en-US" sz="1500" dirty="0">
                <a:cs typeface="Segoe UI"/>
                <a:hlinkClick r:id="rId4"/>
              </a:rPr>
              <a:t>https://github.com/eth-brownie/brownie</a:t>
            </a:r>
            <a:endParaRPr lang="en-US" sz="1500" dirty="0">
              <a:cs typeface="Segoe UI"/>
            </a:endParaRPr>
          </a:p>
          <a:p>
            <a:pPr>
              <a:buFont typeface="Wingdings" panose="05000000000000000000" pitchFamily="2" charset="2"/>
              <a:buChar char="v"/>
            </a:pPr>
            <a:endParaRPr lang="en-US" sz="1500" dirty="0">
              <a:ea typeface="+mn-lt"/>
              <a:cs typeface="Segoe UI"/>
            </a:endParaRPr>
          </a:p>
          <a:p>
            <a:pPr>
              <a:buFont typeface="Wingdings" panose="05000000000000000000" pitchFamily="2" charset="2"/>
              <a:buChar char="v"/>
            </a:pPr>
            <a:r>
              <a:rPr lang="en-US" sz="1500" dirty="0">
                <a:ea typeface="+mn-lt"/>
                <a:cs typeface="+mn-lt"/>
                <a:hlinkClick r:id="rId5"/>
              </a:rPr>
              <a:t>https://www.quicknode.com/guides/other-chains/polygon/how-to-deploy-a-smart-contract-with-brownie</a:t>
            </a:r>
            <a:endParaRPr lang="en-US" sz="1500" dirty="0">
              <a:ea typeface="+mn-lt"/>
              <a:cs typeface="Segoe UI"/>
            </a:endParaRPr>
          </a:p>
          <a:p>
            <a:pPr>
              <a:buFont typeface="Wingdings" panose="05000000000000000000" pitchFamily="2" charset="2"/>
              <a:buChar char="v"/>
            </a:pPr>
            <a:endParaRPr lang="en-US" sz="1500" dirty="0">
              <a:ea typeface="+mn-lt"/>
              <a:cs typeface="+mn-lt"/>
            </a:endParaRPr>
          </a:p>
          <a:p>
            <a:pPr>
              <a:buFont typeface="Wingdings" panose="05000000000000000000" pitchFamily="2" charset="2"/>
              <a:buChar char="v"/>
            </a:pPr>
            <a:r>
              <a:rPr lang="en-US" sz="1500" dirty="0">
                <a:ea typeface="+mn-lt"/>
                <a:cs typeface="+mn-lt"/>
                <a:hlinkClick r:id="rId6"/>
              </a:rPr>
              <a:t>https://chainstack.com/the-brownie-tutorial-series-part-1/</a:t>
            </a:r>
            <a:endParaRPr lang="en-US" sz="1500" dirty="0">
              <a:ea typeface="+mn-lt"/>
              <a:cs typeface="+mn-lt"/>
            </a:endParaRPr>
          </a:p>
          <a:p>
            <a:pPr>
              <a:buFont typeface="Wingdings" panose="05000000000000000000" pitchFamily="2" charset="2"/>
              <a:buChar char="v"/>
            </a:pPr>
            <a:endParaRPr lang="en-US" sz="1500" dirty="0">
              <a:ea typeface="+mn-lt"/>
              <a:cs typeface="+mn-lt"/>
            </a:endParaRPr>
          </a:p>
          <a:p>
            <a:pPr>
              <a:buFont typeface="Wingdings" panose="05000000000000000000" pitchFamily="2" charset="2"/>
              <a:buChar char="v"/>
            </a:pPr>
            <a:r>
              <a:rPr lang="en-US" sz="1500" dirty="0">
                <a:ea typeface="+mn-lt"/>
                <a:cs typeface="+mn-lt"/>
                <a:hlinkClick r:id="rId7"/>
              </a:rPr>
              <a:t>https://ethereum.stackexchange.com/questions/87963/which-ethereum-framework-to-choose-truffle-vs-brownie</a:t>
            </a:r>
            <a:endParaRPr lang="en-US" sz="1500" dirty="0">
              <a:ea typeface="+mn-lt"/>
              <a:cs typeface="+mn-lt"/>
            </a:endParaRPr>
          </a:p>
          <a:p>
            <a:pPr>
              <a:buFont typeface="Wingdings" panose="05000000000000000000" pitchFamily="2" charset="2"/>
              <a:buChar char="v"/>
            </a:pPr>
            <a:endParaRPr lang="en-US" sz="1500" dirty="0">
              <a:ea typeface="+mn-lt"/>
              <a:cs typeface="+mn-lt"/>
            </a:endParaRPr>
          </a:p>
          <a:p>
            <a:pPr>
              <a:buFont typeface="Wingdings" panose="05000000000000000000" pitchFamily="2" charset="2"/>
              <a:buChar char="v"/>
            </a:pPr>
            <a:r>
              <a:rPr lang="en-US" sz="1500" dirty="0">
                <a:ea typeface="+mn-lt"/>
                <a:cs typeface="+mn-lt"/>
                <a:hlinkClick r:id="rId8"/>
              </a:rPr>
              <a:t>https://mirabdulhaseeb.medium.com/truffle-vs-hardhat-vs-brownie-lets-compare-ea08b927d084</a:t>
            </a:r>
            <a:endParaRPr lang="en-US" sz="1500" dirty="0">
              <a:ea typeface="+mn-lt"/>
              <a:cs typeface="+mn-lt"/>
            </a:endParaRPr>
          </a:p>
          <a:p>
            <a:pPr>
              <a:buFont typeface="Wingdings" panose="05000000000000000000" pitchFamily="2" charset="2"/>
              <a:buChar char="v"/>
            </a:pPr>
            <a:endParaRPr lang="en-US" sz="1500" dirty="0">
              <a:ea typeface="+mn-lt"/>
              <a:cs typeface="+mn-lt"/>
            </a:endParaRPr>
          </a:p>
          <a:p>
            <a:pPr>
              <a:buFont typeface="Wingdings" panose="05000000000000000000" pitchFamily="2" charset="2"/>
              <a:buChar char="v"/>
            </a:pPr>
            <a:endParaRPr lang="en-US" sz="1500" dirty="0">
              <a:ea typeface="+mn-lt"/>
              <a:cs typeface="+mn-lt"/>
            </a:endParaRPr>
          </a:p>
        </p:txBody>
      </p:sp>
    </p:spTree>
    <p:extLst>
      <p:ext uri="{BB962C8B-B14F-4D97-AF65-F5344CB8AC3E}">
        <p14:creationId xmlns:p14="http://schemas.microsoft.com/office/powerpoint/2010/main" val="179184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58"/>
                                        </p:tgtEl>
                                        <p:attrNameLst>
                                          <p:attrName>style.visibility</p:attrName>
                                        </p:attrNameLst>
                                      </p:cBhvr>
                                      <p:to>
                                        <p:strVal val="visible"/>
                                      </p:to>
                                    </p:set>
                                    <p:animEffect transition="in" filter="fade">
                                      <p:cBhvr>
                                        <p:cTn id="7" dur="1000"/>
                                        <p:tgtEl>
                                          <p:spTgt spid="2958"/>
                                        </p:tgtEl>
                                      </p:cBhvr>
                                    </p:animEffect>
                                    <p:anim calcmode="lin" valueType="num">
                                      <p:cBhvr>
                                        <p:cTn id="8" dur="1000" fill="hold"/>
                                        <p:tgtEl>
                                          <p:spTgt spid="2958"/>
                                        </p:tgtEl>
                                        <p:attrNameLst>
                                          <p:attrName>ppt_x</p:attrName>
                                        </p:attrNameLst>
                                      </p:cBhvr>
                                      <p:tavLst>
                                        <p:tav tm="0">
                                          <p:val>
                                            <p:strVal val="#ppt_x"/>
                                          </p:val>
                                        </p:tav>
                                        <p:tav tm="100000">
                                          <p:val>
                                            <p:strVal val="#ppt_x"/>
                                          </p:val>
                                        </p:tav>
                                      </p:tavLst>
                                    </p:anim>
                                    <p:anim calcmode="lin" valueType="num">
                                      <p:cBhvr>
                                        <p:cTn id="9" dur="1000" fill="hold"/>
                                        <p:tgtEl>
                                          <p:spTgt spid="29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7"/>
        <p:cNvGrpSpPr/>
        <p:nvPr/>
      </p:nvGrpSpPr>
      <p:grpSpPr>
        <a:xfrm>
          <a:off x="0" y="0"/>
          <a:ext cx="0" cy="0"/>
          <a:chOff x="0" y="0"/>
          <a:chExt cx="0" cy="0"/>
        </a:xfrm>
      </p:grpSpPr>
      <p:sp>
        <p:nvSpPr>
          <p:cNvPr id="2958" name="Google Shape;2958;p50"/>
          <p:cNvSpPr txBox="1">
            <a:spLocks noGrp="1"/>
          </p:cNvSpPr>
          <p:nvPr>
            <p:ph type="title"/>
          </p:nvPr>
        </p:nvSpPr>
        <p:spPr>
          <a:xfrm>
            <a:off x="1926136" y="1070610"/>
            <a:ext cx="5188528" cy="11984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dirty="0"/>
              <a:t>QUE</a:t>
            </a:r>
            <a:r>
              <a:rPr lang="en-US" sz="4500" dirty="0"/>
              <a:t>S</a:t>
            </a:r>
            <a:r>
              <a:rPr lang="en" sz="4500" dirty="0"/>
              <a:t>TIONS? </a:t>
            </a:r>
            <a:endParaRPr sz="4500" dirty="0"/>
          </a:p>
        </p:txBody>
      </p:sp>
      <p:sp>
        <p:nvSpPr>
          <p:cNvPr id="2959" name="Google Shape;2959;p5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4" name="Google Shape;2904;p49">
            <a:extLst>
              <a:ext uri="{FF2B5EF4-FFF2-40B4-BE49-F238E27FC236}">
                <a16:creationId xmlns:a16="http://schemas.microsoft.com/office/drawing/2014/main" id="{0447A76D-63CF-68E3-9A64-7E5DA66E9ED8}"/>
              </a:ext>
            </a:extLst>
          </p:cNvPr>
          <p:cNvGrpSpPr/>
          <p:nvPr/>
        </p:nvGrpSpPr>
        <p:grpSpPr>
          <a:xfrm>
            <a:off x="1095181" y="950325"/>
            <a:ext cx="705325" cy="1270200"/>
            <a:chOff x="4659575" y="2392875"/>
            <a:chExt cx="705325" cy="1270200"/>
          </a:xfrm>
        </p:grpSpPr>
        <p:sp>
          <p:nvSpPr>
            <p:cNvPr id="5" name="Google Shape;2905;p49">
              <a:extLst>
                <a:ext uri="{FF2B5EF4-FFF2-40B4-BE49-F238E27FC236}">
                  <a16:creationId xmlns:a16="http://schemas.microsoft.com/office/drawing/2014/main" id="{2F509489-11AF-6F58-A954-160AD47AE2B1}"/>
                </a:ext>
              </a:extLst>
            </p:cNvPr>
            <p:cNvSpPr/>
            <p:nvPr/>
          </p:nvSpPr>
          <p:spPr>
            <a:xfrm>
              <a:off x="4659575" y="2392875"/>
              <a:ext cx="106125" cy="105325"/>
            </a:xfrm>
            <a:custGeom>
              <a:avLst/>
              <a:gdLst/>
              <a:ahLst/>
              <a:cxnLst/>
              <a:rect l="l" t="t" r="r" b="b"/>
              <a:pathLst>
                <a:path w="4245" h="4213" extrusionOk="0">
                  <a:moveTo>
                    <a:pt x="2138" y="543"/>
                  </a:moveTo>
                  <a:cubicBezTo>
                    <a:pt x="2968" y="543"/>
                    <a:pt x="3670" y="1213"/>
                    <a:pt x="3670" y="2106"/>
                  </a:cubicBezTo>
                  <a:cubicBezTo>
                    <a:pt x="3670" y="2968"/>
                    <a:pt x="2968" y="3670"/>
                    <a:pt x="2138" y="3670"/>
                  </a:cubicBezTo>
                  <a:cubicBezTo>
                    <a:pt x="1245" y="3670"/>
                    <a:pt x="575" y="2968"/>
                    <a:pt x="575" y="2106"/>
                  </a:cubicBezTo>
                  <a:cubicBezTo>
                    <a:pt x="575" y="1213"/>
                    <a:pt x="1277" y="543"/>
                    <a:pt x="2138" y="543"/>
                  </a:cubicBezTo>
                  <a:close/>
                  <a:moveTo>
                    <a:pt x="2138" y="0"/>
                  </a:moveTo>
                  <a:cubicBezTo>
                    <a:pt x="957" y="0"/>
                    <a:pt x="0" y="958"/>
                    <a:pt x="0" y="2106"/>
                  </a:cubicBezTo>
                  <a:cubicBezTo>
                    <a:pt x="0" y="3255"/>
                    <a:pt x="957" y="4213"/>
                    <a:pt x="2138" y="4213"/>
                  </a:cubicBezTo>
                  <a:cubicBezTo>
                    <a:pt x="3287" y="4213"/>
                    <a:pt x="4245" y="3255"/>
                    <a:pt x="4245" y="2106"/>
                  </a:cubicBezTo>
                  <a:cubicBezTo>
                    <a:pt x="4245" y="958"/>
                    <a:pt x="3287" y="0"/>
                    <a:pt x="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06;p49">
              <a:extLst>
                <a:ext uri="{FF2B5EF4-FFF2-40B4-BE49-F238E27FC236}">
                  <a16:creationId xmlns:a16="http://schemas.microsoft.com/office/drawing/2014/main" id="{41562002-CC30-992D-D32F-F9EDB6648D30}"/>
                </a:ext>
              </a:extLst>
            </p:cNvPr>
            <p:cNvSpPr/>
            <p:nvPr/>
          </p:nvSpPr>
          <p:spPr>
            <a:xfrm>
              <a:off x="4831100" y="2392875"/>
              <a:ext cx="106150" cy="105325"/>
            </a:xfrm>
            <a:custGeom>
              <a:avLst/>
              <a:gdLst/>
              <a:ahLst/>
              <a:cxnLst/>
              <a:rect l="l" t="t" r="r" b="b"/>
              <a:pathLst>
                <a:path w="4246" h="4213" extrusionOk="0">
                  <a:moveTo>
                    <a:pt x="2139" y="543"/>
                  </a:moveTo>
                  <a:cubicBezTo>
                    <a:pt x="2969" y="543"/>
                    <a:pt x="3671" y="1213"/>
                    <a:pt x="3671" y="2106"/>
                  </a:cubicBezTo>
                  <a:cubicBezTo>
                    <a:pt x="3671" y="2968"/>
                    <a:pt x="3001" y="3670"/>
                    <a:pt x="2139" y="3670"/>
                  </a:cubicBezTo>
                  <a:cubicBezTo>
                    <a:pt x="1245" y="3670"/>
                    <a:pt x="575" y="2968"/>
                    <a:pt x="575" y="2106"/>
                  </a:cubicBezTo>
                  <a:cubicBezTo>
                    <a:pt x="575" y="1213"/>
                    <a:pt x="1277" y="543"/>
                    <a:pt x="2139" y="543"/>
                  </a:cubicBezTo>
                  <a:close/>
                  <a:moveTo>
                    <a:pt x="2139" y="0"/>
                  </a:moveTo>
                  <a:cubicBezTo>
                    <a:pt x="958" y="0"/>
                    <a:pt x="1" y="958"/>
                    <a:pt x="1" y="2106"/>
                  </a:cubicBezTo>
                  <a:cubicBezTo>
                    <a:pt x="1" y="3255"/>
                    <a:pt x="958" y="4213"/>
                    <a:pt x="2139" y="4213"/>
                  </a:cubicBezTo>
                  <a:cubicBezTo>
                    <a:pt x="3288" y="4213"/>
                    <a:pt x="4245" y="3255"/>
                    <a:pt x="4245" y="2106"/>
                  </a:cubicBezTo>
                  <a:cubicBezTo>
                    <a:pt x="4245" y="958"/>
                    <a:pt x="3288" y="0"/>
                    <a:pt x="2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07;p49">
              <a:extLst>
                <a:ext uri="{FF2B5EF4-FFF2-40B4-BE49-F238E27FC236}">
                  <a16:creationId xmlns:a16="http://schemas.microsoft.com/office/drawing/2014/main" id="{658FD51B-B9EC-55B0-6745-00B958D1D781}"/>
                </a:ext>
              </a:extLst>
            </p:cNvPr>
            <p:cNvSpPr/>
            <p:nvPr/>
          </p:nvSpPr>
          <p:spPr>
            <a:xfrm>
              <a:off x="5001850" y="2392875"/>
              <a:ext cx="106125" cy="105325"/>
            </a:xfrm>
            <a:custGeom>
              <a:avLst/>
              <a:gdLst/>
              <a:ahLst/>
              <a:cxnLst/>
              <a:rect l="l" t="t" r="r" b="b"/>
              <a:pathLst>
                <a:path w="4245" h="4213" extrusionOk="0">
                  <a:moveTo>
                    <a:pt x="2107" y="543"/>
                  </a:moveTo>
                  <a:cubicBezTo>
                    <a:pt x="3000" y="543"/>
                    <a:pt x="3670" y="1213"/>
                    <a:pt x="3670" y="2106"/>
                  </a:cubicBezTo>
                  <a:cubicBezTo>
                    <a:pt x="3670" y="2968"/>
                    <a:pt x="2968" y="3670"/>
                    <a:pt x="2107" y="3670"/>
                  </a:cubicBezTo>
                  <a:cubicBezTo>
                    <a:pt x="1245" y="3670"/>
                    <a:pt x="575" y="2968"/>
                    <a:pt x="575" y="2106"/>
                  </a:cubicBezTo>
                  <a:cubicBezTo>
                    <a:pt x="575" y="1213"/>
                    <a:pt x="1277" y="543"/>
                    <a:pt x="2107" y="543"/>
                  </a:cubicBezTo>
                  <a:close/>
                  <a:moveTo>
                    <a:pt x="2107" y="0"/>
                  </a:moveTo>
                  <a:cubicBezTo>
                    <a:pt x="958" y="0"/>
                    <a:pt x="0" y="958"/>
                    <a:pt x="0" y="2106"/>
                  </a:cubicBezTo>
                  <a:cubicBezTo>
                    <a:pt x="0" y="3255"/>
                    <a:pt x="958" y="4213"/>
                    <a:pt x="2107" y="4213"/>
                  </a:cubicBezTo>
                  <a:cubicBezTo>
                    <a:pt x="3319" y="4213"/>
                    <a:pt x="4245" y="3255"/>
                    <a:pt x="4245" y="2106"/>
                  </a:cubicBezTo>
                  <a:cubicBezTo>
                    <a:pt x="4245" y="958"/>
                    <a:pt x="3287"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08;p49">
              <a:extLst>
                <a:ext uri="{FF2B5EF4-FFF2-40B4-BE49-F238E27FC236}">
                  <a16:creationId xmlns:a16="http://schemas.microsoft.com/office/drawing/2014/main" id="{E131B4D4-FD71-8442-F563-4500FCBF3834}"/>
                </a:ext>
              </a:extLst>
            </p:cNvPr>
            <p:cNvSpPr/>
            <p:nvPr/>
          </p:nvSpPr>
          <p:spPr>
            <a:xfrm>
              <a:off x="5173375" y="2392875"/>
              <a:ext cx="106150" cy="105325"/>
            </a:xfrm>
            <a:custGeom>
              <a:avLst/>
              <a:gdLst/>
              <a:ahLst/>
              <a:cxnLst/>
              <a:rect l="l" t="t" r="r" b="b"/>
              <a:pathLst>
                <a:path w="4246" h="4213" extrusionOk="0">
                  <a:moveTo>
                    <a:pt x="2107" y="543"/>
                  </a:moveTo>
                  <a:cubicBezTo>
                    <a:pt x="2969" y="543"/>
                    <a:pt x="3671" y="1213"/>
                    <a:pt x="3671" y="2106"/>
                  </a:cubicBezTo>
                  <a:cubicBezTo>
                    <a:pt x="3671" y="2968"/>
                    <a:pt x="2969" y="3670"/>
                    <a:pt x="2107" y="3670"/>
                  </a:cubicBezTo>
                  <a:cubicBezTo>
                    <a:pt x="1246" y="3670"/>
                    <a:pt x="575" y="2968"/>
                    <a:pt x="575" y="2106"/>
                  </a:cubicBezTo>
                  <a:cubicBezTo>
                    <a:pt x="575" y="1213"/>
                    <a:pt x="1277" y="543"/>
                    <a:pt x="2107" y="543"/>
                  </a:cubicBezTo>
                  <a:close/>
                  <a:moveTo>
                    <a:pt x="2107" y="0"/>
                  </a:moveTo>
                  <a:cubicBezTo>
                    <a:pt x="958" y="0"/>
                    <a:pt x="1" y="958"/>
                    <a:pt x="1" y="2106"/>
                  </a:cubicBezTo>
                  <a:cubicBezTo>
                    <a:pt x="1" y="3255"/>
                    <a:pt x="958" y="4213"/>
                    <a:pt x="2107" y="4213"/>
                  </a:cubicBezTo>
                  <a:cubicBezTo>
                    <a:pt x="3288" y="4213"/>
                    <a:pt x="4245" y="3255"/>
                    <a:pt x="4245" y="2106"/>
                  </a:cubicBezTo>
                  <a:cubicBezTo>
                    <a:pt x="4245" y="958"/>
                    <a:pt x="3288"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09;p49">
              <a:extLst>
                <a:ext uri="{FF2B5EF4-FFF2-40B4-BE49-F238E27FC236}">
                  <a16:creationId xmlns:a16="http://schemas.microsoft.com/office/drawing/2014/main" id="{1267E7A6-39FB-0B2F-3503-EEDFEE70A623}"/>
                </a:ext>
              </a:extLst>
            </p:cNvPr>
            <p:cNvSpPr/>
            <p:nvPr/>
          </p:nvSpPr>
          <p:spPr>
            <a:xfrm>
              <a:off x="4745725" y="2527700"/>
              <a:ext cx="105350" cy="105350"/>
            </a:xfrm>
            <a:custGeom>
              <a:avLst/>
              <a:gdLst/>
              <a:ahLst/>
              <a:cxnLst/>
              <a:rect l="l" t="t" r="r" b="b"/>
              <a:pathLst>
                <a:path w="4214" h="4214" extrusionOk="0">
                  <a:moveTo>
                    <a:pt x="2107" y="543"/>
                  </a:moveTo>
                  <a:cubicBezTo>
                    <a:pt x="2937" y="543"/>
                    <a:pt x="3671" y="1213"/>
                    <a:pt x="3671" y="2107"/>
                  </a:cubicBezTo>
                  <a:cubicBezTo>
                    <a:pt x="3671" y="2969"/>
                    <a:pt x="2937" y="3639"/>
                    <a:pt x="2107" y="3639"/>
                  </a:cubicBezTo>
                  <a:cubicBezTo>
                    <a:pt x="1245" y="3639"/>
                    <a:pt x="543" y="2937"/>
                    <a:pt x="543" y="2107"/>
                  </a:cubicBezTo>
                  <a:cubicBezTo>
                    <a:pt x="543" y="1213"/>
                    <a:pt x="1277" y="543"/>
                    <a:pt x="2107" y="543"/>
                  </a:cubicBezTo>
                  <a:close/>
                  <a:moveTo>
                    <a:pt x="2107" y="1"/>
                  </a:moveTo>
                  <a:cubicBezTo>
                    <a:pt x="958" y="1"/>
                    <a:pt x="1" y="958"/>
                    <a:pt x="1" y="2107"/>
                  </a:cubicBezTo>
                  <a:cubicBezTo>
                    <a:pt x="1" y="3256"/>
                    <a:pt x="958" y="4213"/>
                    <a:pt x="2107" y="4213"/>
                  </a:cubicBezTo>
                  <a:cubicBezTo>
                    <a:pt x="3256" y="4213"/>
                    <a:pt x="4213" y="3256"/>
                    <a:pt x="4213" y="2107"/>
                  </a:cubicBezTo>
                  <a:cubicBezTo>
                    <a:pt x="4213" y="926"/>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10;p49">
              <a:extLst>
                <a:ext uri="{FF2B5EF4-FFF2-40B4-BE49-F238E27FC236}">
                  <a16:creationId xmlns:a16="http://schemas.microsoft.com/office/drawing/2014/main" id="{777243E0-1D80-6BC3-F649-5585843B43D1}"/>
                </a:ext>
              </a:extLst>
            </p:cNvPr>
            <p:cNvSpPr/>
            <p:nvPr/>
          </p:nvSpPr>
          <p:spPr>
            <a:xfrm>
              <a:off x="4916475" y="2527700"/>
              <a:ext cx="106150" cy="105350"/>
            </a:xfrm>
            <a:custGeom>
              <a:avLst/>
              <a:gdLst/>
              <a:ahLst/>
              <a:cxnLst/>
              <a:rect l="l" t="t" r="r" b="b"/>
              <a:pathLst>
                <a:path w="4246" h="4214" extrusionOk="0">
                  <a:moveTo>
                    <a:pt x="2107" y="543"/>
                  </a:moveTo>
                  <a:cubicBezTo>
                    <a:pt x="2968" y="543"/>
                    <a:pt x="3671" y="1213"/>
                    <a:pt x="3671" y="2107"/>
                  </a:cubicBezTo>
                  <a:cubicBezTo>
                    <a:pt x="3671" y="2969"/>
                    <a:pt x="2937" y="3639"/>
                    <a:pt x="2107" y="3639"/>
                  </a:cubicBezTo>
                  <a:cubicBezTo>
                    <a:pt x="1213" y="3639"/>
                    <a:pt x="543" y="2937"/>
                    <a:pt x="543" y="2107"/>
                  </a:cubicBezTo>
                  <a:cubicBezTo>
                    <a:pt x="543" y="1213"/>
                    <a:pt x="1277" y="543"/>
                    <a:pt x="2107" y="543"/>
                  </a:cubicBezTo>
                  <a:close/>
                  <a:moveTo>
                    <a:pt x="2107" y="1"/>
                  </a:moveTo>
                  <a:cubicBezTo>
                    <a:pt x="958" y="1"/>
                    <a:pt x="0" y="958"/>
                    <a:pt x="0" y="2107"/>
                  </a:cubicBezTo>
                  <a:cubicBezTo>
                    <a:pt x="0" y="3256"/>
                    <a:pt x="958" y="4213"/>
                    <a:pt x="2107" y="4213"/>
                  </a:cubicBezTo>
                  <a:cubicBezTo>
                    <a:pt x="3288" y="4213"/>
                    <a:pt x="4245" y="3256"/>
                    <a:pt x="4213" y="2107"/>
                  </a:cubicBezTo>
                  <a:cubicBezTo>
                    <a:pt x="4213" y="926"/>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11;p49">
              <a:extLst>
                <a:ext uri="{FF2B5EF4-FFF2-40B4-BE49-F238E27FC236}">
                  <a16:creationId xmlns:a16="http://schemas.microsoft.com/office/drawing/2014/main" id="{0670672D-E6B2-FD6D-2AAB-E1530CB46149}"/>
                </a:ext>
              </a:extLst>
            </p:cNvPr>
            <p:cNvSpPr/>
            <p:nvPr/>
          </p:nvSpPr>
          <p:spPr>
            <a:xfrm>
              <a:off x="5088025" y="2527700"/>
              <a:ext cx="105325" cy="105350"/>
            </a:xfrm>
            <a:custGeom>
              <a:avLst/>
              <a:gdLst/>
              <a:ahLst/>
              <a:cxnLst/>
              <a:rect l="l" t="t" r="r" b="b"/>
              <a:pathLst>
                <a:path w="4213" h="4214" extrusionOk="0">
                  <a:moveTo>
                    <a:pt x="2106" y="543"/>
                  </a:moveTo>
                  <a:cubicBezTo>
                    <a:pt x="2968" y="543"/>
                    <a:pt x="3670" y="1213"/>
                    <a:pt x="3670" y="2107"/>
                  </a:cubicBezTo>
                  <a:cubicBezTo>
                    <a:pt x="3670" y="2969"/>
                    <a:pt x="2968" y="3639"/>
                    <a:pt x="2106" y="3639"/>
                  </a:cubicBezTo>
                  <a:cubicBezTo>
                    <a:pt x="1213" y="3639"/>
                    <a:pt x="543" y="2937"/>
                    <a:pt x="543" y="2107"/>
                  </a:cubicBezTo>
                  <a:cubicBezTo>
                    <a:pt x="543" y="1213"/>
                    <a:pt x="1277" y="543"/>
                    <a:pt x="2106" y="543"/>
                  </a:cubicBezTo>
                  <a:close/>
                  <a:moveTo>
                    <a:pt x="2106" y="1"/>
                  </a:moveTo>
                  <a:cubicBezTo>
                    <a:pt x="926" y="1"/>
                    <a:pt x="0" y="958"/>
                    <a:pt x="0" y="2107"/>
                  </a:cubicBezTo>
                  <a:cubicBezTo>
                    <a:pt x="0" y="3256"/>
                    <a:pt x="957" y="4213"/>
                    <a:pt x="2106" y="4213"/>
                  </a:cubicBezTo>
                  <a:cubicBezTo>
                    <a:pt x="3255" y="4213"/>
                    <a:pt x="4213" y="3256"/>
                    <a:pt x="4213" y="2107"/>
                  </a:cubicBezTo>
                  <a:cubicBezTo>
                    <a:pt x="4213" y="926"/>
                    <a:pt x="325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12;p49">
              <a:extLst>
                <a:ext uri="{FF2B5EF4-FFF2-40B4-BE49-F238E27FC236}">
                  <a16:creationId xmlns:a16="http://schemas.microsoft.com/office/drawing/2014/main" id="{3DF742E4-F53F-7342-B3D7-1D2051524196}"/>
                </a:ext>
              </a:extLst>
            </p:cNvPr>
            <p:cNvSpPr/>
            <p:nvPr/>
          </p:nvSpPr>
          <p:spPr>
            <a:xfrm>
              <a:off x="5259550" y="2527700"/>
              <a:ext cx="105350" cy="105350"/>
            </a:xfrm>
            <a:custGeom>
              <a:avLst/>
              <a:gdLst/>
              <a:ahLst/>
              <a:cxnLst/>
              <a:rect l="l" t="t" r="r" b="b"/>
              <a:pathLst>
                <a:path w="4214" h="4214" extrusionOk="0">
                  <a:moveTo>
                    <a:pt x="2107" y="543"/>
                  </a:moveTo>
                  <a:cubicBezTo>
                    <a:pt x="2937" y="543"/>
                    <a:pt x="3671" y="1213"/>
                    <a:pt x="3639" y="2107"/>
                  </a:cubicBezTo>
                  <a:cubicBezTo>
                    <a:pt x="3639" y="2969"/>
                    <a:pt x="2937" y="3639"/>
                    <a:pt x="2107" y="3639"/>
                  </a:cubicBezTo>
                  <a:cubicBezTo>
                    <a:pt x="1213" y="3639"/>
                    <a:pt x="543" y="2937"/>
                    <a:pt x="543" y="2107"/>
                  </a:cubicBezTo>
                  <a:cubicBezTo>
                    <a:pt x="543" y="1213"/>
                    <a:pt x="1245" y="543"/>
                    <a:pt x="2107" y="543"/>
                  </a:cubicBezTo>
                  <a:close/>
                  <a:moveTo>
                    <a:pt x="2107" y="1"/>
                  </a:moveTo>
                  <a:cubicBezTo>
                    <a:pt x="926" y="1"/>
                    <a:pt x="1" y="958"/>
                    <a:pt x="1" y="2107"/>
                  </a:cubicBezTo>
                  <a:cubicBezTo>
                    <a:pt x="1" y="3256"/>
                    <a:pt x="958" y="4213"/>
                    <a:pt x="2107" y="4213"/>
                  </a:cubicBezTo>
                  <a:cubicBezTo>
                    <a:pt x="3256" y="4213"/>
                    <a:pt x="4213" y="3256"/>
                    <a:pt x="4213" y="2107"/>
                  </a:cubicBezTo>
                  <a:cubicBezTo>
                    <a:pt x="4213" y="926"/>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13;p49">
              <a:extLst>
                <a:ext uri="{FF2B5EF4-FFF2-40B4-BE49-F238E27FC236}">
                  <a16:creationId xmlns:a16="http://schemas.microsoft.com/office/drawing/2014/main" id="{84DE244B-0215-0352-7692-7A13FA96D34D}"/>
                </a:ext>
              </a:extLst>
            </p:cNvPr>
            <p:cNvSpPr/>
            <p:nvPr/>
          </p:nvSpPr>
          <p:spPr>
            <a:xfrm>
              <a:off x="4659575" y="2649775"/>
              <a:ext cx="106125" cy="106150"/>
            </a:xfrm>
            <a:custGeom>
              <a:avLst/>
              <a:gdLst/>
              <a:ahLst/>
              <a:cxnLst/>
              <a:rect l="l" t="t" r="r" b="b"/>
              <a:pathLst>
                <a:path w="4245" h="4246" extrusionOk="0">
                  <a:moveTo>
                    <a:pt x="2138" y="575"/>
                  </a:moveTo>
                  <a:cubicBezTo>
                    <a:pt x="2968" y="575"/>
                    <a:pt x="3670" y="1245"/>
                    <a:pt x="3670" y="2139"/>
                  </a:cubicBezTo>
                  <a:cubicBezTo>
                    <a:pt x="3670" y="3001"/>
                    <a:pt x="2968" y="3671"/>
                    <a:pt x="2138" y="3671"/>
                  </a:cubicBezTo>
                  <a:cubicBezTo>
                    <a:pt x="1245" y="3671"/>
                    <a:pt x="575" y="2969"/>
                    <a:pt x="575" y="2139"/>
                  </a:cubicBezTo>
                  <a:cubicBezTo>
                    <a:pt x="575" y="1245"/>
                    <a:pt x="1277" y="575"/>
                    <a:pt x="2138" y="575"/>
                  </a:cubicBezTo>
                  <a:close/>
                  <a:moveTo>
                    <a:pt x="2138" y="1"/>
                  </a:moveTo>
                  <a:cubicBezTo>
                    <a:pt x="957" y="1"/>
                    <a:pt x="0" y="958"/>
                    <a:pt x="0" y="2139"/>
                  </a:cubicBezTo>
                  <a:cubicBezTo>
                    <a:pt x="0" y="3288"/>
                    <a:pt x="957" y="4245"/>
                    <a:pt x="2138" y="4245"/>
                  </a:cubicBezTo>
                  <a:cubicBezTo>
                    <a:pt x="3287" y="4245"/>
                    <a:pt x="4245" y="3288"/>
                    <a:pt x="4245" y="2139"/>
                  </a:cubicBezTo>
                  <a:cubicBezTo>
                    <a:pt x="4245" y="958"/>
                    <a:pt x="3287" y="1"/>
                    <a:pt x="2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14;p49">
              <a:extLst>
                <a:ext uri="{FF2B5EF4-FFF2-40B4-BE49-F238E27FC236}">
                  <a16:creationId xmlns:a16="http://schemas.microsoft.com/office/drawing/2014/main" id="{1B64D05A-E82E-8459-ACF1-FCD837FFBB3E}"/>
                </a:ext>
              </a:extLst>
            </p:cNvPr>
            <p:cNvSpPr/>
            <p:nvPr/>
          </p:nvSpPr>
          <p:spPr>
            <a:xfrm>
              <a:off x="4831100" y="2649775"/>
              <a:ext cx="106150" cy="106150"/>
            </a:xfrm>
            <a:custGeom>
              <a:avLst/>
              <a:gdLst/>
              <a:ahLst/>
              <a:cxnLst/>
              <a:rect l="l" t="t" r="r" b="b"/>
              <a:pathLst>
                <a:path w="4246" h="4246" extrusionOk="0">
                  <a:moveTo>
                    <a:pt x="2139" y="575"/>
                  </a:moveTo>
                  <a:cubicBezTo>
                    <a:pt x="2969" y="575"/>
                    <a:pt x="3671" y="1245"/>
                    <a:pt x="3671" y="2139"/>
                  </a:cubicBezTo>
                  <a:cubicBezTo>
                    <a:pt x="3671" y="3001"/>
                    <a:pt x="3001" y="3671"/>
                    <a:pt x="2139" y="3671"/>
                  </a:cubicBezTo>
                  <a:cubicBezTo>
                    <a:pt x="1245" y="3671"/>
                    <a:pt x="575" y="2969"/>
                    <a:pt x="575" y="2139"/>
                  </a:cubicBezTo>
                  <a:cubicBezTo>
                    <a:pt x="575" y="1245"/>
                    <a:pt x="1277" y="575"/>
                    <a:pt x="2139" y="575"/>
                  </a:cubicBezTo>
                  <a:close/>
                  <a:moveTo>
                    <a:pt x="2139" y="1"/>
                  </a:moveTo>
                  <a:cubicBezTo>
                    <a:pt x="958" y="1"/>
                    <a:pt x="1" y="958"/>
                    <a:pt x="1" y="2139"/>
                  </a:cubicBezTo>
                  <a:cubicBezTo>
                    <a:pt x="1" y="3288"/>
                    <a:pt x="958" y="4245"/>
                    <a:pt x="2139" y="4245"/>
                  </a:cubicBezTo>
                  <a:cubicBezTo>
                    <a:pt x="3288" y="4245"/>
                    <a:pt x="4245" y="3288"/>
                    <a:pt x="4245" y="2139"/>
                  </a:cubicBezTo>
                  <a:cubicBezTo>
                    <a:pt x="4245" y="958"/>
                    <a:pt x="3288" y="1"/>
                    <a:pt x="2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15;p49">
              <a:extLst>
                <a:ext uri="{FF2B5EF4-FFF2-40B4-BE49-F238E27FC236}">
                  <a16:creationId xmlns:a16="http://schemas.microsoft.com/office/drawing/2014/main" id="{601CA0AE-3CD5-1936-F1F2-EB00D155E43C}"/>
                </a:ext>
              </a:extLst>
            </p:cNvPr>
            <p:cNvSpPr/>
            <p:nvPr/>
          </p:nvSpPr>
          <p:spPr>
            <a:xfrm>
              <a:off x="5001850" y="2649775"/>
              <a:ext cx="106125" cy="106150"/>
            </a:xfrm>
            <a:custGeom>
              <a:avLst/>
              <a:gdLst/>
              <a:ahLst/>
              <a:cxnLst/>
              <a:rect l="l" t="t" r="r" b="b"/>
              <a:pathLst>
                <a:path w="4245" h="4246" extrusionOk="0">
                  <a:moveTo>
                    <a:pt x="2107" y="575"/>
                  </a:moveTo>
                  <a:cubicBezTo>
                    <a:pt x="3000" y="575"/>
                    <a:pt x="3670" y="1245"/>
                    <a:pt x="3670" y="2139"/>
                  </a:cubicBezTo>
                  <a:cubicBezTo>
                    <a:pt x="3670" y="3001"/>
                    <a:pt x="2968" y="3671"/>
                    <a:pt x="2107" y="3671"/>
                  </a:cubicBezTo>
                  <a:cubicBezTo>
                    <a:pt x="1245" y="3671"/>
                    <a:pt x="575" y="2969"/>
                    <a:pt x="575" y="2139"/>
                  </a:cubicBezTo>
                  <a:cubicBezTo>
                    <a:pt x="575" y="1245"/>
                    <a:pt x="1277" y="575"/>
                    <a:pt x="2107" y="575"/>
                  </a:cubicBezTo>
                  <a:close/>
                  <a:moveTo>
                    <a:pt x="2107" y="1"/>
                  </a:moveTo>
                  <a:cubicBezTo>
                    <a:pt x="958" y="1"/>
                    <a:pt x="0" y="958"/>
                    <a:pt x="0" y="2139"/>
                  </a:cubicBezTo>
                  <a:cubicBezTo>
                    <a:pt x="0" y="3288"/>
                    <a:pt x="958" y="4245"/>
                    <a:pt x="2107" y="4245"/>
                  </a:cubicBezTo>
                  <a:cubicBezTo>
                    <a:pt x="3319" y="4245"/>
                    <a:pt x="4245" y="3288"/>
                    <a:pt x="4245" y="2139"/>
                  </a:cubicBezTo>
                  <a:cubicBezTo>
                    <a:pt x="4245" y="958"/>
                    <a:pt x="3287"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16;p49">
              <a:extLst>
                <a:ext uri="{FF2B5EF4-FFF2-40B4-BE49-F238E27FC236}">
                  <a16:creationId xmlns:a16="http://schemas.microsoft.com/office/drawing/2014/main" id="{CF1CFA64-7366-080A-7281-0D16058FF78E}"/>
                </a:ext>
              </a:extLst>
            </p:cNvPr>
            <p:cNvSpPr/>
            <p:nvPr/>
          </p:nvSpPr>
          <p:spPr>
            <a:xfrm>
              <a:off x="5173375" y="2649775"/>
              <a:ext cx="106150" cy="106150"/>
            </a:xfrm>
            <a:custGeom>
              <a:avLst/>
              <a:gdLst/>
              <a:ahLst/>
              <a:cxnLst/>
              <a:rect l="l" t="t" r="r" b="b"/>
              <a:pathLst>
                <a:path w="4246" h="4246" extrusionOk="0">
                  <a:moveTo>
                    <a:pt x="2107" y="575"/>
                  </a:moveTo>
                  <a:cubicBezTo>
                    <a:pt x="2969" y="575"/>
                    <a:pt x="3671" y="1245"/>
                    <a:pt x="3671" y="2139"/>
                  </a:cubicBezTo>
                  <a:cubicBezTo>
                    <a:pt x="3671" y="3001"/>
                    <a:pt x="2969" y="3671"/>
                    <a:pt x="2107" y="3671"/>
                  </a:cubicBezTo>
                  <a:cubicBezTo>
                    <a:pt x="1246" y="3671"/>
                    <a:pt x="575" y="2969"/>
                    <a:pt x="575" y="2139"/>
                  </a:cubicBezTo>
                  <a:cubicBezTo>
                    <a:pt x="575" y="1245"/>
                    <a:pt x="1277" y="575"/>
                    <a:pt x="2107" y="575"/>
                  </a:cubicBezTo>
                  <a:close/>
                  <a:moveTo>
                    <a:pt x="2107" y="1"/>
                  </a:moveTo>
                  <a:cubicBezTo>
                    <a:pt x="958" y="1"/>
                    <a:pt x="1" y="958"/>
                    <a:pt x="1" y="2139"/>
                  </a:cubicBezTo>
                  <a:cubicBezTo>
                    <a:pt x="1" y="3288"/>
                    <a:pt x="958" y="4245"/>
                    <a:pt x="2107" y="4245"/>
                  </a:cubicBezTo>
                  <a:cubicBezTo>
                    <a:pt x="3288" y="4245"/>
                    <a:pt x="4245" y="3288"/>
                    <a:pt x="4245" y="2139"/>
                  </a:cubicBezTo>
                  <a:cubicBezTo>
                    <a:pt x="4245" y="958"/>
                    <a:pt x="3288"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17;p49">
              <a:extLst>
                <a:ext uri="{FF2B5EF4-FFF2-40B4-BE49-F238E27FC236}">
                  <a16:creationId xmlns:a16="http://schemas.microsoft.com/office/drawing/2014/main" id="{2F414E53-19A4-CC14-74C1-BBFB00C03EF9}"/>
                </a:ext>
              </a:extLst>
            </p:cNvPr>
            <p:cNvSpPr/>
            <p:nvPr/>
          </p:nvSpPr>
          <p:spPr>
            <a:xfrm>
              <a:off x="4745725" y="2784625"/>
              <a:ext cx="105350" cy="106125"/>
            </a:xfrm>
            <a:custGeom>
              <a:avLst/>
              <a:gdLst/>
              <a:ahLst/>
              <a:cxnLst/>
              <a:rect l="l" t="t" r="r" b="b"/>
              <a:pathLst>
                <a:path w="4214" h="4245" extrusionOk="0">
                  <a:moveTo>
                    <a:pt x="2107" y="575"/>
                  </a:moveTo>
                  <a:cubicBezTo>
                    <a:pt x="2937" y="575"/>
                    <a:pt x="3671" y="1245"/>
                    <a:pt x="3671" y="2106"/>
                  </a:cubicBezTo>
                  <a:cubicBezTo>
                    <a:pt x="3671" y="3000"/>
                    <a:pt x="2937" y="3670"/>
                    <a:pt x="2107" y="3670"/>
                  </a:cubicBezTo>
                  <a:cubicBezTo>
                    <a:pt x="1245" y="3670"/>
                    <a:pt x="543" y="3000"/>
                    <a:pt x="543" y="2106"/>
                  </a:cubicBezTo>
                  <a:cubicBezTo>
                    <a:pt x="543" y="1245"/>
                    <a:pt x="1277" y="575"/>
                    <a:pt x="2107" y="575"/>
                  </a:cubicBezTo>
                  <a:close/>
                  <a:moveTo>
                    <a:pt x="2107" y="0"/>
                  </a:moveTo>
                  <a:cubicBezTo>
                    <a:pt x="958" y="0"/>
                    <a:pt x="1" y="958"/>
                    <a:pt x="1" y="2106"/>
                  </a:cubicBezTo>
                  <a:cubicBezTo>
                    <a:pt x="1" y="3287"/>
                    <a:pt x="958" y="4245"/>
                    <a:pt x="2107" y="4245"/>
                  </a:cubicBezTo>
                  <a:cubicBezTo>
                    <a:pt x="3256" y="4245"/>
                    <a:pt x="4213" y="3287"/>
                    <a:pt x="4213" y="2106"/>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8;p49">
              <a:extLst>
                <a:ext uri="{FF2B5EF4-FFF2-40B4-BE49-F238E27FC236}">
                  <a16:creationId xmlns:a16="http://schemas.microsoft.com/office/drawing/2014/main" id="{8FE456A8-7864-330F-27EF-633D8BF57317}"/>
                </a:ext>
              </a:extLst>
            </p:cNvPr>
            <p:cNvSpPr/>
            <p:nvPr/>
          </p:nvSpPr>
          <p:spPr>
            <a:xfrm>
              <a:off x="4916475" y="2784625"/>
              <a:ext cx="105350" cy="106125"/>
            </a:xfrm>
            <a:custGeom>
              <a:avLst/>
              <a:gdLst/>
              <a:ahLst/>
              <a:cxnLst/>
              <a:rect l="l" t="t" r="r" b="b"/>
              <a:pathLst>
                <a:path w="4214" h="4245" extrusionOk="0">
                  <a:moveTo>
                    <a:pt x="2107" y="575"/>
                  </a:moveTo>
                  <a:cubicBezTo>
                    <a:pt x="2968" y="575"/>
                    <a:pt x="3671" y="1245"/>
                    <a:pt x="3671" y="2106"/>
                  </a:cubicBezTo>
                  <a:cubicBezTo>
                    <a:pt x="3671" y="3000"/>
                    <a:pt x="2937" y="3670"/>
                    <a:pt x="2107" y="3670"/>
                  </a:cubicBezTo>
                  <a:cubicBezTo>
                    <a:pt x="1213" y="3670"/>
                    <a:pt x="543" y="3000"/>
                    <a:pt x="543" y="2106"/>
                  </a:cubicBezTo>
                  <a:cubicBezTo>
                    <a:pt x="543" y="1245"/>
                    <a:pt x="1277" y="575"/>
                    <a:pt x="2107" y="575"/>
                  </a:cubicBezTo>
                  <a:close/>
                  <a:moveTo>
                    <a:pt x="2107" y="0"/>
                  </a:moveTo>
                  <a:cubicBezTo>
                    <a:pt x="958" y="0"/>
                    <a:pt x="0" y="958"/>
                    <a:pt x="0" y="2106"/>
                  </a:cubicBezTo>
                  <a:cubicBezTo>
                    <a:pt x="0" y="3287"/>
                    <a:pt x="958" y="4245"/>
                    <a:pt x="2107" y="4245"/>
                  </a:cubicBezTo>
                  <a:cubicBezTo>
                    <a:pt x="3288" y="4245"/>
                    <a:pt x="4213" y="3287"/>
                    <a:pt x="4213" y="2106"/>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19;p49">
              <a:extLst>
                <a:ext uri="{FF2B5EF4-FFF2-40B4-BE49-F238E27FC236}">
                  <a16:creationId xmlns:a16="http://schemas.microsoft.com/office/drawing/2014/main" id="{4B5496E4-5944-DDF0-EDAC-1326F43C5960}"/>
                </a:ext>
              </a:extLst>
            </p:cNvPr>
            <p:cNvSpPr/>
            <p:nvPr/>
          </p:nvSpPr>
          <p:spPr>
            <a:xfrm>
              <a:off x="5088025" y="2784625"/>
              <a:ext cx="105325" cy="106125"/>
            </a:xfrm>
            <a:custGeom>
              <a:avLst/>
              <a:gdLst/>
              <a:ahLst/>
              <a:cxnLst/>
              <a:rect l="l" t="t" r="r" b="b"/>
              <a:pathLst>
                <a:path w="4213" h="4245" extrusionOk="0">
                  <a:moveTo>
                    <a:pt x="2106" y="575"/>
                  </a:moveTo>
                  <a:cubicBezTo>
                    <a:pt x="2968" y="575"/>
                    <a:pt x="3670" y="1245"/>
                    <a:pt x="3670" y="2106"/>
                  </a:cubicBezTo>
                  <a:cubicBezTo>
                    <a:pt x="3670" y="3000"/>
                    <a:pt x="2968" y="3670"/>
                    <a:pt x="2106" y="3670"/>
                  </a:cubicBezTo>
                  <a:cubicBezTo>
                    <a:pt x="1213" y="3670"/>
                    <a:pt x="543" y="3000"/>
                    <a:pt x="543" y="2106"/>
                  </a:cubicBezTo>
                  <a:cubicBezTo>
                    <a:pt x="543" y="1245"/>
                    <a:pt x="1277" y="575"/>
                    <a:pt x="2106" y="575"/>
                  </a:cubicBezTo>
                  <a:close/>
                  <a:moveTo>
                    <a:pt x="2106" y="0"/>
                  </a:moveTo>
                  <a:cubicBezTo>
                    <a:pt x="926" y="0"/>
                    <a:pt x="0" y="958"/>
                    <a:pt x="0" y="2106"/>
                  </a:cubicBezTo>
                  <a:cubicBezTo>
                    <a:pt x="0" y="3287"/>
                    <a:pt x="957" y="4245"/>
                    <a:pt x="2106" y="4245"/>
                  </a:cubicBezTo>
                  <a:cubicBezTo>
                    <a:pt x="3255" y="4245"/>
                    <a:pt x="4213" y="3287"/>
                    <a:pt x="4213" y="2106"/>
                  </a:cubicBezTo>
                  <a:cubicBezTo>
                    <a:pt x="4213" y="958"/>
                    <a:pt x="3255" y="0"/>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20;p49">
              <a:extLst>
                <a:ext uri="{FF2B5EF4-FFF2-40B4-BE49-F238E27FC236}">
                  <a16:creationId xmlns:a16="http://schemas.microsoft.com/office/drawing/2014/main" id="{6ECC2876-C56E-1784-C8A4-96A11B278108}"/>
                </a:ext>
              </a:extLst>
            </p:cNvPr>
            <p:cNvSpPr/>
            <p:nvPr/>
          </p:nvSpPr>
          <p:spPr>
            <a:xfrm>
              <a:off x="5259550" y="2784625"/>
              <a:ext cx="105350" cy="106125"/>
            </a:xfrm>
            <a:custGeom>
              <a:avLst/>
              <a:gdLst/>
              <a:ahLst/>
              <a:cxnLst/>
              <a:rect l="l" t="t" r="r" b="b"/>
              <a:pathLst>
                <a:path w="4214" h="4245" extrusionOk="0">
                  <a:moveTo>
                    <a:pt x="2107" y="575"/>
                  </a:moveTo>
                  <a:cubicBezTo>
                    <a:pt x="2937" y="575"/>
                    <a:pt x="3639" y="1245"/>
                    <a:pt x="3639" y="2106"/>
                  </a:cubicBezTo>
                  <a:cubicBezTo>
                    <a:pt x="3639" y="3000"/>
                    <a:pt x="2937" y="3670"/>
                    <a:pt x="2107" y="3670"/>
                  </a:cubicBezTo>
                  <a:cubicBezTo>
                    <a:pt x="1213" y="3670"/>
                    <a:pt x="543" y="3000"/>
                    <a:pt x="543" y="2106"/>
                  </a:cubicBezTo>
                  <a:cubicBezTo>
                    <a:pt x="543" y="1245"/>
                    <a:pt x="1245" y="575"/>
                    <a:pt x="2107" y="575"/>
                  </a:cubicBezTo>
                  <a:close/>
                  <a:moveTo>
                    <a:pt x="2107" y="0"/>
                  </a:moveTo>
                  <a:cubicBezTo>
                    <a:pt x="926" y="0"/>
                    <a:pt x="1" y="958"/>
                    <a:pt x="1" y="2106"/>
                  </a:cubicBezTo>
                  <a:cubicBezTo>
                    <a:pt x="1" y="3287"/>
                    <a:pt x="958" y="4245"/>
                    <a:pt x="2107" y="4245"/>
                  </a:cubicBezTo>
                  <a:cubicBezTo>
                    <a:pt x="3256" y="4245"/>
                    <a:pt x="4213" y="3287"/>
                    <a:pt x="4213" y="2106"/>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21;p49">
              <a:extLst>
                <a:ext uri="{FF2B5EF4-FFF2-40B4-BE49-F238E27FC236}">
                  <a16:creationId xmlns:a16="http://schemas.microsoft.com/office/drawing/2014/main" id="{A57A1691-F2ED-2D83-5327-249070B0BA91}"/>
                </a:ext>
              </a:extLst>
            </p:cNvPr>
            <p:cNvSpPr/>
            <p:nvPr/>
          </p:nvSpPr>
          <p:spPr>
            <a:xfrm>
              <a:off x="4659575" y="2907475"/>
              <a:ext cx="106125" cy="105350"/>
            </a:xfrm>
            <a:custGeom>
              <a:avLst/>
              <a:gdLst/>
              <a:ahLst/>
              <a:cxnLst/>
              <a:rect l="l" t="t" r="r" b="b"/>
              <a:pathLst>
                <a:path w="4245" h="4214" extrusionOk="0">
                  <a:moveTo>
                    <a:pt x="2138" y="543"/>
                  </a:moveTo>
                  <a:cubicBezTo>
                    <a:pt x="2968" y="543"/>
                    <a:pt x="3670" y="1246"/>
                    <a:pt x="3670" y="2107"/>
                  </a:cubicBezTo>
                  <a:cubicBezTo>
                    <a:pt x="3670" y="3001"/>
                    <a:pt x="2968" y="3671"/>
                    <a:pt x="2138" y="3671"/>
                  </a:cubicBezTo>
                  <a:cubicBezTo>
                    <a:pt x="1245" y="3671"/>
                    <a:pt x="575" y="2937"/>
                    <a:pt x="575" y="2107"/>
                  </a:cubicBezTo>
                  <a:cubicBezTo>
                    <a:pt x="575" y="1246"/>
                    <a:pt x="1277" y="543"/>
                    <a:pt x="2138" y="543"/>
                  </a:cubicBezTo>
                  <a:close/>
                  <a:moveTo>
                    <a:pt x="2138" y="1"/>
                  </a:moveTo>
                  <a:cubicBezTo>
                    <a:pt x="957" y="1"/>
                    <a:pt x="0" y="958"/>
                    <a:pt x="0" y="2107"/>
                  </a:cubicBezTo>
                  <a:cubicBezTo>
                    <a:pt x="0" y="3256"/>
                    <a:pt x="957" y="4214"/>
                    <a:pt x="2138" y="4214"/>
                  </a:cubicBezTo>
                  <a:cubicBezTo>
                    <a:pt x="3287" y="4214"/>
                    <a:pt x="4245" y="3256"/>
                    <a:pt x="4245" y="2107"/>
                  </a:cubicBezTo>
                  <a:cubicBezTo>
                    <a:pt x="4245" y="958"/>
                    <a:pt x="3287" y="1"/>
                    <a:pt x="2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22;p49">
              <a:extLst>
                <a:ext uri="{FF2B5EF4-FFF2-40B4-BE49-F238E27FC236}">
                  <a16:creationId xmlns:a16="http://schemas.microsoft.com/office/drawing/2014/main" id="{C65564CF-DD73-A376-A558-8E5BDB9F3259}"/>
                </a:ext>
              </a:extLst>
            </p:cNvPr>
            <p:cNvSpPr/>
            <p:nvPr/>
          </p:nvSpPr>
          <p:spPr>
            <a:xfrm>
              <a:off x="4831100" y="2907475"/>
              <a:ext cx="106150" cy="105350"/>
            </a:xfrm>
            <a:custGeom>
              <a:avLst/>
              <a:gdLst/>
              <a:ahLst/>
              <a:cxnLst/>
              <a:rect l="l" t="t" r="r" b="b"/>
              <a:pathLst>
                <a:path w="4246" h="4214" extrusionOk="0">
                  <a:moveTo>
                    <a:pt x="2139" y="543"/>
                  </a:moveTo>
                  <a:cubicBezTo>
                    <a:pt x="2969" y="543"/>
                    <a:pt x="3671" y="1246"/>
                    <a:pt x="3671" y="2107"/>
                  </a:cubicBezTo>
                  <a:cubicBezTo>
                    <a:pt x="3671" y="3001"/>
                    <a:pt x="3001" y="3671"/>
                    <a:pt x="2139" y="3671"/>
                  </a:cubicBezTo>
                  <a:cubicBezTo>
                    <a:pt x="1245" y="3671"/>
                    <a:pt x="575" y="2937"/>
                    <a:pt x="575" y="2107"/>
                  </a:cubicBezTo>
                  <a:cubicBezTo>
                    <a:pt x="575" y="1246"/>
                    <a:pt x="1277" y="543"/>
                    <a:pt x="2139" y="543"/>
                  </a:cubicBezTo>
                  <a:close/>
                  <a:moveTo>
                    <a:pt x="2139" y="1"/>
                  </a:moveTo>
                  <a:cubicBezTo>
                    <a:pt x="958" y="1"/>
                    <a:pt x="1" y="958"/>
                    <a:pt x="1" y="2107"/>
                  </a:cubicBezTo>
                  <a:cubicBezTo>
                    <a:pt x="1" y="3256"/>
                    <a:pt x="958" y="4214"/>
                    <a:pt x="2139" y="4214"/>
                  </a:cubicBezTo>
                  <a:cubicBezTo>
                    <a:pt x="3288" y="4214"/>
                    <a:pt x="4245" y="3256"/>
                    <a:pt x="4245" y="2107"/>
                  </a:cubicBezTo>
                  <a:cubicBezTo>
                    <a:pt x="4245" y="958"/>
                    <a:pt x="3288" y="1"/>
                    <a:pt x="2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23;p49">
              <a:extLst>
                <a:ext uri="{FF2B5EF4-FFF2-40B4-BE49-F238E27FC236}">
                  <a16:creationId xmlns:a16="http://schemas.microsoft.com/office/drawing/2014/main" id="{0DF7123B-5A0F-2D7C-0D2D-9CE15538B134}"/>
                </a:ext>
              </a:extLst>
            </p:cNvPr>
            <p:cNvSpPr/>
            <p:nvPr/>
          </p:nvSpPr>
          <p:spPr>
            <a:xfrm>
              <a:off x="5001850" y="2907475"/>
              <a:ext cx="106125" cy="105350"/>
            </a:xfrm>
            <a:custGeom>
              <a:avLst/>
              <a:gdLst/>
              <a:ahLst/>
              <a:cxnLst/>
              <a:rect l="l" t="t" r="r" b="b"/>
              <a:pathLst>
                <a:path w="4245" h="4214" extrusionOk="0">
                  <a:moveTo>
                    <a:pt x="2107" y="543"/>
                  </a:moveTo>
                  <a:cubicBezTo>
                    <a:pt x="3000" y="543"/>
                    <a:pt x="3670" y="1246"/>
                    <a:pt x="3670" y="2107"/>
                  </a:cubicBezTo>
                  <a:cubicBezTo>
                    <a:pt x="3670" y="3001"/>
                    <a:pt x="2968" y="3671"/>
                    <a:pt x="2107" y="3671"/>
                  </a:cubicBezTo>
                  <a:cubicBezTo>
                    <a:pt x="1245" y="3671"/>
                    <a:pt x="575" y="2937"/>
                    <a:pt x="575" y="2107"/>
                  </a:cubicBezTo>
                  <a:cubicBezTo>
                    <a:pt x="575" y="1246"/>
                    <a:pt x="1277" y="543"/>
                    <a:pt x="2107" y="543"/>
                  </a:cubicBezTo>
                  <a:close/>
                  <a:moveTo>
                    <a:pt x="2107" y="1"/>
                  </a:moveTo>
                  <a:cubicBezTo>
                    <a:pt x="958" y="1"/>
                    <a:pt x="0" y="958"/>
                    <a:pt x="0" y="2107"/>
                  </a:cubicBezTo>
                  <a:cubicBezTo>
                    <a:pt x="0" y="3256"/>
                    <a:pt x="958" y="4214"/>
                    <a:pt x="2107" y="4214"/>
                  </a:cubicBezTo>
                  <a:cubicBezTo>
                    <a:pt x="3319" y="4214"/>
                    <a:pt x="4245" y="3256"/>
                    <a:pt x="4245" y="2107"/>
                  </a:cubicBezTo>
                  <a:cubicBezTo>
                    <a:pt x="4245" y="958"/>
                    <a:pt x="3287"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24;p49">
              <a:extLst>
                <a:ext uri="{FF2B5EF4-FFF2-40B4-BE49-F238E27FC236}">
                  <a16:creationId xmlns:a16="http://schemas.microsoft.com/office/drawing/2014/main" id="{88F4A797-2AD7-956D-A76B-96A2FCE42419}"/>
                </a:ext>
              </a:extLst>
            </p:cNvPr>
            <p:cNvSpPr/>
            <p:nvPr/>
          </p:nvSpPr>
          <p:spPr>
            <a:xfrm>
              <a:off x="5173375" y="2907475"/>
              <a:ext cx="106150" cy="105350"/>
            </a:xfrm>
            <a:custGeom>
              <a:avLst/>
              <a:gdLst/>
              <a:ahLst/>
              <a:cxnLst/>
              <a:rect l="l" t="t" r="r" b="b"/>
              <a:pathLst>
                <a:path w="4246" h="4214" extrusionOk="0">
                  <a:moveTo>
                    <a:pt x="2107" y="543"/>
                  </a:moveTo>
                  <a:cubicBezTo>
                    <a:pt x="2969" y="543"/>
                    <a:pt x="3671" y="1246"/>
                    <a:pt x="3671" y="2107"/>
                  </a:cubicBezTo>
                  <a:cubicBezTo>
                    <a:pt x="3671" y="3001"/>
                    <a:pt x="2969" y="3671"/>
                    <a:pt x="2107" y="3671"/>
                  </a:cubicBezTo>
                  <a:cubicBezTo>
                    <a:pt x="1246" y="3671"/>
                    <a:pt x="575" y="2937"/>
                    <a:pt x="575" y="2107"/>
                  </a:cubicBezTo>
                  <a:cubicBezTo>
                    <a:pt x="575" y="1246"/>
                    <a:pt x="1277" y="543"/>
                    <a:pt x="2107" y="543"/>
                  </a:cubicBezTo>
                  <a:close/>
                  <a:moveTo>
                    <a:pt x="2107" y="1"/>
                  </a:moveTo>
                  <a:cubicBezTo>
                    <a:pt x="958" y="1"/>
                    <a:pt x="1" y="958"/>
                    <a:pt x="1" y="2107"/>
                  </a:cubicBezTo>
                  <a:cubicBezTo>
                    <a:pt x="1" y="3256"/>
                    <a:pt x="958" y="4214"/>
                    <a:pt x="2107" y="4214"/>
                  </a:cubicBezTo>
                  <a:cubicBezTo>
                    <a:pt x="3288" y="4214"/>
                    <a:pt x="4245" y="3256"/>
                    <a:pt x="4245" y="2107"/>
                  </a:cubicBezTo>
                  <a:cubicBezTo>
                    <a:pt x="4245" y="958"/>
                    <a:pt x="3288"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25;p49">
              <a:extLst>
                <a:ext uri="{FF2B5EF4-FFF2-40B4-BE49-F238E27FC236}">
                  <a16:creationId xmlns:a16="http://schemas.microsoft.com/office/drawing/2014/main" id="{C4E12E09-1AB5-CCDD-F07C-41A9AFA9E107}"/>
                </a:ext>
              </a:extLst>
            </p:cNvPr>
            <p:cNvSpPr/>
            <p:nvPr/>
          </p:nvSpPr>
          <p:spPr>
            <a:xfrm>
              <a:off x="4745725" y="3042325"/>
              <a:ext cx="105350" cy="105350"/>
            </a:xfrm>
            <a:custGeom>
              <a:avLst/>
              <a:gdLst/>
              <a:ahLst/>
              <a:cxnLst/>
              <a:rect l="l" t="t" r="r" b="b"/>
              <a:pathLst>
                <a:path w="4214" h="4214" extrusionOk="0">
                  <a:moveTo>
                    <a:pt x="2107" y="543"/>
                  </a:moveTo>
                  <a:cubicBezTo>
                    <a:pt x="2937" y="543"/>
                    <a:pt x="3671" y="1213"/>
                    <a:pt x="3671" y="2107"/>
                  </a:cubicBezTo>
                  <a:cubicBezTo>
                    <a:pt x="3671" y="2968"/>
                    <a:pt x="2937" y="3639"/>
                    <a:pt x="2107" y="3639"/>
                  </a:cubicBezTo>
                  <a:cubicBezTo>
                    <a:pt x="1245" y="3639"/>
                    <a:pt x="543" y="2968"/>
                    <a:pt x="543" y="2107"/>
                  </a:cubicBezTo>
                  <a:cubicBezTo>
                    <a:pt x="543" y="1213"/>
                    <a:pt x="1277" y="543"/>
                    <a:pt x="2107" y="543"/>
                  </a:cubicBezTo>
                  <a:close/>
                  <a:moveTo>
                    <a:pt x="2107" y="0"/>
                  </a:moveTo>
                  <a:cubicBezTo>
                    <a:pt x="958" y="0"/>
                    <a:pt x="1" y="926"/>
                    <a:pt x="1" y="2107"/>
                  </a:cubicBezTo>
                  <a:cubicBezTo>
                    <a:pt x="1" y="3256"/>
                    <a:pt x="958" y="4213"/>
                    <a:pt x="2107" y="4213"/>
                  </a:cubicBezTo>
                  <a:cubicBezTo>
                    <a:pt x="3256" y="4213"/>
                    <a:pt x="4213" y="3256"/>
                    <a:pt x="4213" y="2107"/>
                  </a:cubicBezTo>
                  <a:cubicBezTo>
                    <a:pt x="4213" y="926"/>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26;p49">
              <a:extLst>
                <a:ext uri="{FF2B5EF4-FFF2-40B4-BE49-F238E27FC236}">
                  <a16:creationId xmlns:a16="http://schemas.microsoft.com/office/drawing/2014/main" id="{4B4CBE41-AA35-21DB-4B5B-0CA214C0C022}"/>
                </a:ext>
              </a:extLst>
            </p:cNvPr>
            <p:cNvSpPr/>
            <p:nvPr/>
          </p:nvSpPr>
          <p:spPr>
            <a:xfrm>
              <a:off x="4916475" y="3042325"/>
              <a:ext cx="105350" cy="105350"/>
            </a:xfrm>
            <a:custGeom>
              <a:avLst/>
              <a:gdLst/>
              <a:ahLst/>
              <a:cxnLst/>
              <a:rect l="l" t="t" r="r" b="b"/>
              <a:pathLst>
                <a:path w="4214" h="4214" extrusionOk="0">
                  <a:moveTo>
                    <a:pt x="2107" y="543"/>
                  </a:moveTo>
                  <a:cubicBezTo>
                    <a:pt x="2968" y="543"/>
                    <a:pt x="3671" y="1213"/>
                    <a:pt x="3671" y="2107"/>
                  </a:cubicBezTo>
                  <a:cubicBezTo>
                    <a:pt x="3671" y="2968"/>
                    <a:pt x="2937" y="3639"/>
                    <a:pt x="2107" y="3639"/>
                  </a:cubicBezTo>
                  <a:cubicBezTo>
                    <a:pt x="1213" y="3639"/>
                    <a:pt x="543" y="2968"/>
                    <a:pt x="543" y="2107"/>
                  </a:cubicBezTo>
                  <a:cubicBezTo>
                    <a:pt x="543" y="1213"/>
                    <a:pt x="1277" y="543"/>
                    <a:pt x="2107" y="543"/>
                  </a:cubicBezTo>
                  <a:close/>
                  <a:moveTo>
                    <a:pt x="2107" y="0"/>
                  </a:moveTo>
                  <a:cubicBezTo>
                    <a:pt x="958" y="0"/>
                    <a:pt x="0" y="926"/>
                    <a:pt x="0" y="2107"/>
                  </a:cubicBezTo>
                  <a:cubicBezTo>
                    <a:pt x="0" y="3256"/>
                    <a:pt x="958" y="4213"/>
                    <a:pt x="2107" y="4213"/>
                  </a:cubicBezTo>
                  <a:cubicBezTo>
                    <a:pt x="3288" y="4213"/>
                    <a:pt x="4213" y="3256"/>
                    <a:pt x="4213" y="2107"/>
                  </a:cubicBezTo>
                  <a:cubicBezTo>
                    <a:pt x="4213" y="926"/>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27;p49">
              <a:extLst>
                <a:ext uri="{FF2B5EF4-FFF2-40B4-BE49-F238E27FC236}">
                  <a16:creationId xmlns:a16="http://schemas.microsoft.com/office/drawing/2014/main" id="{2D71BF5F-364A-D094-4DFC-F73ED20FFA90}"/>
                </a:ext>
              </a:extLst>
            </p:cNvPr>
            <p:cNvSpPr/>
            <p:nvPr/>
          </p:nvSpPr>
          <p:spPr>
            <a:xfrm>
              <a:off x="5088025" y="3042325"/>
              <a:ext cx="105325" cy="105350"/>
            </a:xfrm>
            <a:custGeom>
              <a:avLst/>
              <a:gdLst/>
              <a:ahLst/>
              <a:cxnLst/>
              <a:rect l="l" t="t" r="r" b="b"/>
              <a:pathLst>
                <a:path w="4213" h="4214" extrusionOk="0">
                  <a:moveTo>
                    <a:pt x="2106" y="543"/>
                  </a:moveTo>
                  <a:cubicBezTo>
                    <a:pt x="2968" y="543"/>
                    <a:pt x="3670" y="1213"/>
                    <a:pt x="3670" y="2107"/>
                  </a:cubicBezTo>
                  <a:cubicBezTo>
                    <a:pt x="3670" y="2968"/>
                    <a:pt x="2968" y="3639"/>
                    <a:pt x="2106" y="3639"/>
                  </a:cubicBezTo>
                  <a:cubicBezTo>
                    <a:pt x="1213" y="3639"/>
                    <a:pt x="543" y="2968"/>
                    <a:pt x="543" y="2107"/>
                  </a:cubicBezTo>
                  <a:cubicBezTo>
                    <a:pt x="543" y="1213"/>
                    <a:pt x="1277" y="543"/>
                    <a:pt x="2106" y="543"/>
                  </a:cubicBezTo>
                  <a:close/>
                  <a:moveTo>
                    <a:pt x="2106" y="0"/>
                  </a:moveTo>
                  <a:cubicBezTo>
                    <a:pt x="926" y="0"/>
                    <a:pt x="0" y="926"/>
                    <a:pt x="0" y="2107"/>
                  </a:cubicBezTo>
                  <a:cubicBezTo>
                    <a:pt x="0" y="3256"/>
                    <a:pt x="957" y="4213"/>
                    <a:pt x="2106" y="4213"/>
                  </a:cubicBezTo>
                  <a:cubicBezTo>
                    <a:pt x="3255" y="4213"/>
                    <a:pt x="4213" y="3256"/>
                    <a:pt x="4213" y="2107"/>
                  </a:cubicBezTo>
                  <a:cubicBezTo>
                    <a:pt x="4213" y="926"/>
                    <a:pt x="3255" y="0"/>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28;p49">
              <a:extLst>
                <a:ext uri="{FF2B5EF4-FFF2-40B4-BE49-F238E27FC236}">
                  <a16:creationId xmlns:a16="http://schemas.microsoft.com/office/drawing/2014/main" id="{CC5974C3-D709-CD0C-76C9-2B89D6E0B4B6}"/>
                </a:ext>
              </a:extLst>
            </p:cNvPr>
            <p:cNvSpPr/>
            <p:nvPr/>
          </p:nvSpPr>
          <p:spPr>
            <a:xfrm>
              <a:off x="5259550" y="3042325"/>
              <a:ext cx="105350" cy="105350"/>
            </a:xfrm>
            <a:custGeom>
              <a:avLst/>
              <a:gdLst/>
              <a:ahLst/>
              <a:cxnLst/>
              <a:rect l="l" t="t" r="r" b="b"/>
              <a:pathLst>
                <a:path w="4214" h="4214" extrusionOk="0">
                  <a:moveTo>
                    <a:pt x="2107" y="543"/>
                  </a:moveTo>
                  <a:cubicBezTo>
                    <a:pt x="2937" y="543"/>
                    <a:pt x="3639" y="1213"/>
                    <a:pt x="3639" y="2107"/>
                  </a:cubicBezTo>
                  <a:cubicBezTo>
                    <a:pt x="3639" y="2968"/>
                    <a:pt x="2937" y="3639"/>
                    <a:pt x="2107" y="3639"/>
                  </a:cubicBezTo>
                  <a:cubicBezTo>
                    <a:pt x="1213" y="3639"/>
                    <a:pt x="543" y="2968"/>
                    <a:pt x="543" y="2107"/>
                  </a:cubicBezTo>
                  <a:cubicBezTo>
                    <a:pt x="543" y="1213"/>
                    <a:pt x="1245" y="543"/>
                    <a:pt x="2107" y="543"/>
                  </a:cubicBezTo>
                  <a:close/>
                  <a:moveTo>
                    <a:pt x="2107" y="0"/>
                  </a:moveTo>
                  <a:cubicBezTo>
                    <a:pt x="926" y="0"/>
                    <a:pt x="1" y="926"/>
                    <a:pt x="1" y="2107"/>
                  </a:cubicBezTo>
                  <a:cubicBezTo>
                    <a:pt x="1" y="3256"/>
                    <a:pt x="958" y="4213"/>
                    <a:pt x="2107" y="4213"/>
                  </a:cubicBezTo>
                  <a:cubicBezTo>
                    <a:pt x="3256" y="4213"/>
                    <a:pt x="4213" y="3256"/>
                    <a:pt x="4213" y="2107"/>
                  </a:cubicBezTo>
                  <a:cubicBezTo>
                    <a:pt x="4213" y="926"/>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29;p49">
              <a:extLst>
                <a:ext uri="{FF2B5EF4-FFF2-40B4-BE49-F238E27FC236}">
                  <a16:creationId xmlns:a16="http://schemas.microsoft.com/office/drawing/2014/main" id="{852963E8-8D9D-E531-E1AC-77953BB21B83}"/>
                </a:ext>
              </a:extLst>
            </p:cNvPr>
            <p:cNvSpPr/>
            <p:nvPr/>
          </p:nvSpPr>
          <p:spPr>
            <a:xfrm>
              <a:off x="4659575" y="3164400"/>
              <a:ext cx="106125" cy="106125"/>
            </a:xfrm>
            <a:custGeom>
              <a:avLst/>
              <a:gdLst/>
              <a:ahLst/>
              <a:cxnLst/>
              <a:rect l="l" t="t" r="r" b="b"/>
              <a:pathLst>
                <a:path w="4245" h="4245" extrusionOk="0">
                  <a:moveTo>
                    <a:pt x="2138" y="575"/>
                  </a:moveTo>
                  <a:cubicBezTo>
                    <a:pt x="2968" y="575"/>
                    <a:pt x="3670" y="1245"/>
                    <a:pt x="3670" y="2139"/>
                  </a:cubicBezTo>
                  <a:cubicBezTo>
                    <a:pt x="3670" y="3000"/>
                    <a:pt x="2968" y="3671"/>
                    <a:pt x="2138" y="3671"/>
                  </a:cubicBezTo>
                  <a:cubicBezTo>
                    <a:pt x="1245" y="3671"/>
                    <a:pt x="575" y="2968"/>
                    <a:pt x="575" y="2139"/>
                  </a:cubicBezTo>
                  <a:cubicBezTo>
                    <a:pt x="575" y="1245"/>
                    <a:pt x="1277" y="575"/>
                    <a:pt x="2138" y="575"/>
                  </a:cubicBezTo>
                  <a:close/>
                  <a:moveTo>
                    <a:pt x="2138" y="0"/>
                  </a:moveTo>
                  <a:cubicBezTo>
                    <a:pt x="957" y="0"/>
                    <a:pt x="0" y="958"/>
                    <a:pt x="0" y="2139"/>
                  </a:cubicBezTo>
                  <a:cubicBezTo>
                    <a:pt x="0" y="3288"/>
                    <a:pt x="957" y="4245"/>
                    <a:pt x="2138" y="4245"/>
                  </a:cubicBezTo>
                  <a:cubicBezTo>
                    <a:pt x="3287" y="4245"/>
                    <a:pt x="4245" y="3288"/>
                    <a:pt x="4245" y="2139"/>
                  </a:cubicBezTo>
                  <a:cubicBezTo>
                    <a:pt x="4245" y="958"/>
                    <a:pt x="3287" y="0"/>
                    <a:pt x="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30;p49">
              <a:extLst>
                <a:ext uri="{FF2B5EF4-FFF2-40B4-BE49-F238E27FC236}">
                  <a16:creationId xmlns:a16="http://schemas.microsoft.com/office/drawing/2014/main" id="{5F99D542-C77C-8CC3-146C-3E07CB62E105}"/>
                </a:ext>
              </a:extLst>
            </p:cNvPr>
            <p:cNvSpPr/>
            <p:nvPr/>
          </p:nvSpPr>
          <p:spPr>
            <a:xfrm>
              <a:off x="4831100" y="3164400"/>
              <a:ext cx="106150" cy="106125"/>
            </a:xfrm>
            <a:custGeom>
              <a:avLst/>
              <a:gdLst/>
              <a:ahLst/>
              <a:cxnLst/>
              <a:rect l="l" t="t" r="r" b="b"/>
              <a:pathLst>
                <a:path w="4246" h="4245" extrusionOk="0">
                  <a:moveTo>
                    <a:pt x="2139" y="575"/>
                  </a:moveTo>
                  <a:cubicBezTo>
                    <a:pt x="2969" y="575"/>
                    <a:pt x="3671" y="1245"/>
                    <a:pt x="3671" y="2139"/>
                  </a:cubicBezTo>
                  <a:cubicBezTo>
                    <a:pt x="3671" y="3000"/>
                    <a:pt x="3001" y="3671"/>
                    <a:pt x="2139" y="3671"/>
                  </a:cubicBezTo>
                  <a:cubicBezTo>
                    <a:pt x="1245" y="3671"/>
                    <a:pt x="575" y="2968"/>
                    <a:pt x="575" y="2139"/>
                  </a:cubicBezTo>
                  <a:cubicBezTo>
                    <a:pt x="575" y="1245"/>
                    <a:pt x="1277" y="575"/>
                    <a:pt x="2139" y="575"/>
                  </a:cubicBezTo>
                  <a:close/>
                  <a:moveTo>
                    <a:pt x="2139" y="0"/>
                  </a:moveTo>
                  <a:cubicBezTo>
                    <a:pt x="958" y="0"/>
                    <a:pt x="1" y="958"/>
                    <a:pt x="1" y="2139"/>
                  </a:cubicBezTo>
                  <a:cubicBezTo>
                    <a:pt x="1" y="3288"/>
                    <a:pt x="958" y="4245"/>
                    <a:pt x="2139" y="4245"/>
                  </a:cubicBezTo>
                  <a:cubicBezTo>
                    <a:pt x="3288" y="4245"/>
                    <a:pt x="4245" y="3288"/>
                    <a:pt x="4245" y="2139"/>
                  </a:cubicBezTo>
                  <a:cubicBezTo>
                    <a:pt x="4245" y="958"/>
                    <a:pt x="3288" y="0"/>
                    <a:pt x="2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31;p49">
              <a:extLst>
                <a:ext uri="{FF2B5EF4-FFF2-40B4-BE49-F238E27FC236}">
                  <a16:creationId xmlns:a16="http://schemas.microsoft.com/office/drawing/2014/main" id="{2D844EF7-C283-1021-30EC-F246CFCAC69C}"/>
                </a:ext>
              </a:extLst>
            </p:cNvPr>
            <p:cNvSpPr/>
            <p:nvPr/>
          </p:nvSpPr>
          <p:spPr>
            <a:xfrm>
              <a:off x="5001850" y="3164400"/>
              <a:ext cx="106125" cy="106125"/>
            </a:xfrm>
            <a:custGeom>
              <a:avLst/>
              <a:gdLst/>
              <a:ahLst/>
              <a:cxnLst/>
              <a:rect l="l" t="t" r="r" b="b"/>
              <a:pathLst>
                <a:path w="4245" h="4245" extrusionOk="0">
                  <a:moveTo>
                    <a:pt x="2107" y="575"/>
                  </a:moveTo>
                  <a:cubicBezTo>
                    <a:pt x="3000" y="575"/>
                    <a:pt x="3670" y="1245"/>
                    <a:pt x="3670" y="2139"/>
                  </a:cubicBezTo>
                  <a:cubicBezTo>
                    <a:pt x="3670" y="3000"/>
                    <a:pt x="2968" y="3671"/>
                    <a:pt x="2107" y="3671"/>
                  </a:cubicBezTo>
                  <a:cubicBezTo>
                    <a:pt x="1245" y="3671"/>
                    <a:pt x="575" y="2968"/>
                    <a:pt x="575" y="2139"/>
                  </a:cubicBezTo>
                  <a:cubicBezTo>
                    <a:pt x="575" y="1245"/>
                    <a:pt x="1277" y="575"/>
                    <a:pt x="2107" y="575"/>
                  </a:cubicBezTo>
                  <a:close/>
                  <a:moveTo>
                    <a:pt x="2107" y="0"/>
                  </a:moveTo>
                  <a:cubicBezTo>
                    <a:pt x="958" y="0"/>
                    <a:pt x="0" y="958"/>
                    <a:pt x="0" y="2139"/>
                  </a:cubicBezTo>
                  <a:cubicBezTo>
                    <a:pt x="0" y="3288"/>
                    <a:pt x="958" y="4245"/>
                    <a:pt x="2107" y="4245"/>
                  </a:cubicBezTo>
                  <a:cubicBezTo>
                    <a:pt x="3319" y="4245"/>
                    <a:pt x="4245" y="3288"/>
                    <a:pt x="4245" y="2139"/>
                  </a:cubicBezTo>
                  <a:cubicBezTo>
                    <a:pt x="4245" y="958"/>
                    <a:pt x="3287"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32;p49">
              <a:extLst>
                <a:ext uri="{FF2B5EF4-FFF2-40B4-BE49-F238E27FC236}">
                  <a16:creationId xmlns:a16="http://schemas.microsoft.com/office/drawing/2014/main" id="{2FD6040C-B732-87B8-07BD-930C479A635F}"/>
                </a:ext>
              </a:extLst>
            </p:cNvPr>
            <p:cNvSpPr/>
            <p:nvPr/>
          </p:nvSpPr>
          <p:spPr>
            <a:xfrm>
              <a:off x="5173375" y="3164400"/>
              <a:ext cx="106150" cy="106125"/>
            </a:xfrm>
            <a:custGeom>
              <a:avLst/>
              <a:gdLst/>
              <a:ahLst/>
              <a:cxnLst/>
              <a:rect l="l" t="t" r="r" b="b"/>
              <a:pathLst>
                <a:path w="4246" h="4245" extrusionOk="0">
                  <a:moveTo>
                    <a:pt x="2107" y="575"/>
                  </a:moveTo>
                  <a:cubicBezTo>
                    <a:pt x="2969" y="575"/>
                    <a:pt x="3671" y="1245"/>
                    <a:pt x="3671" y="2139"/>
                  </a:cubicBezTo>
                  <a:cubicBezTo>
                    <a:pt x="3671" y="3000"/>
                    <a:pt x="2969" y="3671"/>
                    <a:pt x="2107" y="3671"/>
                  </a:cubicBezTo>
                  <a:cubicBezTo>
                    <a:pt x="1246" y="3671"/>
                    <a:pt x="575" y="2968"/>
                    <a:pt x="575" y="2139"/>
                  </a:cubicBezTo>
                  <a:cubicBezTo>
                    <a:pt x="575" y="1245"/>
                    <a:pt x="1277" y="575"/>
                    <a:pt x="2107" y="575"/>
                  </a:cubicBezTo>
                  <a:close/>
                  <a:moveTo>
                    <a:pt x="2107" y="0"/>
                  </a:moveTo>
                  <a:cubicBezTo>
                    <a:pt x="958" y="0"/>
                    <a:pt x="1" y="958"/>
                    <a:pt x="1" y="2139"/>
                  </a:cubicBezTo>
                  <a:cubicBezTo>
                    <a:pt x="1" y="3288"/>
                    <a:pt x="958" y="4245"/>
                    <a:pt x="2107" y="4245"/>
                  </a:cubicBezTo>
                  <a:cubicBezTo>
                    <a:pt x="3288" y="4245"/>
                    <a:pt x="4245" y="3288"/>
                    <a:pt x="4245" y="2139"/>
                  </a:cubicBezTo>
                  <a:cubicBezTo>
                    <a:pt x="4245" y="958"/>
                    <a:pt x="3288"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33;p49">
              <a:extLst>
                <a:ext uri="{FF2B5EF4-FFF2-40B4-BE49-F238E27FC236}">
                  <a16:creationId xmlns:a16="http://schemas.microsoft.com/office/drawing/2014/main" id="{47137AF5-CD69-2F4B-1906-484FF161D482}"/>
                </a:ext>
              </a:extLst>
            </p:cNvPr>
            <p:cNvSpPr/>
            <p:nvPr/>
          </p:nvSpPr>
          <p:spPr>
            <a:xfrm>
              <a:off x="4745725" y="3299225"/>
              <a:ext cx="105350" cy="106150"/>
            </a:xfrm>
            <a:custGeom>
              <a:avLst/>
              <a:gdLst/>
              <a:ahLst/>
              <a:cxnLst/>
              <a:rect l="l" t="t" r="r" b="b"/>
              <a:pathLst>
                <a:path w="4214" h="4246" extrusionOk="0">
                  <a:moveTo>
                    <a:pt x="2107" y="575"/>
                  </a:moveTo>
                  <a:cubicBezTo>
                    <a:pt x="2937" y="575"/>
                    <a:pt x="3671" y="1277"/>
                    <a:pt x="3671" y="2107"/>
                  </a:cubicBezTo>
                  <a:cubicBezTo>
                    <a:pt x="3671" y="3001"/>
                    <a:pt x="2937" y="3671"/>
                    <a:pt x="2107" y="3671"/>
                  </a:cubicBezTo>
                  <a:cubicBezTo>
                    <a:pt x="1245" y="3671"/>
                    <a:pt x="543" y="2969"/>
                    <a:pt x="543" y="2107"/>
                  </a:cubicBezTo>
                  <a:cubicBezTo>
                    <a:pt x="543" y="1246"/>
                    <a:pt x="1277" y="575"/>
                    <a:pt x="2107" y="575"/>
                  </a:cubicBezTo>
                  <a:close/>
                  <a:moveTo>
                    <a:pt x="2107" y="1"/>
                  </a:moveTo>
                  <a:cubicBezTo>
                    <a:pt x="958" y="1"/>
                    <a:pt x="1" y="958"/>
                    <a:pt x="1" y="2107"/>
                  </a:cubicBezTo>
                  <a:cubicBezTo>
                    <a:pt x="1" y="3288"/>
                    <a:pt x="958" y="4246"/>
                    <a:pt x="2107" y="4246"/>
                  </a:cubicBezTo>
                  <a:cubicBezTo>
                    <a:pt x="3256" y="4246"/>
                    <a:pt x="4213" y="3320"/>
                    <a:pt x="4213" y="2107"/>
                  </a:cubicBezTo>
                  <a:cubicBezTo>
                    <a:pt x="4213" y="958"/>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34;p49">
              <a:extLst>
                <a:ext uri="{FF2B5EF4-FFF2-40B4-BE49-F238E27FC236}">
                  <a16:creationId xmlns:a16="http://schemas.microsoft.com/office/drawing/2014/main" id="{3C61F8DA-8C94-C587-1F19-2C3A627BBFAB}"/>
                </a:ext>
              </a:extLst>
            </p:cNvPr>
            <p:cNvSpPr/>
            <p:nvPr/>
          </p:nvSpPr>
          <p:spPr>
            <a:xfrm>
              <a:off x="4916475" y="3299225"/>
              <a:ext cx="106150" cy="106150"/>
            </a:xfrm>
            <a:custGeom>
              <a:avLst/>
              <a:gdLst/>
              <a:ahLst/>
              <a:cxnLst/>
              <a:rect l="l" t="t" r="r" b="b"/>
              <a:pathLst>
                <a:path w="4246" h="4246" extrusionOk="0">
                  <a:moveTo>
                    <a:pt x="2107" y="575"/>
                  </a:moveTo>
                  <a:cubicBezTo>
                    <a:pt x="2968" y="575"/>
                    <a:pt x="3671" y="1277"/>
                    <a:pt x="3671" y="2107"/>
                  </a:cubicBezTo>
                  <a:cubicBezTo>
                    <a:pt x="3671" y="3001"/>
                    <a:pt x="2937" y="3671"/>
                    <a:pt x="2107" y="3671"/>
                  </a:cubicBezTo>
                  <a:cubicBezTo>
                    <a:pt x="1213" y="3671"/>
                    <a:pt x="543" y="2969"/>
                    <a:pt x="543" y="2107"/>
                  </a:cubicBezTo>
                  <a:cubicBezTo>
                    <a:pt x="543" y="1246"/>
                    <a:pt x="1277" y="575"/>
                    <a:pt x="2107" y="575"/>
                  </a:cubicBezTo>
                  <a:close/>
                  <a:moveTo>
                    <a:pt x="2107" y="1"/>
                  </a:moveTo>
                  <a:cubicBezTo>
                    <a:pt x="958" y="1"/>
                    <a:pt x="0" y="958"/>
                    <a:pt x="0" y="2107"/>
                  </a:cubicBezTo>
                  <a:cubicBezTo>
                    <a:pt x="0" y="3288"/>
                    <a:pt x="958" y="4246"/>
                    <a:pt x="2107" y="4246"/>
                  </a:cubicBezTo>
                  <a:cubicBezTo>
                    <a:pt x="3288" y="4246"/>
                    <a:pt x="4245" y="3320"/>
                    <a:pt x="4213" y="2107"/>
                  </a:cubicBezTo>
                  <a:cubicBezTo>
                    <a:pt x="4213" y="958"/>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35;p49">
              <a:extLst>
                <a:ext uri="{FF2B5EF4-FFF2-40B4-BE49-F238E27FC236}">
                  <a16:creationId xmlns:a16="http://schemas.microsoft.com/office/drawing/2014/main" id="{7F5D6820-01EC-DEC8-0533-B9446D50115A}"/>
                </a:ext>
              </a:extLst>
            </p:cNvPr>
            <p:cNvSpPr/>
            <p:nvPr/>
          </p:nvSpPr>
          <p:spPr>
            <a:xfrm>
              <a:off x="5088025" y="3299225"/>
              <a:ext cx="105325" cy="106150"/>
            </a:xfrm>
            <a:custGeom>
              <a:avLst/>
              <a:gdLst/>
              <a:ahLst/>
              <a:cxnLst/>
              <a:rect l="l" t="t" r="r" b="b"/>
              <a:pathLst>
                <a:path w="4213" h="4246" extrusionOk="0">
                  <a:moveTo>
                    <a:pt x="2106" y="575"/>
                  </a:moveTo>
                  <a:cubicBezTo>
                    <a:pt x="2968" y="575"/>
                    <a:pt x="3670" y="1277"/>
                    <a:pt x="3670" y="2107"/>
                  </a:cubicBezTo>
                  <a:cubicBezTo>
                    <a:pt x="3670" y="3001"/>
                    <a:pt x="2968" y="3671"/>
                    <a:pt x="2106" y="3671"/>
                  </a:cubicBezTo>
                  <a:cubicBezTo>
                    <a:pt x="1213" y="3671"/>
                    <a:pt x="543" y="2969"/>
                    <a:pt x="543" y="2107"/>
                  </a:cubicBezTo>
                  <a:cubicBezTo>
                    <a:pt x="543" y="1246"/>
                    <a:pt x="1277" y="575"/>
                    <a:pt x="2106" y="575"/>
                  </a:cubicBezTo>
                  <a:close/>
                  <a:moveTo>
                    <a:pt x="2106" y="1"/>
                  </a:moveTo>
                  <a:cubicBezTo>
                    <a:pt x="926" y="1"/>
                    <a:pt x="0" y="958"/>
                    <a:pt x="0" y="2107"/>
                  </a:cubicBezTo>
                  <a:cubicBezTo>
                    <a:pt x="0" y="3288"/>
                    <a:pt x="957" y="4246"/>
                    <a:pt x="2106" y="4246"/>
                  </a:cubicBezTo>
                  <a:cubicBezTo>
                    <a:pt x="3255" y="4246"/>
                    <a:pt x="4213" y="3320"/>
                    <a:pt x="4213" y="2107"/>
                  </a:cubicBezTo>
                  <a:cubicBezTo>
                    <a:pt x="4213" y="958"/>
                    <a:pt x="325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36;p49">
              <a:extLst>
                <a:ext uri="{FF2B5EF4-FFF2-40B4-BE49-F238E27FC236}">
                  <a16:creationId xmlns:a16="http://schemas.microsoft.com/office/drawing/2014/main" id="{439D02E8-DDF2-1058-4C09-C71C8742FBEB}"/>
                </a:ext>
              </a:extLst>
            </p:cNvPr>
            <p:cNvSpPr/>
            <p:nvPr/>
          </p:nvSpPr>
          <p:spPr>
            <a:xfrm>
              <a:off x="5259550" y="3299225"/>
              <a:ext cx="105350" cy="106150"/>
            </a:xfrm>
            <a:custGeom>
              <a:avLst/>
              <a:gdLst/>
              <a:ahLst/>
              <a:cxnLst/>
              <a:rect l="l" t="t" r="r" b="b"/>
              <a:pathLst>
                <a:path w="4214" h="4246" extrusionOk="0">
                  <a:moveTo>
                    <a:pt x="2107" y="575"/>
                  </a:moveTo>
                  <a:cubicBezTo>
                    <a:pt x="2937" y="575"/>
                    <a:pt x="3671" y="1277"/>
                    <a:pt x="3639" y="2107"/>
                  </a:cubicBezTo>
                  <a:cubicBezTo>
                    <a:pt x="3639" y="3001"/>
                    <a:pt x="2937" y="3671"/>
                    <a:pt x="2107" y="3671"/>
                  </a:cubicBezTo>
                  <a:cubicBezTo>
                    <a:pt x="1213" y="3671"/>
                    <a:pt x="543" y="2969"/>
                    <a:pt x="543" y="2107"/>
                  </a:cubicBezTo>
                  <a:cubicBezTo>
                    <a:pt x="543" y="1246"/>
                    <a:pt x="1245" y="575"/>
                    <a:pt x="2107" y="575"/>
                  </a:cubicBezTo>
                  <a:close/>
                  <a:moveTo>
                    <a:pt x="2107" y="1"/>
                  </a:moveTo>
                  <a:cubicBezTo>
                    <a:pt x="926" y="1"/>
                    <a:pt x="1" y="958"/>
                    <a:pt x="1" y="2107"/>
                  </a:cubicBezTo>
                  <a:cubicBezTo>
                    <a:pt x="1" y="3288"/>
                    <a:pt x="958" y="4246"/>
                    <a:pt x="2107" y="4246"/>
                  </a:cubicBezTo>
                  <a:cubicBezTo>
                    <a:pt x="3256" y="4246"/>
                    <a:pt x="4213" y="3320"/>
                    <a:pt x="4213" y="2107"/>
                  </a:cubicBezTo>
                  <a:cubicBezTo>
                    <a:pt x="4213" y="958"/>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37;p49">
              <a:extLst>
                <a:ext uri="{FF2B5EF4-FFF2-40B4-BE49-F238E27FC236}">
                  <a16:creationId xmlns:a16="http://schemas.microsoft.com/office/drawing/2014/main" id="{99BE72E9-79C5-1068-3504-6BCEBAF441EB}"/>
                </a:ext>
              </a:extLst>
            </p:cNvPr>
            <p:cNvSpPr/>
            <p:nvPr/>
          </p:nvSpPr>
          <p:spPr>
            <a:xfrm>
              <a:off x="4659575" y="3422100"/>
              <a:ext cx="106125" cy="105350"/>
            </a:xfrm>
            <a:custGeom>
              <a:avLst/>
              <a:gdLst/>
              <a:ahLst/>
              <a:cxnLst/>
              <a:rect l="l" t="t" r="r" b="b"/>
              <a:pathLst>
                <a:path w="4245" h="4214" extrusionOk="0">
                  <a:moveTo>
                    <a:pt x="2138" y="543"/>
                  </a:moveTo>
                  <a:cubicBezTo>
                    <a:pt x="2968" y="543"/>
                    <a:pt x="3670" y="1277"/>
                    <a:pt x="3670" y="2107"/>
                  </a:cubicBezTo>
                  <a:cubicBezTo>
                    <a:pt x="3670" y="3001"/>
                    <a:pt x="2968" y="3671"/>
                    <a:pt x="2138" y="3671"/>
                  </a:cubicBezTo>
                  <a:cubicBezTo>
                    <a:pt x="1245" y="3671"/>
                    <a:pt x="575" y="2937"/>
                    <a:pt x="575" y="2107"/>
                  </a:cubicBezTo>
                  <a:cubicBezTo>
                    <a:pt x="575" y="1245"/>
                    <a:pt x="1277" y="543"/>
                    <a:pt x="2138" y="543"/>
                  </a:cubicBezTo>
                  <a:close/>
                  <a:moveTo>
                    <a:pt x="2138" y="1"/>
                  </a:moveTo>
                  <a:cubicBezTo>
                    <a:pt x="957" y="1"/>
                    <a:pt x="0" y="958"/>
                    <a:pt x="0" y="2107"/>
                  </a:cubicBezTo>
                  <a:cubicBezTo>
                    <a:pt x="0" y="3256"/>
                    <a:pt x="957" y="4213"/>
                    <a:pt x="2138" y="4213"/>
                  </a:cubicBezTo>
                  <a:cubicBezTo>
                    <a:pt x="3287" y="4213"/>
                    <a:pt x="4245" y="3256"/>
                    <a:pt x="4245" y="2107"/>
                  </a:cubicBezTo>
                  <a:cubicBezTo>
                    <a:pt x="4245" y="958"/>
                    <a:pt x="3287" y="1"/>
                    <a:pt x="2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38;p49">
              <a:extLst>
                <a:ext uri="{FF2B5EF4-FFF2-40B4-BE49-F238E27FC236}">
                  <a16:creationId xmlns:a16="http://schemas.microsoft.com/office/drawing/2014/main" id="{51A00BF7-96AB-E606-E93C-80B6FFAA4867}"/>
                </a:ext>
              </a:extLst>
            </p:cNvPr>
            <p:cNvSpPr/>
            <p:nvPr/>
          </p:nvSpPr>
          <p:spPr>
            <a:xfrm>
              <a:off x="4831100" y="3422100"/>
              <a:ext cx="106150" cy="105350"/>
            </a:xfrm>
            <a:custGeom>
              <a:avLst/>
              <a:gdLst/>
              <a:ahLst/>
              <a:cxnLst/>
              <a:rect l="l" t="t" r="r" b="b"/>
              <a:pathLst>
                <a:path w="4246" h="4214" extrusionOk="0">
                  <a:moveTo>
                    <a:pt x="2139" y="543"/>
                  </a:moveTo>
                  <a:cubicBezTo>
                    <a:pt x="2969" y="543"/>
                    <a:pt x="3671" y="1277"/>
                    <a:pt x="3671" y="2107"/>
                  </a:cubicBezTo>
                  <a:cubicBezTo>
                    <a:pt x="3671" y="3001"/>
                    <a:pt x="3001" y="3671"/>
                    <a:pt x="2139" y="3671"/>
                  </a:cubicBezTo>
                  <a:cubicBezTo>
                    <a:pt x="1245" y="3671"/>
                    <a:pt x="575" y="2937"/>
                    <a:pt x="575" y="2107"/>
                  </a:cubicBezTo>
                  <a:cubicBezTo>
                    <a:pt x="575" y="1245"/>
                    <a:pt x="1277" y="543"/>
                    <a:pt x="2139" y="543"/>
                  </a:cubicBezTo>
                  <a:close/>
                  <a:moveTo>
                    <a:pt x="2139" y="1"/>
                  </a:moveTo>
                  <a:cubicBezTo>
                    <a:pt x="958" y="1"/>
                    <a:pt x="1" y="958"/>
                    <a:pt x="1" y="2107"/>
                  </a:cubicBezTo>
                  <a:cubicBezTo>
                    <a:pt x="1" y="3256"/>
                    <a:pt x="958" y="4213"/>
                    <a:pt x="2139" y="4213"/>
                  </a:cubicBezTo>
                  <a:cubicBezTo>
                    <a:pt x="3288" y="4213"/>
                    <a:pt x="4245" y="3256"/>
                    <a:pt x="4245" y="2107"/>
                  </a:cubicBezTo>
                  <a:cubicBezTo>
                    <a:pt x="4245" y="958"/>
                    <a:pt x="3288" y="1"/>
                    <a:pt x="2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39;p49">
              <a:extLst>
                <a:ext uri="{FF2B5EF4-FFF2-40B4-BE49-F238E27FC236}">
                  <a16:creationId xmlns:a16="http://schemas.microsoft.com/office/drawing/2014/main" id="{66C40033-0F49-D3E4-9DFC-1140542EF016}"/>
                </a:ext>
              </a:extLst>
            </p:cNvPr>
            <p:cNvSpPr/>
            <p:nvPr/>
          </p:nvSpPr>
          <p:spPr>
            <a:xfrm>
              <a:off x="5001850" y="3422100"/>
              <a:ext cx="106125" cy="105350"/>
            </a:xfrm>
            <a:custGeom>
              <a:avLst/>
              <a:gdLst/>
              <a:ahLst/>
              <a:cxnLst/>
              <a:rect l="l" t="t" r="r" b="b"/>
              <a:pathLst>
                <a:path w="4245" h="4214" extrusionOk="0">
                  <a:moveTo>
                    <a:pt x="2107" y="543"/>
                  </a:moveTo>
                  <a:cubicBezTo>
                    <a:pt x="3000" y="543"/>
                    <a:pt x="3670" y="1277"/>
                    <a:pt x="3670" y="2107"/>
                  </a:cubicBezTo>
                  <a:cubicBezTo>
                    <a:pt x="3670" y="3001"/>
                    <a:pt x="2968" y="3671"/>
                    <a:pt x="2107" y="3671"/>
                  </a:cubicBezTo>
                  <a:cubicBezTo>
                    <a:pt x="1245" y="3671"/>
                    <a:pt x="575" y="2937"/>
                    <a:pt x="575" y="2107"/>
                  </a:cubicBezTo>
                  <a:cubicBezTo>
                    <a:pt x="575" y="1245"/>
                    <a:pt x="1277" y="543"/>
                    <a:pt x="2107" y="543"/>
                  </a:cubicBezTo>
                  <a:close/>
                  <a:moveTo>
                    <a:pt x="2107" y="1"/>
                  </a:moveTo>
                  <a:cubicBezTo>
                    <a:pt x="958" y="1"/>
                    <a:pt x="0" y="958"/>
                    <a:pt x="0" y="2107"/>
                  </a:cubicBezTo>
                  <a:cubicBezTo>
                    <a:pt x="0" y="3256"/>
                    <a:pt x="958" y="4213"/>
                    <a:pt x="2107" y="4213"/>
                  </a:cubicBezTo>
                  <a:cubicBezTo>
                    <a:pt x="3319" y="4213"/>
                    <a:pt x="4245" y="3256"/>
                    <a:pt x="4245" y="2107"/>
                  </a:cubicBezTo>
                  <a:cubicBezTo>
                    <a:pt x="4245" y="958"/>
                    <a:pt x="3287"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40;p49">
              <a:extLst>
                <a:ext uri="{FF2B5EF4-FFF2-40B4-BE49-F238E27FC236}">
                  <a16:creationId xmlns:a16="http://schemas.microsoft.com/office/drawing/2014/main" id="{E8DF15B2-1D32-B3FD-2F93-B38291CA9BF8}"/>
                </a:ext>
              </a:extLst>
            </p:cNvPr>
            <p:cNvSpPr/>
            <p:nvPr/>
          </p:nvSpPr>
          <p:spPr>
            <a:xfrm>
              <a:off x="5173375" y="3422100"/>
              <a:ext cx="106150" cy="105350"/>
            </a:xfrm>
            <a:custGeom>
              <a:avLst/>
              <a:gdLst/>
              <a:ahLst/>
              <a:cxnLst/>
              <a:rect l="l" t="t" r="r" b="b"/>
              <a:pathLst>
                <a:path w="4246" h="4214" extrusionOk="0">
                  <a:moveTo>
                    <a:pt x="2107" y="543"/>
                  </a:moveTo>
                  <a:cubicBezTo>
                    <a:pt x="2969" y="543"/>
                    <a:pt x="3671" y="1277"/>
                    <a:pt x="3671" y="2107"/>
                  </a:cubicBezTo>
                  <a:cubicBezTo>
                    <a:pt x="3671" y="3001"/>
                    <a:pt x="2969" y="3671"/>
                    <a:pt x="2107" y="3671"/>
                  </a:cubicBezTo>
                  <a:cubicBezTo>
                    <a:pt x="1246" y="3671"/>
                    <a:pt x="575" y="2937"/>
                    <a:pt x="575" y="2107"/>
                  </a:cubicBezTo>
                  <a:cubicBezTo>
                    <a:pt x="575" y="1245"/>
                    <a:pt x="1277" y="543"/>
                    <a:pt x="2107" y="543"/>
                  </a:cubicBezTo>
                  <a:close/>
                  <a:moveTo>
                    <a:pt x="2107" y="1"/>
                  </a:moveTo>
                  <a:cubicBezTo>
                    <a:pt x="958" y="1"/>
                    <a:pt x="1" y="958"/>
                    <a:pt x="1" y="2107"/>
                  </a:cubicBezTo>
                  <a:cubicBezTo>
                    <a:pt x="1" y="3256"/>
                    <a:pt x="958" y="4213"/>
                    <a:pt x="2107" y="4213"/>
                  </a:cubicBezTo>
                  <a:cubicBezTo>
                    <a:pt x="3288" y="4213"/>
                    <a:pt x="4245" y="3256"/>
                    <a:pt x="4245" y="2107"/>
                  </a:cubicBezTo>
                  <a:cubicBezTo>
                    <a:pt x="4245" y="958"/>
                    <a:pt x="3288"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41;p49">
              <a:extLst>
                <a:ext uri="{FF2B5EF4-FFF2-40B4-BE49-F238E27FC236}">
                  <a16:creationId xmlns:a16="http://schemas.microsoft.com/office/drawing/2014/main" id="{245DE591-D851-4A89-3F2B-EF8935C42C0F}"/>
                </a:ext>
              </a:extLst>
            </p:cNvPr>
            <p:cNvSpPr/>
            <p:nvPr/>
          </p:nvSpPr>
          <p:spPr>
            <a:xfrm>
              <a:off x="4745725" y="3557750"/>
              <a:ext cx="105350" cy="105325"/>
            </a:xfrm>
            <a:custGeom>
              <a:avLst/>
              <a:gdLst/>
              <a:ahLst/>
              <a:cxnLst/>
              <a:rect l="l" t="t" r="r" b="b"/>
              <a:pathLst>
                <a:path w="4214" h="4213" extrusionOk="0">
                  <a:moveTo>
                    <a:pt x="2107" y="511"/>
                  </a:moveTo>
                  <a:cubicBezTo>
                    <a:pt x="2937" y="511"/>
                    <a:pt x="3671" y="1245"/>
                    <a:pt x="3671" y="2075"/>
                  </a:cubicBezTo>
                  <a:cubicBezTo>
                    <a:pt x="3671" y="2936"/>
                    <a:pt x="2937" y="3638"/>
                    <a:pt x="2107" y="3638"/>
                  </a:cubicBezTo>
                  <a:cubicBezTo>
                    <a:pt x="1245" y="3638"/>
                    <a:pt x="543" y="2904"/>
                    <a:pt x="543" y="2075"/>
                  </a:cubicBezTo>
                  <a:cubicBezTo>
                    <a:pt x="543" y="1181"/>
                    <a:pt x="1277" y="511"/>
                    <a:pt x="2107" y="511"/>
                  </a:cubicBezTo>
                  <a:close/>
                  <a:moveTo>
                    <a:pt x="2107" y="0"/>
                  </a:moveTo>
                  <a:cubicBezTo>
                    <a:pt x="958" y="0"/>
                    <a:pt x="1" y="958"/>
                    <a:pt x="1" y="2107"/>
                  </a:cubicBezTo>
                  <a:cubicBezTo>
                    <a:pt x="1" y="3255"/>
                    <a:pt x="958" y="4213"/>
                    <a:pt x="2107" y="4213"/>
                  </a:cubicBezTo>
                  <a:cubicBezTo>
                    <a:pt x="3256" y="4213"/>
                    <a:pt x="4213" y="3255"/>
                    <a:pt x="4213" y="2107"/>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42;p49">
              <a:extLst>
                <a:ext uri="{FF2B5EF4-FFF2-40B4-BE49-F238E27FC236}">
                  <a16:creationId xmlns:a16="http://schemas.microsoft.com/office/drawing/2014/main" id="{E4213AAC-4514-8BC5-B827-0FB688906957}"/>
                </a:ext>
              </a:extLst>
            </p:cNvPr>
            <p:cNvSpPr/>
            <p:nvPr/>
          </p:nvSpPr>
          <p:spPr>
            <a:xfrm>
              <a:off x="4916475" y="3557750"/>
              <a:ext cx="106150" cy="105325"/>
            </a:xfrm>
            <a:custGeom>
              <a:avLst/>
              <a:gdLst/>
              <a:ahLst/>
              <a:cxnLst/>
              <a:rect l="l" t="t" r="r" b="b"/>
              <a:pathLst>
                <a:path w="4246" h="4213" extrusionOk="0">
                  <a:moveTo>
                    <a:pt x="2107" y="511"/>
                  </a:moveTo>
                  <a:cubicBezTo>
                    <a:pt x="2968" y="511"/>
                    <a:pt x="3671" y="1245"/>
                    <a:pt x="3671" y="2075"/>
                  </a:cubicBezTo>
                  <a:cubicBezTo>
                    <a:pt x="3671" y="2936"/>
                    <a:pt x="2937" y="3638"/>
                    <a:pt x="2107" y="3638"/>
                  </a:cubicBezTo>
                  <a:cubicBezTo>
                    <a:pt x="1213" y="3638"/>
                    <a:pt x="543" y="2904"/>
                    <a:pt x="543" y="2075"/>
                  </a:cubicBezTo>
                  <a:cubicBezTo>
                    <a:pt x="543" y="1181"/>
                    <a:pt x="1277" y="511"/>
                    <a:pt x="2107" y="511"/>
                  </a:cubicBezTo>
                  <a:close/>
                  <a:moveTo>
                    <a:pt x="2107" y="0"/>
                  </a:moveTo>
                  <a:cubicBezTo>
                    <a:pt x="958" y="0"/>
                    <a:pt x="0" y="958"/>
                    <a:pt x="0" y="2107"/>
                  </a:cubicBezTo>
                  <a:cubicBezTo>
                    <a:pt x="0" y="3255"/>
                    <a:pt x="958" y="4213"/>
                    <a:pt x="2107" y="4213"/>
                  </a:cubicBezTo>
                  <a:cubicBezTo>
                    <a:pt x="3288" y="4213"/>
                    <a:pt x="4245" y="3255"/>
                    <a:pt x="4213" y="2107"/>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43;p49">
              <a:extLst>
                <a:ext uri="{FF2B5EF4-FFF2-40B4-BE49-F238E27FC236}">
                  <a16:creationId xmlns:a16="http://schemas.microsoft.com/office/drawing/2014/main" id="{D5378C7C-628B-8E76-6780-49FC3AFE18C8}"/>
                </a:ext>
              </a:extLst>
            </p:cNvPr>
            <p:cNvSpPr/>
            <p:nvPr/>
          </p:nvSpPr>
          <p:spPr>
            <a:xfrm>
              <a:off x="5088025" y="3557750"/>
              <a:ext cx="105325" cy="105325"/>
            </a:xfrm>
            <a:custGeom>
              <a:avLst/>
              <a:gdLst/>
              <a:ahLst/>
              <a:cxnLst/>
              <a:rect l="l" t="t" r="r" b="b"/>
              <a:pathLst>
                <a:path w="4213" h="4213" extrusionOk="0">
                  <a:moveTo>
                    <a:pt x="2106" y="511"/>
                  </a:moveTo>
                  <a:cubicBezTo>
                    <a:pt x="2968" y="511"/>
                    <a:pt x="3670" y="1245"/>
                    <a:pt x="3670" y="2075"/>
                  </a:cubicBezTo>
                  <a:cubicBezTo>
                    <a:pt x="3670" y="2936"/>
                    <a:pt x="2968" y="3638"/>
                    <a:pt x="2106" y="3638"/>
                  </a:cubicBezTo>
                  <a:cubicBezTo>
                    <a:pt x="1213" y="3638"/>
                    <a:pt x="543" y="2904"/>
                    <a:pt x="543" y="2075"/>
                  </a:cubicBezTo>
                  <a:cubicBezTo>
                    <a:pt x="543" y="1181"/>
                    <a:pt x="1277" y="511"/>
                    <a:pt x="2106" y="511"/>
                  </a:cubicBezTo>
                  <a:close/>
                  <a:moveTo>
                    <a:pt x="2106" y="0"/>
                  </a:moveTo>
                  <a:cubicBezTo>
                    <a:pt x="926" y="0"/>
                    <a:pt x="0" y="958"/>
                    <a:pt x="0" y="2107"/>
                  </a:cubicBezTo>
                  <a:cubicBezTo>
                    <a:pt x="0" y="3255"/>
                    <a:pt x="957" y="4213"/>
                    <a:pt x="2106" y="4213"/>
                  </a:cubicBezTo>
                  <a:cubicBezTo>
                    <a:pt x="3255" y="4213"/>
                    <a:pt x="4213" y="3255"/>
                    <a:pt x="4213" y="2107"/>
                  </a:cubicBezTo>
                  <a:cubicBezTo>
                    <a:pt x="4213" y="958"/>
                    <a:pt x="3255" y="0"/>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44;p49">
              <a:extLst>
                <a:ext uri="{FF2B5EF4-FFF2-40B4-BE49-F238E27FC236}">
                  <a16:creationId xmlns:a16="http://schemas.microsoft.com/office/drawing/2014/main" id="{59F0FEE1-7CCE-E502-62AF-FDDC314386BA}"/>
                </a:ext>
              </a:extLst>
            </p:cNvPr>
            <p:cNvSpPr/>
            <p:nvPr/>
          </p:nvSpPr>
          <p:spPr>
            <a:xfrm>
              <a:off x="5259550" y="3557750"/>
              <a:ext cx="105350" cy="105325"/>
            </a:xfrm>
            <a:custGeom>
              <a:avLst/>
              <a:gdLst/>
              <a:ahLst/>
              <a:cxnLst/>
              <a:rect l="l" t="t" r="r" b="b"/>
              <a:pathLst>
                <a:path w="4214" h="4213" extrusionOk="0">
                  <a:moveTo>
                    <a:pt x="2107" y="511"/>
                  </a:moveTo>
                  <a:cubicBezTo>
                    <a:pt x="2937" y="511"/>
                    <a:pt x="3671" y="1245"/>
                    <a:pt x="3639" y="2075"/>
                  </a:cubicBezTo>
                  <a:cubicBezTo>
                    <a:pt x="3639" y="2936"/>
                    <a:pt x="2937" y="3638"/>
                    <a:pt x="2107" y="3638"/>
                  </a:cubicBezTo>
                  <a:cubicBezTo>
                    <a:pt x="1213" y="3638"/>
                    <a:pt x="543" y="2904"/>
                    <a:pt x="543" y="2075"/>
                  </a:cubicBezTo>
                  <a:cubicBezTo>
                    <a:pt x="543" y="1181"/>
                    <a:pt x="1245" y="511"/>
                    <a:pt x="2107" y="511"/>
                  </a:cubicBezTo>
                  <a:close/>
                  <a:moveTo>
                    <a:pt x="2107" y="0"/>
                  </a:moveTo>
                  <a:cubicBezTo>
                    <a:pt x="926" y="0"/>
                    <a:pt x="1" y="958"/>
                    <a:pt x="1" y="2107"/>
                  </a:cubicBezTo>
                  <a:cubicBezTo>
                    <a:pt x="1" y="3255"/>
                    <a:pt x="958" y="4213"/>
                    <a:pt x="2107" y="4213"/>
                  </a:cubicBezTo>
                  <a:cubicBezTo>
                    <a:pt x="3256" y="4213"/>
                    <a:pt x="4213" y="3255"/>
                    <a:pt x="4213" y="2107"/>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2904;p49">
            <a:extLst>
              <a:ext uri="{FF2B5EF4-FFF2-40B4-BE49-F238E27FC236}">
                <a16:creationId xmlns:a16="http://schemas.microsoft.com/office/drawing/2014/main" id="{0AFEF4D5-D3B0-6B63-01B5-498692A4D2FC}"/>
              </a:ext>
            </a:extLst>
          </p:cNvPr>
          <p:cNvGrpSpPr/>
          <p:nvPr/>
        </p:nvGrpSpPr>
        <p:grpSpPr>
          <a:xfrm>
            <a:off x="7208120" y="950325"/>
            <a:ext cx="705325" cy="1270200"/>
            <a:chOff x="4659575" y="2392875"/>
            <a:chExt cx="705325" cy="1270200"/>
          </a:xfrm>
        </p:grpSpPr>
        <p:sp>
          <p:nvSpPr>
            <p:cNvPr id="46" name="Google Shape;2905;p49">
              <a:extLst>
                <a:ext uri="{FF2B5EF4-FFF2-40B4-BE49-F238E27FC236}">
                  <a16:creationId xmlns:a16="http://schemas.microsoft.com/office/drawing/2014/main" id="{6BAA9139-D6E1-8C36-9393-5A1DB3763A2B}"/>
                </a:ext>
              </a:extLst>
            </p:cNvPr>
            <p:cNvSpPr/>
            <p:nvPr/>
          </p:nvSpPr>
          <p:spPr>
            <a:xfrm>
              <a:off x="4659575" y="2392875"/>
              <a:ext cx="106125" cy="105325"/>
            </a:xfrm>
            <a:custGeom>
              <a:avLst/>
              <a:gdLst/>
              <a:ahLst/>
              <a:cxnLst/>
              <a:rect l="l" t="t" r="r" b="b"/>
              <a:pathLst>
                <a:path w="4245" h="4213" extrusionOk="0">
                  <a:moveTo>
                    <a:pt x="2138" y="543"/>
                  </a:moveTo>
                  <a:cubicBezTo>
                    <a:pt x="2968" y="543"/>
                    <a:pt x="3670" y="1213"/>
                    <a:pt x="3670" y="2106"/>
                  </a:cubicBezTo>
                  <a:cubicBezTo>
                    <a:pt x="3670" y="2968"/>
                    <a:pt x="2968" y="3670"/>
                    <a:pt x="2138" y="3670"/>
                  </a:cubicBezTo>
                  <a:cubicBezTo>
                    <a:pt x="1245" y="3670"/>
                    <a:pt x="575" y="2968"/>
                    <a:pt x="575" y="2106"/>
                  </a:cubicBezTo>
                  <a:cubicBezTo>
                    <a:pt x="575" y="1213"/>
                    <a:pt x="1277" y="543"/>
                    <a:pt x="2138" y="543"/>
                  </a:cubicBezTo>
                  <a:close/>
                  <a:moveTo>
                    <a:pt x="2138" y="0"/>
                  </a:moveTo>
                  <a:cubicBezTo>
                    <a:pt x="957" y="0"/>
                    <a:pt x="0" y="958"/>
                    <a:pt x="0" y="2106"/>
                  </a:cubicBezTo>
                  <a:cubicBezTo>
                    <a:pt x="0" y="3255"/>
                    <a:pt x="957" y="4213"/>
                    <a:pt x="2138" y="4213"/>
                  </a:cubicBezTo>
                  <a:cubicBezTo>
                    <a:pt x="3287" y="4213"/>
                    <a:pt x="4245" y="3255"/>
                    <a:pt x="4245" y="2106"/>
                  </a:cubicBezTo>
                  <a:cubicBezTo>
                    <a:pt x="4245" y="958"/>
                    <a:pt x="3287" y="0"/>
                    <a:pt x="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06;p49">
              <a:extLst>
                <a:ext uri="{FF2B5EF4-FFF2-40B4-BE49-F238E27FC236}">
                  <a16:creationId xmlns:a16="http://schemas.microsoft.com/office/drawing/2014/main" id="{33899F61-E95F-2A4D-389F-8EF7408ADC5E}"/>
                </a:ext>
              </a:extLst>
            </p:cNvPr>
            <p:cNvSpPr/>
            <p:nvPr/>
          </p:nvSpPr>
          <p:spPr>
            <a:xfrm>
              <a:off x="4831100" y="2392875"/>
              <a:ext cx="106150" cy="105325"/>
            </a:xfrm>
            <a:custGeom>
              <a:avLst/>
              <a:gdLst/>
              <a:ahLst/>
              <a:cxnLst/>
              <a:rect l="l" t="t" r="r" b="b"/>
              <a:pathLst>
                <a:path w="4246" h="4213" extrusionOk="0">
                  <a:moveTo>
                    <a:pt x="2139" y="543"/>
                  </a:moveTo>
                  <a:cubicBezTo>
                    <a:pt x="2969" y="543"/>
                    <a:pt x="3671" y="1213"/>
                    <a:pt x="3671" y="2106"/>
                  </a:cubicBezTo>
                  <a:cubicBezTo>
                    <a:pt x="3671" y="2968"/>
                    <a:pt x="3001" y="3670"/>
                    <a:pt x="2139" y="3670"/>
                  </a:cubicBezTo>
                  <a:cubicBezTo>
                    <a:pt x="1245" y="3670"/>
                    <a:pt x="575" y="2968"/>
                    <a:pt x="575" y="2106"/>
                  </a:cubicBezTo>
                  <a:cubicBezTo>
                    <a:pt x="575" y="1213"/>
                    <a:pt x="1277" y="543"/>
                    <a:pt x="2139" y="543"/>
                  </a:cubicBezTo>
                  <a:close/>
                  <a:moveTo>
                    <a:pt x="2139" y="0"/>
                  </a:moveTo>
                  <a:cubicBezTo>
                    <a:pt x="958" y="0"/>
                    <a:pt x="1" y="958"/>
                    <a:pt x="1" y="2106"/>
                  </a:cubicBezTo>
                  <a:cubicBezTo>
                    <a:pt x="1" y="3255"/>
                    <a:pt x="958" y="4213"/>
                    <a:pt x="2139" y="4213"/>
                  </a:cubicBezTo>
                  <a:cubicBezTo>
                    <a:pt x="3288" y="4213"/>
                    <a:pt x="4245" y="3255"/>
                    <a:pt x="4245" y="2106"/>
                  </a:cubicBezTo>
                  <a:cubicBezTo>
                    <a:pt x="4245" y="958"/>
                    <a:pt x="3288" y="0"/>
                    <a:pt x="2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07;p49">
              <a:extLst>
                <a:ext uri="{FF2B5EF4-FFF2-40B4-BE49-F238E27FC236}">
                  <a16:creationId xmlns:a16="http://schemas.microsoft.com/office/drawing/2014/main" id="{40ABC621-1226-49AA-F37F-FD94AEAF27C7}"/>
                </a:ext>
              </a:extLst>
            </p:cNvPr>
            <p:cNvSpPr/>
            <p:nvPr/>
          </p:nvSpPr>
          <p:spPr>
            <a:xfrm>
              <a:off x="5001850" y="2392875"/>
              <a:ext cx="106125" cy="105325"/>
            </a:xfrm>
            <a:custGeom>
              <a:avLst/>
              <a:gdLst/>
              <a:ahLst/>
              <a:cxnLst/>
              <a:rect l="l" t="t" r="r" b="b"/>
              <a:pathLst>
                <a:path w="4245" h="4213" extrusionOk="0">
                  <a:moveTo>
                    <a:pt x="2107" y="543"/>
                  </a:moveTo>
                  <a:cubicBezTo>
                    <a:pt x="3000" y="543"/>
                    <a:pt x="3670" y="1213"/>
                    <a:pt x="3670" y="2106"/>
                  </a:cubicBezTo>
                  <a:cubicBezTo>
                    <a:pt x="3670" y="2968"/>
                    <a:pt x="2968" y="3670"/>
                    <a:pt x="2107" y="3670"/>
                  </a:cubicBezTo>
                  <a:cubicBezTo>
                    <a:pt x="1245" y="3670"/>
                    <a:pt x="575" y="2968"/>
                    <a:pt x="575" y="2106"/>
                  </a:cubicBezTo>
                  <a:cubicBezTo>
                    <a:pt x="575" y="1213"/>
                    <a:pt x="1277" y="543"/>
                    <a:pt x="2107" y="543"/>
                  </a:cubicBezTo>
                  <a:close/>
                  <a:moveTo>
                    <a:pt x="2107" y="0"/>
                  </a:moveTo>
                  <a:cubicBezTo>
                    <a:pt x="958" y="0"/>
                    <a:pt x="0" y="958"/>
                    <a:pt x="0" y="2106"/>
                  </a:cubicBezTo>
                  <a:cubicBezTo>
                    <a:pt x="0" y="3255"/>
                    <a:pt x="958" y="4213"/>
                    <a:pt x="2107" y="4213"/>
                  </a:cubicBezTo>
                  <a:cubicBezTo>
                    <a:pt x="3319" y="4213"/>
                    <a:pt x="4245" y="3255"/>
                    <a:pt x="4245" y="2106"/>
                  </a:cubicBezTo>
                  <a:cubicBezTo>
                    <a:pt x="4245" y="958"/>
                    <a:pt x="3287"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08;p49">
              <a:extLst>
                <a:ext uri="{FF2B5EF4-FFF2-40B4-BE49-F238E27FC236}">
                  <a16:creationId xmlns:a16="http://schemas.microsoft.com/office/drawing/2014/main" id="{6B6178ED-3582-5392-0CF6-B0766F98D827}"/>
                </a:ext>
              </a:extLst>
            </p:cNvPr>
            <p:cNvSpPr/>
            <p:nvPr/>
          </p:nvSpPr>
          <p:spPr>
            <a:xfrm>
              <a:off x="5173375" y="2392875"/>
              <a:ext cx="106150" cy="105325"/>
            </a:xfrm>
            <a:custGeom>
              <a:avLst/>
              <a:gdLst/>
              <a:ahLst/>
              <a:cxnLst/>
              <a:rect l="l" t="t" r="r" b="b"/>
              <a:pathLst>
                <a:path w="4246" h="4213" extrusionOk="0">
                  <a:moveTo>
                    <a:pt x="2107" y="543"/>
                  </a:moveTo>
                  <a:cubicBezTo>
                    <a:pt x="2969" y="543"/>
                    <a:pt x="3671" y="1213"/>
                    <a:pt x="3671" y="2106"/>
                  </a:cubicBezTo>
                  <a:cubicBezTo>
                    <a:pt x="3671" y="2968"/>
                    <a:pt x="2969" y="3670"/>
                    <a:pt x="2107" y="3670"/>
                  </a:cubicBezTo>
                  <a:cubicBezTo>
                    <a:pt x="1246" y="3670"/>
                    <a:pt x="575" y="2968"/>
                    <a:pt x="575" y="2106"/>
                  </a:cubicBezTo>
                  <a:cubicBezTo>
                    <a:pt x="575" y="1213"/>
                    <a:pt x="1277" y="543"/>
                    <a:pt x="2107" y="543"/>
                  </a:cubicBezTo>
                  <a:close/>
                  <a:moveTo>
                    <a:pt x="2107" y="0"/>
                  </a:moveTo>
                  <a:cubicBezTo>
                    <a:pt x="958" y="0"/>
                    <a:pt x="1" y="958"/>
                    <a:pt x="1" y="2106"/>
                  </a:cubicBezTo>
                  <a:cubicBezTo>
                    <a:pt x="1" y="3255"/>
                    <a:pt x="958" y="4213"/>
                    <a:pt x="2107" y="4213"/>
                  </a:cubicBezTo>
                  <a:cubicBezTo>
                    <a:pt x="3288" y="4213"/>
                    <a:pt x="4245" y="3255"/>
                    <a:pt x="4245" y="2106"/>
                  </a:cubicBezTo>
                  <a:cubicBezTo>
                    <a:pt x="4245" y="958"/>
                    <a:pt x="3288"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09;p49">
              <a:extLst>
                <a:ext uri="{FF2B5EF4-FFF2-40B4-BE49-F238E27FC236}">
                  <a16:creationId xmlns:a16="http://schemas.microsoft.com/office/drawing/2014/main" id="{DE7E10CC-E929-B0D9-E5F8-9D7F52C47BCE}"/>
                </a:ext>
              </a:extLst>
            </p:cNvPr>
            <p:cNvSpPr/>
            <p:nvPr/>
          </p:nvSpPr>
          <p:spPr>
            <a:xfrm>
              <a:off x="4745725" y="2527700"/>
              <a:ext cx="105350" cy="105350"/>
            </a:xfrm>
            <a:custGeom>
              <a:avLst/>
              <a:gdLst/>
              <a:ahLst/>
              <a:cxnLst/>
              <a:rect l="l" t="t" r="r" b="b"/>
              <a:pathLst>
                <a:path w="4214" h="4214" extrusionOk="0">
                  <a:moveTo>
                    <a:pt x="2107" y="543"/>
                  </a:moveTo>
                  <a:cubicBezTo>
                    <a:pt x="2937" y="543"/>
                    <a:pt x="3671" y="1213"/>
                    <a:pt x="3671" y="2107"/>
                  </a:cubicBezTo>
                  <a:cubicBezTo>
                    <a:pt x="3671" y="2969"/>
                    <a:pt x="2937" y="3639"/>
                    <a:pt x="2107" y="3639"/>
                  </a:cubicBezTo>
                  <a:cubicBezTo>
                    <a:pt x="1245" y="3639"/>
                    <a:pt x="543" y="2937"/>
                    <a:pt x="543" y="2107"/>
                  </a:cubicBezTo>
                  <a:cubicBezTo>
                    <a:pt x="543" y="1213"/>
                    <a:pt x="1277" y="543"/>
                    <a:pt x="2107" y="543"/>
                  </a:cubicBezTo>
                  <a:close/>
                  <a:moveTo>
                    <a:pt x="2107" y="1"/>
                  </a:moveTo>
                  <a:cubicBezTo>
                    <a:pt x="958" y="1"/>
                    <a:pt x="1" y="958"/>
                    <a:pt x="1" y="2107"/>
                  </a:cubicBezTo>
                  <a:cubicBezTo>
                    <a:pt x="1" y="3256"/>
                    <a:pt x="958" y="4213"/>
                    <a:pt x="2107" y="4213"/>
                  </a:cubicBezTo>
                  <a:cubicBezTo>
                    <a:pt x="3256" y="4213"/>
                    <a:pt x="4213" y="3256"/>
                    <a:pt x="4213" y="2107"/>
                  </a:cubicBezTo>
                  <a:cubicBezTo>
                    <a:pt x="4213" y="926"/>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10;p49">
              <a:extLst>
                <a:ext uri="{FF2B5EF4-FFF2-40B4-BE49-F238E27FC236}">
                  <a16:creationId xmlns:a16="http://schemas.microsoft.com/office/drawing/2014/main" id="{6DAFB7BD-E53F-8316-F9C3-C155587B4D3A}"/>
                </a:ext>
              </a:extLst>
            </p:cNvPr>
            <p:cNvSpPr/>
            <p:nvPr/>
          </p:nvSpPr>
          <p:spPr>
            <a:xfrm>
              <a:off x="4916475" y="2527700"/>
              <a:ext cx="106150" cy="105350"/>
            </a:xfrm>
            <a:custGeom>
              <a:avLst/>
              <a:gdLst/>
              <a:ahLst/>
              <a:cxnLst/>
              <a:rect l="l" t="t" r="r" b="b"/>
              <a:pathLst>
                <a:path w="4246" h="4214" extrusionOk="0">
                  <a:moveTo>
                    <a:pt x="2107" y="543"/>
                  </a:moveTo>
                  <a:cubicBezTo>
                    <a:pt x="2968" y="543"/>
                    <a:pt x="3671" y="1213"/>
                    <a:pt x="3671" y="2107"/>
                  </a:cubicBezTo>
                  <a:cubicBezTo>
                    <a:pt x="3671" y="2969"/>
                    <a:pt x="2937" y="3639"/>
                    <a:pt x="2107" y="3639"/>
                  </a:cubicBezTo>
                  <a:cubicBezTo>
                    <a:pt x="1213" y="3639"/>
                    <a:pt x="543" y="2937"/>
                    <a:pt x="543" y="2107"/>
                  </a:cubicBezTo>
                  <a:cubicBezTo>
                    <a:pt x="543" y="1213"/>
                    <a:pt x="1277" y="543"/>
                    <a:pt x="2107" y="543"/>
                  </a:cubicBezTo>
                  <a:close/>
                  <a:moveTo>
                    <a:pt x="2107" y="1"/>
                  </a:moveTo>
                  <a:cubicBezTo>
                    <a:pt x="958" y="1"/>
                    <a:pt x="0" y="958"/>
                    <a:pt x="0" y="2107"/>
                  </a:cubicBezTo>
                  <a:cubicBezTo>
                    <a:pt x="0" y="3256"/>
                    <a:pt x="958" y="4213"/>
                    <a:pt x="2107" y="4213"/>
                  </a:cubicBezTo>
                  <a:cubicBezTo>
                    <a:pt x="3288" y="4213"/>
                    <a:pt x="4245" y="3256"/>
                    <a:pt x="4213" y="2107"/>
                  </a:cubicBezTo>
                  <a:cubicBezTo>
                    <a:pt x="4213" y="926"/>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11;p49">
              <a:extLst>
                <a:ext uri="{FF2B5EF4-FFF2-40B4-BE49-F238E27FC236}">
                  <a16:creationId xmlns:a16="http://schemas.microsoft.com/office/drawing/2014/main" id="{D391B8F9-92AA-592F-90E0-E6AD941A3041}"/>
                </a:ext>
              </a:extLst>
            </p:cNvPr>
            <p:cNvSpPr/>
            <p:nvPr/>
          </p:nvSpPr>
          <p:spPr>
            <a:xfrm>
              <a:off x="5088025" y="2527700"/>
              <a:ext cx="105325" cy="105350"/>
            </a:xfrm>
            <a:custGeom>
              <a:avLst/>
              <a:gdLst/>
              <a:ahLst/>
              <a:cxnLst/>
              <a:rect l="l" t="t" r="r" b="b"/>
              <a:pathLst>
                <a:path w="4213" h="4214" extrusionOk="0">
                  <a:moveTo>
                    <a:pt x="2106" y="543"/>
                  </a:moveTo>
                  <a:cubicBezTo>
                    <a:pt x="2968" y="543"/>
                    <a:pt x="3670" y="1213"/>
                    <a:pt x="3670" y="2107"/>
                  </a:cubicBezTo>
                  <a:cubicBezTo>
                    <a:pt x="3670" y="2969"/>
                    <a:pt x="2968" y="3639"/>
                    <a:pt x="2106" y="3639"/>
                  </a:cubicBezTo>
                  <a:cubicBezTo>
                    <a:pt x="1213" y="3639"/>
                    <a:pt x="543" y="2937"/>
                    <a:pt x="543" y="2107"/>
                  </a:cubicBezTo>
                  <a:cubicBezTo>
                    <a:pt x="543" y="1213"/>
                    <a:pt x="1277" y="543"/>
                    <a:pt x="2106" y="543"/>
                  </a:cubicBezTo>
                  <a:close/>
                  <a:moveTo>
                    <a:pt x="2106" y="1"/>
                  </a:moveTo>
                  <a:cubicBezTo>
                    <a:pt x="926" y="1"/>
                    <a:pt x="0" y="958"/>
                    <a:pt x="0" y="2107"/>
                  </a:cubicBezTo>
                  <a:cubicBezTo>
                    <a:pt x="0" y="3256"/>
                    <a:pt x="957" y="4213"/>
                    <a:pt x="2106" y="4213"/>
                  </a:cubicBezTo>
                  <a:cubicBezTo>
                    <a:pt x="3255" y="4213"/>
                    <a:pt x="4213" y="3256"/>
                    <a:pt x="4213" y="2107"/>
                  </a:cubicBezTo>
                  <a:cubicBezTo>
                    <a:pt x="4213" y="926"/>
                    <a:pt x="325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12;p49">
              <a:extLst>
                <a:ext uri="{FF2B5EF4-FFF2-40B4-BE49-F238E27FC236}">
                  <a16:creationId xmlns:a16="http://schemas.microsoft.com/office/drawing/2014/main" id="{CED4A9A2-9029-636D-268B-9D8FC8E49593}"/>
                </a:ext>
              </a:extLst>
            </p:cNvPr>
            <p:cNvSpPr/>
            <p:nvPr/>
          </p:nvSpPr>
          <p:spPr>
            <a:xfrm>
              <a:off x="5259550" y="2527700"/>
              <a:ext cx="105350" cy="105350"/>
            </a:xfrm>
            <a:custGeom>
              <a:avLst/>
              <a:gdLst/>
              <a:ahLst/>
              <a:cxnLst/>
              <a:rect l="l" t="t" r="r" b="b"/>
              <a:pathLst>
                <a:path w="4214" h="4214" extrusionOk="0">
                  <a:moveTo>
                    <a:pt x="2107" y="543"/>
                  </a:moveTo>
                  <a:cubicBezTo>
                    <a:pt x="2937" y="543"/>
                    <a:pt x="3671" y="1213"/>
                    <a:pt x="3639" y="2107"/>
                  </a:cubicBezTo>
                  <a:cubicBezTo>
                    <a:pt x="3639" y="2969"/>
                    <a:pt x="2937" y="3639"/>
                    <a:pt x="2107" y="3639"/>
                  </a:cubicBezTo>
                  <a:cubicBezTo>
                    <a:pt x="1213" y="3639"/>
                    <a:pt x="543" y="2937"/>
                    <a:pt x="543" y="2107"/>
                  </a:cubicBezTo>
                  <a:cubicBezTo>
                    <a:pt x="543" y="1213"/>
                    <a:pt x="1245" y="543"/>
                    <a:pt x="2107" y="543"/>
                  </a:cubicBezTo>
                  <a:close/>
                  <a:moveTo>
                    <a:pt x="2107" y="1"/>
                  </a:moveTo>
                  <a:cubicBezTo>
                    <a:pt x="926" y="1"/>
                    <a:pt x="1" y="958"/>
                    <a:pt x="1" y="2107"/>
                  </a:cubicBezTo>
                  <a:cubicBezTo>
                    <a:pt x="1" y="3256"/>
                    <a:pt x="958" y="4213"/>
                    <a:pt x="2107" y="4213"/>
                  </a:cubicBezTo>
                  <a:cubicBezTo>
                    <a:pt x="3256" y="4213"/>
                    <a:pt x="4213" y="3256"/>
                    <a:pt x="4213" y="2107"/>
                  </a:cubicBezTo>
                  <a:cubicBezTo>
                    <a:pt x="4213" y="926"/>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13;p49">
              <a:extLst>
                <a:ext uri="{FF2B5EF4-FFF2-40B4-BE49-F238E27FC236}">
                  <a16:creationId xmlns:a16="http://schemas.microsoft.com/office/drawing/2014/main" id="{BB6B7259-4A3C-C331-13BF-B56BE166367C}"/>
                </a:ext>
              </a:extLst>
            </p:cNvPr>
            <p:cNvSpPr/>
            <p:nvPr/>
          </p:nvSpPr>
          <p:spPr>
            <a:xfrm>
              <a:off x="4659575" y="2649775"/>
              <a:ext cx="106125" cy="106150"/>
            </a:xfrm>
            <a:custGeom>
              <a:avLst/>
              <a:gdLst/>
              <a:ahLst/>
              <a:cxnLst/>
              <a:rect l="l" t="t" r="r" b="b"/>
              <a:pathLst>
                <a:path w="4245" h="4246" extrusionOk="0">
                  <a:moveTo>
                    <a:pt x="2138" y="575"/>
                  </a:moveTo>
                  <a:cubicBezTo>
                    <a:pt x="2968" y="575"/>
                    <a:pt x="3670" y="1245"/>
                    <a:pt x="3670" y="2139"/>
                  </a:cubicBezTo>
                  <a:cubicBezTo>
                    <a:pt x="3670" y="3001"/>
                    <a:pt x="2968" y="3671"/>
                    <a:pt x="2138" y="3671"/>
                  </a:cubicBezTo>
                  <a:cubicBezTo>
                    <a:pt x="1245" y="3671"/>
                    <a:pt x="575" y="2969"/>
                    <a:pt x="575" y="2139"/>
                  </a:cubicBezTo>
                  <a:cubicBezTo>
                    <a:pt x="575" y="1245"/>
                    <a:pt x="1277" y="575"/>
                    <a:pt x="2138" y="575"/>
                  </a:cubicBezTo>
                  <a:close/>
                  <a:moveTo>
                    <a:pt x="2138" y="1"/>
                  </a:moveTo>
                  <a:cubicBezTo>
                    <a:pt x="957" y="1"/>
                    <a:pt x="0" y="958"/>
                    <a:pt x="0" y="2139"/>
                  </a:cubicBezTo>
                  <a:cubicBezTo>
                    <a:pt x="0" y="3288"/>
                    <a:pt x="957" y="4245"/>
                    <a:pt x="2138" y="4245"/>
                  </a:cubicBezTo>
                  <a:cubicBezTo>
                    <a:pt x="3287" y="4245"/>
                    <a:pt x="4245" y="3288"/>
                    <a:pt x="4245" y="2139"/>
                  </a:cubicBezTo>
                  <a:cubicBezTo>
                    <a:pt x="4245" y="958"/>
                    <a:pt x="3287" y="1"/>
                    <a:pt x="2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14;p49">
              <a:extLst>
                <a:ext uri="{FF2B5EF4-FFF2-40B4-BE49-F238E27FC236}">
                  <a16:creationId xmlns:a16="http://schemas.microsoft.com/office/drawing/2014/main" id="{25E7154C-8E11-048C-BEA5-AC4ABC0E19EC}"/>
                </a:ext>
              </a:extLst>
            </p:cNvPr>
            <p:cNvSpPr/>
            <p:nvPr/>
          </p:nvSpPr>
          <p:spPr>
            <a:xfrm>
              <a:off x="4831100" y="2649775"/>
              <a:ext cx="106150" cy="106150"/>
            </a:xfrm>
            <a:custGeom>
              <a:avLst/>
              <a:gdLst/>
              <a:ahLst/>
              <a:cxnLst/>
              <a:rect l="l" t="t" r="r" b="b"/>
              <a:pathLst>
                <a:path w="4246" h="4246" extrusionOk="0">
                  <a:moveTo>
                    <a:pt x="2139" y="575"/>
                  </a:moveTo>
                  <a:cubicBezTo>
                    <a:pt x="2969" y="575"/>
                    <a:pt x="3671" y="1245"/>
                    <a:pt x="3671" y="2139"/>
                  </a:cubicBezTo>
                  <a:cubicBezTo>
                    <a:pt x="3671" y="3001"/>
                    <a:pt x="3001" y="3671"/>
                    <a:pt x="2139" y="3671"/>
                  </a:cubicBezTo>
                  <a:cubicBezTo>
                    <a:pt x="1245" y="3671"/>
                    <a:pt x="575" y="2969"/>
                    <a:pt x="575" y="2139"/>
                  </a:cubicBezTo>
                  <a:cubicBezTo>
                    <a:pt x="575" y="1245"/>
                    <a:pt x="1277" y="575"/>
                    <a:pt x="2139" y="575"/>
                  </a:cubicBezTo>
                  <a:close/>
                  <a:moveTo>
                    <a:pt x="2139" y="1"/>
                  </a:moveTo>
                  <a:cubicBezTo>
                    <a:pt x="958" y="1"/>
                    <a:pt x="1" y="958"/>
                    <a:pt x="1" y="2139"/>
                  </a:cubicBezTo>
                  <a:cubicBezTo>
                    <a:pt x="1" y="3288"/>
                    <a:pt x="958" y="4245"/>
                    <a:pt x="2139" y="4245"/>
                  </a:cubicBezTo>
                  <a:cubicBezTo>
                    <a:pt x="3288" y="4245"/>
                    <a:pt x="4245" y="3288"/>
                    <a:pt x="4245" y="2139"/>
                  </a:cubicBezTo>
                  <a:cubicBezTo>
                    <a:pt x="4245" y="958"/>
                    <a:pt x="3288" y="1"/>
                    <a:pt x="2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15;p49">
              <a:extLst>
                <a:ext uri="{FF2B5EF4-FFF2-40B4-BE49-F238E27FC236}">
                  <a16:creationId xmlns:a16="http://schemas.microsoft.com/office/drawing/2014/main" id="{287F63CF-6708-ACA1-DDA4-DAD9045F80F8}"/>
                </a:ext>
              </a:extLst>
            </p:cNvPr>
            <p:cNvSpPr/>
            <p:nvPr/>
          </p:nvSpPr>
          <p:spPr>
            <a:xfrm>
              <a:off x="5001850" y="2649775"/>
              <a:ext cx="106125" cy="106150"/>
            </a:xfrm>
            <a:custGeom>
              <a:avLst/>
              <a:gdLst/>
              <a:ahLst/>
              <a:cxnLst/>
              <a:rect l="l" t="t" r="r" b="b"/>
              <a:pathLst>
                <a:path w="4245" h="4246" extrusionOk="0">
                  <a:moveTo>
                    <a:pt x="2107" y="575"/>
                  </a:moveTo>
                  <a:cubicBezTo>
                    <a:pt x="3000" y="575"/>
                    <a:pt x="3670" y="1245"/>
                    <a:pt x="3670" y="2139"/>
                  </a:cubicBezTo>
                  <a:cubicBezTo>
                    <a:pt x="3670" y="3001"/>
                    <a:pt x="2968" y="3671"/>
                    <a:pt x="2107" y="3671"/>
                  </a:cubicBezTo>
                  <a:cubicBezTo>
                    <a:pt x="1245" y="3671"/>
                    <a:pt x="575" y="2969"/>
                    <a:pt x="575" y="2139"/>
                  </a:cubicBezTo>
                  <a:cubicBezTo>
                    <a:pt x="575" y="1245"/>
                    <a:pt x="1277" y="575"/>
                    <a:pt x="2107" y="575"/>
                  </a:cubicBezTo>
                  <a:close/>
                  <a:moveTo>
                    <a:pt x="2107" y="1"/>
                  </a:moveTo>
                  <a:cubicBezTo>
                    <a:pt x="958" y="1"/>
                    <a:pt x="0" y="958"/>
                    <a:pt x="0" y="2139"/>
                  </a:cubicBezTo>
                  <a:cubicBezTo>
                    <a:pt x="0" y="3288"/>
                    <a:pt x="958" y="4245"/>
                    <a:pt x="2107" y="4245"/>
                  </a:cubicBezTo>
                  <a:cubicBezTo>
                    <a:pt x="3319" y="4245"/>
                    <a:pt x="4245" y="3288"/>
                    <a:pt x="4245" y="2139"/>
                  </a:cubicBezTo>
                  <a:cubicBezTo>
                    <a:pt x="4245" y="958"/>
                    <a:pt x="3287"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16;p49">
              <a:extLst>
                <a:ext uri="{FF2B5EF4-FFF2-40B4-BE49-F238E27FC236}">
                  <a16:creationId xmlns:a16="http://schemas.microsoft.com/office/drawing/2014/main" id="{601DF662-B3ED-0203-2BE9-B96441474762}"/>
                </a:ext>
              </a:extLst>
            </p:cNvPr>
            <p:cNvSpPr/>
            <p:nvPr/>
          </p:nvSpPr>
          <p:spPr>
            <a:xfrm>
              <a:off x="5173375" y="2649775"/>
              <a:ext cx="106150" cy="106150"/>
            </a:xfrm>
            <a:custGeom>
              <a:avLst/>
              <a:gdLst/>
              <a:ahLst/>
              <a:cxnLst/>
              <a:rect l="l" t="t" r="r" b="b"/>
              <a:pathLst>
                <a:path w="4246" h="4246" extrusionOk="0">
                  <a:moveTo>
                    <a:pt x="2107" y="575"/>
                  </a:moveTo>
                  <a:cubicBezTo>
                    <a:pt x="2969" y="575"/>
                    <a:pt x="3671" y="1245"/>
                    <a:pt x="3671" y="2139"/>
                  </a:cubicBezTo>
                  <a:cubicBezTo>
                    <a:pt x="3671" y="3001"/>
                    <a:pt x="2969" y="3671"/>
                    <a:pt x="2107" y="3671"/>
                  </a:cubicBezTo>
                  <a:cubicBezTo>
                    <a:pt x="1246" y="3671"/>
                    <a:pt x="575" y="2969"/>
                    <a:pt x="575" y="2139"/>
                  </a:cubicBezTo>
                  <a:cubicBezTo>
                    <a:pt x="575" y="1245"/>
                    <a:pt x="1277" y="575"/>
                    <a:pt x="2107" y="575"/>
                  </a:cubicBezTo>
                  <a:close/>
                  <a:moveTo>
                    <a:pt x="2107" y="1"/>
                  </a:moveTo>
                  <a:cubicBezTo>
                    <a:pt x="958" y="1"/>
                    <a:pt x="1" y="958"/>
                    <a:pt x="1" y="2139"/>
                  </a:cubicBezTo>
                  <a:cubicBezTo>
                    <a:pt x="1" y="3288"/>
                    <a:pt x="958" y="4245"/>
                    <a:pt x="2107" y="4245"/>
                  </a:cubicBezTo>
                  <a:cubicBezTo>
                    <a:pt x="3288" y="4245"/>
                    <a:pt x="4245" y="3288"/>
                    <a:pt x="4245" y="2139"/>
                  </a:cubicBezTo>
                  <a:cubicBezTo>
                    <a:pt x="4245" y="958"/>
                    <a:pt x="3288"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17;p49">
              <a:extLst>
                <a:ext uri="{FF2B5EF4-FFF2-40B4-BE49-F238E27FC236}">
                  <a16:creationId xmlns:a16="http://schemas.microsoft.com/office/drawing/2014/main" id="{085D3819-5630-28DB-094A-C124ED626E08}"/>
                </a:ext>
              </a:extLst>
            </p:cNvPr>
            <p:cNvSpPr/>
            <p:nvPr/>
          </p:nvSpPr>
          <p:spPr>
            <a:xfrm>
              <a:off x="4745725" y="2784625"/>
              <a:ext cx="105350" cy="106125"/>
            </a:xfrm>
            <a:custGeom>
              <a:avLst/>
              <a:gdLst/>
              <a:ahLst/>
              <a:cxnLst/>
              <a:rect l="l" t="t" r="r" b="b"/>
              <a:pathLst>
                <a:path w="4214" h="4245" extrusionOk="0">
                  <a:moveTo>
                    <a:pt x="2107" y="575"/>
                  </a:moveTo>
                  <a:cubicBezTo>
                    <a:pt x="2937" y="575"/>
                    <a:pt x="3671" y="1245"/>
                    <a:pt x="3671" y="2106"/>
                  </a:cubicBezTo>
                  <a:cubicBezTo>
                    <a:pt x="3671" y="3000"/>
                    <a:pt x="2937" y="3670"/>
                    <a:pt x="2107" y="3670"/>
                  </a:cubicBezTo>
                  <a:cubicBezTo>
                    <a:pt x="1245" y="3670"/>
                    <a:pt x="543" y="3000"/>
                    <a:pt x="543" y="2106"/>
                  </a:cubicBezTo>
                  <a:cubicBezTo>
                    <a:pt x="543" y="1245"/>
                    <a:pt x="1277" y="575"/>
                    <a:pt x="2107" y="575"/>
                  </a:cubicBezTo>
                  <a:close/>
                  <a:moveTo>
                    <a:pt x="2107" y="0"/>
                  </a:moveTo>
                  <a:cubicBezTo>
                    <a:pt x="958" y="0"/>
                    <a:pt x="1" y="958"/>
                    <a:pt x="1" y="2106"/>
                  </a:cubicBezTo>
                  <a:cubicBezTo>
                    <a:pt x="1" y="3287"/>
                    <a:pt x="958" y="4245"/>
                    <a:pt x="2107" y="4245"/>
                  </a:cubicBezTo>
                  <a:cubicBezTo>
                    <a:pt x="3256" y="4245"/>
                    <a:pt x="4213" y="3287"/>
                    <a:pt x="4213" y="2106"/>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8;p49">
              <a:extLst>
                <a:ext uri="{FF2B5EF4-FFF2-40B4-BE49-F238E27FC236}">
                  <a16:creationId xmlns:a16="http://schemas.microsoft.com/office/drawing/2014/main" id="{27B5B870-CCCD-1EE0-6926-8DFBFD43E1A5}"/>
                </a:ext>
              </a:extLst>
            </p:cNvPr>
            <p:cNvSpPr/>
            <p:nvPr/>
          </p:nvSpPr>
          <p:spPr>
            <a:xfrm>
              <a:off x="4916475" y="2784625"/>
              <a:ext cx="105350" cy="106125"/>
            </a:xfrm>
            <a:custGeom>
              <a:avLst/>
              <a:gdLst/>
              <a:ahLst/>
              <a:cxnLst/>
              <a:rect l="l" t="t" r="r" b="b"/>
              <a:pathLst>
                <a:path w="4214" h="4245" extrusionOk="0">
                  <a:moveTo>
                    <a:pt x="2107" y="575"/>
                  </a:moveTo>
                  <a:cubicBezTo>
                    <a:pt x="2968" y="575"/>
                    <a:pt x="3671" y="1245"/>
                    <a:pt x="3671" y="2106"/>
                  </a:cubicBezTo>
                  <a:cubicBezTo>
                    <a:pt x="3671" y="3000"/>
                    <a:pt x="2937" y="3670"/>
                    <a:pt x="2107" y="3670"/>
                  </a:cubicBezTo>
                  <a:cubicBezTo>
                    <a:pt x="1213" y="3670"/>
                    <a:pt x="543" y="3000"/>
                    <a:pt x="543" y="2106"/>
                  </a:cubicBezTo>
                  <a:cubicBezTo>
                    <a:pt x="543" y="1245"/>
                    <a:pt x="1277" y="575"/>
                    <a:pt x="2107" y="575"/>
                  </a:cubicBezTo>
                  <a:close/>
                  <a:moveTo>
                    <a:pt x="2107" y="0"/>
                  </a:moveTo>
                  <a:cubicBezTo>
                    <a:pt x="958" y="0"/>
                    <a:pt x="0" y="958"/>
                    <a:pt x="0" y="2106"/>
                  </a:cubicBezTo>
                  <a:cubicBezTo>
                    <a:pt x="0" y="3287"/>
                    <a:pt x="958" y="4245"/>
                    <a:pt x="2107" y="4245"/>
                  </a:cubicBezTo>
                  <a:cubicBezTo>
                    <a:pt x="3288" y="4245"/>
                    <a:pt x="4213" y="3287"/>
                    <a:pt x="4213" y="2106"/>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19;p49">
              <a:extLst>
                <a:ext uri="{FF2B5EF4-FFF2-40B4-BE49-F238E27FC236}">
                  <a16:creationId xmlns:a16="http://schemas.microsoft.com/office/drawing/2014/main" id="{6E6AA452-D06F-C009-A223-EC4F0689B3F5}"/>
                </a:ext>
              </a:extLst>
            </p:cNvPr>
            <p:cNvSpPr/>
            <p:nvPr/>
          </p:nvSpPr>
          <p:spPr>
            <a:xfrm>
              <a:off x="5088025" y="2784625"/>
              <a:ext cx="105325" cy="106125"/>
            </a:xfrm>
            <a:custGeom>
              <a:avLst/>
              <a:gdLst/>
              <a:ahLst/>
              <a:cxnLst/>
              <a:rect l="l" t="t" r="r" b="b"/>
              <a:pathLst>
                <a:path w="4213" h="4245" extrusionOk="0">
                  <a:moveTo>
                    <a:pt x="2106" y="575"/>
                  </a:moveTo>
                  <a:cubicBezTo>
                    <a:pt x="2968" y="575"/>
                    <a:pt x="3670" y="1245"/>
                    <a:pt x="3670" y="2106"/>
                  </a:cubicBezTo>
                  <a:cubicBezTo>
                    <a:pt x="3670" y="3000"/>
                    <a:pt x="2968" y="3670"/>
                    <a:pt x="2106" y="3670"/>
                  </a:cubicBezTo>
                  <a:cubicBezTo>
                    <a:pt x="1213" y="3670"/>
                    <a:pt x="543" y="3000"/>
                    <a:pt x="543" y="2106"/>
                  </a:cubicBezTo>
                  <a:cubicBezTo>
                    <a:pt x="543" y="1245"/>
                    <a:pt x="1277" y="575"/>
                    <a:pt x="2106" y="575"/>
                  </a:cubicBezTo>
                  <a:close/>
                  <a:moveTo>
                    <a:pt x="2106" y="0"/>
                  </a:moveTo>
                  <a:cubicBezTo>
                    <a:pt x="926" y="0"/>
                    <a:pt x="0" y="958"/>
                    <a:pt x="0" y="2106"/>
                  </a:cubicBezTo>
                  <a:cubicBezTo>
                    <a:pt x="0" y="3287"/>
                    <a:pt x="957" y="4245"/>
                    <a:pt x="2106" y="4245"/>
                  </a:cubicBezTo>
                  <a:cubicBezTo>
                    <a:pt x="3255" y="4245"/>
                    <a:pt x="4213" y="3287"/>
                    <a:pt x="4213" y="2106"/>
                  </a:cubicBezTo>
                  <a:cubicBezTo>
                    <a:pt x="4213" y="958"/>
                    <a:pt x="3255" y="0"/>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20;p49">
              <a:extLst>
                <a:ext uri="{FF2B5EF4-FFF2-40B4-BE49-F238E27FC236}">
                  <a16:creationId xmlns:a16="http://schemas.microsoft.com/office/drawing/2014/main" id="{7EE3946A-C1CE-E318-5DB8-EBF3DFD0434F}"/>
                </a:ext>
              </a:extLst>
            </p:cNvPr>
            <p:cNvSpPr/>
            <p:nvPr/>
          </p:nvSpPr>
          <p:spPr>
            <a:xfrm>
              <a:off x="5259550" y="2784625"/>
              <a:ext cx="105350" cy="106125"/>
            </a:xfrm>
            <a:custGeom>
              <a:avLst/>
              <a:gdLst/>
              <a:ahLst/>
              <a:cxnLst/>
              <a:rect l="l" t="t" r="r" b="b"/>
              <a:pathLst>
                <a:path w="4214" h="4245" extrusionOk="0">
                  <a:moveTo>
                    <a:pt x="2107" y="575"/>
                  </a:moveTo>
                  <a:cubicBezTo>
                    <a:pt x="2937" y="575"/>
                    <a:pt x="3639" y="1245"/>
                    <a:pt x="3639" y="2106"/>
                  </a:cubicBezTo>
                  <a:cubicBezTo>
                    <a:pt x="3639" y="3000"/>
                    <a:pt x="2937" y="3670"/>
                    <a:pt x="2107" y="3670"/>
                  </a:cubicBezTo>
                  <a:cubicBezTo>
                    <a:pt x="1213" y="3670"/>
                    <a:pt x="543" y="3000"/>
                    <a:pt x="543" y="2106"/>
                  </a:cubicBezTo>
                  <a:cubicBezTo>
                    <a:pt x="543" y="1245"/>
                    <a:pt x="1245" y="575"/>
                    <a:pt x="2107" y="575"/>
                  </a:cubicBezTo>
                  <a:close/>
                  <a:moveTo>
                    <a:pt x="2107" y="0"/>
                  </a:moveTo>
                  <a:cubicBezTo>
                    <a:pt x="926" y="0"/>
                    <a:pt x="1" y="958"/>
                    <a:pt x="1" y="2106"/>
                  </a:cubicBezTo>
                  <a:cubicBezTo>
                    <a:pt x="1" y="3287"/>
                    <a:pt x="958" y="4245"/>
                    <a:pt x="2107" y="4245"/>
                  </a:cubicBezTo>
                  <a:cubicBezTo>
                    <a:pt x="3256" y="4245"/>
                    <a:pt x="4213" y="3287"/>
                    <a:pt x="4213" y="2106"/>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21;p49">
              <a:extLst>
                <a:ext uri="{FF2B5EF4-FFF2-40B4-BE49-F238E27FC236}">
                  <a16:creationId xmlns:a16="http://schemas.microsoft.com/office/drawing/2014/main" id="{8FFAC0C4-A067-E0F1-F610-6972F846EBB4}"/>
                </a:ext>
              </a:extLst>
            </p:cNvPr>
            <p:cNvSpPr/>
            <p:nvPr/>
          </p:nvSpPr>
          <p:spPr>
            <a:xfrm>
              <a:off x="4659575" y="2907475"/>
              <a:ext cx="106125" cy="105350"/>
            </a:xfrm>
            <a:custGeom>
              <a:avLst/>
              <a:gdLst/>
              <a:ahLst/>
              <a:cxnLst/>
              <a:rect l="l" t="t" r="r" b="b"/>
              <a:pathLst>
                <a:path w="4245" h="4214" extrusionOk="0">
                  <a:moveTo>
                    <a:pt x="2138" y="543"/>
                  </a:moveTo>
                  <a:cubicBezTo>
                    <a:pt x="2968" y="543"/>
                    <a:pt x="3670" y="1246"/>
                    <a:pt x="3670" y="2107"/>
                  </a:cubicBezTo>
                  <a:cubicBezTo>
                    <a:pt x="3670" y="3001"/>
                    <a:pt x="2968" y="3671"/>
                    <a:pt x="2138" y="3671"/>
                  </a:cubicBezTo>
                  <a:cubicBezTo>
                    <a:pt x="1245" y="3671"/>
                    <a:pt x="575" y="2937"/>
                    <a:pt x="575" y="2107"/>
                  </a:cubicBezTo>
                  <a:cubicBezTo>
                    <a:pt x="575" y="1246"/>
                    <a:pt x="1277" y="543"/>
                    <a:pt x="2138" y="543"/>
                  </a:cubicBezTo>
                  <a:close/>
                  <a:moveTo>
                    <a:pt x="2138" y="1"/>
                  </a:moveTo>
                  <a:cubicBezTo>
                    <a:pt x="957" y="1"/>
                    <a:pt x="0" y="958"/>
                    <a:pt x="0" y="2107"/>
                  </a:cubicBezTo>
                  <a:cubicBezTo>
                    <a:pt x="0" y="3256"/>
                    <a:pt x="957" y="4214"/>
                    <a:pt x="2138" y="4214"/>
                  </a:cubicBezTo>
                  <a:cubicBezTo>
                    <a:pt x="3287" y="4214"/>
                    <a:pt x="4245" y="3256"/>
                    <a:pt x="4245" y="2107"/>
                  </a:cubicBezTo>
                  <a:cubicBezTo>
                    <a:pt x="4245" y="958"/>
                    <a:pt x="3287" y="1"/>
                    <a:pt x="2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22;p49">
              <a:extLst>
                <a:ext uri="{FF2B5EF4-FFF2-40B4-BE49-F238E27FC236}">
                  <a16:creationId xmlns:a16="http://schemas.microsoft.com/office/drawing/2014/main" id="{793ED7F8-B905-8038-7F9F-F7BBD15BB800}"/>
                </a:ext>
              </a:extLst>
            </p:cNvPr>
            <p:cNvSpPr/>
            <p:nvPr/>
          </p:nvSpPr>
          <p:spPr>
            <a:xfrm>
              <a:off x="4831100" y="2907475"/>
              <a:ext cx="106150" cy="105350"/>
            </a:xfrm>
            <a:custGeom>
              <a:avLst/>
              <a:gdLst/>
              <a:ahLst/>
              <a:cxnLst/>
              <a:rect l="l" t="t" r="r" b="b"/>
              <a:pathLst>
                <a:path w="4246" h="4214" extrusionOk="0">
                  <a:moveTo>
                    <a:pt x="2139" y="543"/>
                  </a:moveTo>
                  <a:cubicBezTo>
                    <a:pt x="2969" y="543"/>
                    <a:pt x="3671" y="1246"/>
                    <a:pt x="3671" y="2107"/>
                  </a:cubicBezTo>
                  <a:cubicBezTo>
                    <a:pt x="3671" y="3001"/>
                    <a:pt x="3001" y="3671"/>
                    <a:pt x="2139" y="3671"/>
                  </a:cubicBezTo>
                  <a:cubicBezTo>
                    <a:pt x="1245" y="3671"/>
                    <a:pt x="575" y="2937"/>
                    <a:pt x="575" y="2107"/>
                  </a:cubicBezTo>
                  <a:cubicBezTo>
                    <a:pt x="575" y="1246"/>
                    <a:pt x="1277" y="543"/>
                    <a:pt x="2139" y="543"/>
                  </a:cubicBezTo>
                  <a:close/>
                  <a:moveTo>
                    <a:pt x="2139" y="1"/>
                  </a:moveTo>
                  <a:cubicBezTo>
                    <a:pt x="958" y="1"/>
                    <a:pt x="1" y="958"/>
                    <a:pt x="1" y="2107"/>
                  </a:cubicBezTo>
                  <a:cubicBezTo>
                    <a:pt x="1" y="3256"/>
                    <a:pt x="958" y="4214"/>
                    <a:pt x="2139" y="4214"/>
                  </a:cubicBezTo>
                  <a:cubicBezTo>
                    <a:pt x="3288" y="4214"/>
                    <a:pt x="4245" y="3256"/>
                    <a:pt x="4245" y="2107"/>
                  </a:cubicBezTo>
                  <a:cubicBezTo>
                    <a:pt x="4245" y="958"/>
                    <a:pt x="3288" y="1"/>
                    <a:pt x="2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23;p49">
              <a:extLst>
                <a:ext uri="{FF2B5EF4-FFF2-40B4-BE49-F238E27FC236}">
                  <a16:creationId xmlns:a16="http://schemas.microsoft.com/office/drawing/2014/main" id="{C25355F9-761E-7060-1CDA-E04B5986DA4B}"/>
                </a:ext>
              </a:extLst>
            </p:cNvPr>
            <p:cNvSpPr/>
            <p:nvPr/>
          </p:nvSpPr>
          <p:spPr>
            <a:xfrm>
              <a:off x="5001850" y="2907475"/>
              <a:ext cx="106125" cy="105350"/>
            </a:xfrm>
            <a:custGeom>
              <a:avLst/>
              <a:gdLst/>
              <a:ahLst/>
              <a:cxnLst/>
              <a:rect l="l" t="t" r="r" b="b"/>
              <a:pathLst>
                <a:path w="4245" h="4214" extrusionOk="0">
                  <a:moveTo>
                    <a:pt x="2107" y="543"/>
                  </a:moveTo>
                  <a:cubicBezTo>
                    <a:pt x="3000" y="543"/>
                    <a:pt x="3670" y="1246"/>
                    <a:pt x="3670" y="2107"/>
                  </a:cubicBezTo>
                  <a:cubicBezTo>
                    <a:pt x="3670" y="3001"/>
                    <a:pt x="2968" y="3671"/>
                    <a:pt x="2107" y="3671"/>
                  </a:cubicBezTo>
                  <a:cubicBezTo>
                    <a:pt x="1245" y="3671"/>
                    <a:pt x="575" y="2937"/>
                    <a:pt x="575" y="2107"/>
                  </a:cubicBezTo>
                  <a:cubicBezTo>
                    <a:pt x="575" y="1246"/>
                    <a:pt x="1277" y="543"/>
                    <a:pt x="2107" y="543"/>
                  </a:cubicBezTo>
                  <a:close/>
                  <a:moveTo>
                    <a:pt x="2107" y="1"/>
                  </a:moveTo>
                  <a:cubicBezTo>
                    <a:pt x="958" y="1"/>
                    <a:pt x="0" y="958"/>
                    <a:pt x="0" y="2107"/>
                  </a:cubicBezTo>
                  <a:cubicBezTo>
                    <a:pt x="0" y="3256"/>
                    <a:pt x="958" y="4214"/>
                    <a:pt x="2107" y="4214"/>
                  </a:cubicBezTo>
                  <a:cubicBezTo>
                    <a:pt x="3319" y="4214"/>
                    <a:pt x="4245" y="3256"/>
                    <a:pt x="4245" y="2107"/>
                  </a:cubicBezTo>
                  <a:cubicBezTo>
                    <a:pt x="4245" y="958"/>
                    <a:pt x="3287"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24;p49">
              <a:extLst>
                <a:ext uri="{FF2B5EF4-FFF2-40B4-BE49-F238E27FC236}">
                  <a16:creationId xmlns:a16="http://schemas.microsoft.com/office/drawing/2014/main" id="{D8EF4745-A841-1E73-D982-5EF5C207F758}"/>
                </a:ext>
              </a:extLst>
            </p:cNvPr>
            <p:cNvSpPr/>
            <p:nvPr/>
          </p:nvSpPr>
          <p:spPr>
            <a:xfrm>
              <a:off x="5173375" y="2907475"/>
              <a:ext cx="106150" cy="105350"/>
            </a:xfrm>
            <a:custGeom>
              <a:avLst/>
              <a:gdLst/>
              <a:ahLst/>
              <a:cxnLst/>
              <a:rect l="l" t="t" r="r" b="b"/>
              <a:pathLst>
                <a:path w="4246" h="4214" extrusionOk="0">
                  <a:moveTo>
                    <a:pt x="2107" y="543"/>
                  </a:moveTo>
                  <a:cubicBezTo>
                    <a:pt x="2969" y="543"/>
                    <a:pt x="3671" y="1246"/>
                    <a:pt x="3671" y="2107"/>
                  </a:cubicBezTo>
                  <a:cubicBezTo>
                    <a:pt x="3671" y="3001"/>
                    <a:pt x="2969" y="3671"/>
                    <a:pt x="2107" y="3671"/>
                  </a:cubicBezTo>
                  <a:cubicBezTo>
                    <a:pt x="1246" y="3671"/>
                    <a:pt x="575" y="2937"/>
                    <a:pt x="575" y="2107"/>
                  </a:cubicBezTo>
                  <a:cubicBezTo>
                    <a:pt x="575" y="1246"/>
                    <a:pt x="1277" y="543"/>
                    <a:pt x="2107" y="543"/>
                  </a:cubicBezTo>
                  <a:close/>
                  <a:moveTo>
                    <a:pt x="2107" y="1"/>
                  </a:moveTo>
                  <a:cubicBezTo>
                    <a:pt x="958" y="1"/>
                    <a:pt x="1" y="958"/>
                    <a:pt x="1" y="2107"/>
                  </a:cubicBezTo>
                  <a:cubicBezTo>
                    <a:pt x="1" y="3256"/>
                    <a:pt x="958" y="4214"/>
                    <a:pt x="2107" y="4214"/>
                  </a:cubicBezTo>
                  <a:cubicBezTo>
                    <a:pt x="3288" y="4214"/>
                    <a:pt x="4245" y="3256"/>
                    <a:pt x="4245" y="2107"/>
                  </a:cubicBezTo>
                  <a:cubicBezTo>
                    <a:pt x="4245" y="958"/>
                    <a:pt x="3288"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25;p49">
              <a:extLst>
                <a:ext uri="{FF2B5EF4-FFF2-40B4-BE49-F238E27FC236}">
                  <a16:creationId xmlns:a16="http://schemas.microsoft.com/office/drawing/2014/main" id="{A40C3F36-62FF-5887-B69D-AFA8639972B8}"/>
                </a:ext>
              </a:extLst>
            </p:cNvPr>
            <p:cNvSpPr/>
            <p:nvPr/>
          </p:nvSpPr>
          <p:spPr>
            <a:xfrm>
              <a:off x="4745725" y="3042325"/>
              <a:ext cx="105350" cy="105350"/>
            </a:xfrm>
            <a:custGeom>
              <a:avLst/>
              <a:gdLst/>
              <a:ahLst/>
              <a:cxnLst/>
              <a:rect l="l" t="t" r="r" b="b"/>
              <a:pathLst>
                <a:path w="4214" h="4214" extrusionOk="0">
                  <a:moveTo>
                    <a:pt x="2107" y="543"/>
                  </a:moveTo>
                  <a:cubicBezTo>
                    <a:pt x="2937" y="543"/>
                    <a:pt x="3671" y="1213"/>
                    <a:pt x="3671" y="2107"/>
                  </a:cubicBezTo>
                  <a:cubicBezTo>
                    <a:pt x="3671" y="2968"/>
                    <a:pt x="2937" y="3639"/>
                    <a:pt x="2107" y="3639"/>
                  </a:cubicBezTo>
                  <a:cubicBezTo>
                    <a:pt x="1245" y="3639"/>
                    <a:pt x="543" y="2968"/>
                    <a:pt x="543" y="2107"/>
                  </a:cubicBezTo>
                  <a:cubicBezTo>
                    <a:pt x="543" y="1213"/>
                    <a:pt x="1277" y="543"/>
                    <a:pt x="2107" y="543"/>
                  </a:cubicBezTo>
                  <a:close/>
                  <a:moveTo>
                    <a:pt x="2107" y="0"/>
                  </a:moveTo>
                  <a:cubicBezTo>
                    <a:pt x="958" y="0"/>
                    <a:pt x="1" y="926"/>
                    <a:pt x="1" y="2107"/>
                  </a:cubicBezTo>
                  <a:cubicBezTo>
                    <a:pt x="1" y="3256"/>
                    <a:pt x="958" y="4213"/>
                    <a:pt x="2107" y="4213"/>
                  </a:cubicBezTo>
                  <a:cubicBezTo>
                    <a:pt x="3256" y="4213"/>
                    <a:pt x="4213" y="3256"/>
                    <a:pt x="4213" y="2107"/>
                  </a:cubicBezTo>
                  <a:cubicBezTo>
                    <a:pt x="4213" y="926"/>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26;p49">
              <a:extLst>
                <a:ext uri="{FF2B5EF4-FFF2-40B4-BE49-F238E27FC236}">
                  <a16:creationId xmlns:a16="http://schemas.microsoft.com/office/drawing/2014/main" id="{C83D8246-89F2-748E-3988-2E8CECF95801}"/>
                </a:ext>
              </a:extLst>
            </p:cNvPr>
            <p:cNvSpPr/>
            <p:nvPr/>
          </p:nvSpPr>
          <p:spPr>
            <a:xfrm>
              <a:off x="4916475" y="3042325"/>
              <a:ext cx="105350" cy="105350"/>
            </a:xfrm>
            <a:custGeom>
              <a:avLst/>
              <a:gdLst/>
              <a:ahLst/>
              <a:cxnLst/>
              <a:rect l="l" t="t" r="r" b="b"/>
              <a:pathLst>
                <a:path w="4214" h="4214" extrusionOk="0">
                  <a:moveTo>
                    <a:pt x="2107" y="543"/>
                  </a:moveTo>
                  <a:cubicBezTo>
                    <a:pt x="2968" y="543"/>
                    <a:pt x="3671" y="1213"/>
                    <a:pt x="3671" y="2107"/>
                  </a:cubicBezTo>
                  <a:cubicBezTo>
                    <a:pt x="3671" y="2968"/>
                    <a:pt x="2937" y="3639"/>
                    <a:pt x="2107" y="3639"/>
                  </a:cubicBezTo>
                  <a:cubicBezTo>
                    <a:pt x="1213" y="3639"/>
                    <a:pt x="543" y="2968"/>
                    <a:pt x="543" y="2107"/>
                  </a:cubicBezTo>
                  <a:cubicBezTo>
                    <a:pt x="543" y="1213"/>
                    <a:pt x="1277" y="543"/>
                    <a:pt x="2107" y="543"/>
                  </a:cubicBezTo>
                  <a:close/>
                  <a:moveTo>
                    <a:pt x="2107" y="0"/>
                  </a:moveTo>
                  <a:cubicBezTo>
                    <a:pt x="958" y="0"/>
                    <a:pt x="0" y="926"/>
                    <a:pt x="0" y="2107"/>
                  </a:cubicBezTo>
                  <a:cubicBezTo>
                    <a:pt x="0" y="3256"/>
                    <a:pt x="958" y="4213"/>
                    <a:pt x="2107" y="4213"/>
                  </a:cubicBezTo>
                  <a:cubicBezTo>
                    <a:pt x="3288" y="4213"/>
                    <a:pt x="4213" y="3256"/>
                    <a:pt x="4213" y="2107"/>
                  </a:cubicBezTo>
                  <a:cubicBezTo>
                    <a:pt x="4213" y="926"/>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27;p49">
              <a:extLst>
                <a:ext uri="{FF2B5EF4-FFF2-40B4-BE49-F238E27FC236}">
                  <a16:creationId xmlns:a16="http://schemas.microsoft.com/office/drawing/2014/main" id="{E562B100-D39F-9080-ECD0-7A1E2A71A8B5}"/>
                </a:ext>
              </a:extLst>
            </p:cNvPr>
            <p:cNvSpPr/>
            <p:nvPr/>
          </p:nvSpPr>
          <p:spPr>
            <a:xfrm>
              <a:off x="5088025" y="3042325"/>
              <a:ext cx="105325" cy="105350"/>
            </a:xfrm>
            <a:custGeom>
              <a:avLst/>
              <a:gdLst/>
              <a:ahLst/>
              <a:cxnLst/>
              <a:rect l="l" t="t" r="r" b="b"/>
              <a:pathLst>
                <a:path w="4213" h="4214" extrusionOk="0">
                  <a:moveTo>
                    <a:pt x="2106" y="543"/>
                  </a:moveTo>
                  <a:cubicBezTo>
                    <a:pt x="2968" y="543"/>
                    <a:pt x="3670" y="1213"/>
                    <a:pt x="3670" y="2107"/>
                  </a:cubicBezTo>
                  <a:cubicBezTo>
                    <a:pt x="3670" y="2968"/>
                    <a:pt x="2968" y="3639"/>
                    <a:pt x="2106" y="3639"/>
                  </a:cubicBezTo>
                  <a:cubicBezTo>
                    <a:pt x="1213" y="3639"/>
                    <a:pt x="543" y="2968"/>
                    <a:pt x="543" y="2107"/>
                  </a:cubicBezTo>
                  <a:cubicBezTo>
                    <a:pt x="543" y="1213"/>
                    <a:pt x="1277" y="543"/>
                    <a:pt x="2106" y="543"/>
                  </a:cubicBezTo>
                  <a:close/>
                  <a:moveTo>
                    <a:pt x="2106" y="0"/>
                  </a:moveTo>
                  <a:cubicBezTo>
                    <a:pt x="926" y="0"/>
                    <a:pt x="0" y="926"/>
                    <a:pt x="0" y="2107"/>
                  </a:cubicBezTo>
                  <a:cubicBezTo>
                    <a:pt x="0" y="3256"/>
                    <a:pt x="957" y="4213"/>
                    <a:pt x="2106" y="4213"/>
                  </a:cubicBezTo>
                  <a:cubicBezTo>
                    <a:pt x="3255" y="4213"/>
                    <a:pt x="4213" y="3256"/>
                    <a:pt x="4213" y="2107"/>
                  </a:cubicBezTo>
                  <a:cubicBezTo>
                    <a:pt x="4213" y="926"/>
                    <a:pt x="3255" y="0"/>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28;p49">
              <a:extLst>
                <a:ext uri="{FF2B5EF4-FFF2-40B4-BE49-F238E27FC236}">
                  <a16:creationId xmlns:a16="http://schemas.microsoft.com/office/drawing/2014/main" id="{5AFD6DB1-BD82-7FE8-575B-1E1B77B64393}"/>
                </a:ext>
              </a:extLst>
            </p:cNvPr>
            <p:cNvSpPr/>
            <p:nvPr/>
          </p:nvSpPr>
          <p:spPr>
            <a:xfrm>
              <a:off x="5259550" y="3042325"/>
              <a:ext cx="105350" cy="105350"/>
            </a:xfrm>
            <a:custGeom>
              <a:avLst/>
              <a:gdLst/>
              <a:ahLst/>
              <a:cxnLst/>
              <a:rect l="l" t="t" r="r" b="b"/>
              <a:pathLst>
                <a:path w="4214" h="4214" extrusionOk="0">
                  <a:moveTo>
                    <a:pt x="2107" y="543"/>
                  </a:moveTo>
                  <a:cubicBezTo>
                    <a:pt x="2937" y="543"/>
                    <a:pt x="3639" y="1213"/>
                    <a:pt x="3639" y="2107"/>
                  </a:cubicBezTo>
                  <a:cubicBezTo>
                    <a:pt x="3639" y="2968"/>
                    <a:pt x="2937" y="3639"/>
                    <a:pt x="2107" y="3639"/>
                  </a:cubicBezTo>
                  <a:cubicBezTo>
                    <a:pt x="1213" y="3639"/>
                    <a:pt x="543" y="2968"/>
                    <a:pt x="543" y="2107"/>
                  </a:cubicBezTo>
                  <a:cubicBezTo>
                    <a:pt x="543" y="1213"/>
                    <a:pt x="1245" y="543"/>
                    <a:pt x="2107" y="543"/>
                  </a:cubicBezTo>
                  <a:close/>
                  <a:moveTo>
                    <a:pt x="2107" y="0"/>
                  </a:moveTo>
                  <a:cubicBezTo>
                    <a:pt x="926" y="0"/>
                    <a:pt x="1" y="926"/>
                    <a:pt x="1" y="2107"/>
                  </a:cubicBezTo>
                  <a:cubicBezTo>
                    <a:pt x="1" y="3256"/>
                    <a:pt x="958" y="4213"/>
                    <a:pt x="2107" y="4213"/>
                  </a:cubicBezTo>
                  <a:cubicBezTo>
                    <a:pt x="3256" y="4213"/>
                    <a:pt x="4213" y="3256"/>
                    <a:pt x="4213" y="2107"/>
                  </a:cubicBezTo>
                  <a:cubicBezTo>
                    <a:pt x="4213" y="926"/>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29;p49">
              <a:extLst>
                <a:ext uri="{FF2B5EF4-FFF2-40B4-BE49-F238E27FC236}">
                  <a16:creationId xmlns:a16="http://schemas.microsoft.com/office/drawing/2014/main" id="{FAE90150-F188-13F3-8256-88B945BECBED}"/>
                </a:ext>
              </a:extLst>
            </p:cNvPr>
            <p:cNvSpPr/>
            <p:nvPr/>
          </p:nvSpPr>
          <p:spPr>
            <a:xfrm>
              <a:off x="4659575" y="3164400"/>
              <a:ext cx="106125" cy="106125"/>
            </a:xfrm>
            <a:custGeom>
              <a:avLst/>
              <a:gdLst/>
              <a:ahLst/>
              <a:cxnLst/>
              <a:rect l="l" t="t" r="r" b="b"/>
              <a:pathLst>
                <a:path w="4245" h="4245" extrusionOk="0">
                  <a:moveTo>
                    <a:pt x="2138" y="575"/>
                  </a:moveTo>
                  <a:cubicBezTo>
                    <a:pt x="2968" y="575"/>
                    <a:pt x="3670" y="1245"/>
                    <a:pt x="3670" y="2139"/>
                  </a:cubicBezTo>
                  <a:cubicBezTo>
                    <a:pt x="3670" y="3000"/>
                    <a:pt x="2968" y="3671"/>
                    <a:pt x="2138" y="3671"/>
                  </a:cubicBezTo>
                  <a:cubicBezTo>
                    <a:pt x="1245" y="3671"/>
                    <a:pt x="575" y="2968"/>
                    <a:pt x="575" y="2139"/>
                  </a:cubicBezTo>
                  <a:cubicBezTo>
                    <a:pt x="575" y="1245"/>
                    <a:pt x="1277" y="575"/>
                    <a:pt x="2138" y="575"/>
                  </a:cubicBezTo>
                  <a:close/>
                  <a:moveTo>
                    <a:pt x="2138" y="0"/>
                  </a:moveTo>
                  <a:cubicBezTo>
                    <a:pt x="957" y="0"/>
                    <a:pt x="0" y="958"/>
                    <a:pt x="0" y="2139"/>
                  </a:cubicBezTo>
                  <a:cubicBezTo>
                    <a:pt x="0" y="3288"/>
                    <a:pt x="957" y="4245"/>
                    <a:pt x="2138" y="4245"/>
                  </a:cubicBezTo>
                  <a:cubicBezTo>
                    <a:pt x="3287" y="4245"/>
                    <a:pt x="4245" y="3288"/>
                    <a:pt x="4245" y="2139"/>
                  </a:cubicBezTo>
                  <a:cubicBezTo>
                    <a:pt x="4245" y="958"/>
                    <a:pt x="3287" y="0"/>
                    <a:pt x="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30;p49">
              <a:extLst>
                <a:ext uri="{FF2B5EF4-FFF2-40B4-BE49-F238E27FC236}">
                  <a16:creationId xmlns:a16="http://schemas.microsoft.com/office/drawing/2014/main" id="{681726BF-5B7D-E2EB-DDBF-82645C19563E}"/>
                </a:ext>
              </a:extLst>
            </p:cNvPr>
            <p:cNvSpPr/>
            <p:nvPr/>
          </p:nvSpPr>
          <p:spPr>
            <a:xfrm>
              <a:off x="4831100" y="3164400"/>
              <a:ext cx="106150" cy="106125"/>
            </a:xfrm>
            <a:custGeom>
              <a:avLst/>
              <a:gdLst/>
              <a:ahLst/>
              <a:cxnLst/>
              <a:rect l="l" t="t" r="r" b="b"/>
              <a:pathLst>
                <a:path w="4246" h="4245" extrusionOk="0">
                  <a:moveTo>
                    <a:pt x="2139" y="575"/>
                  </a:moveTo>
                  <a:cubicBezTo>
                    <a:pt x="2969" y="575"/>
                    <a:pt x="3671" y="1245"/>
                    <a:pt x="3671" y="2139"/>
                  </a:cubicBezTo>
                  <a:cubicBezTo>
                    <a:pt x="3671" y="3000"/>
                    <a:pt x="3001" y="3671"/>
                    <a:pt x="2139" y="3671"/>
                  </a:cubicBezTo>
                  <a:cubicBezTo>
                    <a:pt x="1245" y="3671"/>
                    <a:pt x="575" y="2968"/>
                    <a:pt x="575" y="2139"/>
                  </a:cubicBezTo>
                  <a:cubicBezTo>
                    <a:pt x="575" y="1245"/>
                    <a:pt x="1277" y="575"/>
                    <a:pt x="2139" y="575"/>
                  </a:cubicBezTo>
                  <a:close/>
                  <a:moveTo>
                    <a:pt x="2139" y="0"/>
                  </a:moveTo>
                  <a:cubicBezTo>
                    <a:pt x="958" y="0"/>
                    <a:pt x="1" y="958"/>
                    <a:pt x="1" y="2139"/>
                  </a:cubicBezTo>
                  <a:cubicBezTo>
                    <a:pt x="1" y="3288"/>
                    <a:pt x="958" y="4245"/>
                    <a:pt x="2139" y="4245"/>
                  </a:cubicBezTo>
                  <a:cubicBezTo>
                    <a:pt x="3288" y="4245"/>
                    <a:pt x="4245" y="3288"/>
                    <a:pt x="4245" y="2139"/>
                  </a:cubicBezTo>
                  <a:cubicBezTo>
                    <a:pt x="4245" y="958"/>
                    <a:pt x="3288" y="0"/>
                    <a:pt x="2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31;p49">
              <a:extLst>
                <a:ext uri="{FF2B5EF4-FFF2-40B4-BE49-F238E27FC236}">
                  <a16:creationId xmlns:a16="http://schemas.microsoft.com/office/drawing/2014/main" id="{1B5F4E17-7474-DF3C-358C-A5EA988B6EA7}"/>
                </a:ext>
              </a:extLst>
            </p:cNvPr>
            <p:cNvSpPr/>
            <p:nvPr/>
          </p:nvSpPr>
          <p:spPr>
            <a:xfrm>
              <a:off x="5001850" y="3164400"/>
              <a:ext cx="106125" cy="106125"/>
            </a:xfrm>
            <a:custGeom>
              <a:avLst/>
              <a:gdLst/>
              <a:ahLst/>
              <a:cxnLst/>
              <a:rect l="l" t="t" r="r" b="b"/>
              <a:pathLst>
                <a:path w="4245" h="4245" extrusionOk="0">
                  <a:moveTo>
                    <a:pt x="2107" y="575"/>
                  </a:moveTo>
                  <a:cubicBezTo>
                    <a:pt x="3000" y="575"/>
                    <a:pt x="3670" y="1245"/>
                    <a:pt x="3670" y="2139"/>
                  </a:cubicBezTo>
                  <a:cubicBezTo>
                    <a:pt x="3670" y="3000"/>
                    <a:pt x="2968" y="3671"/>
                    <a:pt x="2107" y="3671"/>
                  </a:cubicBezTo>
                  <a:cubicBezTo>
                    <a:pt x="1245" y="3671"/>
                    <a:pt x="575" y="2968"/>
                    <a:pt x="575" y="2139"/>
                  </a:cubicBezTo>
                  <a:cubicBezTo>
                    <a:pt x="575" y="1245"/>
                    <a:pt x="1277" y="575"/>
                    <a:pt x="2107" y="575"/>
                  </a:cubicBezTo>
                  <a:close/>
                  <a:moveTo>
                    <a:pt x="2107" y="0"/>
                  </a:moveTo>
                  <a:cubicBezTo>
                    <a:pt x="958" y="0"/>
                    <a:pt x="0" y="958"/>
                    <a:pt x="0" y="2139"/>
                  </a:cubicBezTo>
                  <a:cubicBezTo>
                    <a:pt x="0" y="3288"/>
                    <a:pt x="958" y="4245"/>
                    <a:pt x="2107" y="4245"/>
                  </a:cubicBezTo>
                  <a:cubicBezTo>
                    <a:pt x="3319" y="4245"/>
                    <a:pt x="4245" y="3288"/>
                    <a:pt x="4245" y="2139"/>
                  </a:cubicBezTo>
                  <a:cubicBezTo>
                    <a:pt x="4245" y="958"/>
                    <a:pt x="3287"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32;p49">
              <a:extLst>
                <a:ext uri="{FF2B5EF4-FFF2-40B4-BE49-F238E27FC236}">
                  <a16:creationId xmlns:a16="http://schemas.microsoft.com/office/drawing/2014/main" id="{ADDB0749-26D2-29DC-D6C5-DFF7EBB3F77E}"/>
                </a:ext>
              </a:extLst>
            </p:cNvPr>
            <p:cNvSpPr/>
            <p:nvPr/>
          </p:nvSpPr>
          <p:spPr>
            <a:xfrm>
              <a:off x="5173375" y="3164400"/>
              <a:ext cx="106150" cy="106125"/>
            </a:xfrm>
            <a:custGeom>
              <a:avLst/>
              <a:gdLst/>
              <a:ahLst/>
              <a:cxnLst/>
              <a:rect l="l" t="t" r="r" b="b"/>
              <a:pathLst>
                <a:path w="4246" h="4245" extrusionOk="0">
                  <a:moveTo>
                    <a:pt x="2107" y="575"/>
                  </a:moveTo>
                  <a:cubicBezTo>
                    <a:pt x="2969" y="575"/>
                    <a:pt x="3671" y="1245"/>
                    <a:pt x="3671" y="2139"/>
                  </a:cubicBezTo>
                  <a:cubicBezTo>
                    <a:pt x="3671" y="3000"/>
                    <a:pt x="2969" y="3671"/>
                    <a:pt x="2107" y="3671"/>
                  </a:cubicBezTo>
                  <a:cubicBezTo>
                    <a:pt x="1246" y="3671"/>
                    <a:pt x="575" y="2968"/>
                    <a:pt x="575" y="2139"/>
                  </a:cubicBezTo>
                  <a:cubicBezTo>
                    <a:pt x="575" y="1245"/>
                    <a:pt x="1277" y="575"/>
                    <a:pt x="2107" y="575"/>
                  </a:cubicBezTo>
                  <a:close/>
                  <a:moveTo>
                    <a:pt x="2107" y="0"/>
                  </a:moveTo>
                  <a:cubicBezTo>
                    <a:pt x="958" y="0"/>
                    <a:pt x="1" y="958"/>
                    <a:pt x="1" y="2139"/>
                  </a:cubicBezTo>
                  <a:cubicBezTo>
                    <a:pt x="1" y="3288"/>
                    <a:pt x="958" y="4245"/>
                    <a:pt x="2107" y="4245"/>
                  </a:cubicBezTo>
                  <a:cubicBezTo>
                    <a:pt x="3288" y="4245"/>
                    <a:pt x="4245" y="3288"/>
                    <a:pt x="4245" y="2139"/>
                  </a:cubicBezTo>
                  <a:cubicBezTo>
                    <a:pt x="4245" y="958"/>
                    <a:pt x="3288"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33;p49">
              <a:extLst>
                <a:ext uri="{FF2B5EF4-FFF2-40B4-BE49-F238E27FC236}">
                  <a16:creationId xmlns:a16="http://schemas.microsoft.com/office/drawing/2014/main" id="{369296DE-007E-4145-D100-35395EC6E43C}"/>
                </a:ext>
              </a:extLst>
            </p:cNvPr>
            <p:cNvSpPr/>
            <p:nvPr/>
          </p:nvSpPr>
          <p:spPr>
            <a:xfrm>
              <a:off x="4745725" y="3299225"/>
              <a:ext cx="105350" cy="106150"/>
            </a:xfrm>
            <a:custGeom>
              <a:avLst/>
              <a:gdLst/>
              <a:ahLst/>
              <a:cxnLst/>
              <a:rect l="l" t="t" r="r" b="b"/>
              <a:pathLst>
                <a:path w="4214" h="4246" extrusionOk="0">
                  <a:moveTo>
                    <a:pt x="2107" y="575"/>
                  </a:moveTo>
                  <a:cubicBezTo>
                    <a:pt x="2937" y="575"/>
                    <a:pt x="3671" y="1277"/>
                    <a:pt x="3671" y="2107"/>
                  </a:cubicBezTo>
                  <a:cubicBezTo>
                    <a:pt x="3671" y="3001"/>
                    <a:pt x="2937" y="3671"/>
                    <a:pt x="2107" y="3671"/>
                  </a:cubicBezTo>
                  <a:cubicBezTo>
                    <a:pt x="1245" y="3671"/>
                    <a:pt x="543" y="2969"/>
                    <a:pt x="543" y="2107"/>
                  </a:cubicBezTo>
                  <a:cubicBezTo>
                    <a:pt x="543" y="1246"/>
                    <a:pt x="1277" y="575"/>
                    <a:pt x="2107" y="575"/>
                  </a:cubicBezTo>
                  <a:close/>
                  <a:moveTo>
                    <a:pt x="2107" y="1"/>
                  </a:moveTo>
                  <a:cubicBezTo>
                    <a:pt x="958" y="1"/>
                    <a:pt x="1" y="958"/>
                    <a:pt x="1" y="2107"/>
                  </a:cubicBezTo>
                  <a:cubicBezTo>
                    <a:pt x="1" y="3288"/>
                    <a:pt x="958" y="4246"/>
                    <a:pt x="2107" y="4246"/>
                  </a:cubicBezTo>
                  <a:cubicBezTo>
                    <a:pt x="3256" y="4246"/>
                    <a:pt x="4213" y="3320"/>
                    <a:pt x="4213" y="2107"/>
                  </a:cubicBezTo>
                  <a:cubicBezTo>
                    <a:pt x="4213" y="958"/>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34;p49">
              <a:extLst>
                <a:ext uri="{FF2B5EF4-FFF2-40B4-BE49-F238E27FC236}">
                  <a16:creationId xmlns:a16="http://schemas.microsoft.com/office/drawing/2014/main" id="{AC21B8B2-BBB7-EF2A-1ABE-8974A4B23EA7}"/>
                </a:ext>
              </a:extLst>
            </p:cNvPr>
            <p:cNvSpPr/>
            <p:nvPr/>
          </p:nvSpPr>
          <p:spPr>
            <a:xfrm>
              <a:off x="4916475" y="3299225"/>
              <a:ext cx="106150" cy="106150"/>
            </a:xfrm>
            <a:custGeom>
              <a:avLst/>
              <a:gdLst/>
              <a:ahLst/>
              <a:cxnLst/>
              <a:rect l="l" t="t" r="r" b="b"/>
              <a:pathLst>
                <a:path w="4246" h="4246" extrusionOk="0">
                  <a:moveTo>
                    <a:pt x="2107" y="575"/>
                  </a:moveTo>
                  <a:cubicBezTo>
                    <a:pt x="2968" y="575"/>
                    <a:pt x="3671" y="1277"/>
                    <a:pt x="3671" y="2107"/>
                  </a:cubicBezTo>
                  <a:cubicBezTo>
                    <a:pt x="3671" y="3001"/>
                    <a:pt x="2937" y="3671"/>
                    <a:pt x="2107" y="3671"/>
                  </a:cubicBezTo>
                  <a:cubicBezTo>
                    <a:pt x="1213" y="3671"/>
                    <a:pt x="543" y="2969"/>
                    <a:pt x="543" y="2107"/>
                  </a:cubicBezTo>
                  <a:cubicBezTo>
                    <a:pt x="543" y="1246"/>
                    <a:pt x="1277" y="575"/>
                    <a:pt x="2107" y="575"/>
                  </a:cubicBezTo>
                  <a:close/>
                  <a:moveTo>
                    <a:pt x="2107" y="1"/>
                  </a:moveTo>
                  <a:cubicBezTo>
                    <a:pt x="958" y="1"/>
                    <a:pt x="0" y="958"/>
                    <a:pt x="0" y="2107"/>
                  </a:cubicBezTo>
                  <a:cubicBezTo>
                    <a:pt x="0" y="3288"/>
                    <a:pt x="958" y="4246"/>
                    <a:pt x="2107" y="4246"/>
                  </a:cubicBezTo>
                  <a:cubicBezTo>
                    <a:pt x="3288" y="4246"/>
                    <a:pt x="4245" y="3320"/>
                    <a:pt x="4213" y="2107"/>
                  </a:cubicBezTo>
                  <a:cubicBezTo>
                    <a:pt x="4213" y="958"/>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35;p49">
              <a:extLst>
                <a:ext uri="{FF2B5EF4-FFF2-40B4-BE49-F238E27FC236}">
                  <a16:creationId xmlns:a16="http://schemas.microsoft.com/office/drawing/2014/main" id="{90874232-3D48-735A-AFF7-2E5D41CA7A80}"/>
                </a:ext>
              </a:extLst>
            </p:cNvPr>
            <p:cNvSpPr/>
            <p:nvPr/>
          </p:nvSpPr>
          <p:spPr>
            <a:xfrm>
              <a:off x="5088025" y="3299225"/>
              <a:ext cx="105325" cy="106150"/>
            </a:xfrm>
            <a:custGeom>
              <a:avLst/>
              <a:gdLst/>
              <a:ahLst/>
              <a:cxnLst/>
              <a:rect l="l" t="t" r="r" b="b"/>
              <a:pathLst>
                <a:path w="4213" h="4246" extrusionOk="0">
                  <a:moveTo>
                    <a:pt x="2106" y="575"/>
                  </a:moveTo>
                  <a:cubicBezTo>
                    <a:pt x="2968" y="575"/>
                    <a:pt x="3670" y="1277"/>
                    <a:pt x="3670" y="2107"/>
                  </a:cubicBezTo>
                  <a:cubicBezTo>
                    <a:pt x="3670" y="3001"/>
                    <a:pt x="2968" y="3671"/>
                    <a:pt x="2106" y="3671"/>
                  </a:cubicBezTo>
                  <a:cubicBezTo>
                    <a:pt x="1213" y="3671"/>
                    <a:pt x="543" y="2969"/>
                    <a:pt x="543" y="2107"/>
                  </a:cubicBezTo>
                  <a:cubicBezTo>
                    <a:pt x="543" y="1246"/>
                    <a:pt x="1277" y="575"/>
                    <a:pt x="2106" y="575"/>
                  </a:cubicBezTo>
                  <a:close/>
                  <a:moveTo>
                    <a:pt x="2106" y="1"/>
                  </a:moveTo>
                  <a:cubicBezTo>
                    <a:pt x="926" y="1"/>
                    <a:pt x="0" y="958"/>
                    <a:pt x="0" y="2107"/>
                  </a:cubicBezTo>
                  <a:cubicBezTo>
                    <a:pt x="0" y="3288"/>
                    <a:pt x="957" y="4246"/>
                    <a:pt x="2106" y="4246"/>
                  </a:cubicBezTo>
                  <a:cubicBezTo>
                    <a:pt x="3255" y="4246"/>
                    <a:pt x="4213" y="3320"/>
                    <a:pt x="4213" y="2107"/>
                  </a:cubicBezTo>
                  <a:cubicBezTo>
                    <a:pt x="4213" y="958"/>
                    <a:pt x="325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36;p49">
              <a:extLst>
                <a:ext uri="{FF2B5EF4-FFF2-40B4-BE49-F238E27FC236}">
                  <a16:creationId xmlns:a16="http://schemas.microsoft.com/office/drawing/2014/main" id="{5FDDB386-F073-1BFA-C4C2-914EFE21340E}"/>
                </a:ext>
              </a:extLst>
            </p:cNvPr>
            <p:cNvSpPr/>
            <p:nvPr/>
          </p:nvSpPr>
          <p:spPr>
            <a:xfrm>
              <a:off x="5259550" y="3299225"/>
              <a:ext cx="105350" cy="106150"/>
            </a:xfrm>
            <a:custGeom>
              <a:avLst/>
              <a:gdLst/>
              <a:ahLst/>
              <a:cxnLst/>
              <a:rect l="l" t="t" r="r" b="b"/>
              <a:pathLst>
                <a:path w="4214" h="4246" extrusionOk="0">
                  <a:moveTo>
                    <a:pt x="2107" y="575"/>
                  </a:moveTo>
                  <a:cubicBezTo>
                    <a:pt x="2937" y="575"/>
                    <a:pt x="3671" y="1277"/>
                    <a:pt x="3639" y="2107"/>
                  </a:cubicBezTo>
                  <a:cubicBezTo>
                    <a:pt x="3639" y="3001"/>
                    <a:pt x="2937" y="3671"/>
                    <a:pt x="2107" y="3671"/>
                  </a:cubicBezTo>
                  <a:cubicBezTo>
                    <a:pt x="1213" y="3671"/>
                    <a:pt x="543" y="2969"/>
                    <a:pt x="543" y="2107"/>
                  </a:cubicBezTo>
                  <a:cubicBezTo>
                    <a:pt x="543" y="1246"/>
                    <a:pt x="1245" y="575"/>
                    <a:pt x="2107" y="575"/>
                  </a:cubicBezTo>
                  <a:close/>
                  <a:moveTo>
                    <a:pt x="2107" y="1"/>
                  </a:moveTo>
                  <a:cubicBezTo>
                    <a:pt x="926" y="1"/>
                    <a:pt x="1" y="958"/>
                    <a:pt x="1" y="2107"/>
                  </a:cubicBezTo>
                  <a:cubicBezTo>
                    <a:pt x="1" y="3288"/>
                    <a:pt x="958" y="4246"/>
                    <a:pt x="2107" y="4246"/>
                  </a:cubicBezTo>
                  <a:cubicBezTo>
                    <a:pt x="3256" y="4246"/>
                    <a:pt x="4213" y="3320"/>
                    <a:pt x="4213" y="2107"/>
                  </a:cubicBezTo>
                  <a:cubicBezTo>
                    <a:pt x="4213" y="958"/>
                    <a:pt x="3256"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37;p49">
              <a:extLst>
                <a:ext uri="{FF2B5EF4-FFF2-40B4-BE49-F238E27FC236}">
                  <a16:creationId xmlns:a16="http://schemas.microsoft.com/office/drawing/2014/main" id="{FE243A29-8590-A6D3-D026-5A533C57FCB4}"/>
                </a:ext>
              </a:extLst>
            </p:cNvPr>
            <p:cNvSpPr/>
            <p:nvPr/>
          </p:nvSpPr>
          <p:spPr>
            <a:xfrm>
              <a:off x="4659575" y="3422100"/>
              <a:ext cx="106125" cy="105350"/>
            </a:xfrm>
            <a:custGeom>
              <a:avLst/>
              <a:gdLst/>
              <a:ahLst/>
              <a:cxnLst/>
              <a:rect l="l" t="t" r="r" b="b"/>
              <a:pathLst>
                <a:path w="4245" h="4214" extrusionOk="0">
                  <a:moveTo>
                    <a:pt x="2138" y="543"/>
                  </a:moveTo>
                  <a:cubicBezTo>
                    <a:pt x="2968" y="543"/>
                    <a:pt x="3670" y="1277"/>
                    <a:pt x="3670" y="2107"/>
                  </a:cubicBezTo>
                  <a:cubicBezTo>
                    <a:pt x="3670" y="3001"/>
                    <a:pt x="2968" y="3671"/>
                    <a:pt x="2138" y="3671"/>
                  </a:cubicBezTo>
                  <a:cubicBezTo>
                    <a:pt x="1245" y="3671"/>
                    <a:pt x="575" y="2937"/>
                    <a:pt x="575" y="2107"/>
                  </a:cubicBezTo>
                  <a:cubicBezTo>
                    <a:pt x="575" y="1245"/>
                    <a:pt x="1277" y="543"/>
                    <a:pt x="2138" y="543"/>
                  </a:cubicBezTo>
                  <a:close/>
                  <a:moveTo>
                    <a:pt x="2138" y="1"/>
                  </a:moveTo>
                  <a:cubicBezTo>
                    <a:pt x="957" y="1"/>
                    <a:pt x="0" y="958"/>
                    <a:pt x="0" y="2107"/>
                  </a:cubicBezTo>
                  <a:cubicBezTo>
                    <a:pt x="0" y="3256"/>
                    <a:pt x="957" y="4213"/>
                    <a:pt x="2138" y="4213"/>
                  </a:cubicBezTo>
                  <a:cubicBezTo>
                    <a:pt x="3287" y="4213"/>
                    <a:pt x="4245" y="3256"/>
                    <a:pt x="4245" y="2107"/>
                  </a:cubicBezTo>
                  <a:cubicBezTo>
                    <a:pt x="4245" y="958"/>
                    <a:pt x="3287" y="1"/>
                    <a:pt x="2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38;p49">
              <a:extLst>
                <a:ext uri="{FF2B5EF4-FFF2-40B4-BE49-F238E27FC236}">
                  <a16:creationId xmlns:a16="http://schemas.microsoft.com/office/drawing/2014/main" id="{88FBDB14-1F07-A732-7838-49373779203D}"/>
                </a:ext>
              </a:extLst>
            </p:cNvPr>
            <p:cNvSpPr/>
            <p:nvPr/>
          </p:nvSpPr>
          <p:spPr>
            <a:xfrm>
              <a:off x="4831100" y="3422100"/>
              <a:ext cx="106150" cy="105350"/>
            </a:xfrm>
            <a:custGeom>
              <a:avLst/>
              <a:gdLst/>
              <a:ahLst/>
              <a:cxnLst/>
              <a:rect l="l" t="t" r="r" b="b"/>
              <a:pathLst>
                <a:path w="4246" h="4214" extrusionOk="0">
                  <a:moveTo>
                    <a:pt x="2139" y="543"/>
                  </a:moveTo>
                  <a:cubicBezTo>
                    <a:pt x="2969" y="543"/>
                    <a:pt x="3671" y="1277"/>
                    <a:pt x="3671" y="2107"/>
                  </a:cubicBezTo>
                  <a:cubicBezTo>
                    <a:pt x="3671" y="3001"/>
                    <a:pt x="3001" y="3671"/>
                    <a:pt x="2139" y="3671"/>
                  </a:cubicBezTo>
                  <a:cubicBezTo>
                    <a:pt x="1245" y="3671"/>
                    <a:pt x="575" y="2937"/>
                    <a:pt x="575" y="2107"/>
                  </a:cubicBezTo>
                  <a:cubicBezTo>
                    <a:pt x="575" y="1245"/>
                    <a:pt x="1277" y="543"/>
                    <a:pt x="2139" y="543"/>
                  </a:cubicBezTo>
                  <a:close/>
                  <a:moveTo>
                    <a:pt x="2139" y="1"/>
                  </a:moveTo>
                  <a:cubicBezTo>
                    <a:pt x="958" y="1"/>
                    <a:pt x="1" y="958"/>
                    <a:pt x="1" y="2107"/>
                  </a:cubicBezTo>
                  <a:cubicBezTo>
                    <a:pt x="1" y="3256"/>
                    <a:pt x="958" y="4213"/>
                    <a:pt x="2139" y="4213"/>
                  </a:cubicBezTo>
                  <a:cubicBezTo>
                    <a:pt x="3288" y="4213"/>
                    <a:pt x="4245" y="3256"/>
                    <a:pt x="4245" y="2107"/>
                  </a:cubicBezTo>
                  <a:cubicBezTo>
                    <a:pt x="4245" y="958"/>
                    <a:pt x="3288" y="1"/>
                    <a:pt x="2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39;p49">
              <a:extLst>
                <a:ext uri="{FF2B5EF4-FFF2-40B4-BE49-F238E27FC236}">
                  <a16:creationId xmlns:a16="http://schemas.microsoft.com/office/drawing/2014/main" id="{91EDD3C6-DB8C-B55E-0CB7-6EB5C42431E6}"/>
                </a:ext>
              </a:extLst>
            </p:cNvPr>
            <p:cNvSpPr/>
            <p:nvPr/>
          </p:nvSpPr>
          <p:spPr>
            <a:xfrm>
              <a:off x="5001850" y="3422100"/>
              <a:ext cx="106125" cy="105350"/>
            </a:xfrm>
            <a:custGeom>
              <a:avLst/>
              <a:gdLst/>
              <a:ahLst/>
              <a:cxnLst/>
              <a:rect l="l" t="t" r="r" b="b"/>
              <a:pathLst>
                <a:path w="4245" h="4214" extrusionOk="0">
                  <a:moveTo>
                    <a:pt x="2107" y="543"/>
                  </a:moveTo>
                  <a:cubicBezTo>
                    <a:pt x="3000" y="543"/>
                    <a:pt x="3670" y="1277"/>
                    <a:pt x="3670" y="2107"/>
                  </a:cubicBezTo>
                  <a:cubicBezTo>
                    <a:pt x="3670" y="3001"/>
                    <a:pt x="2968" y="3671"/>
                    <a:pt x="2107" y="3671"/>
                  </a:cubicBezTo>
                  <a:cubicBezTo>
                    <a:pt x="1245" y="3671"/>
                    <a:pt x="575" y="2937"/>
                    <a:pt x="575" y="2107"/>
                  </a:cubicBezTo>
                  <a:cubicBezTo>
                    <a:pt x="575" y="1245"/>
                    <a:pt x="1277" y="543"/>
                    <a:pt x="2107" y="543"/>
                  </a:cubicBezTo>
                  <a:close/>
                  <a:moveTo>
                    <a:pt x="2107" y="1"/>
                  </a:moveTo>
                  <a:cubicBezTo>
                    <a:pt x="958" y="1"/>
                    <a:pt x="0" y="958"/>
                    <a:pt x="0" y="2107"/>
                  </a:cubicBezTo>
                  <a:cubicBezTo>
                    <a:pt x="0" y="3256"/>
                    <a:pt x="958" y="4213"/>
                    <a:pt x="2107" y="4213"/>
                  </a:cubicBezTo>
                  <a:cubicBezTo>
                    <a:pt x="3319" y="4213"/>
                    <a:pt x="4245" y="3256"/>
                    <a:pt x="4245" y="2107"/>
                  </a:cubicBezTo>
                  <a:cubicBezTo>
                    <a:pt x="4245" y="958"/>
                    <a:pt x="3287"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40;p49">
              <a:extLst>
                <a:ext uri="{FF2B5EF4-FFF2-40B4-BE49-F238E27FC236}">
                  <a16:creationId xmlns:a16="http://schemas.microsoft.com/office/drawing/2014/main" id="{A27814DA-EB55-D822-1D9E-EA061FA99A23}"/>
                </a:ext>
              </a:extLst>
            </p:cNvPr>
            <p:cNvSpPr/>
            <p:nvPr/>
          </p:nvSpPr>
          <p:spPr>
            <a:xfrm>
              <a:off x="5173375" y="3422100"/>
              <a:ext cx="106150" cy="105350"/>
            </a:xfrm>
            <a:custGeom>
              <a:avLst/>
              <a:gdLst/>
              <a:ahLst/>
              <a:cxnLst/>
              <a:rect l="l" t="t" r="r" b="b"/>
              <a:pathLst>
                <a:path w="4246" h="4214" extrusionOk="0">
                  <a:moveTo>
                    <a:pt x="2107" y="543"/>
                  </a:moveTo>
                  <a:cubicBezTo>
                    <a:pt x="2969" y="543"/>
                    <a:pt x="3671" y="1277"/>
                    <a:pt x="3671" y="2107"/>
                  </a:cubicBezTo>
                  <a:cubicBezTo>
                    <a:pt x="3671" y="3001"/>
                    <a:pt x="2969" y="3671"/>
                    <a:pt x="2107" y="3671"/>
                  </a:cubicBezTo>
                  <a:cubicBezTo>
                    <a:pt x="1246" y="3671"/>
                    <a:pt x="575" y="2937"/>
                    <a:pt x="575" y="2107"/>
                  </a:cubicBezTo>
                  <a:cubicBezTo>
                    <a:pt x="575" y="1245"/>
                    <a:pt x="1277" y="543"/>
                    <a:pt x="2107" y="543"/>
                  </a:cubicBezTo>
                  <a:close/>
                  <a:moveTo>
                    <a:pt x="2107" y="1"/>
                  </a:moveTo>
                  <a:cubicBezTo>
                    <a:pt x="958" y="1"/>
                    <a:pt x="1" y="958"/>
                    <a:pt x="1" y="2107"/>
                  </a:cubicBezTo>
                  <a:cubicBezTo>
                    <a:pt x="1" y="3256"/>
                    <a:pt x="958" y="4213"/>
                    <a:pt x="2107" y="4213"/>
                  </a:cubicBezTo>
                  <a:cubicBezTo>
                    <a:pt x="3288" y="4213"/>
                    <a:pt x="4245" y="3256"/>
                    <a:pt x="4245" y="2107"/>
                  </a:cubicBezTo>
                  <a:cubicBezTo>
                    <a:pt x="4245" y="958"/>
                    <a:pt x="3288"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41;p49">
              <a:extLst>
                <a:ext uri="{FF2B5EF4-FFF2-40B4-BE49-F238E27FC236}">
                  <a16:creationId xmlns:a16="http://schemas.microsoft.com/office/drawing/2014/main" id="{1A688D16-9E62-BD60-E8E4-E2333D46DE9C}"/>
                </a:ext>
              </a:extLst>
            </p:cNvPr>
            <p:cNvSpPr/>
            <p:nvPr/>
          </p:nvSpPr>
          <p:spPr>
            <a:xfrm>
              <a:off x="4745725" y="3557750"/>
              <a:ext cx="105350" cy="105325"/>
            </a:xfrm>
            <a:custGeom>
              <a:avLst/>
              <a:gdLst/>
              <a:ahLst/>
              <a:cxnLst/>
              <a:rect l="l" t="t" r="r" b="b"/>
              <a:pathLst>
                <a:path w="4214" h="4213" extrusionOk="0">
                  <a:moveTo>
                    <a:pt x="2107" y="511"/>
                  </a:moveTo>
                  <a:cubicBezTo>
                    <a:pt x="2937" y="511"/>
                    <a:pt x="3671" y="1245"/>
                    <a:pt x="3671" y="2075"/>
                  </a:cubicBezTo>
                  <a:cubicBezTo>
                    <a:pt x="3671" y="2936"/>
                    <a:pt x="2937" y="3638"/>
                    <a:pt x="2107" y="3638"/>
                  </a:cubicBezTo>
                  <a:cubicBezTo>
                    <a:pt x="1245" y="3638"/>
                    <a:pt x="543" y="2904"/>
                    <a:pt x="543" y="2075"/>
                  </a:cubicBezTo>
                  <a:cubicBezTo>
                    <a:pt x="543" y="1181"/>
                    <a:pt x="1277" y="511"/>
                    <a:pt x="2107" y="511"/>
                  </a:cubicBezTo>
                  <a:close/>
                  <a:moveTo>
                    <a:pt x="2107" y="0"/>
                  </a:moveTo>
                  <a:cubicBezTo>
                    <a:pt x="958" y="0"/>
                    <a:pt x="1" y="958"/>
                    <a:pt x="1" y="2107"/>
                  </a:cubicBezTo>
                  <a:cubicBezTo>
                    <a:pt x="1" y="3255"/>
                    <a:pt x="958" y="4213"/>
                    <a:pt x="2107" y="4213"/>
                  </a:cubicBezTo>
                  <a:cubicBezTo>
                    <a:pt x="3256" y="4213"/>
                    <a:pt x="4213" y="3255"/>
                    <a:pt x="4213" y="2107"/>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42;p49">
              <a:extLst>
                <a:ext uri="{FF2B5EF4-FFF2-40B4-BE49-F238E27FC236}">
                  <a16:creationId xmlns:a16="http://schemas.microsoft.com/office/drawing/2014/main" id="{31A775C1-EA60-0F3F-25B2-578B8FD77E68}"/>
                </a:ext>
              </a:extLst>
            </p:cNvPr>
            <p:cNvSpPr/>
            <p:nvPr/>
          </p:nvSpPr>
          <p:spPr>
            <a:xfrm>
              <a:off x="4916475" y="3557750"/>
              <a:ext cx="106150" cy="105325"/>
            </a:xfrm>
            <a:custGeom>
              <a:avLst/>
              <a:gdLst/>
              <a:ahLst/>
              <a:cxnLst/>
              <a:rect l="l" t="t" r="r" b="b"/>
              <a:pathLst>
                <a:path w="4246" h="4213" extrusionOk="0">
                  <a:moveTo>
                    <a:pt x="2107" y="511"/>
                  </a:moveTo>
                  <a:cubicBezTo>
                    <a:pt x="2968" y="511"/>
                    <a:pt x="3671" y="1245"/>
                    <a:pt x="3671" y="2075"/>
                  </a:cubicBezTo>
                  <a:cubicBezTo>
                    <a:pt x="3671" y="2936"/>
                    <a:pt x="2937" y="3638"/>
                    <a:pt x="2107" y="3638"/>
                  </a:cubicBezTo>
                  <a:cubicBezTo>
                    <a:pt x="1213" y="3638"/>
                    <a:pt x="543" y="2904"/>
                    <a:pt x="543" y="2075"/>
                  </a:cubicBezTo>
                  <a:cubicBezTo>
                    <a:pt x="543" y="1181"/>
                    <a:pt x="1277" y="511"/>
                    <a:pt x="2107" y="511"/>
                  </a:cubicBezTo>
                  <a:close/>
                  <a:moveTo>
                    <a:pt x="2107" y="0"/>
                  </a:moveTo>
                  <a:cubicBezTo>
                    <a:pt x="958" y="0"/>
                    <a:pt x="0" y="958"/>
                    <a:pt x="0" y="2107"/>
                  </a:cubicBezTo>
                  <a:cubicBezTo>
                    <a:pt x="0" y="3255"/>
                    <a:pt x="958" y="4213"/>
                    <a:pt x="2107" y="4213"/>
                  </a:cubicBezTo>
                  <a:cubicBezTo>
                    <a:pt x="3288" y="4213"/>
                    <a:pt x="4245" y="3255"/>
                    <a:pt x="4213" y="2107"/>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43;p49">
              <a:extLst>
                <a:ext uri="{FF2B5EF4-FFF2-40B4-BE49-F238E27FC236}">
                  <a16:creationId xmlns:a16="http://schemas.microsoft.com/office/drawing/2014/main" id="{4BB7AB51-CEDA-2ECA-4C98-2001558274BA}"/>
                </a:ext>
              </a:extLst>
            </p:cNvPr>
            <p:cNvSpPr/>
            <p:nvPr/>
          </p:nvSpPr>
          <p:spPr>
            <a:xfrm>
              <a:off x="5088025" y="3557750"/>
              <a:ext cx="105325" cy="105325"/>
            </a:xfrm>
            <a:custGeom>
              <a:avLst/>
              <a:gdLst/>
              <a:ahLst/>
              <a:cxnLst/>
              <a:rect l="l" t="t" r="r" b="b"/>
              <a:pathLst>
                <a:path w="4213" h="4213" extrusionOk="0">
                  <a:moveTo>
                    <a:pt x="2106" y="511"/>
                  </a:moveTo>
                  <a:cubicBezTo>
                    <a:pt x="2968" y="511"/>
                    <a:pt x="3670" y="1245"/>
                    <a:pt x="3670" y="2075"/>
                  </a:cubicBezTo>
                  <a:cubicBezTo>
                    <a:pt x="3670" y="2936"/>
                    <a:pt x="2968" y="3638"/>
                    <a:pt x="2106" y="3638"/>
                  </a:cubicBezTo>
                  <a:cubicBezTo>
                    <a:pt x="1213" y="3638"/>
                    <a:pt x="543" y="2904"/>
                    <a:pt x="543" y="2075"/>
                  </a:cubicBezTo>
                  <a:cubicBezTo>
                    <a:pt x="543" y="1181"/>
                    <a:pt x="1277" y="511"/>
                    <a:pt x="2106" y="511"/>
                  </a:cubicBezTo>
                  <a:close/>
                  <a:moveTo>
                    <a:pt x="2106" y="0"/>
                  </a:moveTo>
                  <a:cubicBezTo>
                    <a:pt x="926" y="0"/>
                    <a:pt x="0" y="958"/>
                    <a:pt x="0" y="2107"/>
                  </a:cubicBezTo>
                  <a:cubicBezTo>
                    <a:pt x="0" y="3255"/>
                    <a:pt x="957" y="4213"/>
                    <a:pt x="2106" y="4213"/>
                  </a:cubicBezTo>
                  <a:cubicBezTo>
                    <a:pt x="3255" y="4213"/>
                    <a:pt x="4213" y="3255"/>
                    <a:pt x="4213" y="2107"/>
                  </a:cubicBezTo>
                  <a:cubicBezTo>
                    <a:pt x="4213" y="958"/>
                    <a:pt x="3255" y="0"/>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44;p49">
              <a:extLst>
                <a:ext uri="{FF2B5EF4-FFF2-40B4-BE49-F238E27FC236}">
                  <a16:creationId xmlns:a16="http://schemas.microsoft.com/office/drawing/2014/main" id="{04C26BEE-530E-E97D-DD1A-357A2DD98FF4}"/>
                </a:ext>
              </a:extLst>
            </p:cNvPr>
            <p:cNvSpPr/>
            <p:nvPr/>
          </p:nvSpPr>
          <p:spPr>
            <a:xfrm>
              <a:off x="5259550" y="3557750"/>
              <a:ext cx="105350" cy="105325"/>
            </a:xfrm>
            <a:custGeom>
              <a:avLst/>
              <a:gdLst/>
              <a:ahLst/>
              <a:cxnLst/>
              <a:rect l="l" t="t" r="r" b="b"/>
              <a:pathLst>
                <a:path w="4214" h="4213" extrusionOk="0">
                  <a:moveTo>
                    <a:pt x="2107" y="511"/>
                  </a:moveTo>
                  <a:cubicBezTo>
                    <a:pt x="2937" y="511"/>
                    <a:pt x="3671" y="1245"/>
                    <a:pt x="3639" y="2075"/>
                  </a:cubicBezTo>
                  <a:cubicBezTo>
                    <a:pt x="3639" y="2936"/>
                    <a:pt x="2937" y="3638"/>
                    <a:pt x="2107" y="3638"/>
                  </a:cubicBezTo>
                  <a:cubicBezTo>
                    <a:pt x="1213" y="3638"/>
                    <a:pt x="543" y="2904"/>
                    <a:pt x="543" y="2075"/>
                  </a:cubicBezTo>
                  <a:cubicBezTo>
                    <a:pt x="543" y="1181"/>
                    <a:pt x="1245" y="511"/>
                    <a:pt x="2107" y="511"/>
                  </a:cubicBezTo>
                  <a:close/>
                  <a:moveTo>
                    <a:pt x="2107" y="0"/>
                  </a:moveTo>
                  <a:cubicBezTo>
                    <a:pt x="926" y="0"/>
                    <a:pt x="1" y="958"/>
                    <a:pt x="1" y="2107"/>
                  </a:cubicBezTo>
                  <a:cubicBezTo>
                    <a:pt x="1" y="3255"/>
                    <a:pt x="958" y="4213"/>
                    <a:pt x="2107" y="4213"/>
                  </a:cubicBezTo>
                  <a:cubicBezTo>
                    <a:pt x="3256" y="4213"/>
                    <a:pt x="4213" y="3255"/>
                    <a:pt x="4213" y="2107"/>
                  </a:cubicBezTo>
                  <a:cubicBezTo>
                    <a:pt x="4213" y="958"/>
                    <a:pt x="3256"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887;p49">
            <a:extLst>
              <a:ext uri="{FF2B5EF4-FFF2-40B4-BE49-F238E27FC236}">
                <a16:creationId xmlns:a16="http://schemas.microsoft.com/office/drawing/2014/main" id="{0313E6FF-952D-E603-6BE7-62873E60760D}"/>
              </a:ext>
            </a:extLst>
          </p:cNvPr>
          <p:cNvGrpSpPr/>
          <p:nvPr/>
        </p:nvGrpSpPr>
        <p:grpSpPr>
          <a:xfrm>
            <a:off x="3050026" y="2269028"/>
            <a:ext cx="3043947" cy="571777"/>
            <a:chOff x="5364911" y="4009382"/>
            <a:chExt cx="3043947" cy="571777"/>
          </a:xfrm>
        </p:grpSpPr>
        <p:sp>
          <p:nvSpPr>
            <p:cNvPr id="2970" name="Google Shape;2888;p49">
              <a:extLst>
                <a:ext uri="{FF2B5EF4-FFF2-40B4-BE49-F238E27FC236}">
                  <a16:creationId xmlns:a16="http://schemas.microsoft.com/office/drawing/2014/main" id="{C0F33FEE-E4EF-183E-E84A-C93D3D0AEE5A}"/>
                </a:ext>
              </a:extLst>
            </p:cNvPr>
            <p:cNvSpPr/>
            <p:nvPr/>
          </p:nvSpPr>
          <p:spPr>
            <a:xfrm rot="5400000">
              <a:off x="7996601" y="4167623"/>
              <a:ext cx="570497" cy="254016"/>
            </a:xfrm>
            <a:custGeom>
              <a:avLst/>
              <a:gdLst/>
              <a:ahLst/>
              <a:cxnLst/>
              <a:rect l="l" t="t" r="r" b="b"/>
              <a:pathLst>
                <a:path w="14266" h="6352" extrusionOk="0">
                  <a:moveTo>
                    <a:pt x="160" y="1"/>
                  </a:moveTo>
                  <a:lnTo>
                    <a:pt x="0" y="352"/>
                  </a:lnTo>
                  <a:lnTo>
                    <a:pt x="14106" y="6352"/>
                  </a:lnTo>
                  <a:lnTo>
                    <a:pt x="14266" y="5969"/>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889;p49">
              <a:extLst>
                <a:ext uri="{FF2B5EF4-FFF2-40B4-BE49-F238E27FC236}">
                  <a16:creationId xmlns:a16="http://schemas.microsoft.com/office/drawing/2014/main" id="{94F56806-502B-5276-F938-CDC963F862D6}"/>
                </a:ext>
              </a:extLst>
            </p:cNvPr>
            <p:cNvSpPr/>
            <p:nvPr/>
          </p:nvSpPr>
          <p:spPr>
            <a:xfrm rot="5400000">
              <a:off x="7782172" y="4168903"/>
              <a:ext cx="570497" cy="254016"/>
            </a:xfrm>
            <a:custGeom>
              <a:avLst/>
              <a:gdLst/>
              <a:ahLst/>
              <a:cxnLst/>
              <a:rect l="l" t="t" r="r" b="b"/>
              <a:pathLst>
                <a:path w="14266" h="6352" extrusionOk="0">
                  <a:moveTo>
                    <a:pt x="160" y="0"/>
                  </a:moveTo>
                  <a:lnTo>
                    <a:pt x="0" y="383"/>
                  </a:lnTo>
                  <a:lnTo>
                    <a:pt x="14106" y="6351"/>
                  </a:lnTo>
                  <a:lnTo>
                    <a:pt x="14266" y="600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890;p49">
              <a:extLst>
                <a:ext uri="{FF2B5EF4-FFF2-40B4-BE49-F238E27FC236}">
                  <a16:creationId xmlns:a16="http://schemas.microsoft.com/office/drawing/2014/main" id="{B3F19E1C-0AE3-0A9E-1DF4-28D4B80D9C56}"/>
                </a:ext>
              </a:extLst>
            </p:cNvPr>
            <p:cNvSpPr/>
            <p:nvPr/>
          </p:nvSpPr>
          <p:spPr>
            <a:xfrm rot="5400000">
              <a:off x="7567783" y="4167623"/>
              <a:ext cx="570497" cy="254016"/>
            </a:xfrm>
            <a:custGeom>
              <a:avLst/>
              <a:gdLst/>
              <a:ahLst/>
              <a:cxnLst/>
              <a:rect l="l" t="t" r="r" b="b"/>
              <a:pathLst>
                <a:path w="14266" h="6352" extrusionOk="0">
                  <a:moveTo>
                    <a:pt x="160" y="1"/>
                  </a:moveTo>
                  <a:lnTo>
                    <a:pt x="0" y="352"/>
                  </a:lnTo>
                  <a:lnTo>
                    <a:pt x="14106" y="6352"/>
                  </a:lnTo>
                  <a:lnTo>
                    <a:pt x="14266" y="5969"/>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891;p49">
              <a:extLst>
                <a:ext uri="{FF2B5EF4-FFF2-40B4-BE49-F238E27FC236}">
                  <a16:creationId xmlns:a16="http://schemas.microsoft.com/office/drawing/2014/main" id="{A6E513CF-F166-25D8-789E-4DDA929C24CA}"/>
                </a:ext>
              </a:extLst>
            </p:cNvPr>
            <p:cNvSpPr/>
            <p:nvPr/>
          </p:nvSpPr>
          <p:spPr>
            <a:xfrm rot="5400000">
              <a:off x="7353355" y="4168903"/>
              <a:ext cx="570497" cy="254016"/>
            </a:xfrm>
            <a:custGeom>
              <a:avLst/>
              <a:gdLst/>
              <a:ahLst/>
              <a:cxnLst/>
              <a:rect l="l" t="t" r="r" b="b"/>
              <a:pathLst>
                <a:path w="14266" h="6352" extrusionOk="0">
                  <a:moveTo>
                    <a:pt x="160" y="1"/>
                  </a:moveTo>
                  <a:lnTo>
                    <a:pt x="0" y="384"/>
                  </a:lnTo>
                  <a:lnTo>
                    <a:pt x="14106" y="6352"/>
                  </a:lnTo>
                  <a:lnTo>
                    <a:pt x="14266" y="6000"/>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892;p49">
              <a:extLst>
                <a:ext uri="{FF2B5EF4-FFF2-40B4-BE49-F238E27FC236}">
                  <a16:creationId xmlns:a16="http://schemas.microsoft.com/office/drawing/2014/main" id="{A8632E70-289F-78BA-2F7A-842F3C9F22DB}"/>
                </a:ext>
              </a:extLst>
            </p:cNvPr>
            <p:cNvSpPr/>
            <p:nvPr/>
          </p:nvSpPr>
          <p:spPr>
            <a:xfrm rot="5400000">
              <a:off x="7138926" y="4167623"/>
              <a:ext cx="570497" cy="254016"/>
            </a:xfrm>
            <a:custGeom>
              <a:avLst/>
              <a:gdLst/>
              <a:ahLst/>
              <a:cxnLst/>
              <a:rect l="l" t="t" r="r" b="b"/>
              <a:pathLst>
                <a:path w="14266" h="6352" extrusionOk="0">
                  <a:moveTo>
                    <a:pt x="160" y="0"/>
                  </a:moveTo>
                  <a:lnTo>
                    <a:pt x="0" y="383"/>
                  </a:lnTo>
                  <a:lnTo>
                    <a:pt x="14106" y="6351"/>
                  </a:lnTo>
                  <a:lnTo>
                    <a:pt x="14266" y="600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893;p49">
              <a:extLst>
                <a:ext uri="{FF2B5EF4-FFF2-40B4-BE49-F238E27FC236}">
                  <a16:creationId xmlns:a16="http://schemas.microsoft.com/office/drawing/2014/main" id="{FE3C5E35-6F97-8C3C-3A20-1A28123614F0}"/>
                </a:ext>
              </a:extLst>
            </p:cNvPr>
            <p:cNvSpPr/>
            <p:nvPr/>
          </p:nvSpPr>
          <p:spPr>
            <a:xfrm rot="5400000">
              <a:off x="6923258" y="4168903"/>
              <a:ext cx="570497" cy="254016"/>
            </a:xfrm>
            <a:custGeom>
              <a:avLst/>
              <a:gdLst/>
              <a:ahLst/>
              <a:cxnLst/>
              <a:rect l="l" t="t" r="r" b="b"/>
              <a:pathLst>
                <a:path w="14266" h="6352" extrusionOk="0">
                  <a:moveTo>
                    <a:pt x="160" y="1"/>
                  </a:moveTo>
                  <a:lnTo>
                    <a:pt x="0" y="352"/>
                  </a:lnTo>
                  <a:lnTo>
                    <a:pt x="14106" y="6352"/>
                  </a:lnTo>
                  <a:lnTo>
                    <a:pt x="14266" y="5969"/>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894;p49">
              <a:extLst>
                <a:ext uri="{FF2B5EF4-FFF2-40B4-BE49-F238E27FC236}">
                  <a16:creationId xmlns:a16="http://schemas.microsoft.com/office/drawing/2014/main" id="{270B28A6-282E-0FD1-9CA8-E93FF422F5AF}"/>
                </a:ext>
              </a:extLst>
            </p:cNvPr>
            <p:cNvSpPr/>
            <p:nvPr/>
          </p:nvSpPr>
          <p:spPr>
            <a:xfrm rot="5400000">
              <a:off x="6710109" y="4167623"/>
              <a:ext cx="570497" cy="254016"/>
            </a:xfrm>
            <a:custGeom>
              <a:avLst/>
              <a:gdLst/>
              <a:ahLst/>
              <a:cxnLst/>
              <a:rect l="l" t="t" r="r" b="b"/>
              <a:pathLst>
                <a:path w="14266" h="6352" extrusionOk="0">
                  <a:moveTo>
                    <a:pt x="160" y="0"/>
                  </a:moveTo>
                  <a:lnTo>
                    <a:pt x="0" y="383"/>
                  </a:lnTo>
                  <a:lnTo>
                    <a:pt x="14106" y="6351"/>
                  </a:lnTo>
                  <a:lnTo>
                    <a:pt x="14266" y="600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895;p49">
              <a:extLst>
                <a:ext uri="{FF2B5EF4-FFF2-40B4-BE49-F238E27FC236}">
                  <a16:creationId xmlns:a16="http://schemas.microsoft.com/office/drawing/2014/main" id="{43C0BD45-060C-ED23-29BC-7E5F2F81282A}"/>
                </a:ext>
              </a:extLst>
            </p:cNvPr>
            <p:cNvSpPr/>
            <p:nvPr/>
          </p:nvSpPr>
          <p:spPr>
            <a:xfrm rot="5400000">
              <a:off x="6494441" y="4168903"/>
              <a:ext cx="570497" cy="254016"/>
            </a:xfrm>
            <a:custGeom>
              <a:avLst/>
              <a:gdLst/>
              <a:ahLst/>
              <a:cxnLst/>
              <a:rect l="l" t="t" r="r" b="b"/>
              <a:pathLst>
                <a:path w="14266" h="6352" extrusionOk="0">
                  <a:moveTo>
                    <a:pt x="160" y="1"/>
                  </a:moveTo>
                  <a:lnTo>
                    <a:pt x="0" y="352"/>
                  </a:lnTo>
                  <a:lnTo>
                    <a:pt x="14106" y="6352"/>
                  </a:lnTo>
                  <a:lnTo>
                    <a:pt x="14266" y="5969"/>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896;p49">
              <a:extLst>
                <a:ext uri="{FF2B5EF4-FFF2-40B4-BE49-F238E27FC236}">
                  <a16:creationId xmlns:a16="http://schemas.microsoft.com/office/drawing/2014/main" id="{73B8DCA8-772C-42E9-AA66-5A432C37FDEA}"/>
                </a:ext>
              </a:extLst>
            </p:cNvPr>
            <p:cNvSpPr/>
            <p:nvPr/>
          </p:nvSpPr>
          <p:spPr>
            <a:xfrm rot="5400000">
              <a:off x="6280012" y="4167624"/>
              <a:ext cx="570497" cy="254016"/>
            </a:xfrm>
            <a:custGeom>
              <a:avLst/>
              <a:gdLst/>
              <a:ahLst/>
              <a:cxnLst/>
              <a:rect l="l" t="t" r="r" b="b"/>
              <a:pathLst>
                <a:path w="14266" h="6352" extrusionOk="0">
                  <a:moveTo>
                    <a:pt x="160" y="1"/>
                  </a:moveTo>
                  <a:lnTo>
                    <a:pt x="0" y="352"/>
                  </a:lnTo>
                  <a:lnTo>
                    <a:pt x="14106" y="6352"/>
                  </a:lnTo>
                  <a:lnTo>
                    <a:pt x="14266" y="5969"/>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897;p49">
              <a:extLst>
                <a:ext uri="{FF2B5EF4-FFF2-40B4-BE49-F238E27FC236}">
                  <a16:creationId xmlns:a16="http://schemas.microsoft.com/office/drawing/2014/main" id="{A7F8F8D4-A390-98C5-7457-2687E7ED8CFB}"/>
                </a:ext>
              </a:extLst>
            </p:cNvPr>
            <p:cNvSpPr/>
            <p:nvPr/>
          </p:nvSpPr>
          <p:spPr>
            <a:xfrm rot="5400000">
              <a:off x="6065584" y="4168903"/>
              <a:ext cx="570497" cy="254016"/>
            </a:xfrm>
            <a:custGeom>
              <a:avLst/>
              <a:gdLst/>
              <a:ahLst/>
              <a:cxnLst/>
              <a:rect l="l" t="t" r="r" b="b"/>
              <a:pathLst>
                <a:path w="14266" h="6352" extrusionOk="0">
                  <a:moveTo>
                    <a:pt x="160" y="0"/>
                  </a:moveTo>
                  <a:lnTo>
                    <a:pt x="0" y="383"/>
                  </a:lnTo>
                  <a:lnTo>
                    <a:pt x="14106" y="6351"/>
                  </a:lnTo>
                  <a:lnTo>
                    <a:pt x="14266" y="600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898;p49">
              <a:extLst>
                <a:ext uri="{FF2B5EF4-FFF2-40B4-BE49-F238E27FC236}">
                  <a16:creationId xmlns:a16="http://schemas.microsoft.com/office/drawing/2014/main" id="{04100948-2480-8089-9F47-D74641CB3AA8}"/>
                </a:ext>
              </a:extLst>
            </p:cNvPr>
            <p:cNvSpPr/>
            <p:nvPr/>
          </p:nvSpPr>
          <p:spPr>
            <a:xfrm rot="5400000">
              <a:off x="5851195" y="4167623"/>
              <a:ext cx="570497" cy="254016"/>
            </a:xfrm>
            <a:custGeom>
              <a:avLst/>
              <a:gdLst/>
              <a:ahLst/>
              <a:cxnLst/>
              <a:rect l="l" t="t" r="r" b="b"/>
              <a:pathLst>
                <a:path w="14266" h="6352" extrusionOk="0">
                  <a:moveTo>
                    <a:pt x="160" y="1"/>
                  </a:moveTo>
                  <a:lnTo>
                    <a:pt x="0" y="352"/>
                  </a:lnTo>
                  <a:lnTo>
                    <a:pt x="14106" y="6352"/>
                  </a:lnTo>
                  <a:lnTo>
                    <a:pt x="14266" y="6001"/>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899;p49">
              <a:extLst>
                <a:ext uri="{FF2B5EF4-FFF2-40B4-BE49-F238E27FC236}">
                  <a16:creationId xmlns:a16="http://schemas.microsoft.com/office/drawing/2014/main" id="{3CCA10ED-ABD7-7D02-2D5F-DFE8E9C80EAA}"/>
                </a:ext>
              </a:extLst>
            </p:cNvPr>
            <p:cNvSpPr/>
            <p:nvPr/>
          </p:nvSpPr>
          <p:spPr>
            <a:xfrm rot="5400000">
              <a:off x="5636767" y="4168903"/>
              <a:ext cx="570497" cy="254016"/>
            </a:xfrm>
            <a:custGeom>
              <a:avLst/>
              <a:gdLst/>
              <a:ahLst/>
              <a:cxnLst/>
              <a:rect l="l" t="t" r="r" b="b"/>
              <a:pathLst>
                <a:path w="14266" h="6352" extrusionOk="0">
                  <a:moveTo>
                    <a:pt x="160" y="0"/>
                  </a:moveTo>
                  <a:lnTo>
                    <a:pt x="0" y="383"/>
                  </a:lnTo>
                  <a:lnTo>
                    <a:pt x="14106" y="6351"/>
                  </a:lnTo>
                  <a:lnTo>
                    <a:pt x="14266" y="600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00;p49">
              <a:extLst>
                <a:ext uri="{FF2B5EF4-FFF2-40B4-BE49-F238E27FC236}">
                  <a16:creationId xmlns:a16="http://schemas.microsoft.com/office/drawing/2014/main" id="{CE8ACCD6-5808-5291-5F95-2F75521DA870}"/>
                </a:ext>
              </a:extLst>
            </p:cNvPr>
            <p:cNvSpPr/>
            <p:nvPr/>
          </p:nvSpPr>
          <p:spPr>
            <a:xfrm rot="5400000">
              <a:off x="5422338" y="4167623"/>
              <a:ext cx="570497" cy="254016"/>
            </a:xfrm>
            <a:custGeom>
              <a:avLst/>
              <a:gdLst/>
              <a:ahLst/>
              <a:cxnLst/>
              <a:rect l="l" t="t" r="r" b="b"/>
              <a:pathLst>
                <a:path w="14266" h="6352" extrusionOk="0">
                  <a:moveTo>
                    <a:pt x="160" y="0"/>
                  </a:moveTo>
                  <a:lnTo>
                    <a:pt x="0" y="383"/>
                  </a:lnTo>
                  <a:lnTo>
                    <a:pt x="14106" y="6351"/>
                  </a:lnTo>
                  <a:lnTo>
                    <a:pt x="14266" y="600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01;p49">
              <a:extLst>
                <a:ext uri="{FF2B5EF4-FFF2-40B4-BE49-F238E27FC236}">
                  <a16:creationId xmlns:a16="http://schemas.microsoft.com/office/drawing/2014/main" id="{107D6F8D-CE85-EAB3-BC83-5D461F053FB5}"/>
                </a:ext>
              </a:extLst>
            </p:cNvPr>
            <p:cNvSpPr/>
            <p:nvPr/>
          </p:nvSpPr>
          <p:spPr>
            <a:xfrm rot="5400000">
              <a:off x="5206670" y="4168903"/>
              <a:ext cx="570497" cy="254016"/>
            </a:xfrm>
            <a:custGeom>
              <a:avLst/>
              <a:gdLst/>
              <a:ahLst/>
              <a:cxnLst/>
              <a:rect l="l" t="t" r="r" b="b"/>
              <a:pathLst>
                <a:path w="14266" h="6352" extrusionOk="0">
                  <a:moveTo>
                    <a:pt x="160" y="1"/>
                  </a:moveTo>
                  <a:lnTo>
                    <a:pt x="0" y="352"/>
                  </a:lnTo>
                  <a:lnTo>
                    <a:pt x="14106" y="6352"/>
                  </a:lnTo>
                  <a:lnTo>
                    <a:pt x="14266" y="5969"/>
                  </a:lnTo>
                  <a:lnTo>
                    <a:pt x="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3" name="Google Shape;2853;p49">
            <a:extLst>
              <a:ext uri="{FF2B5EF4-FFF2-40B4-BE49-F238E27FC236}">
                <a16:creationId xmlns:a16="http://schemas.microsoft.com/office/drawing/2014/main" id="{176A63BE-FB3C-A2AF-BC4B-C45BB8822196}"/>
              </a:ext>
            </a:extLst>
          </p:cNvPr>
          <p:cNvGrpSpPr/>
          <p:nvPr/>
        </p:nvGrpSpPr>
        <p:grpSpPr>
          <a:xfrm>
            <a:off x="4377384" y="3286644"/>
            <a:ext cx="274956" cy="863943"/>
            <a:chOff x="5624634" y="1097626"/>
            <a:chExt cx="274956" cy="863943"/>
          </a:xfrm>
        </p:grpSpPr>
        <p:sp>
          <p:nvSpPr>
            <p:cNvPr id="2994" name="Google Shape;2854;p49">
              <a:extLst>
                <a:ext uri="{FF2B5EF4-FFF2-40B4-BE49-F238E27FC236}">
                  <a16:creationId xmlns:a16="http://schemas.microsoft.com/office/drawing/2014/main" id="{E5C9DBE5-899D-E3CE-4EF1-E149454722FA}"/>
                </a:ext>
              </a:extLst>
            </p:cNvPr>
            <p:cNvSpPr/>
            <p:nvPr/>
          </p:nvSpPr>
          <p:spPr>
            <a:xfrm>
              <a:off x="5624634" y="1097626"/>
              <a:ext cx="274956" cy="239639"/>
            </a:xfrm>
            <a:custGeom>
              <a:avLst/>
              <a:gdLst/>
              <a:ahLst/>
              <a:cxnLst/>
              <a:rect l="l" t="t" r="r" b="b"/>
              <a:pathLst>
                <a:path w="9192" h="8012" extrusionOk="0">
                  <a:moveTo>
                    <a:pt x="4628" y="1"/>
                  </a:moveTo>
                  <a:lnTo>
                    <a:pt x="2298" y="4022"/>
                  </a:lnTo>
                  <a:lnTo>
                    <a:pt x="0" y="8011"/>
                  </a:lnTo>
                  <a:lnTo>
                    <a:pt x="9192" y="8011"/>
                  </a:lnTo>
                  <a:lnTo>
                    <a:pt x="6926" y="4022"/>
                  </a:lnTo>
                  <a:lnTo>
                    <a:pt x="4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855;p49">
              <a:extLst>
                <a:ext uri="{FF2B5EF4-FFF2-40B4-BE49-F238E27FC236}">
                  <a16:creationId xmlns:a16="http://schemas.microsoft.com/office/drawing/2014/main" id="{2A547CB7-92B9-1CEA-6E77-B136137A2C7E}"/>
                </a:ext>
              </a:extLst>
            </p:cNvPr>
            <p:cNvSpPr/>
            <p:nvPr/>
          </p:nvSpPr>
          <p:spPr>
            <a:xfrm>
              <a:off x="5624634" y="1410735"/>
              <a:ext cx="274956" cy="238682"/>
            </a:xfrm>
            <a:custGeom>
              <a:avLst/>
              <a:gdLst/>
              <a:ahLst/>
              <a:cxnLst/>
              <a:rect l="l" t="t" r="r" b="b"/>
              <a:pathLst>
                <a:path w="9192" h="7980" extrusionOk="0">
                  <a:moveTo>
                    <a:pt x="4628" y="1"/>
                  </a:moveTo>
                  <a:lnTo>
                    <a:pt x="2298" y="3990"/>
                  </a:lnTo>
                  <a:lnTo>
                    <a:pt x="0" y="7979"/>
                  </a:lnTo>
                  <a:lnTo>
                    <a:pt x="9192" y="7979"/>
                  </a:lnTo>
                  <a:lnTo>
                    <a:pt x="6926" y="3990"/>
                  </a:lnTo>
                  <a:lnTo>
                    <a:pt x="4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856;p49">
              <a:extLst>
                <a:ext uri="{FF2B5EF4-FFF2-40B4-BE49-F238E27FC236}">
                  <a16:creationId xmlns:a16="http://schemas.microsoft.com/office/drawing/2014/main" id="{70E527B4-DE4E-9CCA-BB4B-C64BDC775AF6}"/>
                </a:ext>
              </a:extLst>
            </p:cNvPr>
            <p:cNvSpPr/>
            <p:nvPr/>
          </p:nvSpPr>
          <p:spPr>
            <a:xfrm>
              <a:off x="5624634" y="1722887"/>
              <a:ext cx="274956" cy="238682"/>
            </a:xfrm>
            <a:custGeom>
              <a:avLst/>
              <a:gdLst/>
              <a:ahLst/>
              <a:cxnLst/>
              <a:rect l="l" t="t" r="r" b="b"/>
              <a:pathLst>
                <a:path w="9192" h="7980" extrusionOk="0">
                  <a:moveTo>
                    <a:pt x="4628" y="1"/>
                  </a:moveTo>
                  <a:lnTo>
                    <a:pt x="2298" y="3990"/>
                  </a:lnTo>
                  <a:lnTo>
                    <a:pt x="0" y="7979"/>
                  </a:lnTo>
                  <a:lnTo>
                    <a:pt x="9192" y="7979"/>
                  </a:lnTo>
                  <a:lnTo>
                    <a:pt x="6926" y="3990"/>
                  </a:lnTo>
                  <a:lnTo>
                    <a:pt x="4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990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958"/>
                                        </p:tgtEl>
                                        <p:attrNameLst>
                                          <p:attrName>style.visibility</p:attrName>
                                        </p:attrNameLst>
                                      </p:cBhvr>
                                      <p:to>
                                        <p:strVal val="visible"/>
                                      </p:to>
                                    </p:set>
                                    <p:animEffect transition="in" filter="wipe(down)">
                                      <p:cBhvr>
                                        <p:cTn id="7" dur="580">
                                          <p:stCondLst>
                                            <p:cond delay="0"/>
                                          </p:stCondLst>
                                        </p:cTn>
                                        <p:tgtEl>
                                          <p:spTgt spid="2958"/>
                                        </p:tgtEl>
                                      </p:cBhvr>
                                    </p:animEffect>
                                    <p:anim calcmode="lin" valueType="num">
                                      <p:cBhvr>
                                        <p:cTn id="8" dur="1822" tmFilter="0,0; 0.14,0.36; 0.43,0.73; 0.71,0.91; 1.0,1.0">
                                          <p:stCondLst>
                                            <p:cond delay="0"/>
                                          </p:stCondLst>
                                        </p:cTn>
                                        <p:tgtEl>
                                          <p:spTgt spid="295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5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5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5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58"/>
                                        </p:tgtEl>
                                        <p:attrNameLst>
                                          <p:attrName>ppt_y</p:attrName>
                                        </p:attrNameLst>
                                      </p:cBhvr>
                                      <p:tavLst>
                                        <p:tav tm="0" fmla="#ppt_y-sin(pi*$)/81">
                                          <p:val>
                                            <p:fltVal val="0"/>
                                          </p:val>
                                        </p:tav>
                                        <p:tav tm="100000">
                                          <p:val>
                                            <p:fltVal val="1"/>
                                          </p:val>
                                        </p:tav>
                                      </p:tavLst>
                                    </p:anim>
                                    <p:animScale>
                                      <p:cBhvr>
                                        <p:cTn id="13" dur="26">
                                          <p:stCondLst>
                                            <p:cond delay="650"/>
                                          </p:stCondLst>
                                        </p:cTn>
                                        <p:tgtEl>
                                          <p:spTgt spid="2958"/>
                                        </p:tgtEl>
                                      </p:cBhvr>
                                      <p:to x="100000" y="60000"/>
                                    </p:animScale>
                                    <p:animScale>
                                      <p:cBhvr>
                                        <p:cTn id="14" dur="166" decel="50000">
                                          <p:stCondLst>
                                            <p:cond delay="676"/>
                                          </p:stCondLst>
                                        </p:cTn>
                                        <p:tgtEl>
                                          <p:spTgt spid="2958"/>
                                        </p:tgtEl>
                                      </p:cBhvr>
                                      <p:to x="100000" y="100000"/>
                                    </p:animScale>
                                    <p:animScale>
                                      <p:cBhvr>
                                        <p:cTn id="15" dur="26">
                                          <p:stCondLst>
                                            <p:cond delay="1312"/>
                                          </p:stCondLst>
                                        </p:cTn>
                                        <p:tgtEl>
                                          <p:spTgt spid="2958"/>
                                        </p:tgtEl>
                                      </p:cBhvr>
                                      <p:to x="100000" y="80000"/>
                                    </p:animScale>
                                    <p:animScale>
                                      <p:cBhvr>
                                        <p:cTn id="16" dur="166" decel="50000">
                                          <p:stCondLst>
                                            <p:cond delay="1338"/>
                                          </p:stCondLst>
                                        </p:cTn>
                                        <p:tgtEl>
                                          <p:spTgt spid="2958"/>
                                        </p:tgtEl>
                                      </p:cBhvr>
                                      <p:to x="100000" y="100000"/>
                                    </p:animScale>
                                    <p:animScale>
                                      <p:cBhvr>
                                        <p:cTn id="17" dur="26">
                                          <p:stCondLst>
                                            <p:cond delay="1642"/>
                                          </p:stCondLst>
                                        </p:cTn>
                                        <p:tgtEl>
                                          <p:spTgt spid="2958"/>
                                        </p:tgtEl>
                                      </p:cBhvr>
                                      <p:to x="100000" y="90000"/>
                                    </p:animScale>
                                    <p:animScale>
                                      <p:cBhvr>
                                        <p:cTn id="18" dur="166" decel="50000">
                                          <p:stCondLst>
                                            <p:cond delay="1668"/>
                                          </p:stCondLst>
                                        </p:cTn>
                                        <p:tgtEl>
                                          <p:spTgt spid="2958"/>
                                        </p:tgtEl>
                                      </p:cBhvr>
                                      <p:to x="100000" y="100000"/>
                                    </p:animScale>
                                    <p:animScale>
                                      <p:cBhvr>
                                        <p:cTn id="19" dur="26">
                                          <p:stCondLst>
                                            <p:cond delay="1808"/>
                                          </p:stCondLst>
                                        </p:cTn>
                                        <p:tgtEl>
                                          <p:spTgt spid="2958"/>
                                        </p:tgtEl>
                                      </p:cBhvr>
                                      <p:to x="100000" y="95000"/>
                                    </p:animScale>
                                    <p:animScale>
                                      <p:cBhvr>
                                        <p:cTn id="20" dur="166" decel="50000">
                                          <p:stCondLst>
                                            <p:cond delay="1834"/>
                                          </p:stCondLst>
                                        </p:cTn>
                                        <p:tgtEl>
                                          <p:spTgt spid="29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0"/>
        <p:cNvGrpSpPr/>
        <p:nvPr/>
      </p:nvGrpSpPr>
      <p:grpSpPr>
        <a:xfrm>
          <a:off x="0" y="0"/>
          <a:ext cx="0" cy="0"/>
          <a:chOff x="0" y="0"/>
          <a:chExt cx="0" cy="0"/>
        </a:xfrm>
      </p:grpSpPr>
      <p:sp>
        <p:nvSpPr>
          <p:cNvPr id="2361" name="Google Shape;2361;p33"/>
          <p:cNvSpPr/>
          <p:nvPr/>
        </p:nvSpPr>
        <p:spPr>
          <a:xfrm>
            <a:off x="7724750" y="-733562"/>
            <a:ext cx="2742000" cy="218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3"/>
          <p:cNvSpPr/>
          <p:nvPr/>
        </p:nvSpPr>
        <p:spPr>
          <a:xfrm>
            <a:off x="6808525" y="2948550"/>
            <a:ext cx="3312300" cy="33123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3"/>
          <p:cNvSpPr/>
          <p:nvPr/>
        </p:nvSpPr>
        <p:spPr>
          <a:xfrm rot="-10610207">
            <a:off x="3024833" y="684797"/>
            <a:ext cx="2980698" cy="1779607"/>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txBody>
          <a:bodyPr/>
          <a:lstStyle/>
          <a:p>
            <a:endParaRPr lang="en-US"/>
          </a:p>
        </p:txBody>
      </p:sp>
      <p:sp>
        <p:nvSpPr>
          <p:cNvPr id="2364" name="Google Shape;2364;p33"/>
          <p:cNvSpPr/>
          <p:nvPr/>
        </p:nvSpPr>
        <p:spPr>
          <a:xfrm>
            <a:off x="-1160375" y="-141492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33"/>
          <p:cNvGrpSpPr/>
          <p:nvPr/>
        </p:nvGrpSpPr>
        <p:grpSpPr>
          <a:xfrm>
            <a:off x="1873050" y="4125422"/>
            <a:ext cx="1898391" cy="1649926"/>
            <a:chOff x="7170900" y="2667248"/>
            <a:chExt cx="2524456" cy="2194050"/>
          </a:xfrm>
        </p:grpSpPr>
        <p:cxnSp>
          <p:nvCxnSpPr>
            <p:cNvPr id="2366" name="Google Shape;2366;p33"/>
            <p:cNvCxnSpPr/>
            <p:nvPr/>
          </p:nvCxnSpPr>
          <p:spPr>
            <a:xfrm>
              <a:off x="7235125"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67" name="Google Shape;2367;p33"/>
            <p:cNvCxnSpPr/>
            <p:nvPr/>
          </p:nvCxnSpPr>
          <p:spPr>
            <a:xfrm>
              <a:off x="7170900"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68" name="Google Shape;2368;p33"/>
            <p:cNvCxnSpPr/>
            <p:nvPr/>
          </p:nvCxnSpPr>
          <p:spPr>
            <a:xfrm>
              <a:off x="77015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69" name="Google Shape;2369;p33"/>
            <p:cNvCxnSpPr/>
            <p:nvPr/>
          </p:nvCxnSpPr>
          <p:spPr>
            <a:xfrm>
              <a:off x="76372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0" name="Google Shape;2370;p33"/>
            <p:cNvCxnSpPr/>
            <p:nvPr/>
          </p:nvCxnSpPr>
          <p:spPr>
            <a:xfrm>
              <a:off x="81678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1" name="Google Shape;2371;p33"/>
            <p:cNvCxnSpPr/>
            <p:nvPr/>
          </p:nvCxnSpPr>
          <p:spPr>
            <a:xfrm>
              <a:off x="81036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2" name="Google Shape;2372;p33"/>
            <p:cNvCxnSpPr/>
            <p:nvPr/>
          </p:nvCxnSpPr>
          <p:spPr>
            <a:xfrm>
              <a:off x="863425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3" name="Google Shape;2373;p33"/>
            <p:cNvCxnSpPr/>
            <p:nvPr/>
          </p:nvCxnSpPr>
          <p:spPr>
            <a:xfrm>
              <a:off x="857003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4" name="Google Shape;2374;p33"/>
            <p:cNvCxnSpPr/>
            <p:nvPr/>
          </p:nvCxnSpPr>
          <p:spPr>
            <a:xfrm>
              <a:off x="9164806"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5" name="Google Shape;2375;p33"/>
            <p:cNvCxnSpPr/>
            <p:nvPr/>
          </p:nvCxnSpPr>
          <p:spPr>
            <a:xfrm>
              <a:off x="9100581"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6" name="Google Shape;2376;p33"/>
            <p:cNvCxnSpPr/>
            <p:nvPr/>
          </p:nvCxnSpPr>
          <p:spPr>
            <a:xfrm>
              <a:off x="9631181" y="26672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7" name="Google Shape;2377;p33"/>
            <p:cNvCxnSpPr/>
            <p:nvPr/>
          </p:nvCxnSpPr>
          <p:spPr>
            <a:xfrm>
              <a:off x="9566956" y="27449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78" name="Google Shape;2378;p33"/>
            <p:cNvCxnSpPr/>
            <p:nvPr/>
          </p:nvCxnSpPr>
          <p:spPr>
            <a:xfrm>
              <a:off x="7235125"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79" name="Google Shape;2379;p33"/>
            <p:cNvCxnSpPr/>
            <p:nvPr/>
          </p:nvCxnSpPr>
          <p:spPr>
            <a:xfrm>
              <a:off x="7170900"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0" name="Google Shape;2380;p33"/>
            <p:cNvCxnSpPr/>
            <p:nvPr/>
          </p:nvCxnSpPr>
          <p:spPr>
            <a:xfrm>
              <a:off x="77015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1" name="Google Shape;2381;p33"/>
            <p:cNvCxnSpPr/>
            <p:nvPr/>
          </p:nvCxnSpPr>
          <p:spPr>
            <a:xfrm>
              <a:off x="76372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2" name="Google Shape;2382;p33"/>
            <p:cNvCxnSpPr/>
            <p:nvPr/>
          </p:nvCxnSpPr>
          <p:spPr>
            <a:xfrm>
              <a:off x="81678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3" name="Google Shape;2383;p33"/>
            <p:cNvCxnSpPr/>
            <p:nvPr/>
          </p:nvCxnSpPr>
          <p:spPr>
            <a:xfrm>
              <a:off x="81036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4" name="Google Shape;2384;p33"/>
            <p:cNvCxnSpPr/>
            <p:nvPr/>
          </p:nvCxnSpPr>
          <p:spPr>
            <a:xfrm>
              <a:off x="863425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5" name="Google Shape;2385;p33"/>
            <p:cNvCxnSpPr/>
            <p:nvPr/>
          </p:nvCxnSpPr>
          <p:spPr>
            <a:xfrm>
              <a:off x="857003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6" name="Google Shape;2386;p33"/>
            <p:cNvCxnSpPr/>
            <p:nvPr/>
          </p:nvCxnSpPr>
          <p:spPr>
            <a:xfrm>
              <a:off x="9164806"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7" name="Google Shape;2387;p33"/>
            <p:cNvCxnSpPr/>
            <p:nvPr/>
          </p:nvCxnSpPr>
          <p:spPr>
            <a:xfrm>
              <a:off x="9100581"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88" name="Google Shape;2388;p33"/>
            <p:cNvCxnSpPr/>
            <p:nvPr/>
          </p:nvCxnSpPr>
          <p:spPr>
            <a:xfrm>
              <a:off x="9631181" y="315534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89" name="Google Shape;2389;p33"/>
            <p:cNvCxnSpPr/>
            <p:nvPr/>
          </p:nvCxnSpPr>
          <p:spPr>
            <a:xfrm>
              <a:off x="9566956" y="323306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0" name="Google Shape;2390;p33"/>
            <p:cNvCxnSpPr/>
            <p:nvPr/>
          </p:nvCxnSpPr>
          <p:spPr>
            <a:xfrm>
              <a:off x="7235125"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1" name="Google Shape;2391;p33"/>
            <p:cNvCxnSpPr/>
            <p:nvPr/>
          </p:nvCxnSpPr>
          <p:spPr>
            <a:xfrm>
              <a:off x="7170900"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2" name="Google Shape;2392;p33"/>
            <p:cNvCxnSpPr/>
            <p:nvPr/>
          </p:nvCxnSpPr>
          <p:spPr>
            <a:xfrm>
              <a:off x="77015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3" name="Google Shape;2393;p33"/>
            <p:cNvCxnSpPr/>
            <p:nvPr/>
          </p:nvCxnSpPr>
          <p:spPr>
            <a:xfrm>
              <a:off x="76372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4" name="Google Shape;2394;p33"/>
            <p:cNvCxnSpPr/>
            <p:nvPr/>
          </p:nvCxnSpPr>
          <p:spPr>
            <a:xfrm>
              <a:off x="81678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5" name="Google Shape;2395;p33"/>
            <p:cNvCxnSpPr/>
            <p:nvPr/>
          </p:nvCxnSpPr>
          <p:spPr>
            <a:xfrm>
              <a:off x="81036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6" name="Google Shape;2396;p33"/>
            <p:cNvCxnSpPr/>
            <p:nvPr/>
          </p:nvCxnSpPr>
          <p:spPr>
            <a:xfrm>
              <a:off x="863425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7" name="Google Shape;2397;p33"/>
            <p:cNvCxnSpPr/>
            <p:nvPr/>
          </p:nvCxnSpPr>
          <p:spPr>
            <a:xfrm>
              <a:off x="857003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398" name="Google Shape;2398;p33"/>
            <p:cNvCxnSpPr/>
            <p:nvPr/>
          </p:nvCxnSpPr>
          <p:spPr>
            <a:xfrm>
              <a:off x="9164806"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399" name="Google Shape;2399;p33"/>
            <p:cNvCxnSpPr/>
            <p:nvPr/>
          </p:nvCxnSpPr>
          <p:spPr>
            <a:xfrm>
              <a:off x="9100581"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0" name="Google Shape;2400;p33"/>
            <p:cNvCxnSpPr/>
            <p:nvPr/>
          </p:nvCxnSpPr>
          <p:spPr>
            <a:xfrm>
              <a:off x="9631181" y="3686560"/>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1" name="Google Shape;2401;p33"/>
            <p:cNvCxnSpPr/>
            <p:nvPr/>
          </p:nvCxnSpPr>
          <p:spPr>
            <a:xfrm>
              <a:off x="9566956" y="3764282"/>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2" name="Google Shape;2402;p33"/>
            <p:cNvCxnSpPr/>
            <p:nvPr/>
          </p:nvCxnSpPr>
          <p:spPr>
            <a:xfrm>
              <a:off x="7235125"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3" name="Google Shape;2403;p33"/>
            <p:cNvCxnSpPr/>
            <p:nvPr/>
          </p:nvCxnSpPr>
          <p:spPr>
            <a:xfrm>
              <a:off x="7170900"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4" name="Google Shape;2404;p33"/>
            <p:cNvCxnSpPr/>
            <p:nvPr/>
          </p:nvCxnSpPr>
          <p:spPr>
            <a:xfrm>
              <a:off x="77015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5" name="Google Shape;2405;p33"/>
            <p:cNvCxnSpPr/>
            <p:nvPr/>
          </p:nvCxnSpPr>
          <p:spPr>
            <a:xfrm>
              <a:off x="76372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6" name="Google Shape;2406;p33"/>
            <p:cNvCxnSpPr/>
            <p:nvPr/>
          </p:nvCxnSpPr>
          <p:spPr>
            <a:xfrm>
              <a:off x="81678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7" name="Google Shape;2407;p33"/>
            <p:cNvCxnSpPr/>
            <p:nvPr/>
          </p:nvCxnSpPr>
          <p:spPr>
            <a:xfrm>
              <a:off x="81036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08" name="Google Shape;2408;p33"/>
            <p:cNvCxnSpPr/>
            <p:nvPr/>
          </p:nvCxnSpPr>
          <p:spPr>
            <a:xfrm>
              <a:off x="863425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09" name="Google Shape;2409;p33"/>
            <p:cNvCxnSpPr/>
            <p:nvPr/>
          </p:nvCxnSpPr>
          <p:spPr>
            <a:xfrm>
              <a:off x="857003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0" name="Google Shape;2410;p33"/>
            <p:cNvCxnSpPr/>
            <p:nvPr/>
          </p:nvCxnSpPr>
          <p:spPr>
            <a:xfrm>
              <a:off x="9164806"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1" name="Google Shape;2411;p33"/>
            <p:cNvCxnSpPr/>
            <p:nvPr/>
          </p:nvCxnSpPr>
          <p:spPr>
            <a:xfrm>
              <a:off x="9100581"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2" name="Google Shape;2412;p33"/>
            <p:cNvCxnSpPr/>
            <p:nvPr/>
          </p:nvCxnSpPr>
          <p:spPr>
            <a:xfrm>
              <a:off x="9631181" y="4196223"/>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3" name="Google Shape;2413;p33"/>
            <p:cNvCxnSpPr/>
            <p:nvPr/>
          </p:nvCxnSpPr>
          <p:spPr>
            <a:xfrm>
              <a:off x="9566956" y="4273944"/>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4" name="Google Shape;2414;p33"/>
            <p:cNvCxnSpPr/>
            <p:nvPr/>
          </p:nvCxnSpPr>
          <p:spPr>
            <a:xfrm>
              <a:off x="7235125"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5" name="Google Shape;2415;p33"/>
            <p:cNvCxnSpPr/>
            <p:nvPr/>
          </p:nvCxnSpPr>
          <p:spPr>
            <a:xfrm>
              <a:off x="7170900"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6" name="Google Shape;2416;p33"/>
            <p:cNvCxnSpPr/>
            <p:nvPr/>
          </p:nvCxnSpPr>
          <p:spPr>
            <a:xfrm>
              <a:off x="77015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7" name="Google Shape;2417;p33"/>
            <p:cNvCxnSpPr/>
            <p:nvPr/>
          </p:nvCxnSpPr>
          <p:spPr>
            <a:xfrm>
              <a:off x="76372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18" name="Google Shape;2418;p33"/>
            <p:cNvCxnSpPr/>
            <p:nvPr/>
          </p:nvCxnSpPr>
          <p:spPr>
            <a:xfrm>
              <a:off x="81678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19" name="Google Shape;2419;p33"/>
            <p:cNvCxnSpPr/>
            <p:nvPr/>
          </p:nvCxnSpPr>
          <p:spPr>
            <a:xfrm>
              <a:off x="8103656"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20" name="Google Shape;2420;p33"/>
            <p:cNvCxnSpPr/>
            <p:nvPr/>
          </p:nvCxnSpPr>
          <p:spPr>
            <a:xfrm>
              <a:off x="863425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21" name="Google Shape;2421;p33"/>
            <p:cNvCxnSpPr/>
            <p:nvPr/>
          </p:nvCxnSpPr>
          <p:spPr>
            <a:xfrm>
              <a:off x="857003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22" name="Google Shape;2422;p33"/>
            <p:cNvCxnSpPr/>
            <p:nvPr/>
          </p:nvCxnSpPr>
          <p:spPr>
            <a:xfrm>
              <a:off x="9164806"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23" name="Google Shape;2423;p33"/>
            <p:cNvCxnSpPr/>
            <p:nvPr/>
          </p:nvCxnSpPr>
          <p:spPr>
            <a:xfrm>
              <a:off x="9100581" y="4783619"/>
              <a:ext cx="128400" cy="0"/>
            </a:xfrm>
            <a:prstGeom prst="straightConnector1">
              <a:avLst/>
            </a:prstGeom>
            <a:noFill/>
            <a:ln w="19050" cap="flat" cmpd="sng">
              <a:solidFill>
                <a:schemeClr val="dk1"/>
              </a:solidFill>
              <a:prstDash val="solid"/>
              <a:round/>
              <a:headEnd type="none" w="med" len="med"/>
              <a:tailEnd type="none" w="med" len="med"/>
            </a:ln>
          </p:spPr>
        </p:cxnSp>
        <p:cxnSp>
          <p:nvCxnSpPr>
            <p:cNvPr id="2424" name="Google Shape;2424;p33"/>
            <p:cNvCxnSpPr/>
            <p:nvPr/>
          </p:nvCxnSpPr>
          <p:spPr>
            <a:xfrm>
              <a:off x="9631181" y="4705898"/>
              <a:ext cx="0" cy="155400"/>
            </a:xfrm>
            <a:prstGeom prst="straightConnector1">
              <a:avLst/>
            </a:prstGeom>
            <a:noFill/>
            <a:ln w="19050" cap="flat" cmpd="sng">
              <a:solidFill>
                <a:schemeClr val="dk1"/>
              </a:solidFill>
              <a:prstDash val="solid"/>
              <a:round/>
              <a:headEnd type="none" w="med" len="med"/>
              <a:tailEnd type="none" w="med" len="med"/>
            </a:ln>
          </p:spPr>
        </p:cxnSp>
        <p:cxnSp>
          <p:nvCxnSpPr>
            <p:cNvPr id="2425" name="Google Shape;2425;p33"/>
            <p:cNvCxnSpPr/>
            <p:nvPr/>
          </p:nvCxnSpPr>
          <p:spPr>
            <a:xfrm>
              <a:off x="9566956" y="4783619"/>
              <a:ext cx="128400" cy="0"/>
            </a:xfrm>
            <a:prstGeom prst="straightConnector1">
              <a:avLst/>
            </a:prstGeom>
            <a:noFill/>
            <a:ln w="19050" cap="flat" cmpd="sng">
              <a:solidFill>
                <a:schemeClr val="dk1"/>
              </a:solidFill>
              <a:prstDash val="solid"/>
              <a:round/>
              <a:headEnd type="none" w="med" len="med"/>
              <a:tailEnd type="none" w="med" len="med"/>
            </a:ln>
          </p:spPr>
        </p:cxnSp>
      </p:grpSp>
      <p:sp>
        <p:nvSpPr>
          <p:cNvPr id="2426" name="Google Shape;2426;p33"/>
          <p:cNvSpPr txBox="1">
            <a:spLocks noGrp="1"/>
          </p:cNvSpPr>
          <p:nvPr>
            <p:ph type="title"/>
          </p:nvPr>
        </p:nvSpPr>
        <p:spPr>
          <a:xfrm>
            <a:off x="1873050" y="428780"/>
            <a:ext cx="5397900" cy="7047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i="1" u="sng" dirty="0"/>
              <a:t>BROWNIE</a:t>
            </a:r>
            <a:endParaRPr i="1" u="sng" dirty="0"/>
          </a:p>
        </p:txBody>
      </p:sp>
      <p:sp>
        <p:nvSpPr>
          <p:cNvPr id="2427" name="Google Shape;2427;p33"/>
          <p:cNvSpPr txBox="1">
            <a:spLocks noGrp="1"/>
          </p:cNvSpPr>
          <p:nvPr>
            <p:ph type="title" idx="2"/>
          </p:nvPr>
        </p:nvSpPr>
        <p:spPr>
          <a:xfrm>
            <a:off x="3364157" y="385225"/>
            <a:ext cx="576978" cy="330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 </a:t>
            </a:r>
            <a:endParaRPr dirty="0">
              <a:solidFill>
                <a:schemeClr val="accent2"/>
              </a:solidFill>
            </a:endParaRPr>
          </a:p>
        </p:txBody>
      </p:sp>
      <p:sp>
        <p:nvSpPr>
          <p:cNvPr id="2428" name="Google Shape;2428;p33"/>
          <p:cNvSpPr txBox="1">
            <a:spLocks noGrp="1"/>
          </p:cNvSpPr>
          <p:nvPr>
            <p:ph type="subTitle" idx="1"/>
          </p:nvPr>
        </p:nvSpPr>
        <p:spPr>
          <a:xfrm>
            <a:off x="1087955" y="1529714"/>
            <a:ext cx="6854453" cy="27829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Brownie is a development framework for Ethereum smart contracts that streamlines the development process. It uses Python as its primary </a:t>
            </a:r>
            <a:r>
              <a:rPr lang="en-US" dirty="0">
                <a:latin typeface="Inter" panose="020B0604020202020204" charset="0"/>
                <a:ea typeface="Inter" panose="020B0604020202020204" charset="0"/>
              </a:rPr>
              <a:t>programming</a:t>
            </a:r>
            <a:r>
              <a:rPr lang="en-US" dirty="0"/>
              <a:t> language, making it accessible to developers of all skill levels. Brownie offers built-in testing tools, simplified deployment scripts, and the ability to interact with contracts through Python scripts, making it easier to develop, test, and deploy smart contracts. It also provides gas estimation tools to optimize contract efficiency. With an active developer community and a range of resources, Brownie is a powerful tool for Ethereum developers looking to enhance their smart contract development workflow.</a:t>
            </a:r>
            <a:endParaRPr dirty="0"/>
          </a:p>
        </p:txBody>
      </p:sp>
      <p:sp>
        <p:nvSpPr>
          <p:cNvPr id="2429" name="Google Shape;2429;p33"/>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430" name="Google Shape;2430;p33"/>
          <p:cNvSpPr/>
          <p:nvPr/>
        </p:nvSpPr>
        <p:spPr>
          <a:xfrm>
            <a:off x="8333225" y="241225"/>
            <a:ext cx="151500" cy="144000"/>
          </a:xfrm>
          <a:prstGeom prst="star5">
            <a:avLst>
              <a:gd name="adj" fmla="val 0"/>
              <a:gd name="hf" fmla="val 105146"/>
              <a:gd name="vf" fmla="val 110557"/>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3D905AF5-947C-82E9-BE4B-DB4B57CBDE7B}"/>
              </a:ext>
            </a:extLst>
          </p:cNvPr>
          <p:cNvPicPr>
            <a:picLocks noChangeAspect="1"/>
          </p:cNvPicPr>
          <p:nvPr/>
        </p:nvPicPr>
        <p:blipFill>
          <a:blip r:embed="rId3"/>
          <a:srcRect/>
          <a:stretch>
            <a:fillRect/>
          </a:stretch>
        </p:blipFill>
        <p:spPr>
          <a:xfrm>
            <a:off x="2951625" y="0"/>
            <a:ext cx="3329815" cy="17101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08" name="Google Shape;2508;p35"/>
          <p:cNvSpPr txBox="1">
            <a:spLocks noGrp="1"/>
          </p:cNvSpPr>
          <p:nvPr>
            <p:ph type="title" idx="4"/>
          </p:nvPr>
        </p:nvSpPr>
        <p:spPr>
          <a:xfrm>
            <a:off x="5880000" y="2076873"/>
            <a:ext cx="2522700" cy="72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Deployment Automation Via Scripting</a:t>
            </a:r>
            <a:endParaRPr dirty="0"/>
          </a:p>
        </p:txBody>
      </p:sp>
      <p:sp>
        <p:nvSpPr>
          <p:cNvPr id="2509" name="Google Shape;2509;p35"/>
          <p:cNvSpPr txBox="1">
            <a:spLocks noGrp="1"/>
          </p:cNvSpPr>
          <p:nvPr>
            <p:ph type="title" idx="6"/>
          </p:nvPr>
        </p:nvSpPr>
        <p:spPr>
          <a:xfrm>
            <a:off x="735000" y="457200"/>
            <a:ext cx="7674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FEATURES OF BROWNIE:</a:t>
            </a:r>
            <a:endParaRPr u="sng" dirty="0"/>
          </a:p>
        </p:txBody>
      </p:sp>
      <p:sp>
        <p:nvSpPr>
          <p:cNvPr id="2510" name="Google Shape;2510;p35"/>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511" name="Google Shape;2511;p35"/>
          <p:cNvSpPr txBox="1">
            <a:spLocks noGrp="1"/>
          </p:cNvSpPr>
          <p:nvPr>
            <p:ph type="title"/>
          </p:nvPr>
        </p:nvSpPr>
        <p:spPr>
          <a:xfrm>
            <a:off x="741300" y="1954379"/>
            <a:ext cx="2522700" cy="72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Python Based Development</a:t>
            </a:r>
            <a:endParaRPr dirty="0"/>
          </a:p>
        </p:txBody>
      </p:sp>
      <p:sp>
        <p:nvSpPr>
          <p:cNvPr id="2512" name="Google Shape;2512;p35"/>
          <p:cNvSpPr txBox="1">
            <a:spLocks noGrp="1"/>
          </p:cNvSpPr>
          <p:nvPr>
            <p:ph type="subTitle" idx="1"/>
          </p:nvPr>
        </p:nvSpPr>
        <p:spPr>
          <a:xfrm>
            <a:off x="741300" y="2891632"/>
            <a:ext cx="2522700" cy="17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Brownie uses Python, a popular and widely-used programming language, making it accessible to developers who are already familiar with Python.</a:t>
            </a:r>
            <a:endParaRPr dirty="0"/>
          </a:p>
        </p:txBody>
      </p:sp>
      <p:sp>
        <p:nvSpPr>
          <p:cNvPr id="2513" name="Google Shape;2513;p35"/>
          <p:cNvSpPr txBox="1">
            <a:spLocks noGrp="1"/>
          </p:cNvSpPr>
          <p:nvPr>
            <p:ph type="title" idx="2"/>
          </p:nvPr>
        </p:nvSpPr>
        <p:spPr>
          <a:xfrm>
            <a:off x="3313800" y="1954379"/>
            <a:ext cx="2522700" cy="4343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Built-in Testing</a:t>
            </a:r>
            <a:endParaRPr dirty="0"/>
          </a:p>
        </p:txBody>
      </p:sp>
      <p:sp>
        <p:nvSpPr>
          <p:cNvPr id="2514" name="Google Shape;2514;p35"/>
          <p:cNvSpPr txBox="1">
            <a:spLocks noGrp="1"/>
          </p:cNvSpPr>
          <p:nvPr>
            <p:ph type="subTitle" idx="3"/>
          </p:nvPr>
        </p:nvSpPr>
        <p:spPr>
          <a:xfrm>
            <a:off x="3313801" y="2891632"/>
            <a:ext cx="2522700" cy="17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provides a robust testing environment with built-in tools for creating and running tests, ensuring the reliability and security of smart contracts.</a:t>
            </a:r>
            <a:endParaRPr dirty="0"/>
          </a:p>
        </p:txBody>
      </p:sp>
      <p:sp>
        <p:nvSpPr>
          <p:cNvPr id="2515" name="Google Shape;2515;p35"/>
          <p:cNvSpPr txBox="1">
            <a:spLocks noGrp="1"/>
          </p:cNvSpPr>
          <p:nvPr>
            <p:ph type="subTitle" idx="5"/>
          </p:nvPr>
        </p:nvSpPr>
        <p:spPr>
          <a:xfrm>
            <a:off x="5880000" y="2775421"/>
            <a:ext cx="2522700" cy="17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Brownie simplifies the deployment process with easy-to-use deployment scripts, facilitating the transition from development to production. Also, developers can interact with smart contracts using Python scripts, enabling easy simulation of contract interactions, debugging, and testing.</a:t>
            </a:r>
            <a:endParaRPr dirty="0"/>
          </a:p>
        </p:txBody>
      </p:sp>
      <p:sp>
        <p:nvSpPr>
          <p:cNvPr id="2516" name="Google Shape;2516;p35"/>
          <p:cNvSpPr/>
          <p:nvPr/>
        </p:nvSpPr>
        <p:spPr>
          <a:xfrm>
            <a:off x="7911475" y="1772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7" name="Google Shape;2517;p35"/>
          <p:cNvGrpSpPr/>
          <p:nvPr/>
        </p:nvGrpSpPr>
        <p:grpSpPr>
          <a:xfrm>
            <a:off x="3416571" y="1532858"/>
            <a:ext cx="395076" cy="358918"/>
            <a:chOff x="-62518200" y="2692475"/>
            <a:chExt cx="318225" cy="289100"/>
          </a:xfrm>
        </p:grpSpPr>
        <p:sp>
          <p:nvSpPr>
            <p:cNvPr id="2518" name="Google Shape;2518;p3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 name="Google Shape;2520;p35"/>
          <p:cNvGrpSpPr/>
          <p:nvPr/>
        </p:nvGrpSpPr>
        <p:grpSpPr>
          <a:xfrm>
            <a:off x="843683" y="1525298"/>
            <a:ext cx="375106" cy="374095"/>
            <a:chOff x="3599700" y="1954475"/>
            <a:chExt cx="296175" cy="295400"/>
          </a:xfrm>
        </p:grpSpPr>
        <p:sp>
          <p:nvSpPr>
            <p:cNvPr id="2521" name="Google Shape;2521;p35"/>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35"/>
          <p:cNvGrpSpPr/>
          <p:nvPr/>
        </p:nvGrpSpPr>
        <p:grpSpPr>
          <a:xfrm>
            <a:off x="5998331" y="1500151"/>
            <a:ext cx="392128" cy="310996"/>
            <a:chOff x="-62882850" y="1999375"/>
            <a:chExt cx="315850" cy="250500"/>
          </a:xfrm>
        </p:grpSpPr>
        <p:sp>
          <p:nvSpPr>
            <p:cNvPr id="2525" name="Google Shape;2525;p35"/>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5"/>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09"/>
                                        </p:tgtEl>
                                        <p:attrNameLst>
                                          <p:attrName>style.visibility</p:attrName>
                                        </p:attrNameLst>
                                      </p:cBhvr>
                                      <p:to>
                                        <p:strVal val="visible"/>
                                      </p:to>
                                    </p:set>
                                    <p:animEffect transition="in" filter="fade">
                                      <p:cBhvr>
                                        <p:cTn id="7" dur="500"/>
                                        <p:tgtEl>
                                          <p:spTgt spid="2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09" name="Google Shape;2509;p35"/>
          <p:cNvSpPr txBox="1">
            <a:spLocks noGrp="1"/>
          </p:cNvSpPr>
          <p:nvPr>
            <p:ph type="title" idx="6"/>
          </p:nvPr>
        </p:nvSpPr>
        <p:spPr>
          <a:xfrm>
            <a:off x="735000" y="457200"/>
            <a:ext cx="7674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Unlocking Brownie's Full Potential: Post-Bug Fixes Features</a:t>
            </a:r>
            <a:endParaRPr u="sng" dirty="0"/>
          </a:p>
        </p:txBody>
      </p:sp>
      <p:sp>
        <p:nvSpPr>
          <p:cNvPr id="2510" name="Google Shape;2510;p35"/>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511" name="Google Shape;2511;p35"/>
          <p:cNvSpPr txBox="1">
            <a:spLocks noGrp="1"/>
          </p:cNvSpPr>
          <p:nvPr>
            <p:ph type="title"/>
          </p:nvPr>
        </p:nvSpPr>
        <p:spPr>
          <a:xfrm>
            <a:off x="3330935" y="1886948"/>
            <a:ext cx="2353939" cy="7027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i="1" dirty="0">
                <a:effectLst/>
                <a:latin typeface="Calibri" panose="020F0502020204030204" pitchFamily="34" charset="0"/>
                <a:ea typeface="Calibri" panose="020F0502020204030204" pitchFamily="34" charset="0"/>
                <a:cs typeface="Times New Roman" panose="02020603050405020304" pitchFamily="18" charset="0"/>
              </a:rPr>
              <a:t>Byte Arrays Not Parsed Elegantly </a:t>
            </a:r>
            <a:endParaRPr dirty="0"/>
          </a:p>
        </p:txBody>
      </p:sp>
      <p:sp>
        <p:nvSpPr>
          <p:cNvPr id="2512" name="Google Shape;2512;p35"/>
          <p:cNvSpPr txBox="1">
            <a:spLocks noGrp="1"/>
          </p:cNvSpPr>
          <p:nvPr>
            <p:ph type="subTitle" idx="1"/>
          </p:nvPr>
        </p:nvSpPr>
        <p:spPr>
          <a:xfrm>
            <a:off x="3378202" y="2572665"/>
            <a:ext cx="2522700" cy="13755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By refining this, we aim to improve the developer experience and the efficiency of the framework</a:t>
            </a:r>
            <a:r>
              <a:rPr lang="en-US" dirty="0">
                <a:effectLst/>
              </a:rPr>
              <a:t> </a:t>
            </a:r>
            <a:r>
              <a:rPr lang="en-US" dirty="0"/>
              <a:t>.</a:t>
            </a:r>
          </a:p>
        </p:txBody>
      </p:sp>
      <p:sp>
        <p:nvSpPr>
          <p:cNvPr id="2513" name="Google Shape;2513;p35"/>
          <p:cNvSpPr txBox="1">
            <a:spLocks noGrp="1"/>
          </p:cNvSpPr>
          <p:nvPr>
            <p:ph type="title" idx="2"/>
          </p:nvPr>
        </p:nvSpPr>
        <p:spPr>
          <a:xfrm>
            <a:off x="1236913" y="2202466"/>
            <a:ext cx="1889064" cy="4343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i="1" dirty="0">
                <a:effectLst/>
                <a:latin typeface="Calibri" panose="020F0502020204030204" pitchFamily="34" charset="0"/>
                <a:ea typeface="Calibri" panose="020F0502020204030204" pitchFamily="34" charset="0"/>
                <a:cs typeface="Times New Roman" panose="02020603050405020304" pitchFamily="18" charset="0"/>
              </a:rPr>
              <a:t>Error with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Vyper</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Tests</a:t>
            </a:r>
            <a:r>
              <a:rPr lang="en-US" dirty="0">
                <a:effectLst/>
              </a:rPr>
              <a:t> </a:t>
            </a:r>
            <a:endParaRPr lang="en-US" dirty="0"/>
          </a:p>
        </p:txBody>
      </p:sp>
      <p:sp>
        <p:nvSpPr>
          <p:cNvPr id="2514" name="Google Shape;2514;p35"/>
          <p:cNvSpPr txBox="1">
            <a:spLocks noGrp="1"/>
          </p:cNvSpPr>
          <p:nvPr>
            <p:ph type="subTitle" idx="3"/>
          </p:nvPr>
        </p:nvSpPr>
        <p:spPr>
          <a:xfrm>
            <a:off x="1236913" y="2571750"/>
            <a:ext cx="1775650" cy="9754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Addressing this will enhance the reliability of tests and ensure that contracts deployed are robust and error-free</a:t>
            </a:r>
            <a:r>
              <a:rPr lang="en-US" dirty="0">
                <a:effectLst/>
              </a:rPr>
              <a:t> </a:t>
            </a:r>
            <a:endParaRPr lang="en-US" dirty="0"/>
          </a:p>
        </p:txBody>
      </p:sp>
      <p:sp>
        <p:nvSpPr>
          <p:cNvPr id="2516" name="Google Shape;2516;p35"/>
          <p:cNvSpPr/>
          <p:nvPr/>
        </p:nvSpPr>
        <p:spPr>
          <a:xfrm>
            <a:off x="7911475" y="177200"/>
            <a:ext cx="151500" cy="144000"/>
          </a:xfrm>
          <a:prstGeom prst="star5">
            <a:avLst>
              <a:gd name="adj" fmla="val 0"/>
              <a:gd name="hf" fmla="val 105146"/>
              <a:gd name="vf" fmla="val 110557"/>
            </a:avLst>
          </a:pr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7" name="Google Shape;2517;p35"/>
          <p:cNvGrpSpPr/>
          <p:nvPr/>
        </p:nvGrpSpPr>
        <p:grpSpPr>
          <a:xfrm>
            <a:off x="1339684" y="1568298"/>
            <a:ext cx="395076" cy="358918"/>
            <a:chOff x="-62518200" y="2692475"/>
            <a:chExt cx="318225" cy="289100"/>
          </a:xfrm>
        </p:grpSpPr>
        <p:sp>
          <p:nvSpPr>
            <p:cNvPr id="2518" name="Google Shape;2518;p3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 name="Google Shape;2520;p35"/>
          <p:cNvGrpSpPr/>
          <p:nvPr/>
        </p:nvGrpSpPr>
        <p:grpSpPr>
          <a:xfrm>
            <a:off x="3480585" y="1532386"/>
            <a:ext cx="375106" cy="374095"/>
            <a:chOff x="3599700" y="1954475"/>
            <a:chExt cx="296175" cy="295400"/>
          </a:xfrm>
        </p:grpSpPr>
        <p:sp>
          <p:nvSpPr>
            <p:cNvPr id="2521" name="Google Shape;2521;p35"/>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508;p35">
            <a:extLst>
              <a:ext uri="{FF2B5EF4-FFF2-40B4-BE49-F238E27FC236}">
                <a16:creationId xmlns:a16="http://schemas.microsoft.com/office/drawing/2014/main" id="{4197BB5D-DE42-1A7C-F271-FEA0972311FC}"/>
              </a:ext>
            </a:extLst>
          </p:cNvPr>
          <p:cNvSpPr txBox="1">
            <a:spLocks noGrp="1"/>
          </p:cNvSpPr>
          <p:nvPr>
            <p:ph type="title" idx="4"/>
          </p:nvPr>
        </p:nvSpPr>
        <p:spPr>
          <a:xfrm>
            <a:off x="5880000" y="2076873"/>
            <a:ext cx="2522700" cy="726900"/>
          </a:xfrm>
          <a:prstGeom prst="rect">
            <a:avLst/>
          </a:prstGeom>
        </p:spPr>
        <p:txBody>
          <a:bodyPr spcFirstLastPara="1" wrap="square" lIns="91425" tIns="91425" rIns="91425" bIns="91425" anchor="b" anchorCtr="0">
            <a:noAutofit/>
          </a:bodyPr>
          <a:lstStyle/>
          <a:p>
            <a:r>
              <a:rPr lang="en-US" dirty="0"/>
              <a:t>F</a:t>
            </a:r>
            <a:r>
              <a:rPr lang="en-US" b="1" dirty="0"/>
              <a:t>etch Contract’s </a:t>
            </a:r>
            <a:r>
              <a:rPr lang="en-US" dirty="0"/>
              <a:t>P</a:t>
            </a:r>
            <a:r>
              <a:rPr lang="en-US" b="1" dirty="0"/>
              <a:t>reviously </a:t>
            </a:r>
            <a:r>
              <a:rPr lang="en-US" dirty="0"/>
              <a:t>T</a:t>
            </a:r>
            <a:r>
              <a:rPr lang="en-US" b="1" dirty="0"/>
              <a:t>riggered </a:t>
            </a:r>
            <a:r>
              <a:rPr lang="en-US" dirty="0"/>
              <a:t>E</a:t>
            </a:r>
            <a:r>
              <a:rPr lang="en-US" b="1" dirty="0"/>
              <a:t>vents</a:t>
            </a:r>
          </a:p>
        </p:txBody>
      </p:sp>
      <p:sp>
        <p:nvSpPr>
          <p:cNvPr id="3" name="Google Shape;2515;p35">
            <a:extLst>
              <a:ext uri="{FF2B5EF4-FFF2-40B4-BE49-F238E27FC236}">
                <a16:creationId xmlns:a16="http://schemas.microsoft.com/office/drawing/2014/main" id="{E1117BA4-E80B-B901-5285-D3C0155BDDCE}"/>
              </a:ext>
            </a:extLst>
          </p:cNvPr>
          <p:cNvSpPr txBox="1">
            <a:spLocks noGrp="1"/>
          </p:cNvSpPr>
          <p:nvPr>
            <p:ph type="subTitle" idx="5"/>
          </p:nvPr>
        </p:nvSpPr>
        <p:spPr>
          <a:xfrm>
            <a:off x="5880000" y="2775421"/>
            <a:ext cx="2522700" cy="17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this feature make it possible to create a log of all the events triggered by the user, which make it easier to troubleshoot and documentation</a:t>
            </a:r>
            <a:endParaRPr dirty="0"/>
          </a:p>
        </p:txBody>
      </p:sp>
      <p:grpSp>
        <p:nvGrpSpPr>
          <p:cNvPr id="4" name="Google Shape;2524;p35">
            <a:extLst>
              <a:ext uri="{FF2B5EF4-FFF2-40B4-BE49-F238E27FC236}">
                <a16:creationId xmlns:a16="http://schemas.microsoft.com/office/drawing/2014/main" id="{EC49940B-6427-B36C-5240-8FD17E868A13}"/>
              </a:ext>
            </a:extLst>
          </p:cNvPr>
          <p:cNvGrpSpPr/>
          <p:nvPr/>
        </p:nvGrpSpPr>
        <p:grpSpPr>
          <a:xfrm>
            <a:off x="5998331" y="1500151"/>
            <a:ext cx="392128" cy="310996"/>
            <a:chOff x="-62882850" y="1999375"/>
            <a:chExt cx="315850" cy="250500"/>
          </a:xfrm>
        </p:grpSpPr>
        <p:sp>
          <p:nvSpPr>
            <p:cNvPr id="5" name="Google Shape;2525;p35">
              <a:extLst>
                <a:ext uri="{FF2B5EF4-FFF2-40B4-BE49-F238E27FC236}">
                  <a16:creationId xmlns:a16="http://schemas.microsoft.com/office/drawing/2014/main" id="{23087763-4D2C-B9D8-7D08-E35C0F63293D}"/>
                </a:ext>
              </a:extLst>
            </p:cNvPr>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26;p35">
              <a:extLst>
                <a:ext uri="{FF2B5EF4-FFF2-40B4-BE49-F238E27FC236}">
                  <a16:creationId xmlns:a16="http://schemas.microsoft.com/office/drawing/2014/main" id="{E893F5A8-7D1D-8A0D-942E-2D486F642EF9}"/>
                </a:ext>
              </a:extLst>
            </p:cNvPr>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604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09"/>
                                        </p:tgtEl>
                                        <p:attrNameLst>
                                          <p:attrName>style.visibility</p:attrName>
                                        </p:attrNameLst>
                                      </p:cBhvr>
                                      <p:to>
                                        <p:strVal val="visible"/>
                                      </p:to>
                                    </p:set>
                                    <p:animEffect transition="in" filter="fade">
                                      <p:cBhvr>
                                        <p:cTn id="7" dur="500"/>
                                        <p:tgtEl>
                                          <p:spTgt spid="2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1" name="Google Shape;2531;p36"/>
          <p:cNvSpPr txBox="1">
            <a:spLocks noGrp="1"/>
          </p:cNvSpPr>
          <p:nvPr>
            <p:ph type="subTitle" idx="4"/>
          </p:nvPr>
        </p:nvSpPr>
        <p:spPr>
          <a:xfrm>
            <a:off x="4748185" y="1770150"/>
            <a:ext cx="33093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command prompt run the command.</a:t>
            </a:r>
          </a:p>
          <a:p>
            <a:pPr marL="0" lvl="0" indent="0"/>
            <a:r>
              <a:rPr lang="en-US" b="1" u="sng" dirty="0"/>
              <a:t>brownie </a:t>
            </a:r>
            <a:r>
              <a:rPr lang="en-US" b="1" u="sng" dirty="0" err="1"/>
              <a:t>init</a:t>
            </a:r>
            <a:r>
              <a:rPr lang="en-US" b="1" u="sng" dirty="0"/>
              <a:t> </a:t>
            </a:r>
            <a:r>
              <a:rPr lang="en-US" b="1" u="sng" dirty="0" err="1"/>
              <a:t>MyProject</a:t>
            </a:r>
            <a:r>
              <a:rPr lang="en-US" b="1" u="sng" dirty="0"/>
              <a:t> </a:t>
            </a:r>
          </a:p>
          <a:p>
            <a:pPr marL="0" lvl="0" indent="0"/>
            <a:r>
              <a:rPr lang="en-US" dirty="0"/>
              <a:t>This command will create a project structure with the necessary files and directories.</a:t>
            </a:r>
            <a:endParaRPr dirty="0"/>
          </a:p>
        </p:txBody>
      </p:sp>
      <p:sp>
        <p:nvSpPr>
          <p:cNvPr id="2532" name="Google Shape;2532;p36"/>
          <p:cNvSpPr txBox="1">
            <a:spLocks noGrp="1"/>
          </p:cNvSpPr>
          <p:nvPr>
            <p:ph type="title"/>
          </p:nvPr>
        </p:nvSpPr>
        <p:spPr>
          <a:xfrm>
            <a:off x="727500" y="1260710"/>
            <a:ext cx="3193500" cy="4986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Installation</a:t>
            </a:r>
            <a:endParaRPr dirty="0"/>
          </a:p>
        </p:txBody>
      </p:sp>
      <p:sp>
        <p:nvSpPr>
          <p:cNvPr id="2533" name="Google Shape;2533;p36"/>
          <p:cNvSpPr txBox="1">
            <a:spLocks noGrp="1"/>
          </p:cNvSpPr>
          <p:nvPr>
            <p:ph type="subTitle" idx="1"/>
          </p:nvPr>
        </p:nvSpPr>
        <p:spPr>
          <a:xfrm>
            <a:off x="734975" y="1699270"/>
            <a:ext cx="33093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install you need to have pyhton installed on your system with 3.6 or higher and then use command prompt to run the script.</a:t>
            </a:r>
          </a:p>
          <a:p>
            <a:pPr marL="0" lvl="0" indent="0" algn="l" rtl="0">
              <a:spcBef>
                <a:spcPts val="0"/>
              </a:spcBef>
              <a:spcAft>
                <a:spcPts val="0"/>
              </a:spcAft>
              <a:buNone/>
            </a:pPr>
            <a:r>
              <a:rPr lang="en-US" b="1" u="sng" dirty="0"/>
              <a:t>pip install eth-brownie</a:t>
            </a:r>
            <a:endParaRPr b="1" u="sng" dirty="0"/>
          </a:p>
        </p:txBody>
      </p:sp>
      <p:sp>
        <p:nvSpPr>
          <p:cNvPr id="2534" name="Google Shape;2534;p36"/>
          <p:cNvSpPr txBox="1">
            <a:spLocks noGrp="1"/>
          </p:cNvSpPr>
          <p:nvPr>
            <p:ph type="title" idx="2"/>
          </p:nvPr>
        </p:nvSpPr>
        <p:spPr>
          <a:xfrm>
            <a:off x="727500" y="457200"/>
            <a:ext cx="7689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NAVIGATING BROWNIE:</a:t>
            </a:r>
            <a:endParaRPr u="sng" dirty="0"/>
          </a:p>
        </p:txBody>
      </p:sp>
      <p:sp>
        <p:nvSpPr>
          <p:cNvPr id="2535" name="Google Shape;2535;p36"/>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536" name="Google Shape;2536;p36"/>
          <p:cNvSpPr txBox="1">
            <a:spLocks noGrp="1"/>
          </p:cNvSpPr>
          <p:nvPr>
            <p:ph type="title" idx="3"/>
          </p:nvPr>
        </p:nvSpPr>
        <p:spPr>
          <a:xfrm>
            <a:off x="4748168" y="1116485"/>
            <a:ext cx="3309300"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Creating a New Project</a:t>
            </a:r>
            <a:endParaRPr dirty="0"/>
          </a:p>
        </p:txBody>
      </p:sp>
      <p:sp>
        <p:nvSpPr>
          <p:cNvPr id="2537" name="Google Shape;2537;p36"/>
          <p:cNvSpPr txBox="1">
            <a:spLocks noGrp="1"/>
          </p:cNvSpPr>
          <p:nvPr>
            <p:ph type="title" idx="6"/>
          </p:nvPr>
        </p:nvSpPr>
        <p:spPr>
          <a:xfrm>
            <a:off x="4748168" y="2915100"/>
            <a:ext cx="3193500"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Compiling the Smart Contract</a:t>
            </a:r>
            <a:endParaRPr dirty="0"/>
          </a:p>
        </p:txBody>
      </p:sp>
      <p:sp>
        <p:nvSpPr>
          <p:cNvPr id="2538" name="Google Shape;2538;p36"/>
          <p:cNvSpPr txBox="1">
            <a:spLocks noGrp="1"/>
          </p:cNvSpPr>
          <p:nvPr>
            <p:ph type="subTitle" idx="5"/>
          </p:nvPr>
        </p:nvSpPr>
        <p:spPr>
          <a:xfrm>
            <a:off x="734975" y="3487120"/>
            <a:ext cx="33093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Inside the project directory, there will “contracts” folder. We need to create a smart contract file inside this folder with </a:t>
            </a:r>
          </a:p>
          <a:p>
            <a:pPr marL="0" lvl="0" indent="0" algn="l" rtl="0">
              <a:spcBef>
                <a:spcPts val="0"/>
              </a:spcBef>
              <a:spcAft>
                <a:spcPts val="0"/>
              </a:spcAft>
              <a:buNone/>
            </a:pPr>
            <a:r>
              <a:rPr lang="en" b="1" u="sng" dirty="0"/>
              <a:t>.sol extension</a:t>
            </a:r>
          </a:p>
          <a:p>
            <a:pPr marL="0" lvl="0" indent="0" algn="l" rtl="0">
              <a:spcBef>
                <a:spcPts val="0"/>
              </a:spcBef>
              <a:spcAft>
                <a:spcPts val="0"/>
              </a:spcAft>
              <a:buNone/>
            </a:pPr>
            <a:r>
              <a:rPr lang="en" dirty="0"/>
              <a:t>After opening the file, we can write a smart contract in solidity</a:t>
            </a:r>
            <a:endParaRPr dirty="0"/>
          </a:p>
        </p:txBody>
      </p:sp>
      <p:sp>
        <p:nvSpPr>
          <p:cNvPr id="2539" name="Google Shape;2539;p36"/>
          <p:cNvSpPr txBox="1">
            <a:spLocks noGrp="1"/>
          </p:cNvSpPr>
          <p:nvPr>
            <p:ph type="subTitle" idx="7"/>
          </p:nvPr>
        </p:nvSpPr>
        <p:spPr>
          <a:xfrm>
            <a:off x="4748175" y="3558000"/>
            <a:ext cx="33093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compile we use the below code</a:t>
            </a:r>
          </a:p>
          <a:p>
            <a:pPr marL="0" lvl="0" indent="0"/>
            <a:r>
              <a:rPr lang="en-US" b="1" u="sng" dirty="0"/>
              <a:t>brownie compile</a:t>
            </a:r>
          </a:p>
          <a:p>
            <a:pPr marL="0" lvl="0" indent="0"/>
            <a:r>
              <a:rPr lang="en-US" dirty="0"/>
              <a:t>Brownie will compile your contract and generate JSON files with contract metadata in the "build" directory.</a:t>
            </a:r>
            <a:endParaRPr dirty="0"/>
          </a:p>
        </p:txBody>
      </p:sp>
      <p:sp>
        <p:nvSpPr>
          <p:cNvPr id="2540" name="Google Shape;2540;p36"/>
          <p:cNvSpPr txBox="1">
            <a:spLocks noGrp="1"/>
          </p:cNvSpPr>
          <p:nvPr>
            <p:ph type="title" idx="8"/>
          </p:nvPr>
        </p:nvSpPr>
        <p:spPr>
          <a:xfrm>
            <a:off x="734975" y="2915100"/>
            <a:ext cx="3193500"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Writing a Smart Contract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533">
                                            <p:txEl>
                                              <p:pRg st="1" end="1"/>
                                            </p:txEl>
                                          </p:spTgt>
                                        </p:tgtEl>
                                      </p:cBhvr>
                                    </p:animEffect>
                                    <p:animScale>
                                      <p:cBhvr>
                                        <p:cTn id="7" dur="250" autoRev="1" fill="hold"/>
                                        <p:tgtEl>
                                          <p:spTgt spid="2533">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2531">
                                            <p:txEl>
                                              <p:pRg st="1" end="1"/>
                                            </p:txEl>
                                          </p:spTgt>
                                        </p:tgtEl>
                                      </p:cBhvr>
                                    </p:animEffect>
                                    <p:animScale>
                                      <p:cBhvr>
                                        <p:cTn id="12" dur="250" autoRev="1" fill="hold"/>
                                        <p:tgtEl>
                                          <p:spTgt spid="2531">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2538">
                                            <p:txEl>
                                              <p:pRg st="1" end="1"/>
                                            </p:txEl>
                                          </p:spTgt>
                                        </p:tgtEl>
                                      </p:cBhvr>
                                    </p:animEffect>
                                    <p:animScale>
                                      <p:cBhvr>
                                        <p:cTn id="17" dur="250" autoRev="1" fill="hold"/>
                                        <p:tgtEl>
                                          <p:spTgt spid="2538">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2539">
                                            <p:txEl>
                                              <p:pRg st="1" end="1"/>
                                            </p:txEl>
                                          </p:spTgt>
                                        </p:tgtEl>
                                      </p:cBhvr>
                                    </p:animEffect>
                                    <p:animScale>
                                      <p:cBhvr>
                                        <p:cTn id="22" dur="250" autoRev="1" fill="hold"/>
                                        <p:tgtEl>
                                          <p:spTgt spid="2539">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4"/>
        <p:cNvGrpSpPr/>
        <p:nvPr/>
      </p:nvGrpSpPr>
      <p:grpSpPr>
        <a:xfrm>
          <a:off x="0" y="0"/>
          <a:ext cx="0" cy="0"/>
          <a:chOff x="0" y="0"/>
          <a:chExt cx="0" cy="0"/>
        </a:xfrm>
      </p:grpSpPr>
      <p:sp>
        <p:nvSpPr>
          <p:cNvPr id="2545" name="Google Shape;2545;p37"/>
          <p:cNvSpPr txBox="1">
            <a:spLocks noGrp="1"/>
          </p:cNvSpPr>
          <p:nvPr>
            <p:ph type="title"/>
          </p:nvPr>
        </p:nvSpPr>
        <p:spPr>
          <a:xfrm>
            <a:off x="776537" y="1437707"/>
            <a:ext cx="3209100" cy="45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Testing Smart Contract</a:t>
            </a:r>
            <a:endParaRPr dirty="0"/>
          </a:p>
        </p:txBody>
      </p:sp>
      <p:sp>
        <p:nvSpPr>
          <p:cNvPr id="2546" name="Google Shape;2546;p37"/>
          <p:cNvSpPr txBox="1">
            <a:spLocks noGrp="1"/>
          </p:cNvSpPr>
          <p:nvPr>
            <p:ph type="subTitle" idx="1"/>
          </p:nvPr>
        </p:nvSpPr>
        <p:spPr>
          <a:xfrm>
            <a:off x="776612" y="1775107"/>
            <a:ext cx="3209100" cy="109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create a test files for the smart contract we need to Create test files in the "tests" directory to write tests for your smart contract. </a:t>
            </a:r>
          </a:p>
          <a:p>
            <a:pPr marL="0" lvl="0" indent="0" algn="l" rtl="0">
              <a:spcBef>
                <a:spcPts val="0"/>
              </a:spcBef>
              <a:spcAft>
                <a:spcPts val="0"/>
              </a:spcAft>
              <a:buNone/>
            </a:pPr>
            <a:r>
              <a:rPr lang="en-US" dirty="0"/>
              <a:t>These test files are in python.</a:t>
            </a:r>
            <a:endParaRPr dirty="0"/>
          </a:p>
        </p:txBody>
      </p:sp>
      <p:sp>
        <p:nvSpPr>
          <p:cNvPr id="2547" name="Google Shape;2547;p37"/>
          <p:cNvSpPr txBox="1">
            <a:spLocks noGrp="1"/>
          </p:cNvSpPr>
          <p:nvPr>
            <p:ph type="title" idx="15"/>
          </p:nvPr>
        </p:nvSpPr>
        <p:spPr>
          <a:xfrm>
            <a:off x="720000" y="457200"/>
            <a:ext cx="77040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NAVIGATING BROWNIE:</a:t>
            </a:r>
            <a:endParaRPr u="sng" dirty="0"/>
          </a:p>
        </p:txBody>
      </p:sp>
      <p:sp>
        <p:nvSpPr>
          <p:cNvPr id="2548" name="Google Shape;2548;p37"/>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553" name="Google Shape;2553;p37"/>
          <p:cNvSpPr txBox="1">
            <a:spLocks noGrp="1"/>
          </p:cNvSpPr>
          <p:nvPr>
            <p:ph type="title" idx="6"/>
          </p:nvPr>
        </p:nvSpPr>
        <p:spPr>
          <a:xfrm>
            <a:off x="4572000" y="1437707"/>
            <a:ext cx="3209100" cy="45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Run </a:t>
            </a:r>
            <a:r>
              <a:rPr lang="en-US" dirty="0" err="1"/>
              <a:t>th</a:t>
            </a:r>
            <a:r>
              <a:rPr lang="en" dirty="0"/>
              <a:t>e Test</a:t>
            </a:r>
            <a:endParaRPr dirty="0"/>
          </a:p>
        </p:txBody>
      </p:sp>
      <p:sp>
        <p:nvSpPr>
          <p:cNvPr id="2554" name="Google Shape;2554;p37"/>
          <p:cNvSpPr txBox="1">
            <a:spLocks noGrp="1"/>
          </p:cNvSpPr>
          <p:nvPr>
            <p:ph type="subTitle" idx="7"/>
          </p:nvPr>
        </p:nvSpPr>
        <p:spPr>
          <a:xfrm>
            <a:off x="4572000" y="1775107"/>
            <a:ext cx="3209100" cy="8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creating the test files, we need to run the command on the command prompt.</a:t>
            </a:r>
          </a:p>
          <a:p>
            <a:pPr marL="0" lvl="0" indent="0" algn="l" rtl="0">
              <a:spcBef>
                <a:spcPts val="0"/>
              </a:spcBef>
              <a:spcAft>
                <a:spcPts val="0"/>
              </a:spcAft>
              <a:buNone/>
            </a:pPr>
            <a:r>
              <a:rPr lang="en-US" b="1" u="sng" dirty="0"/>
              <a:t>brownie test</a:t>
            </a:r>
            <a:endParaRPr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554">
                                            <p:txEl>
                                              <p:pRg st="1" end="1"/>
                                            </p:txEl>
                                          </p:spTgt>
                                        </p:tgtEl>
                                      </p:cBhvr>
                                    </p:animEffect>
                                    <p:animScale>
                                      <p:cBhvr>
                                        <p:cTn id="7" dur="250" autoRev="1" fill="hold"/>
                                        <p:tgtEl>
                                          <p:spTgt spid="2554">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8"/>
        <p:cNvGrpSpPr/>
        <p:nvPr/>
      </p:nvGrpSpPr>
      <p:grpSpPr>
        <a:xfrm>
          <a:off x="0" y="0"/>
          <a:ext cx="0" cy="0"/>
          <a:chOff x="0" y="0"/>
          <a:chExt cx="0" cy="0"/>
        </a:xfrm>
      </p:grpSpPr>
      <p:sp>
        <p:nvSpPr>
          <p:cNvPr id="2629" name="Google Shape;2629;p42"/>
          <p:cNvSpPr/>
          <p:nvPr/>
        </p:nvSpPr>
        <p:spPr>
          <a:xfrm>
            <a:off x="6551675" y="3961700"/>
            <a:ext cx="1441800" cy="2386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rot="-7718940">
            <a:off x="-530170" y="4060051"/>
            <a:ext cx="1672983" cy="1098503"/>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txBody>
          <a:bodyPr/>
          <a:lstStyle/>
          <a:p>
            <a:endParaRPr lang="en-US"/>
          </a:p>
        </p:txBody>
      </p:sp>
      <p:sp>
        <p:nvSpPr>
          <p:cNvPr id="2631" name="Google Shape;2631;p42"/>
          <p:cNvSpPr/>
          <p:nvPr/>
        </p:nvSpPr>
        <p:spPr>
          <a:xfrm>
            <a:off x="6190650" y="-155892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634" name="Google Shape;2634;p42"/>
          <p:cNvSpPr txBox="1">
            <a:spLocks noGrp="1"/>
          </p:cNvSpPr>
          <p:nvPr>
            <p:ph type="subTitle" idx="1"/>
          </p:nvPr>
        </p:nvSpPr>
        <p:spPr>
          <a:xfrm>
            <a:off x="607205" y="1543109"/>
            <a:ext cx="5400375" cy="1189027"/>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US" dirty="0"/>
              <a:t>Brownie is a Python-based system that emphasizes thorough testing and detailed gas usage reports while smoothly integrating with Python's tools. including its roots in JavaScript, extensive suite including an IDE, and larger community, Truffle is a favorite among those familiar with JavaScript.</a:t>
            </a:r>
          </a:p>
        </p:txBody>
      </p:sp>
      <p:grpSp>
        <p:nvGrpSpPr>
          <p:cNvPr id="2635" name="Google Shape;2635;p42"/>
          <p:cNvGrpSpPr/>
          <p:nvPr/>
        </p:nvGrpSpPr>
        <p:grpSpPr>
          <a:xfrm>
            <a:off x="6917814" y="843512"/>
            <a:ext cx="1841890" cy="3456478"/>
            <a:chOff x="5598975" y="1122701"/>
            <a:chExt cx="1544303" cy="2898028"/>
          </a:xfrm>
        </p:grpSpPr>
        <p:sp>
          <p:nvSpPr>
            <p:cNvPr id="2636" name="Google Shape;2636;p42"/>
            <p:cNvSpPr/>
            <p:nvPr/>
          </p:nvSpPr>
          <p:spPr>
            <a:xfrm>
              <a:off x="5599163" y="1122701"/>
              <a:ext cx="1544115" cy="2898028"/>
            </a:xfrm>
            <a:custGeom>
              <a:avLst/>
              <a:gdLst/>
              <a:ahLst/>
              <a:cxnLst/>
              <a:rect l="l" t="t" r="r" b="b"/>
              <a:pathLst>
                <a:path w="104385" h="195912" extrusionOk="0">
                  <a:moveTo>
                    <a:pt x="2095" y="1"/>
                  </a:moveTo>
                  <a:cubicBezTo>
                    <a:pt x="904" y="1"/>
                    <a:pt x="0" y="945"/>
                    <a:pt x="0" y="2096"/>
                  </a:cubicBezTo>
                  <a:lnTo>
                    <a:pt x="0" y="193776"/>
                  </a:lnTo>
                  <a:cubicBezTo>
                    <a:pt x="0" y="194967"/>
                    <a:pt x="986" y="195912"/>
                    <a:pt x="2095" y="195912"/>
                  </a:cubicBezTo>
                  <a:lnTo>
                    <a:pt x="102290" y="195912"/>
                  </a:lnTo>
                  <a:cubicBezTo>
                    <a:pt x="103399" y="195912"/>
                    <a:pt x="104344" y="194967"/>
                    <a:pt x="104385" y="193776"/>
                  </a:cubicBezTo>
                  <a:lnTo>
                    <a:pt x="104385" y="2096"/>
                  </a:lnTo>
                  <a:cubicBezTo>
                    <a:pt x="104385" y="904"/>
                    <a:pt x="103399" y="1"/>
                    <a:pt x="102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5598975" y="1122701"/>
              <a:ext cx="1544115" cy="2898028"/>
            </a:xfrm>
            <a:custGeom>
              <a:avLst/>
              <a:gdLst/>
              <a:ahLst/>
              <a:cxnLst/>
              <a:rect l="l" t="t" r="r" b="b"/>
              <a:pathLst>
                <a:path w="104385" h="195912" extrusionOk="0">
                  <a:moveTo>
                    <a:pt x="2095" y="1"/>
                  </a:moveTo>
                  <a:cubicBezTo>
                    <a:pt x="904" y="1"/>
                    <a:pt x="0" y="945"/>
                    <a:pt x="0" y="2096"/>
                  </a:cubicBezTo>
                  <a:lnTo>
                    <a:pt x="0" y="193776"/>
                  </a:lnTo>
                  <a:cubicBezTo>
                    <a:pt x="0" y="194967"/>
                    <a:pt x="986" y="195912"/>
                    <a:pt x="2095" y="195912"/>
                  </a:cubicBezTo>
                  <a:lnTo>
                    <a:pt x="102290" y="195912"/>
                  </a:lnTo>
                  <a:cubicBezTo>
                    <a:pt x="103399" y="195912"/>
                    <a:pt x="104344" y="194967"/>
                    <a:pt x="104385" y="193776"/>
                  </a:cubicBezTo>
                  <a:lnTo>
                    <a:pt x="104385" y="2096"/>
                  </a:lnTo>
                  <a:cubicBezTo>
                    <a:pt x="104385" y="904"/>
                    <a:pt x="103399" y="1"/>
                    <a:pt x="102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38" name="Google Shape;2638;p42"/>
          <p:cNvPicPr preferRelativeResize="0"/>
          <p:nvPr/>
        </p:nvPicPr>
        <p:blipFill rotWithShape="1">
          <a:blip r:embed="rId3">
            <a:alphaModFix/>
          </a:blip>
          <a:srcRect l="57940" r="12776"/>
          <a:stretch/>
        </p:blipFill>
        <p:spPr>
          <a:xfrm>
            <a:off x="6981866" y="925937"/>
            <a:ext cx="1713600" cy="3291600"/>
          </a:xfrm>
          <a:prstGeom prst="roundRect">
            <a:avLst>
              <a:gd name="adj" fmla="val 2646"/>
            </a:avLst>
          </a:prstGeom>
          <a:noFill/>
          <a:ln>
            <a:noFill/>
          </a:ln>
        </p:spPr>
      </p:pic>
      <p:sp>
        <p:nvSpPr>
          <p:cNvPr id="2639" name="Google Shape;2639;p42"/>
          <p:cNvSpPr/>
          <p:nvPr/>
        </p:nvSpPr>
        <p:spPr>
          <a:xfrm>
            <a:off x="7726431" y="1009508"/>
            <a:ext cx="223953" cy="16"/>
          </a:xfrm>
          <a:custGeom>
            <a:avLst/>
            <a:gdLst/>
            <a:ahLst/>
            <a:cxnLst/>
            <a:rect l="l" t="t" r="r" b="b"/>
            <a:pathLst>
              <a:path w="14379" h="1" fill="none" extrusionOk="0">
                <a:moveTo>
                  <a:pt x="1" y="0"/>
                </a:moveTo>
                <a:lnTo>
                  <a:pt x="14379" y="0"/>
                </a:lnTo>
              </a:path>
            </a:pathLst>
          </a:custGeom>
          <a:solidFill>
            <a:srgbClr val="FFF8D9"/>
          </a:solidFill>
          <a:ln w="19050" cap="rnd" cmpd="sng">
            <a:solidFill>
              <a:schemeClr val="dk1"/>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7610099" y="4075619"/>
            <a:ext cx="456623" cy="76110"/>
          </a:xfrm>
          <a:custGeom>
            <a:avLst/>
            <a:gdLst/>
            <a:ahLst/>
            <a:cxnLst/>
            <a:rect l="l" t="t" r="r" b="b"/>
            <a:pathLst>
              <a:path w="25882" h="4314" extrusionOk="0">
                <a:moveTo>
                  <a:pt x="2137" y="0"/>
                </a:moveTo>
                <a:cubicBezTo>
                  <a:pt x="987" y="0"/>
                  <a:pt x="1" y="945"/>
                  <a:pt x="1" y="2136"/>
                </a:cubicBezTo>
                <a:cubicBezTo>
                  <a:pt x="1" y="3328"/>
                  <a:pt x="987" y="4313"/>
                  <a:pt x="2137" y="4313"/>
                </a:cubicBezTo>
                <a:lnTo>
                  <a:pt x="23704" y="4313"/>
                </a:lnTo>
                <a:cubicBezTo>
                  <a:pt x="24895" y="4313"/>
                  <a:pt x="25881" y="3328"/>
                  <a:pt x="25881" y="2136"/>
                </a:cubicBezTo>
                <a:cubicBezTo>
                  <a:pt x="25881" y="945"/>
                  <a:pt x="24895" y="0"/>
                  <a:pt x="2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D37BB7E-2F59-737A-EC26-42BE76072893}"/>
              </a:ext>
            </a:extLst>
          </p:cNvPr>
          <p:cNvSpPr txBox="1"/>
          <p:nvPr/>
        </p:nvSpPr>
        <p:spPr>
          <a:xfrm>
            <a:off x="1180214" y="3157870"/>
            <a:ext cx="418576" cy="246221"/>
          </a:xfrm>
          <a:prstGeom prst="rect">
            <a:avLst/>
          </a:prstGeom>
          <a:noFill/>
        </p:spPr>
        <p:txBody>
          <a:bodyPr vert="wordArtVert" wrap="none" rtlCol="0">
            <a:spAutoFit/>
          </a:bodyPr>
          <a:lstStyle/>
          <a:p>
            <a:pPr marL="152400">
              <a:buSzPts val="1200"/>
            </a:pPr>
            <a:endParaRPr lang="en-US" dirty="0"/>
          </a:p>
        </p:txBody>
      </p:sp>
      <p:sp>
        <p:nvSpPr>
          <p:cNvPr id="5" name="TextBox 4">
            <a:extLst>
              <a:ext uri="{FF2B5EF4-FFF2-40B4-BE49-F238E27FC236}">
                <a16:creationId xmlns:a16="http://schemas.microsoft.com/office/drawing/2014/main" id="{77BA886C-5BEB-C9D0-7003-BF6B41522B71}"/>
              </a:ext>
            </a:extLst>
          </p:cNvPr>
          <p:cNvSpPr txBox="1"/>
          <p:nvPr/>
        </p:nvSpPr>
        <p:spPr>
          <a:xfrm>
            <a:off x="784855" y="2571737"/>
            <a:ext cx="2585666" cy="400110"/>
          </a:xfrm>
          <a:prstGeom prst="rect">
            <a:avLst/>
          </a:prstGeom>
          <a:noFill/>
        </p:spPr>
        <p:txBody>
          <a:bodyPr wrap="square">
            <a:spAutoFit/>
          </a:bodyPr>
          <a:lstStyle/>
          <a:p>
            <a:endParaRPr lang="en-US" sz="2000" dirty="0">
              <a:solidFill>
                <a:schemeClr val="tx2"/>
              </a:solidFill>
              <a:highlight>
                <a:srgbClr val="FFFF00"/>
              </a:highlight>
            </a:endParaRPr>
          </a:p>
        </p:txBody>
      </p:sp>
      <p:sp>
        <p:nvSpPr>
          <p:cNvPr id="10" name="TextBox 9">
            <a:extLst>
              <a:ext uri="{FF2B5EF4-FFF2-40B4-BE49-F238E27FC236}">
                <a16:creationId xmlns:a16="http://schemas.microsoft.com/office/drawing/2014/main" id="{F0579437-E126-0885-9225-D586356F3002}"/>
              </a:ext>
            </a:extLst>
          </p:cNvPr>
          <p:cNvSpPr txBox="1"/>
          <p:nvPr/>
        </p:nvSpPr>
        <p:spPr>
          <a:xfrm>
            <a:off x="752957" y="1171985"/>
            <a:ext cx="1590500" cy="307777"/>
          </a:xfrm>
          <a:prstGeom prst="rect">
            <a:avLst/>
          </a:prstGeom>
          <a:noFill/>
        </p:spPr>
        <p:txBody>
          <a:bodyPr wrap="none" rtlCol="0">
            <a:spAutoFit/>
          </a:bodyPr>
          <a:lstStyle/>
          <a:p>
            <a:r>
              <a:rPr lang="en-US" b="1" i="0" u="none" strike="noStrike" dirty="0">
                <a:solidFill>
                  <a:schemeClr val="accent2"/>
                </a:solidFill>
                <a:effectLst/>
                <a:latin typeface="Söhne"/>
              </a:rPr>
              <a:t>Brownie vs. Truffle</a:t>
            </a:r>
            <a:endParaRPr lang="en-US" dirty="0">
              <a:solidFill>
                <a:schemeClr val="accent2"/>
              </a:solidFill>
            </a:endParaRPr>
          </a:p>
        </p:txBody>
      </p:sp>
      <p:sp>
        <p:nvSpPr>
          <p:cNvPr id="11" name="TextBox 10">
            <a:extLst>
              <a:ext uri="{FF2B5EF4-FFF2-40B4-BE49-F238E27FC236}">
                <a16:creationId xmlns:a16="http://schemas.microsoft.com/office/drawing/2014/main" id="{96D7C327-9BD6-592E-C5BF-68CB4A50D5B3}"/>
              </a:ext>
            </a:extLst>
          </p:cNvPr>
          <p:cNvSpPr txBox="1"/>
          <p:nvPr/>
        </p:nvSpPr>
        <p:spPr>
          <a:xfrm>
            <a:off x="784631" y="2622538"/>
            <a:ext cx="1704313" cy="307777"/>
          </a:xfrm>
          <a:prstGeom prst="rect">
            <a:avLst/>
          </a:prstGeom>
          <a:noFill/>
        </p:spPr>
        <p:txBody>
          <a:bodyPr wrap="none" rtlCol="0">
            <a:spAutoFit/>
          </a:bodyPr>
          <a:lstStyle/>
          <a:p>
            <a:r>
              <a:rPr lang="en-US" b="1" i="0" u="none" strike="noStrike" dirty="0">
                <a:effectLst/>
                <a:latin typeface="Söhne"/>
              </a:rPr>
              <a:t>Brownie vs. Hardhat</a:t>
            </a:r>
            <a:endParaRPr lang="en-US" dirty="0"/>
          </a:p>
        </p:txBody>
      </p:sp>
      <p:sp>
        <p:nvSpPr>
          <p:cNvPr id="12" name="Google Shape;2634;p42">
            <a:extLst>
              <a:ext uri="{FF2B5EF4-FFF2-40B4-BE49-F238E27FC236}">
                <a16:creationId xmlns:a16="http://schemas.microsoft.com/office/drawing/2014/main" id="{872D4793-3878-9866-E5A8-B1D2B363BEE8}"/>
              </a:ext>
            </a:extLst>
          </p:cNvPr>
          <p:cNvSpPr txBox="1">
            <a:spLocks/>
          </p:cNvSpPr>
          <p:nvPr/>
        </p:nvSpPr>
        <p:spPr>
          <a:xfrm>
            <a:off x="659030" y="3031109"/>
            <a:ext cx="5400375" cy="1189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Inter Medium"/>
              <a:buAutoNum type="arabicPeriod"/>
              <a:defRPr sz="1200" b="0" i="0" u="none" strike="noStrike" cap="none">
                <a:solidFill>
                  <a:schemeClr val="dk1"/>
                </a:solidFill>
                <a:latin typeface="Inter Medium"/>
                <a:ea typeface="Inter Medium"/>
                <a:cs typeface="Inter Medium"/>
                <a:sym typeface="Inter Medium"/>
              </a:defRPr>
            </a:lvl1pPr>
            <a:lvl2pPr marL="914400" marR="0" lvl="1" indent="-304800" algn="ctr" rtl="0">
              <a:lnSpc>
                <a:spcPct val="100000"/>
              </a:lnSpc>
              <a:spcBef>
                <a:spcPts val="0"/>
              </a:spcBef>
              <a:spcAft>
                <a:spcPts val="0"/>
              </a:spcAft>
              <a:buClr>
                <a:srgbClr val="191919"/>
              </a:buClr>
              <a:buSzPts val="1200"/>
              <a:buFont typeface="Inter Medium"/>
              <a:buAutoNum type="alphaLcPeriod"/>
              <a:defRPr sz="1200" b="0" i="0" u="none" strike="noStrike" cap="none">
                <a:solidFill>
                  <a:schemeClr val="dk1"/>
                </a:solidFill>
                <a:latin typeface="Inter Medium"/>
                <a:ea typeface="Inter Medium"/>
                <a:cs typeface="Inter Medium"/>
                <a:sym typeface="Inter Medium"/>
              </a:defRPr>
            </a:lvl2pPr>
            <a:lvl3pPr marL="1371600" marR="0" lvl="2" indent="-304800" algn="ctr" rtl="0">
              <a:lnSpc>
                <a:spcPct val="100000"/>
              </a:lnSpc>
              <a:spcBef>
                <a:spcPts val="0"/>
              </a:spcBef>
              <a:spcAft>
                <a:spcPts val="0"/>
              </a:spcAft>
              <a:buClr>
                <a:srgbClr val="191919"/>
              </a:buClr>
              <a:buSzPts val="1200"/>
              <a:buFont typeface="Inter Medium"/>
              <a:buAutoNum type="romanLcPeriod"/>
              <a:defRPr sz="1200" b="0" i="0" u="none" strike="noStrike" cap="none">
                <a:solidFill>
                  <a:schemeClr val="dk1"/>
                </a:solidFill>
                <a:latin typeface="Inter Medium"/>
                <a:ea typeface="Inter Medium"/>
                <a:cs typeface="Inter Medium"/>
                <a:sym typeface="Inter Medium"/>
              </a:defRPr>
            </a:lvl3pPr>
            <a:lvl4pPr marL="1828800" marR="0" lvl="3" indent="-304800" algn="ctr" rtl="0">
              <a:lnSpc>
                <a:spcPct val="100000"/>
              </a:lnSpc>
              <a:spcBef>
                <a:spcPts val="0"/>
              </a:spcBef>
              <a:spcAft>
                <a:spcPts val="0"/>
              </a:spcAft>
              <a:buClr>
                <a:srgbClr val="191919"/>
              </a:buClr>
              <a:buSzPts val="1200"/>
              <a:buFont typeface="Inter Medium"/>
              <a:buAutoNum type="arabicPeriod"/>
              <a:defRPr sz="1200" b="0" i="0" u="none" strike="noStrike" cap="none">
                <a:solidFill>
                  <a:schemeClr val="dk1"/>
                </a:solidFill>
                <a:latin typeface="Inter Medium"/>
                <a:ea typeface="Inter Medium"/>
                <a:cs typeface="Inter Medium"/>
                <a:sym typeface="Inter Medium"/>
              </a:defRPr>
            </a:lvl4pPr>
            <a:lvl5pPr marL="2286000" marR="0" lvl="4" indent="-304800" algn="ctr" rtl="0">
              <a:lnSpc>
                <a:spcPct val="100000"/>
              </a:lnSpc>
              <a:spcBef>
                <a:spcPts val="0"/>
              </a:spcBef>
              <a:spcAft>
                <a:spcPts val="0"/>
              </a:spcAft>
              <a:buClr>
                <a:srgbClr val="191919"/>
              </a:buClr>
              <a:buSzPts val="1200"/>
              <a:buFont typeface="Inter Medium"/>
              <a:buAutoNum type="alphaLcPeriod"/>
              <a:defRPr sz="1200" b="0" i="0" u="none" strike="noStrike" cap="none">
                <a:solidFill>
                  <a:schemeClr val="dk1"/>
                </a:solidFill>
                <a:latin typeface="Inter Medium"/>
                <a:ea typeface="Inter Medium"/>
                <a:cs typeface="Inter Medium"/>
                <a:sym typeface="Inter Medium"/>
              </a:defRPr>
            </a:lvl5pPr>
            <a:lvl6pPr marL="2743200" marR="0" lvl="5" indent="-304800" algn="ctr" rtl="0">
              <a:lnSpc>
                <a:spcPct val="100000"/>
              </a:lnSpc>
              <a:spcBef>
                <a:spcPts val="0"/>
              </a:spcBef>
              <a:spcAft>
                <a:spcPts val="0"/>
              </a:spcAft>
              <a:buClr>
                <a:srgbClr val="191919"/>
              </a:buClr>
              <a:buSzPts val="1200"/>
              <a:buFont typeface="Inter Medium"/>
              <a:buAutoNum type="romanLcPeriod"/>
              <a:defRPr sz="1200" b="0" i="0" u="none" strike="noStrike" cap="none">
                <a:solidFill>
                  <a:schemeClr val="dk1"/>
                </a:solidFill>
                <a:latin typeface="Inter Medium"/>
                <a:ea typeface="Inter Medium"/>
                <a:cs typeface="Inter Medium"/>
                <a:sym typeface="Inter Medium"/>
              </a:defRPr>
            </a:lvl6pPr>
            <a:lvl7pPr marL="3200400" marR="0" lvl="6" indent="-304800" algn="ctr" rtl="0">
              <a:lnSpc>
                <a:spcPct val="100000"/>
              </a:lnSpc>
              <a:spcBef>
                <a:spcPts val="0"/>
              </a:spcBef>
              <a:spcAft>
                <a:spcPts val="0"/>
              </a:spcAft>
              <a:buClr>
                <a:srgbClr val="191919"/>
              </a:buClr>
              <a:buSzPts val="1200"/>
              <a:buFont typeface="Inter Medium"/>
              <a:buAutoNum type="arabicPeriod"/>
              <a:defRPr sz="1200" b="0" i="0" u="none" strike="noStrike" cap="none">
                <a:solidFill>
                  <a:schemeClr val="dk1"/>
                </a:solidFill>
                <a:latin typeface="Inter Medium"/>
                <a:ea typeface="Inter Medium"/>
                <a:cs typeface="Inter Medium"/>
                <a:sym typeface="Inter Medium"/>
              </a:defRPr>
            </a:lvl7pPr>
            <a:lvl8pPr marL="3657600" marR="0" lvl="7" indent="-304800" algn="ctr" rtl="0">
              <a:lnSpc>
                <a:spcPct val="100000"/>
              </a:lnSpc>
              <a:spcBef>
                <a:spcPts val="0"/>
              </a:spcBef>
              <a:spcAft>
                <a:spcPts val="0"/>
              </a:spcAft>
              <a:buClr>
                <a:srgbClr val="191919"/>
              </a:buClr>
              <a:buSzPts val="1200"/>
              <a:buFont typeface="Inter Medium"/>
              <a:buAutoNum type="alphaLcPeriod"/>
              <a:defRPr sz="1200" b="0" i="0" u="none" strike="noStrike" cap="none">
                <a:solidFill>
                  <a:schemeClr val="dk1"/>
                </a:solidFill>
                <a:latin typeface="Inter Medium"/>
                <a:ea typeface="Inter Medium"/>
                <a:cs typeface="Inter Medium"/>
                <a:sym typeface="Inter Medium"/>
              </a:defRPr>
            </a:lvl8pPr>
            <a:lvl9pPr marL="4114800" marR="0" lvl="8" indent="-304800" algn="ctr" rtl="0">
              <a:lnSpc>
                <a:spcPct val="100000"/>
              </a:lnSpc>
              <a:spcBef>
                <a:spcPts val="0"/>
              </a:spcBef>
              <a:spcAft>
                <a:spcPts val="0"/>
              </a:spcAft>
              <a:buClr>
                <a:srgbClr val="191919"/>
              </a:buClr>
              <a:buSzPts val="1200"/>
              <a:buFont typeface="Inter Medium"/>
              <a:buAutoNum type="romanLcPeriod"/>
              <a:defRPr sz="1200" b="0" i="0" u="none" strike="noStrike" cap="none">
                <a:solidFill>
                  <a:schemeClr val="dk1"/>
                </a:solidFill>
                <a:latin typeface="Inter Medium"/>
                <a:ea typeface="Inter Medium"/>
                <a:cs typeface="Inter Medium"/>
                <a:sym typeface="Inter Medium"/>
              </a:defRPr>
            </a:lvl9pPr>
          </a:lstStyle>
          <a:p>
            <a:pPr marL="152400" lvl="0" indent="0" algn="l" rtl="0">
              <a:spcBef>
                <a:spcPts val="0"/>
              </a:spcBef>
              <a:spcAft>
                <a:spcPts val="0"/>
              </a:spcAft>
              <a:buSzPts val="1200"/>
              <a:buNone/>
            </a:pPr>
            <a:r>
              <a:rPr lang="en-US" dirty="0"/>
              <a:t>Python-based Brownie caters to Python fans and offers native testing and in-depth gas analytics. Contrarily, Hardhat is built on TypeScript and JavaScript and emphasizes cutting-edge features like native TypeScript support and built-in Solidity stack traces, making it desirable to developers in the JS ecosystem.</a:t>
            </a:r>
          </a:p>
        </p:txBody>
      </p:sp>
      <p:sp>
        <p:nvSpPr>
          <p:cNvPr id="14" name="TextBox 13">
            <a:extLst>
              <a:ext uri="{FF2B5EF4-FFF2-40B4-BE49-F238E27FC236}">
                <a16:creationId xmlns:a16="http://schemas.microsoft.com/office/drawing/2014/main" id="{74A6E518-E0DC-4D5F-1A07-852B2B9E4654}"/>
              </a:ext>
            </a:extLst>
          </p:cNvPr>
          <p:cNvSpPr txBox="1"/>
          <p:nvPr/>
        </p:nvSpPr>
        <p:spPr>
          <a:xfrm>
            <a:off x="659030" y="551639"/>
            <a:ext cx="3959738" cy="6924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35334"/>
              </a:buClr>
              <a:buSzPts val="2600"/>
              <a:buFont typeface="Krona One"/>
              <a:buNone/>
              <a:tabLst/>
              <a:defRPr/>
            </a:pPr>
            <a:r>
              <a:rPr kumimoji="0" lang="en-US" sz="2500" b="1" i="0" u="sng" strike="noStrike" kern="0" cap="none" spc="0" normalizeH="0" baseline="0" noProof="0" dirty="0">
                <a:ln>
                  <a:noFill/>
                </a:ln>
                <a:solidFill>
                  <a:srgbClr val="035334"/>
                </a:solidFill>
                <a:effectLst/>
                <a:highlight>
                  <a:srgbClr val="FFCFB9"/>
                </a:highlight>
                <a:uLnTx/>
                <a:uFillTx/>
                <a:latin typeface="Krona One"/>
                <a:sym typeface="Krona One"/>
              </a:rPr>
              <a:t>COMPETITORS OF BROWNIE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8"/>
        <p:cNvGrpSpPr/>
        <p:nvPr/>
      </p:nvGrpSpPr>
      <p:grpSpPr>
        <a:xfrm>
          <a:off x="0" y="0"/>
          <a:ext cx="0" cy="0"/>
          <a:chOff x="0" y="0"/>
          <a:chExt cx="0" cy="0"/>
        </a:xfrm>
      </p:grpSpPr>
      <p:sp>
        <p:nvSpPr>
          <p:cNvPr id="2629" name="Google Shape;2629;p42"/>
          <p:cNvSpPr/>
          <p:nvPr/>
        </p:nvSpPr>
        <p:spPr>
          <a:xfrm>
            <a:off x="6551675" y="3961700"/>
            <a:ext cx="1441800" cy="2386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rot="-7718940">
            <a:off x="-530170" y="4060051"/>
            <a:ext cx="1672983" cy="1098503"/>
          </a:xfrm>
          <a:custGeom>
            <a:avLst/>
            <a:gdLst/>
            <a:ahLst/>
            <a:cxnLst/>
            <a:rect l="l" t="t" r="r" b="b"/>
            <a:pathLst>
              <a:path w="115422" h="68912" extrusionOk="0">
                <a:moveTo>
                  <a:pt x="74453" y="0"/>
                </a:moveTo>
                <a:cubicBezTo>
                  <a:pt x="42997" y="0"/>
                  <a:pt x="-12868" y="34020"/>
                  <a:pt x="2736" y="61333"/>
                </a:cubicBezTo>
                <a:cubicBezTo>
                  <a:pt x="10271" y="74523"/>
                  <a:pt x="33094" y="66784"/>
                  <a:pt x="48167" y="64903"/>
                </a:cubicBezTo>
                <a:cubicBezTo>
                  <a:pt x="64788" y="62829"/>
                  <a:pt x="81205" y="55033"/>
                  <a:pt x="93923" y="44134"/>
                </a:cubicBezTo>
                <a:cubicBezTo>
                  <a:pt x="101185" y="37911"/>
                  <a:pt x="110362" y="32321"/>
                  <a:pt x="113719" y="23365"/>
                </a:cubicBezTo>
                <a:cubicBezTo>
                  <a:pt x="115466" y="18705"/>
                  <a:pt x="116502" y="12325"/>
                  <a:pt x="113394" y="8438"/>
                </a:cubicBezTo>
                <a:cubicBezTo>
                  <a:pt x="109783" y="3923"/>
                  <a:pt x="102590" y="3884"/>
                  <a:pt x="96844" y="3245"/>
                </a:cubicBezTo>
                <a:cubicBezTo>
                  <a:pt x="89514" y="2429"/>
                  <a:pt x="81101" y="1073"/>
                  <a:pt x="74777" y="4868"/>
                </a:cubicBezTo>
                <a:cubicBezTo>
                  <a:pt x="69832" y="7835"/>
                  <a:pt x="64530" y="10551"/>
                  <a:pt x="58876" y="11683"/>
                </a:cubicBezTo>
              </a:path>
            </a:pathLst>
          </a:custGeom>
          <a:noFill/>
          <a:ln w="28575" cap="flat" cmpd="sng">
            <a:solidFill>
              <a:schemeClr val="lt1"/>
            </a:solidFill>
            <a:prstDash val="solid"/>
            <a:round/>
            <a:headEnd type="none" w="med" len="med"/>
            <a:tailEnd type="none" w="med" len="med"/>
          </a:ln>
        </p:spPr>
        <p:txBody>
          <a:bodyPr/>
          <a:lstStyle/>
          <a:p>
            <a:endParaRPr lang="en-US"/>
          </a:p>
        </p:txBody>
      </p:sp>
      <p:sp>
        <p:nvSpPr>
          <p:cNvPr id="2631" name="Google Shape;2631;p42"/>
          <p:cNvSpPr/>
          <p:nvPr/>
        </p:nvSpPr>
        <p:spPr>
          <a:xfrm>
            <a:off x="6190650" y="-1558926"/>
            <a:ext cx="3658200" cy="3658200"/>
          </a:xfrm>
          <a:prstGeom prst="ellipse">
            <a:avLst/>
          </a:prstGeom>
          <a:no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txBox="1">
            <a:spLocks noGrp="1"/>
          </p:cNvSpPr>
          <p:nvPr>
            <p:ph type="title"/>
          </p:nvPr>
        </p:nvSpPr>
        <p:spPr>
          <a:xfrm>
            <a:off x="742325" y="604871"/>
            <a:ext cx="4030566" cy="7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WHY BROWNIE?</a:t>
            </a:r>
            <a:endParaRPr u="sng" dirty="0"/>
          </a:p>
        </p:txBody>
      </p:sp>
      <p:sp>
        <p:nvSpPr>
          <p:cNvPr id="2633" name="Google Shape;2633;p42"/>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634" name="Google Shape;2634;p42"/>
          <p:cNvSpPr txBox="1">
            <a:spLocks noGrp="1"/>
          </p:cNvSpPr>
          <p:nvPr>
            <p:ph type="subTitle" idx="1"/>
          </p:nvPr>
        </p:nvSpPr>
        <p:spPr>
          <a:xfrm>
            <a:off x="734974" y="1481508"/>
            <a:ext cx="5635937" cy="318747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Inter"/>
              <a:buAutoNum type="arabicPeriod"/>
            </a:pPr>
            <a:r>
              <a:rPr lang="en-US" b="1" dirty="0"/>
              <a:t>Python Proficiency: </a:t>
            </a:r>
            <a:r>
              <a:rPr lang="en-US" dirty="0"/>
              <a:t>Given our strong background in Python and the team's preference for the language, opting for Brownie in our debugging process enhances our efficiency. We can leverage our Python skills to swiftly identify and resolve bugs, making the debugging of live issues a more streamlined and effective endeavor.</a:t>
            </a:r>
          </a:p>
          <a:p>
            <a:pPr marL="457200" lvl="0" indent="-304800" algn="l" rtl="0">
              <a:spcBef>
                <a:spcPts val="0"/>
              </a:spcBef>
              <a:spcAft>
                <a:spcPts val="0"/>
              </a:spcAft>
              <a:buSzPts val="1200"/>
              <a:buFont typeface="Inter"/>
              <a:buAutoNum type="arabicPeriod"/>
            </a:pPr>
            <a:endParaRPr lang="en-US" dirty="0"/>
          </a:p>
          <a:p>
            <a:pPr marL="457200" lvl="0" indent="-304800" algn="l" rtl="0">
              <a:spcBef>
                <a:spcPts val="0"/>
              </a:spcBef>
              <a:spcAft>
                <a:spcPts val="0"/>
              </a:spcAft>
              <a:buSzPts val="1200"/>
              <a:buFont typeface="Inter"/>
              <a:buAutoNum type="arabicPeriod"/>
            </a:pPr>
            <a:r>
              <a:rPr lang="en-US" b="1" dirty="0"/>
              <a:t>Ease of Use:</a:t>
            </a:r>
            <a:r>
              <a:rPr lang="en-US" dirty="0"/>
              <a:t> Brownie's user-friendly and intuitive development environment simplifies the debugging process. We can quickly set up and get started with debugging without a steep learning curve, which is especially beneficial when dealing with live bugs that in short time.</a:t>
            </a:r>
          </a:p>
          <a:p>
            <a:pPr marL="457200" lvl="0" indent="-304800" algn="l" rtl="0">
              <a:spcBef>
                <a:spcPts val="0"/>
              </a:spcBef>
              <a:spcAft>
                <a:spcPts val="0"/>
              </a:spcAft>
              <a:buSzPts val="1200"/>
              <a:buFont typeface="Inter"/>
              <a:buAutoNum type="arabicPeriod"/>
            </a:pPr>
            <a:endParaRPr lang="en-US" dirty="0"/>
          </a:p>
          <a:p>
            <a:pPr marL="457200" lvl="0" indent="-304800" algn="l" rtl="0">
              <a:spcBef>
                <a:spcPts val="0"/>
              </a:spcBef>
              <a:spcAft>
                <a:spcPts val="0"/>
              </a:spcAft>
              <a:buSzPts val="1200"/>
              <a:buFont typeface="Inter"/>
              <a:buAutoNum type="arabicPeriod"/>
            </a:pPr>
            <a:r>
              <a:rPr lang="en-US" b="1" dirty="0"/>
              <a:t>Gas Estimation:</a:t>
            </a:r>
            <a:r>
              <a:rPr lang="en-US" dirty="0"/>
              <a:t> When debugging live contracts, understanding gas costs is crucial. Brownie provides gas estimation tools that help you optimize your smart contracts for cost-efficiency, ensuring that our bug fixes don't introduce unexpected gas cost issues.</a:t>
            </a:r>
          </a:p>
        </p:txBody>
      </p:sp>
      <p:grpSp>
        <p:nvGrpSpPr>
          <p:cNvPr id="2635" name="Google Shape;2635;p42"/>
          <p:cNvGrpSpPr/>
          <p:nvPr/>
        </p:nvGrpSpPr>
        <p:grpSpPr>
          <a:xfrm>
            <a:off x="6999656" y="843512"/>
            <a:ext cx="1841890" cy="3456478"/>
            <a:chOff x="5598975" y="1122701"/>
            <a:chExt cx="1544303" cy="2898028"/>
          </a:xfrm>
        </p:grpSpPr>
        <p:sp>
          <p:nvSpPr>
            <p:cNvPr id="2636" name="Google Shape;2636;p42"/>
            <p:cNvSpPr/>
            <p:nvPr/>
          </p:nvSpPr>
          <p:spPr>
            <a:xfrm>
              <a:off x="5599163" y="1122701"/>
              <a:ext cx="1544115" cy="2898028"/>
            </a:xfrm>
            <a:custGeom>
              <a:avLst/>
              <a:gdLst/>
              <a:ahLst/>
              <a:cxnLst/>
              <a:rect l="l" t="t" r="r" b="b"/>
              <a:pathLst>
                <a:path w="104385" h="195912" extrusionOk="0">
                  <a:moveTo>
                    <a:pt x="2095" y="1"/>
                  </a:moveTo>
                  <a:cubicBezTo>
                    <a:pt x="904" y="1"/>
                    <a:pt x="0" y="945"/>
                    <a:pt x="0" y="2096"/>
                  </a:cubicBezTo>
                  <a:lnTo>
                    <a:pt x="0" y="193776"/>
                  </a:lnTo>
                  <a:cubicBezTo>
                    <a:pt x="0" y="194967"/>
                    <a:pt x="986" y="195912"/>
                    <a:pt x="2095" y="195912"/>
                  </a:cubicBezTo>
                  <a:lnTo>
                    <a:pt x="102290" y="195912"/>
                  </a:lnTo>
                  <a:cubicBezTo>
                    <a:pt x="103399" y="195912"/>
                    <a:pt x="104344" y="194967"/>
                    <a:pt x="104385" y="193776"/>
                  </a:cubicBezTo>
                  <a:lnTo>
                    <a:pt x="104385" y="2096"/>
                  </a:lnTo>
                  <a:cubicBezTo>
                    <a:pt x="104385" y="904"/>
                    <a:pt x="103399" y="1"/>
                    <a:pt x="102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5598975" y="1122701"/>
              <a:ext cx="1544115" cy="2898028"/>
            </a:xfrm>
            <a:custGeom>
              <a:avLst/>
              <a:gdLst/>
              <a:ahLst/>
              <a:cxnLst/>
              <a:rect l="l" t="t" r="r" b="b"/>
              <a:pathLst>
                <a:path w="104385" h="195912" extrusionOk="0">
                  <a:moveTo>
                    <a:pt x="2095" y="1"/>
                  </a:moveTo>
                  <a:cubicBezTo>
                    <a:pt x="904" y="1"/>
                    <a:pt x="0" y="945"/>
                    <a:pt x="0" y="2096"/>
                  </a:cubicBezTo>
                  <a:lnTo>
                    <a:pt x="0" y="193776"/>
                  </a:lnTo>
                  <a:cubicBezTo>
                    <a:pt x="0" y="194967"/>
                    <a:pt x="986" y="195912"/>
                    <a:pt x="2095" y="195912"/>
                  </a:cubicBezTo>
                  <a:lnTo>
                    <a:pt x="102290" y="195912"/>
                  </a:lnTo>
                  <a:cubicBezTo>
                    <a:pt x="103399" y="195912"/>
                    <a:pt x="104344" y="194967"/>
                    <a:pt x="104385" y="193776"/>
                  </a:cubicBezTo>
                  <a:lnTo>
                    <a:pt x="104385" y="2096"/>
                  </a:lnTo>
                  <a:cubicBezTo>
                    <a:pt x="104385" y="904"/>
                    <a:pt x="103399" y="1"/>
                    <a:pt x="102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38" name="Google Shape;2638;p42"/>
          <p:cNvPicPr preferRelativeResize="0"/>
          <p:nvPr/>
        </p:nvPicPr>
        <p:blipFill rotWithShape="1">
          <a:blip r:embed="rId3">
            <a:alphaModFix/>
          </a:blip>
          <a:srcRect l="57940" r="12776"/>
          <a:stretch/>
        </p:blipFill>
        <p:spPr>
          <a:xfrm>
            <a:off x="7063708" y="925937"/>
            <a:ext cx="1713600" cy="3291600"/>
          </a:xfrm>
          <a:prstGeom prst="roundRect">
            <a:avLst>
              <a:gd name="adj" fmla="val 2646"/>
            </a:avLst>
          </a:prstGeom>
          <a:noFill/>
          <a:ln>
            <a:noFill/>
          </a:ln>
        </p:spPr>
      </p:pic>
      <p:sp>
        <p:nvSpPr>
          <p:cNvPr id="2639" name="Google Shape;2639;p42"/>
          <p:cNvSpPr/>
          <p:nvPr/>
        </p:nvSpPr>
        <p:spPr>
          <a:xfrm>
            <a:off x="7808273" y="1009508"/>
            <a:ext cx="223953" cy="16"/>
          </a:xfrm>
          <a:custGeom>
            <a:avLst/>
            <a:gdLst/>
            <a:ahLst/>
            <a:cxnLst/>
            <a:rect l="l" t="t" r="r" b="b"/>
            <a:pathLst>
              <a:path w="14379" h="1" fill="none" extrusionOk="0">
                <a:moveTo>
                  <a:pt x="1" y="0"/>
                </a:moveTo>
                <a:lnTo>
                  <a:pt x="14379" y="0"/>
                </a:lnTo>
              </a:path>
            </a:pathLst>
          </a:custGeom>
          <a:solidFill>
            <a:srgbClr val="FFF8D9"/>
          </a:solidFill>
          <a:ln w="19050" cap="rnd" cmpd="sng">
            <a:solidFill>
              <a:schemeClr val="dk1"/>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7691941" y="4075619"/>
            <a:ext cx="456623" cy="76110"/>
          </a:xfrm>
          <a:custGeom>
            <a:avLst/>
            <a:gdLst/>
            <a:ahLst/>
            <a:cxnLst/>
            <a:rect l="l" t="t" r="r" b="b"/>
            <a:pathLst>
              <a:path w="25882" h="4314" extrusionOk="0">
                <a:moveTo>
                  <a:pt x="2137" y="0"/>
                </a:moveTo>
                <a:cubicBezTo>
                  <a:pt x="987" y="0"/>
                  <a:pt x="1" y="945"/>
                  <a:pt x="1" y="2136"/>
                </a:cubicBezTo>
                <a:cubicBezTo>
                  <a:pt x="1" y="3328"/>
                  <a:pt x="987" y="4313"/>
                  <a:pt x="2137" y="4313"/>
                </a:cubicBezTo>
                <a:lnTo>
                  <a:pt x="23704" y="4313"/>
                </a:lnTo>
                <a:cubicBezTo>
                  <a:pt x="24895" y="4313"/>
                  <a:pt x="25881" y="3328"/>
                  <a:pt x="25881" y="2136"/>
                </a:cubicBezTo>
                <a:cubicBezTo>
                  <a:pt x="25881" y="945"/>
                  <a:pt x="24895" y="0"/>
                  <a:pt x="2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66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32"/>
                                        </p:tgtEl>
                                        <p:attrNameLst>
                                          <p:attrName>style.visibility</p:attrName>
                                        </p:attrNameLst>
                                      </p:cBhvr>
                                      <p:to>
                                        <p:strVal val="visible"/>
                                      </p:to>
                                    </p:set>
                                    <p:animEffect transition="in" filter="fade">
                                      <p:cBhvr>
                                        <p:cTn id="7" dur="500"/>
                                        <p:tgtEl>
                                          <p:spTgt spid="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7"/>
        <p:cNvGrpSpPr/>
        <p:nvPr/>
      </p:nvGrpSpPr>
      <p:grpSpPr>
        <a:xfrm>
          <a:off x="0" y="0"/>
          <a:ext cx="0" cy="0"/>
          <a:chOff x="0" y="0"/>
          <a:chExt cx="0" cy="0"/>
        </a:xfrm>
      </p:grpSpPr>
      <p:sp>
        <p:nvSpPr>
          <p:cNvPr id="2958" name="Google Shape;2958;p50"/>
          <p:cNvSpPr txBox="1">
            <a:spLocks noGrp="1"/>
          </p:cNvSpPr>
          <p:nvPr>
            <p:ph type="title"/>
          </p:nvPr>
        </p:nvSpPr>
        <p:spPr>
          <a:xfrm>
            <a:off x="740850" y="457199"/>
            <a:ext cx="5992458" cy="10806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PROJECT ENHANCEMENT &amp;</a:t>
            </a:r>
            <a:br>
              <a:rPr lang="en" u="sng" dirty="0"/>
            </a:br>
            <a:r>
              <a:rPr lang="en" u="sng" dirty="0"/>
              <a:t>BUG FIXING</a:t>
            </a:r>
            <a:endParaRPr u="sng" dirty="0"/>
          </a:p>
        </p:txBody>
      </p:sp>
      <p:sp>
        <p:nvSpPr>
          <p:cNvPr id="2959" name="Google Shape;2959;p50"/>
          <p:cNvSpPr txBox="1">
            <a:spLocks noGrp="1"/>
          </p:cNvSpPr>
          <p:nvPr>
            <p:ph type="sldNum" idx="12"/>
          </p:nvPr>
        </p:nvSpPr>
        <p:spPr>
          <a:xfrm>
            <a:off x="8266725" y="4705875"/>
            <a:ext cx="6951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960" name="Google Shape;2960;p50"/>
          <p:cNvSpPr txBox="1">
            <a:spLocks noGrp="1"/>
          </p:cNvSpPr>
          <p:nvPr>
            <p:ph type="body" idx="1"/>
          </p:nvPr>
        </p:nvSpPr>
        <p:spPr>
          <a:xfrm>
            <a:off x="740849" y="1595918"/>
            <a:ext cx="5992459" cy="2797800"/>
          </a:xfrm>
          <a:prstGeom prst="rect">
            <a:avLst/>
          </a:prstGeom>
        </p:spPr>
        <p:txBody>
          <a:bodyPr spcFirstLastPara="1" wrap="square" lIns="91425" tIns="91425" rIns="91425" bIns="91425" anchor="t" anchorCtr="0">
            <a:noAutofit/>
          </a:bodyPr>
          <a:lstStyle/>
          <a:p>
            <a:r>
              <a:rPr lang="en-US" sz="1500" dirty="0">
                <a:cs typeface="Segoe UI"/>
              </a:rPr>
              <a:t>Make Brownie work with all contract type.</a:t>
            </a:r>
          </a:p>
          <a:p>
            <a:endParaRPr lang="en-US" sz="1500" dirty="0">
              <a:cs typeface="Segoe UI"/>
            </a:endParaRPr>
          </a:p>
          <a:p>
            <a:r>
              <a:rPr lang="en-US" sz="1500" dirty="0">
                <a:cs typeface="Segoe UI"/>
              </a:rPr>
              <a:t>Make </a:t>
            </a:r>
            <a:r>
              <a:rPr lang="en-US" sz="1500" dirty="0">
                <a:ea typeface="+mn-lt"/>
                <a:cs typeface="+mn-lt"/>
              </a:rPr>
              <a:t>Brownie work appropriately when contracts are not properly linked.</a:t>
            </a:r>
          </a:p>
          <a:p>
            <a:endParaRPr lang="en-US" sz="1500" dirty="0">
              <a:ea typeface="+mn-lt"/>
              <a:cs typeface="+mn-lt"/>
            </a:endParaRPr>
          </a:p>
          <a:p>
            <a:r>
              <a:rPr lang="en-US" sz="1500" dirty="0">
                <a:ea typeface="+mn-lt"/>
                <a:cs typeface="+mn-lt"/>
              </a:rPr>
              <a:t>Work on the open issues such as:</a:t>
            </a:r>
          </a:p>
          <a:p>
            <a:pPr lvl="1"/>
            <a:r>
              <a:rPr lang="en-US" sz="1500" dirty="0">
                <a:ea typeface="+mn-lt"/>
                <a:cs typeface="+mn-lt"/>
              </a:rPr>
              <a:t> Errors with </a:t>
            </a:r>
            <a:r>
              <a:rPr lang="en-US" sz="1500" dirty="0" err="1">
                <a:ea typeface="+mn-lt"/>
                <a:cs typeface="+mn-lt"/>
              </a:rPr>
              <a:t>Vyper</a:t>
            </a:r>
            <a:r>
              <a:rPr lang="en-US" sz="1500" dirty="0">
                <a:ea typeface="+mn-lt"/>
                <a:cs typeface="+mn-lt"/>
              </a:rPr>
              <a:t> tests #1653 </a:t>
            </a:r>
          </a:p>
          <a:p>
            <a:pPr lvl="1"/>
            <a:r>
              <a:rPr lang="en-US" sz="1500" dirty="0">
                <a:ea typeface="+mn-lt"/>
                <a:cs typeface="+mn-lt"/>
              </a:rPr>
              <a:t> Bytes array not parsed elegantly #1568</a:t>
            </a:r>
          </a:p>
        </p:txBody>
      </p:sp>
      <p:pic>
        <p:nvPicPr>
          <p:cNvPr id="2" name="Picture 1">
            <a:extLst>
              <a:ext uri="{FF2B5EF4-FFF2-40B4-BE49-F238E27FC236}">
                <a16:creationId xmlns:a16="http://schemas.microsoft.com/office/drawing/2014/main" id="{3472BA51-7372-4401-6FA4-9F88E0EF45A8}"/>
              </a:ext>
            </a:extLst>
          </p:cNvPr>
          <p:cNvPicPr>
            <a:picLocks noChangeAspect="1"/>
          </p:cNvPicPr>
          <p:nvPr/>
        </p:nvPicPr>
        <p:blipFill>
          <a:blip r:embed="rId3"/>
          <a:srcRect/>
          <a:stretch>
            <a:fillRect/>
          </a:stretch>
        </p:blipFill>
        <p:spPr>
          <a:xfrm>
            <a:off x="6642937" y="1138964"/>
            <a:ext cx="1760213" cy="28655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58"/>
                                        </p:tgtEl>
                                        <p:attrNameLst>
                                          <p:attrName>style.visibility</p:attrName>
                                        </p:attrNameLst>
                                      </p:cBhvr>
                                      <p:to>
                                        <p:strVal val="visible"/>
                                      </p:to>
                                    </p:set>
                                    <p:animEffect transition="in" filter="fade">
                                      <p:cBhvr>
                                        <p:cTn id="7" dur="500"/>
                                        <p:tgtEl>
                                          <p:spTgt spid="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8" grpId="0"/>
    </p:bldLst>
  </p:timing>
</p:sld>
</file>

<file path=ppt/theme/theme1.xml><?xml version="1.0" encoding="utf-8"?>
<a:theme xmlns:a="http://schemas.openxmlformats.org/drawingml/2006/main" name="Refinery Project Proposal by Slidesgo">
  <a:themeElements>
    <a:clrScheme name="Simple Light">
      <a:dk1>
        <a:srgbClr val="035334"/>
      </a:dk1>
      <a:lt1>
        <a:srgbClr val="FF5100"/>
      </a:lt1>
      <a:dk2>
        <a:srgbClr val="EAEAEA"/>
      </a:dk2>
      <a:lt2>
        <a:srgbClr val="FFCFB9"/>
      </a:lt2>
      <a:accent1>
        <a:srgbClr val="689885"/>
      </a:accent1>
      <a:accent2>
        <a:srgbClr val="0C3D24"/>
      </a:accent2>
      <a:accent3>
        <a:srgbClr val="FFFFFF"/>
      </a:accent3>
      <a:accent4>
        <a:srgbClr val="FFFFFF"/>
      </a:accent4>
      <a:accent5>
        <a:srgbClr val="FFFFFF"/>
      </a:accent5>
      <a:accent6>
        <a:srgbClr val="FFFFFF"/>
      </a:accent6>
      <a:hlink>
        <a:srgbClr val="0353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905</Words>
  <Application>Microsoft Office PowerPoint</Application>
  <PresentationFormat>On-screen Show (16:9)</PresentationFormat>
  <Paragraphs>89</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Abril Fatface</vt:lpstr>
      <vt:lpstr>Arial</vt:lpstr>
      <vt:lpstr>Arimo</vt:lpstr>
      <vt:lpstr>Barlow</vt:lpstr>
      <vt:lpstr>Calibri</vt:lpstr>
      <vt:lpstr>Inter</vt:lpstr>
      <vt:lpstr>Inter Medium</vt:lpstr>
      <vt:lpstr>Krona One</vt:lpstr>
      <vt:lpstr>Söhne</vt:lpstr>
      <vt:lpstr>Wingdings</vt:lpstr>
      <vt:lpstr>Refinery Project Proposal by Slidesgo</vt:lpstr>
      <vt:lpstr>Inception Presentation</vt:lpstr>
      <vt:lpstr>BROWNIE</vt:lpstr>
      <vt:lpstr>Deployment Automation Via Scripting</vt:lpstr>
      <vt:lpstr>Unlocking Brownie's Full Potential: Post-Bug Fixes Features</vt:lpstr>
      <vt:lpstr>Installation</vt:lpstr>
      <vt:lpstr>Testing Smart Contract</vt:lpstr>
      <vt:lpstr>PowerPoint Presentation</vt:lpstr>
      <vt:lpstr>WHY BROWNIE?</vt:lpstr>
      <vt:lpstr>PROJECT ENHANCEMENT &amp; BUG FIXING</vt:lpstr>
      <vt:lpstr>REFRENCES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Inception Presentation</dc:title>
  <dc:creator>Aman Mittal</dc:creator>
  <cp:lastModifiedBy>Mittal, Aman</cp:lastModifiedBy>
  <cp:revision>11</cp:revision>
  <dcterms:modified xsi:type="dcterms:W3CDTF">2023-09-26T00:29:48Z</dcterms:modified>
</cp:coreProperties>
</file>