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6257588" cy="8129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61" userDrawn="1">
          <p15:clr>
            <a:srgbClr val="A4A3A4"/>
          </p15:clr>
        </p15:guide>
        <p15:guide id="2" pos="512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howGuides="1">
      <p:cViewPr>
        <p:scale>
          <a:sx n="77" d="100"/>
          <a:sy n="77" d="100"/>
        </p:scale>
        <p:origin x="1376" y="736"/>
      </p:cViewPr>
      <p:guideLst>
        <p:guide orient="horz" pos="2561"/>
        <p:guide pos="51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199" y="1330468"/>
            <a:ext cx="12193191" cy="2830301"/>
          </a:xfrm>
        </p:spPr>
        <p:txBody>
          <a:bodyPr anchor="b"/>
          <a:lstStyle>
            <a:lvl1pPr algn="ctr">
              <a:defRPr sz="71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199" y="4269916"/>
            <a:ext cx="12193191" cy="1962768"/>
          </a:xfrm>
        </p:spPr>
        <p:txBody>
          <a:bodyPr/>
          <a:lstStyle>
            <a:lvl1pPr marL="0" indent="0" algn="ctr">
              <a:buNone/>
              <a:defRPr sz="2845"/>
            </a:lvl1pPr>
            <a:lvl2pPr marL="541965" indent="0" algn="ctr">
              <a:buNone/>
              <a:defRPr sz="2371"/>
            </a:lvl2pPr>
            <a:lvl3pPr marL="1083930" indent="0" algn="ctr">
              <a:buNone/>
              <a:defRPr sz="2134"/>
            </a:lvl3pPr>
            <a:lvl4pPr marL="1625895" indent="0" algn="ctr">
              <a:buNone/>
              <a:defRPr sz="1897"/>
            </a:lvl4pPr>
            <a:lvl5pPr marL="2167860" indent="0" algn="ctr">
              <a:buNone/>
              <a:defRPr sz="1897"/>
            </a:lvl5pPr>
            <a:lvl6pPr marL="2709824" indent="0" algn="ctr">
              <a:buNone/>
              <a:defRPr sz="1897"/>
            </a:lvl6pPr>
            <a:lvl7pPr marL="3251789" indent="0" algn="ctr">
              <a:buNone/>
              <a:defRPr sz="1897"/>
            </a:lvl7pPr>
            <a:lvl8pPr marL="3793754" indent="0" algn="ctr">
              <a:buNone/>
              <a:defRPr sz="1897"/>
            </a:lvl8pPr>
            <a:lvl9pPr marL="4335719" indent="0" algn="ctr">
              <a:buNone/>
              <a:defRPr sz="18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072A-3241-B940-99AD-B6D142E76272}" type="datetimeFigureOut">
              <a:rPr lang="en-JP" smtClean="0"/>
              <a:t>2022/08/27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348CA-49A6-FC4D-9C4E-29B5F3720E8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778916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072A-3241-B940-99AD-B6D142E76272}" type="datetimeFigureOut">
              <a:rPr lang="en-JP" smtClean="0"/>
              <a:t>2022/08/27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348CA-49A6-FC4D-9C4E-29B5F3720E8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138772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4337" y="432825"/>
            <a:ext cx="3505542" cy="6889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709" y="432825"/>
            <a:ext cx="10313407" cy="6889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072A-3241-B940-99AD-B6D142E76272}" type="datetimeFigureOut">
              <a:rPr lang="en-JP" smtClean="0"/>
              <a:t>2022/08/27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348CA-49A6-FC4D-9C4E-29B5F3720E8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681175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072A-3241-B940-99AD-B6D142E76272}" type="datetimeFigureOut">
              <a:rPr lang="en-JP" smtClean="0"/>
              <a:t>2022/08/27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348CA-49A6-FC4D-9C4E-29B5F3720E8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459873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242" y="2026753"/>
            <a:ext cx="14022170" cy="3381682"/>
          </a:xfrm>
        </p:spPr>
        <p:txBody>
          <a:bodyPr anchor="b"/>
          <a:lstStyle>
            <a:lvl1pPr>
              <a:defRPr sz="71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242" y="5440427"/>
            <a:ext cx="14022170" cy="1778347"/>
          </a:xfrm>
        </p:spPr>
        <p:txBody>
          <a:bodyPr/>
          <a:lstStyle>
            <a:lvl1pPr marL="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1pPr>
            <a:lvl2pPr marL="541965" indent="0">
              <a:buNone/>
              <a:defRPr sz="2371">
                <a:solidFill>
                  <a:schemeClr val="tx1">
                    <a:tint val="75000"/>
                  </a:schemeClr>
                </a:solidFill>
              </a:defRPr>
            </a:lvl2pPr>
            <a:lvl3pPr marL="1083930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3pPr>
            <a:lvl4pPr marL="1625895" indent="0">
              <a:buNone/>
              <a:defRPr sz="1897">
                <a:solidFill>
                  <a:schemeClr val="tx1">
                    <a:tint val="75000"/>
                  </a:schemeClr>
                </a:solidFill>
              </a:defRPr>
            </a:lvl4pPr>
            <a:lvl5pPr marL="2167860" indent="0">
              <a:buNone/>
              <a:defRPr sz="1897">
                <a:solidFill>
                  <a:schemeClr val="tx1">
                    <a:tint val="75000"/>
                  </a:schemeClr>
                </a:solidFill>
              </a:defRPr>
            </a:lvl5pPr>
            <a:lvl6pPr marL="2709824" indent="0">
              <a:buNone/>
              <a:defRPr sz="1897">
                <a:solidFill>
                  <a:schemeClr val="tx1">
                    <a:tint val="75000"/>
                  </a:schemeClr>
                </a:solidFill>
              </a:defRPr>
            </a:lvl6pPr>
            <a:lvl7pPr marL="3251789" indent="0">
              <a:buNone/>
              <a:defRPr sz="1897">
                <a:solidFill>
                  <a:schemeClr val="tx1">
                    <a:tint val="75000"/>
                  </a:schemeClr>
                </a:solidFill>
              </a:defRPr>
            </a:lvl7pPr>
            <a:lvl8pPr marL="3793754" indent="0">
              <a:buNone/>
              <a:defRPr sz="1897">
                <a:solidFill>
                  <a:schemeClr val="tx1">
                    <a:tint val="75000"/>
                  </a:schemeClr>
                </a:solidFill>
              </a:defRPr>
            </a:lvl8pPr>
            <a:lvl9pPr marL="4335719" indent="0">
              <a:buNone/>
              <a:defRPr sz="18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072A-3241-B940-99AD-B6D142E76272}" type="datetimeFigureOut">
              <a:rPr lang="en-JP" smtClean="0"/>
              <a:t>2022/08/27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348CA-49A6-FC4D-9C4E-29B5F3720E8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45703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709" y="2164126"/>
            <a:ext cx="6909475" cy="51581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30404" y="2164126"/>
            <a:ext cx="6909475" cy="51581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072A-3241-B940-99AD-B6D142E76272}" type="datetimeFigureOut">
              <a:rPr lang="en-JP" smtClean="0"/>
              <a:t>2022/08/27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348CA-49A6-FC4D-9C4E-29B5F3720E8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608550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827" y="432826"/>
            <a:ext cx="14022170" cy="1571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827" y="1992879"/>
            <a:ext cx="6877721" cy="976679"/>
          </a:xfrm>
        </p:spPr>
        <p:txBody>
          <a:bodyPr anchor="b"/>
          <a:lstStyle>
            <a:lvl1pPr marL="0" indent="0">
              <a:buNone/>
              <a:defRPr sz="2845" b="1"/>
            </a:lvl1pPr>
            <a:lvl2pPr marL="541965" indent="0">
              <a:buNone/>
              <a:defRPr sz="2371" b="1"/>
            </a:lvl2pPr>
            <a:lvl3pPr marL="1083930" indent="0">
              <a:buNone/>
              <a:defRPr sz="2134" b="1"/>
            </a:lvl3pPr>
            <a:lvl4pPr marL="1625895" indent="0">
              <a:buNone/>
              <a:defRPr sz="1897" b="1"/>
            </a:lvl4pPr>
            <a:lvl5pPr marL="2167860" indent="0">
              <a:buNone/>
              <a:defRPr sz="1897" b="1"/>
            </a:lvl5pPr>
            <a:lvl6pPr marL="2709824" indent="0">
              <a:buNone/>
              <a:defRPr sz="1897" b="1"/>
            </a:lvl6pPr>
            <a:lvl7pPr marL="3251789" indent="0">
              <a:buNone/>
              <a:defRPr sz="1897" b="1"/>
            </a:lvl7pPr>
            <a:lvl8pPr marL="3793754" indent="0">
              <a:buNone/>
              <a:defRPr sz="1897" b="1"/>
            </a:lvl8pPr>
            <a:lvl9pPr marL="4335719" indent="0">
              <a:buNone/>
              <a:defRPr sz="18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827" y="2969558"/>
            <a:ext cx="6877721" cy="4367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30404" y="1992879"/>
            <a:ext cx="6911592" cy="976679"/>
          </a:xfrm>
        </p:spPr>
        <p:txBody>
          <a:bodyPr anchor="b"/>
          <a:lstStyle>
            <a:lvl1pPr marL="0" indent="0">
              <a:buNone/>
              <a:defRPr sz="2845" b="1"/>
            </a:lvl1pPr>
            <a:lvl2pPr marL="541965" indent="0">
              <a:buNone/>
              <a:defRPr sz="2371" b="1"/>
            </a:lvl2pPr>
            <a:lvl3pPr marL="1083930" indent="0">
              <a:buNone/>
              <a:defRPr sz="2134" b="1"/>
            </a:lvl3pPr>
            <a:lvl4pPr marL="1625895" indent="0">
              <a:buNone/>
              <a:defRPr sz="1897" b="1"/>
            </a:lvl4pPr>
            <a:lvl5pPr marL="2167860" indent="0">
              <a:buNone/>
              <a:defRPr sz="1897" b="1"/>
            </a:lvl5pPr>
            <a:lvl6pPr marL="2709824" indent="0">
              <a:buNone/>
              <a:defRPr sz="1897" b="1"/>
            </a:lvl6pPr>
            <a:lvl7pPr marL="3251789" indent="0">
              <a:buNone/>
              <a:defRPr sz="1897" b="1"/>
            </a:lvl7pPr>
            <a:lvl8pPr marL="3793754" indent="0">
              <a:buNone/>
              <a:defRPr sz="1897" b="1"/>
            </a:lvl8pPr>
            <a:lvl9pPr marL="4335719" indent="0">
              <a:buNone/>
              <a:defRPr sz="18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30404" y="2969558"/>
            <a:ext cx="6911592" cy="4367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072A-3241-B940-99AD-B6D142E76272}" type="datetimeFigureOut">
              <a:rPr lang="en-JP" smtClean="0"/>
              <a:t>2022/08/27</a:t>
            </a:fld>
            <a:endParaRPr lang="en-J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348CA-49A6-FC4D-9C4E-29B5F3720E8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508662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072A-3241-B940-99AD-B6D142E76272}" type="datetimeFigureOut">
              <a:rPr lang="en-JP" smtClean="0"/>
              <a:t>2022/08/27</a:t>
            </a:fld>
            <a:endParaRPr lang="en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348CA-49A6-FC4D-9C4E-29B5F3720E8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969931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072A-3241-B940-99AD-B6D142E76272}" type="datetimeFigureOut">
              <a:rPr lang="en-JP" smtClean="0"/>
              <a:t>2022/08/27</a:t>
            </a:fld>
            <a:endParaRPr lang="en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348CA-49A6-FC4D-9C4E-29B5F3720E8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625032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827" y="541972"/>
            <a:ext cx="5243495" cy="1896904"/>
          </a:xfrm>
        </p:spPr>
        <p:txBody>
          <a:bodyPr anchor="b"/>
          <a:lstStyle>
            <a:lvl1pPr>
              <a:defRPr sz="37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1592" y="1170511"/>
            <a:ext cx="8230404" cy="5777277"/>
          </a:xfrm>
        </p:spPr>
        <p:txBody>
          <a:bodyPr/>
          <a:lstStyle>
            <a:lvl1pPr>
              <a:defRPr sz="3793"/>
            </a:lvl1pPr>
            <a:lvl2pPr>
              <a:defRPr sz="3319"/>
            </a:lvl2pPr>
            <a:lvl3pPr>
              <a:defRPr sz="2845"/>
            </a:lvl3pPr>
            <a:lvl4pPr>
              <a:defRPr sz="2371"/>
            </a:lvl4pPr>
            <a:lvl5pPr>
              <a:defRPr sz="2371"/>
            </a:lvl5pPr>
            <a:lvl6pPr>
              <a:defRPr sz="2371"/>
            </a:lvl6pPr>
            <a:lvl7pPr>
              <a:defRPr sz="2371"/>
            </a:lvl7pPr>
            <a:lvl8pPr>
              <a:defRPr sz="2371"/>
            </a:lvl8pPr>
            <a:lvl9pPr>
              <a:defRPr sz="237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827" y="2438877"/>
            <a:ext cx="5243495" cy="4518320"/>
          </a:xfrm>
        </p:spPr>
        <p:txBody>
          <a:bodyPr/>
          <a:lstStyle>
            <a:lvl1pPr marL="0" indent="0">
              <a:buNone/>
              <a:defRPr sz="1897"/>
            </a:lvl1pPr>
            <a:lvl2pPr marL="541965" indent="0">
              <a:buNone/>
              <a:defRPr sz="1660"/>
            </a:lvl2pPr>
            <a:lvl3pPr marL="1083930" indent="0">
              <a:buNone/>
              <a:defRPr sz="1422"/>
            </a:lvl3pPr>
            <a:lvl4pPr marL="1625895" indent="0">
              <a:buNone/>
              <a:defRPr sz="1185"/>
            </a:lvl4pPr>
            <a:lvl5pPr marL="2167860" indent="0">
              <a:buNone/>
              <a:defRPr sz="1185"/>
            </a:lvl5pPr>
            <a:lvl6pPr marL="2709824" indent="0">
              <a:buNone/>
              <a:defRPr sz="1185"/>
            </a:lvl6pPr>
            <a:lvl7pPr marL="3251789" indent="0">
              <a:buNone/>
              <a:defRPr sz="1185"/>
            </a:lvl7pPr>
            <a:lvl8pPr marL="3793754" indent="0">
              <a:buNone/>
              <a:defRPr sz="1185"/>
            </a:lvl8pPr>
            <a:lvl9pPr marL="4335719" indent="0">
              <a:buNone/>
              <a:defRPr sz="118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072A-3241-B940-99AD-B6D142E76272}" type="datetimeFigureOut">
              <a:rPr lang="en-JP" smtClean="0"/>
              <a:t>2022/08/27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348CA-49A6-FC4D-9C4E-29B5F3720E8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903146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827" y="541972"/>
            <a:ext cx="5243495" cy="1896904"/>
          </a:xfrm>
        </p:spPr>
        <p:txBody>
          <a:bodyPr anchor="b"/>
          <a:lstStyle>
            <a:lvl1pPr>
              <a:defRPr sz="37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1592" y="1170511"/>
            <a:ext cx="8230404" cy="5777277"/>
          </a:xfrm>
        </p:spPr>
        <p:txBody>
          <a:bodyPr anchor="t"/>
          <a:lstStyle>
            <a:lvl1pPr marL="0" indent="0">
              <a:buNone/>
              <a:defRPr sz="3793"/>
            </a:lvl1pPr>
            <a:lvl2pPr marL="541965" indent="0">
              <a:buNone/>
              <a:defRPr sz="3319"/>
            </a:lvl2pPr>
            <a:lvl3pPr marL="1083930" indent="0">
              <a:buNone/>
              <a:defRPr sz="2845"/>
            </a:lvl3pPr>
            <a:lvl4pPr marL="1625895" indent="0">
              <a:buNone/>
              <a:defRPr sz="2371"/>
            </a:lvl4pPr>
            <a:lvl5pPr marL="2167860" indent="0">
              <a:buNone/>
              <a:defRPr sz="2371"/>
            </a:lvl5pPr>
            <a:lvl6pPr marL="2709824" indent="0">
              <a:buNone/>
              <a:defRPr sz="2371"/>
            </a:lvl6pPr>
            <a:lvl7pPr marL="3251789" indent="0">
              <a:buNone/>
              <a:defRPr sz="2371"/>
            </a:lvl7pPr>
            <a:lvl8pPr marL="3793754" indent="0">
              <a:buNone/>
              <a:defRPr sz="2371"/>
            </a:lvl8pPr>
            <a:lvl9pPr marL="4335719" indent="0">
              <a:buNone/>
              <a:defRPr sz="237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827" y="2438877"/>
            <a:ext cx="5243495" cy="4518320"/>
          </a:xfrm>
        </p:spPr>
        <p:txBody>
          <a:bodyPr/>
          <a:lstStyle>
            <a:lvl1pPr marL="0" indent="0">
              <a:buNone/>
              <a:defRPr sz="1897"/>
            </a:lvl1pPr>
            <a:lvl2pPr marL="541965" indent="0">
              <a:buNone/>
              <a:defRPr sz="1660"/>
            </a:lvl2pPr>
            <a:lvl3pPr marL="1083930" indent="0">
              <a:buNone/>
              <a:defRPr sz="1422"/>
            </a:lvl3pPr>
            <a:lvl4pPr marL="1625895" indent="0">
              <a:buNone/>
              <a:defRPr sz="1185"/>
            </a:lvl4pPr>
            <a:lvl5pPr marL="2167860" indent="0">
              <a:buNone/>
              <a:defRPr sz="1185"/>
            </a:lvl5pPr>
            <a:lvl6pPr marL="2709824" indent="0">
              <a:buNone/>
              <a:defRPr sz="1185"/>
            </a:lvl6pPr>
            <a:lvl7pPr marL="3251789" indent="0">
              <a:buNone/>
              <a:defRPr sz="1185"/>
            </a:lvl7pPr>
            <a:lvl8pPr marL="3793754" indent="0">
              <a:buNone/>
              <a:defRPr sz="1185"/>
            </a:lvl8pPr>
            <a:lvl9pPr marL="4335719" indent="0">
              <a:buNone/>
              <a:defRPr sz="118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072A-3241-B940-99AD-B6D142E76272}" type="datetimeFigureOut">
              <a:rPr lang="en-JP" smtClean="0"/>
              <a:t>2022/08/27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348CA-49A6-FC4D-9C4E-29B5F3720E8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2074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709" y="432826"/>
            <a:ext cx="14022170" cy="1571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709" y="2164126"/>
            <a:ext cx="14022170" cy="5158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709" y="7534924"/>
            <a:ext cx="3657957" cy="432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3072A-3241-B940-99AD-B6D142E76272}" type="datetimeFigureOut">
              <a:rPr lang="en-JP" smtClean="0"/>
              <a:t>2022/08/27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5326" y="7534924"/>
            <a:ext cx="5486936" cy="432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1922" y="7534924"/>
            <a:ext cx="3657957" cy="432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348CA-49A6-FC4D-9C4E-29B5F3720E8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469767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83930" rtl="0" eaLnBrk="1" latinLnBrk="0" hangingPunct="1">
        <a:lnSpc>
          <a:spcPct val="90000"/>
        </a:lnSpc>
        <a:spcBef>
          <a:spcPct val="0"/>
        </a:spcBef>
        <a:buNone/>
        <a:defRPr sz="52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982" indent="-270982" algn="l" defTabSz="1083930" rtl="0" eaLnBrk="1" latinLnBrk="0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3319" kern="1200">
          <a:solidFill>
            <a:schemeClr val="tx1"/>
          </a:solidFill>
          <a:latin typeface="+mn-lt"/>
          <a:ea typeface="+mn-ea"/>
          <a:cs typeface="+mn-cs"/>
        </a:defRPr>
      </a:lvl1pPr>
      <a:lvl2pPr marL="812947" indent="-270982" algn="l" defTabSz="1083930" rtl="0" eaLnBrk="1" latinLnBrk="0" hangingPunct="1">
        <a:lnSpc>
          <a:spcPct val="90000"/>
        </a:lnSpc>
        <a:spcBef>
          <a:spcPts val="593"/>
        </a:spcBef>
        <a:buFont typeface="Arial" panose="020B0604020202020204" pitchFamily="34" charset="0"/>
        <a:buChar char="•"/>
        <a:defRPr sz="2845" kern="1200">
          <a:solidFill>
            <a:schemeClr val="tx1"/>
          </a:solidFill>
          <a:latin typeface="+mn-lt"/>
          <a:ea typeface="+mn-ea"/>
          <a:cs typeface="+mn-cs"/>
        </a:defRPr>
      </a:lvl2pPr>
      <a:lvl3pPr marL="1354912" indent="-270982" algn="l" defTabSz="1083930" rtl="0" eaLnBrk="1" latinLnBrk="0" hangingPunct="1">
        <a:lnSpc>
          <a:spcPct val="90000"/>
        </a:lnSpc>
        <a:spcBef>
          <a:spcPts val="593"/>
        </a:spcBef>
        <a:buFont typeface="Arial" panose="020B0604020202020204" pitchFamily="34" charset="0"/>
        <a:buChar char="•"/>
        <a:defRPr sz="2371" kern="1200">
          <a:solidFill>
            <a:schemeClr val="tx1"/>
          </a:solidFill>
          <a:latin typeface="+mn-lt"/>
          <a:ea typeface="+mn-ea"/>
          <a:cs typeface="+mn-cs"/>
        </a:defRPr>
      </a:lvl3pPr>
      <a:lvl4pPr marL="1896877" indent="-270982" algn="l" defTabSz="1083930" rtl="0" eaLnBrk="1" latinLnBrk="0" hangingPunct="1">
        <a:lnSpc>
          <a:spcPct val="90000"/>
        </a:lnSpc>
        <a:spcBef>
          <a:spcPts val="593"/>
        </a:spcBef>
        <a:buFont typeface="Arial" panose="020B0604020202020204" pitchFamily="34" charset="0"/>
        <a:buChar char="•"/>
        <a:defRPr sz="2134" kern="1200">
          <a:solidFill>
            <a:schemeClr val="tx1"/>
          </a:solidFill>
          <a:latin typeface="+mn-lt"/>
          <a:ea typeface="+mn-ea"/>
          <a:cs typeface="+mn-cs"/>
        </a:defRPr>
      </a:lvl4pPr>
      <a:lvl5pPr marL="2438842" indent="-270982" algn="l" defTabSz="1083930" rtl="0" eaLnBrk="1" latinLnBrk="0" hangingPunct="1">
        <a:lnSpc>
          <a:spcPct val="90000"/>
        </a:lnSpc>
        <a:spcBef>
          <a:spcPts val="593"/>
        </a:spcBef>
        <a:buFont typeface="Arial" panose="020B0604020202020204" pitchFamily="34" charset="0"/>
        <a:buChar char="•"/>
        <a:defRPr sz="2134" kern="1200">
          <a:solidFill>
            <a:schemeClr val="tx1"/>
          </a:solidFill>
          <a:latin typeface="+mn-lt"/>
          <a:ea typeface="+mn-ea"/>
          <a:cs typeface="+mn-cs"/>
        </a:defRPr>
      </a:lvl5pPr>
      <a:lvl6pPr marL="2980807" indent="-270982" algn="l" defTabSz="1083930" rtl="0" eaLnBrk="1" latinLnBrk="0" hangingPunct="1">
        <a:lnSpc>
          <a:spcPct val="90000"/>
        </a:lnSpc>
        <a:spcBef>
          <a:spcPts val="593"/>
        </a:spcBef>
        <a:buFont typeface="Arial" panose="020B0604020202020204" pitchFamily="34" charset="0"/>
        <a:buChar char="•"/>
        <a:defRPr sz="2134" kern="1200">
          <a:solidFill>
            <a:schemeClr val="tx1"/>
          </a:solidFill>
          <a:latin typeface="+mn-lt"/>
          <a:ea typeface="+mn-ea"/>
          <a:cs typeface="+mn-cs"/>
        </a:defRPr>
      </a:lvl6pPr>
      <a:lvl7pPr marL="3522772" indent="-270982" algn="l" defTabSz="1083930" rtl="0" eaLnBrk="1" latinLnBrk="0" hangingPunct="1">
        <a:lnSpc>
          <a:spcPct val="90000"/>
        </a:lnSpc>
        <a:spcBef>
          <a:spcPts val="593"/>
        </a:spcBef>
        <a:buFont typeface="Arial" panose="020B0604020202020204" pitchFamily="34" charset="0"/>
        <a:buChar char="•"/>
        <a:defRPr sz="2134" kern="1200">
          <a:solidFill>
            <a:schemeClr val="tx1"/>
          </a:solidFill>
          <a:latin typeface="+mn-lt"/>
          <a:ea typeface="+mn-ea"/>
          <a:cs typeface="+mn-cs"/>
        </a:defRPr>
      </a:lvl7pPr>
      <a:lvl8pPr marL="4064737" indent="-270982" algn="l" defTabSz="1083930" rtl="0" eaLnBrk="1" latinLnBrk="0" hangingPunct="1">
        <a:lnSpc>
          <a:spcPct val="90000"/>
        </a:lnSpc>
        <a:spcBef>
          <a:spcPts val="593"/>
        </a:spcBef>
        <a:buFont typeface="Arial" panose="020B0604020202020204" pitchFamily="34" charset="0"/>
        <a:buChar char="•"/>
        <a:defRPr sz="2134" kern="1200">
          <a:solidFill>
            <a:schemeClr val="tx1"/>
          </a:solidFill>
          <a:latin typeface="+mn-lt"/>
          <a:ea typeface="+mn-ea"/>
          <a:cs typeface="+mn-cs"/>
        </a:defRPr>
      </a:lvl8pPr>
      <a:lvl9pPr marL="4606701" indent="-270982" algn="l" defTabSz="1083930" rtl="0" eaLnBrk="1" latinLnBrk="0" hangingPunct="1">
        <a:lnSpc>
          <a:spcPct val="90000"/>
        </a:lnSpc>
        <a:spcBef>
          <a:spcPts val="593"/>
        </a:spcBef>
        <a:buFont typeface="Arial" panose="020B0604020202020204" pitchFamily="34" charset="0"/>
        <a:buChar char="•"/>
        <a:defRPr sz="2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3930" rtl="0" eaLnBrk="1" latinLnBrk="0" hangingPunct="1">
        <a:defRPr sz="2134" kern="1200">
          <a:solidFill>
            <a:schemeClr val="tx1"/>
          </a:solidFill>
          <a:latin typeface="+mn-lt"/>
          <a:ea typeface="+mn-ea"/>
          <a:cs typeface="+mn-cs"/>
        </a:defRPr>
      </a:lvl1pPr>
      <a:lvl2pPr marL="541965" algn="l" defTabSz="1083930" rtl="0" eaLnBrk="1" latinLnBrk="0" hangingPunct="1">
        <a:defRPr sz="2134" kern="1200">
          <a:solidFill>
            <a:schemeClr val="tx1"/>
          </a:solidFill>
          <a:latin typeface="+mn-lt"/>
          <a:ea typeface="+mn-ea"/>
          <a:cs typeface="+mn-cs"/>
        </a:defRPr>
      </a:lvl2pPr>
      <a:lvl3pPr marL="1083930" algn="l" defTabSz="1083930" rtl="0" eaLnBrk="1" latinLnBrk="0" hangingPunct="1">
        <a:defRPr sz="2134" kern="1200">
          <a:solidFill>
            <a:schemeClr val="tx1"/>
          </a:solidFill>
          <a:latin typeface="+mn-lt"/>
          <a:ea typeface="+mn-ea"/>
          <a:cs typeface="+mn-cs"/>
        </a:defRPr>
      </a:lvl3pPr>
      <a:lvl4pPr marL="1625895" algn="l" defTabSz="1083930" rtl="0" eaLnBrk="1" latinLnBrk="0" hangingPunct="1">
        <a:defRPr sz="2134" kern="1200">
          <a:solidFill>
            <a:schemeClr val="tx1"/>
          </a:solidFill>
          <a:latin typeface="+mn-lt"/>
          <a:ea typeface="+mn-ea"/>
          <a:cs typeface="+mn-cs"/>
        </a:defRPr>
      </a:lvl4pPr>
      <a:lvl5pPr marL="2167860" algn="l" defTabSz="1083930" rtl="0" eaLnBrk="1" latinLnBrk="0" hangingPunct="1">
        <a:defRPr sz="2134" kern="1200">
          <a:solidFill>
            <a:schemeClr val="tx1"/>
          </a:solidFill>
          <a:latin typeface="+mn-lt"/>
          <a:ea typeface="+mn-ea"/>
          <a:cs typeface="+mn-cs"/>
        </a:defRPr>
      </a:lvl5pPr>
      <a:lvl6pPr marL="2709824" algn="l" defTabSz="1083930" rtl="0" eaLnBrk="1" latinLnBrk="0" hangingPunct="1">
        <a:defRPr sz="2134" kern="1200">
          <a:solidFill>
            <a:schemeClr val="tx1"/>
          </a:solidFill>
          <a:latin typeface="+mn-lt"/>
          <a:ea typeface="+mn-ea"/>
          <a:cs typeface="+mn-cs"/>
        </a:defRPr>
      </a:lvl6pPr>
      <a:lvl7pPr marL="3251789" algn="l" defTabSz="1083930" rtl="0" eaLnBrk="1" latinLnBrk="0" hangingPunct="1">
        <a:defRPr sz="2134" kern="1200">
          <a:solidFill>
            <a:schemeClr val="tx1"/>
          </a:solidFill>
          <a:latin typeface="+mn-lt"/>
          <a:ea typeface="+mn-ea"/>
          <a:cs typeface="+mn-cs"/>
        </a:defRPr>
      </a:lvl7pPr>
      <a:lvl8pPr marL="3793754" algn="l" defTabSz="1083930" rtl="0" eaLnBrk="1" latinLnBrk="0" hangingPunct="1">
        <a:defRPr sz="2134" kern="1200">
          <a:solidFill>
            <a:schemeClr val="tx1"/>
          </a:solidFill>
          <a:latin typeface="+mn-lt"/>
          <a:ea typeface="+mn-ea"/>
          <a:cs typeface="+mn-cs"/>
        </a:defRPr>
      </a:lvl8pPr>
      <a:lvl9pPr marL="4335719" algn="l" defTabSz="1083930" rtl="0" eaLnBrk="1" latinLnBrk="0" hangingPunct="1">
        <a:defRPr sz="2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CDD5119-4F2B-7EAA-69A5-E05F43745677}"/>
              </a:ext>
            </a:extLst>
          </p:cNvPr>
          <p:cNvGrpSpPr/>
          <p:nvPr/>
        </p:nvGrpSpPr>
        <p:grpSpPr>
          <a:xfrm>
            <a:off x="7984511" y="1650571"/>
            <a:ext cx="5116347" cy="5116324"/>
            <a:chOff x="8040216" y="2701789"/>
            <a:chExt cx="3008678" cy="300866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E2329C9-EEBE-7E65-E1FE-7F6E0DA1049F}"/>
                </a:ext>
              </a:extLst>
            </p:cNvPr>
            <p:cNvGrpSpPr/>
            <p:nvPr/>
          </p:nvGrpSpPr>
          <p:grpSpPr>
            <a:xfrm>
              <a:off x="8040216" y="2701789"/>
              <a:ext cx="3008678" cy="3008665"/>
              <a:chOff x="7401414" y="2044819"/>
              <a:chExt cx="3008678" cy="3008665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8F4EFD5F-F0DE-A2E7-498C-5CB52A46E895}"/>
                  </a:ext>
                </a:extLst>
              </p:cNvPr>
              <p:cNvGrpSpPr/>
              <p:nvPr/>
            </p:nvGrpSpPr>
            <p:grpSpPr>
              <a:xfrm>
                <a:off x="7401414" y="2044819"/>
                <a:ext cx="3008678" cy="3008665"/>
                <a:chOff x="3657597" y="1354393"/>
                <a:chExt cx="3008678" cy="3008665"/>
              </a:xfrm>
            </p:grpSpPr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C666E67E-D85E-47A8-9F3B-F9770635D616}"/>
                    </a:ext>
                  </a:extLst>
                </p:cNvPr>
                <p:cNvGrpSpPr/>
                <p:nvPr/>
              </p:nvGrpSpPr>
              <p:grpSpPr>
                <a:xfrm>
                  <a:off x="3657597" y="1354393"/>
                  <a:ext cx="3008678" cy="3008665"/>
                  <a:chOff x="2566213" y="1356851"/>
                  <a:chExt cx="3008678" cy="3008665"/>
                </a:xfrm>
              </p:grpSpPr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B826D1D0-7DD3-D586-9908-B6A0F479B8BD}"/>
                      </a:ext>
                    </a:extLst>
                  </p:cNvPr>
                  <p:cNvSpPr/>
                  <p:nvPr/>
                </p:nvSpPr>
                <p:spPr>
                  <a:xfrm>
                    <a:off x="3569109" y="1356851"/>
                    <a:ext cx="1002891" cy="1002891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62D5D"/>
                      </a:solidFill>
                    </a:endParaRPr>
                  </a:p>
                </p:txBody>
              </p:sp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10CC211D-4315-C038-BB71-828CAB35D106}"/>
                      </a:ext>
                    </a:extLst>
                  </p:cNvPr>
                  <p:cNvSpPr/>
                  <p:nvPr/>
                </p:nvSpPr>
                <p:spPr>
                  <a:xfrm>
                    <a:off x="4572000" y="1356851"/>
                    <a:ext cx="1002891" cy="1002891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62D5D"/>
                      </a:solidFill>
                    </a:endParaRPr>
                  </a:p>
                </p:txBody>
              </p:sp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53EE2616-BB50-121E-B238-9901E161BAD2}"/>
                      </a:ext>
                    </a:extLst>
                  </p:cNvPr>
                  <p:cNvSpPr/>
                  <p:nvPr/>
                </p:nvSpPr>
                <p:spPr>
                  <a:xfrm>
                    <a:off x="4571998" y="3362625"/>
                    <a:ext cx="1002891" cy="1002891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rgbClr val="062D5D"/>
                      </a:solidFill>
                    </a:endParaRPr>
                  </a:p>
                </p:txBody>
              </p:sp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FDB12B9A-3FDE-7FC7-A762-2BD102C9FDE3}"/>
                      </a:ext>
                    </a:extLst>
                  </p:cNvPr>
                  <p:cNvSpPr/>
                  <p:nvPr/>
                </p:nvSpPr>
                <p:spPr>
                  <a:xfrm>
                    <a:off x="4572000" y="2359742"/>
                    <a:ext cx="1002891" cy="1002891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62D5D"/>
                      </a:solidFill>
                    </a:endParaRPr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47F5413F-2A09-692F-E13D-4FB6B7FCE57B}"/>
                      </a:ext>
                    </a:extLst>
                  </p:cNvPr>
                  <p:cNvSpPr/>
                  <p:nvPr/>
                </p:nvSpPr>
                <p:spPr>
                  <a:xfrm>
                    <a:off x="2566215" y="2359738"/>
                    <a:ext cx="1002891" cy="1002891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62D5D"/>
                      </a:solidFill>
                    </a:endParaRPr>
                  </a:p>
                </p:txBody>
              </p:sp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CC3ADCB8-73F2-528E-8ABA-FFCDF17AC434}"/>
                      </a:ext>
                    </a:extLst>
                  </p:cNvPr>
                  <p:cNvSpPr/>
                  <p:nvPr/>
                </p:nvSpPr>
                <p:spPr>
                  <a:xfrm>
                    <a:off x="3569107" y="2359740"/>
                    <a:ext cx="1002891" cy="1002891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62D5D"/>
                      </a:solidFill>
                    </a:endParaRPr>
                  </a:p>
                </p:txBody>
              </p:sp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49152CA1-EE65-C184-185E-75B31DB896C3}"/>
                      </a:ext>
                    </a:extLst>
                  </p:cNvPr>
                  <p:cNvSpPr/>
                  <p:nvPr/>
                </p:nvSpPr>
                <p:spPr>
                  <a:xfrm>
                    <a:off x="2566213" y="3362625"/>
                    <a:ext cx="1002891" cy="1002891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62D5D"/>
                      </a:solidFill>
                    </a:endParaRPr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D48BF4CB-76E0-445F-743E-D4BFAFF1ABA0}"/>
                      </a:ext>
                    </a:extLst>
                  </p:cNvPr>
                  <p:cNvSpPr/>
                  <p:nvPr/>
                </p:nvSpPr>
                <p:spPr>
                  <a:xfrm>
                    <a:off x="3569107" y="3362625"/>
                    <a:ext cx="1002891" cy="1002891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62D5D"/>
                      </a:solidFill>
                    </a:endParaRPr>
                  </a:p>
                </p:txBody>
              </p:sp>
            </p:grp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BC204198-E68D-7B0D-BD5E-80D393E460A9}"/>
                    </a:ext>
                  </a:extLst>
                </p:cNvPr>
                <p:cNvSpPr/>
                <p:nvPr/>
              </p:nvSpPr>
              <p:spPr>
                <a:xfrm>
                  <a:off x="3657600" y="1354393"/>
                  <a:ext cx="1002891" cy="1002891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62D5D"/>
                    </a:solidFill>
                  </a:endParaRPr>
                </a:p>
              </p:txBody>
            </p:sp>
          </p:grp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D7A995F-A46A-133B-1245-FBF0D1FE87CF}"/>
                  </a:ext>
                </a:extLst>
              </p:cNvPr>
              <p:cNvSpPr/>
              <p:nvPr/>
            </p:nvSpPr>
            <p:spPr>
              <a:xfrm>
                <a:off x="8535814" y="2183462"/>
                <a:ext cx="739879" cy="739879"/>
              </a:xfrm>
              <a:prstGeom prst="ellipse">
                <a:avLst/>
              </a:prstGeom>
              <a:solidFill>
                <a:srgbClr val="FF2F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rgbClr val="062D5D"/>
                  </a:solidFill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51220D4-37DA-AA38-6D94-6F091B1D9182}"/>
                  </a:ext>
                </a:extLst>
              </p:cNvPr>
              <p:cNvSpPr/>
              <p:nvPr/>
            </p:nvSpPr>
            <p:spPr>
              <a:xfrm>
                <a:off x="7532919" y="3179212"/>
                <a:ext cx="739879" cy="739879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rgbClr val="062D5D"/>
                  </a:solidFill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25D7FEBF-816E-E3D6-ED56-C6A77A91A2BC}"/>
                  </a:ext>
                </a:extLst>
              </p:cNvPr>
              <p:cNvSpPr/>
              <p:nvPr/>
            </p:nvSpPr>
            <p:spPr>
              <a:xfrm>
                <a:off x="9538705" y="2193973"/>
                <a:ext cx="739879" cy="73987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rgbClr val="062D5D"/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8ABDFBE-0449-8985-79F8-2E1869CFEAB3}"/>
                  </a:ext>
                </a:extLst>
              </p:cNvPr>
              <p:cNvSpPr/>
              <p:nvPr/>
            </p:nvSpPr>
            <p:spPr>
              <a:xfrm>
                <a:off x="7779959" y="4429134"/>
                <a:ext cx="245807" cy="245807"/>
              </a:xfrm>
              <a:prstGeom prst="rect">
                <a:avLst/>
              </a:prstGeom>
              <a:solidFill>
                <a:srgbClr val="FF2F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rgbClr val="062D5D"/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3109D9F-0287-62BF-949A-2DC961BEA2AC}"/>
                  </a:ext>
                </a:extLst>
              </p:cNvPr>
              <p:cNvSpPr/>
              <p:nvPr/>
            </p:nvSpPr>
            <p:spPr>
              <a:xfrm>
                <a:off x="9785739" y="4439635"/>
                <a:ext cx="245807" cy="245807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62D5D"/>
                  </a:solidFill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797A013-6D1C-CA58-3A0E-9CD424AF724E}"/>
                  </a:ext>
                </a:extLst>
              </p:cNvPr>
              <p:cNvSpPr/>
              <p:nvPr/>
            </p:nvSpPr>
            <p:spPr>
              <a:xfrm>
                <a:off x="9734036" y="3506126"/>
                <a:ext cx="245807" cy="245807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rgbClr val="062D5D"/>
                  </a:solidFill>
                </a:endParaRPr>
              </a:p>
            </p:txBody>
          </p:sp>
        </p:grp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040A530-6EB6-583D-D1E7-5B99E7D2EBCC}"/>
                </a:ext>
              </a:extLst>
            </p:cNvPr>
            <p:cNvCxnSpPr>
              <a:cxnSpLocks/>
            </p:cNvCxnSpPr>
            <p:nvPr/>
          </p:nvCxnSpPr>
          <p:spPr>
            <a:xfrm>
              <a:off x="10730451" y="3552392"/>
              <a:ext cx="0" cy="1510622"/>
            </a:xfrm>
            <a:prstGeom prst="straightConnector1">
              <a:avLst/>
            </a:prstGeom>
            <a:ln w="76200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F3571406-0F52-CE0D-9F58-3E645386EA3E}"/>
                </a:ext>
              </a:extLst>
            </p:cNvPr>
            <p:cNvSpPr/>
            <p:nvPr/>
          </p:nvSpPr>
          <p:spPr>
            <a:xfrm flipH="1" flipV="1">
              <a:off x="8259487" y="3259538"/>
              <a:ext cx="972406" cy="1811085"/>
            </a:xfrm>
            <a:custGeom>
              <a:avLst/>
              <a:gdLst>
                <a:gd name="connsiteX0" fmla="*/ 826477 w 906004"/>
                <a:gd name="connsiteY0" fmla="*/ 0 h 1644026"/>
                <a:gd name="connsiteX1" fmla="*/ 826477 w 906004"/>
                <a:gd name="connsiteY1" fmla="*/ 1397976 h 1644026"/>
                <a:gd name="connsiteX2" fmla="*/ 0 w 906004"/>
                <a:gd name="connsiteY2" fmla="*/ 1635369 h 1644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6004" h="1644026">
                  <a:moveTo>
                    <a:pt x="826477" y="0"/>
                  </a:moveTo>
                  <a:cubicBezTo>
                    <a:pt x="895350" y="562707"/>
                    <a:pt x="964223" y="1125415"/>
                    <a:pt x="826477" y="1397976"/>
                  </a:cubicBezTo>
                  <a:cubicBezTo>
                    <a:pt x="688731" y="1670537"/>
                    <a:pt x="344365" y="1652953"/>
                    <a:pt x="0" y="1635369"/>
                  </a:cubicBezTo>
                </a:path>
              </a:pathLst>
            </a:custGeom>
            <a:noFill/>
            <a:ln w="76200">
              <a:solidFill>
                <a:srgbClr val="FF2F92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>
                <a:solidFill>
                  <a:srgbClr val="062D5D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4CB5CB9-46B1-E3DC-BC3D-3B4EF6F745E1}"/>
                </a:ext>
              </a:extLst>
            </p:cNvPr>
            <p:cNvCxnSpPr>
              <a:cxnSpLocks/>
            </p:cNvCxnSpPr>
            <p:nvPr/>
          </p:nvCxnSpPr>
          <p:spPr>
            <a:xfrm>
              <a:off x="8942142" y="4077339"/>
              <a:ext cx="1521014" cy="0"/>
            </a:xfrm>
            <a:prstGeom prst="straightConnector1">
              <a:avLst/>
            </a:prstGeom>
            <a:ln w="76200">
              <a:solidFill>
                <a:srgbClr val="00B0F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62DA6AB-2D88-70A9-56D3-94A16904CF5C}"/>
              </a:ext>
            </a:extLst>
          </p:cNvPr>
          <p:cNvSpPr txBox="1"/>
          <p:nvPr/>
        </p:nvSpPr>
        <p:spPr>
          <a:xfrm>
            <a:off x="2210119" y="3535402"/>
            <a:ext cx="56867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JP" sz="7200" dirty="0">
                <a:solidFill>
                  <a:srgbClr val="062D5D"/>
                </a:solidFill>
                <a:latin typeface="Gill Sans MT" panose="020B0502020104020203" pitchFamily="34" charset="77"/>
              </a:rPr>
              <a:t>mapf-visualizer</a:t>
            </a:r>
          </a:p>
        </p:txBody>
      </p:sp>
    </p:spTree>
    <p:extLst>
      <p:ext uri="{BB962C8B-B14F-4D97-AF65-F5344CB8AC3E}">
        <p14:creationId xmlns:p14="http://schemas.microsoft.com/office/powerpoint/2010/main" val="528708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1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Gill Sans MT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Keisuke Okumura</dc:creator>
  <cp:lastModifiedBy>Keisuke Okumura</cp:lastModifiedBy>
  <cp:revision>1</cp:revision>
  <dcterms:created xsi:type="dcterms:W3CDTF">2022-08-27T21:30:55Z</dcterms:created>
  <dcterms:modified xsi:type="dcterms:W3CDTF">2022-08-27T21:44:20Z</dcterms:modified>
</cp:coreProperties>
</file>