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4"/>
    <p:restoredTop sz="80241"/>
  </p:normalViewPr>
  <p:slideViewPr>
    <p:cSldViewPr snapToGrid="0" snapToObjects="1">
      <p:cViewPr varScale="1">
        <p:scale>
          <a:sx n="115" d="100"/>
          <a:sy n="115" d="100"/>
        </p:scale>
        <p:origin x="1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5450-DEBA-CF4D-9406-E024BE397F91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EE2D-11EA-164A-B1E8-4581CD14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338" y="2762283"/>
            <a:ext cx="9144000" cy="1655762"/>
          </a:xfrm>
        </p:spPr>
        <p:txBody>
          <a:bodyPr/>
          <a:lstStyle/>
          <a:p>
            <a:r>
              <a:rPr lang="en-US" dirty="0" smtClean="0"/>
              <a:t>Facial Recognition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2018-08-07T12:00:12Z</dcterms:created>
  <dcterms:modified xsi:type="dcterms:W3CDTF">2018-08-07T12:05:19Z</dcterms:modified>
</cp:coreProperties>
</file>