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8C87-5C8E-496B-AEF7-1BD279894F8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DCA-1B02-4BDE-B89E-8107477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8C87-5C8E-496B-AEF7-1BD279894F8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DCA-1B02-4BDE-B89E-8107477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5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8C87-5C8E-496B-AEF7-1BD279894F8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DCA-1B02-4BDE-B89E-8107477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8C87-5C8E-496B-AEF7-1BD279894F8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DCA-1B02-4BDE-B89E-8107477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5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8C87-5C8E-496B-AEF7-1BD279894F8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DCA-1B02-4BDE-B89E-8107477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8C87-5C8E-496B-AEF7-1BD279894F8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DCA-1B02-4BDE-B89E-8107477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8C87-5C8E-496B-AEF7-1BD279894F8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DCA-1B02-4BDE-B89E-8107477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1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8C87-5C8E-496B-AEF7-1BD279894F8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DCA-1B02-4BDE-B89E-8107477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6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8C87-5C8E-496B-AEF7-1BD279894F8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DCA-1B02-4BDE-B89E-8107477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8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8C87-5C8E-496B-AEF7-1BD279894F8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DCA-1B02-4BDE-B89E-8107477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8C87-5C8E-496B-AEF7-1BD279894F8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DCA-1B02-4BDE-B89E-8107477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5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18C87-5C8E-496B-AEF7-1BD279894F8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3DCA-1B02-4BDE-B89E-8107477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jpe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Novartis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86" y="1825625"/>
            <a:ext cx="2447627" cy="43513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 pressing the ‘Finish’ button, the final page Congratulating the guest is visible.</a:t>
            </a:r>
          </a:p>
          <a:p>
            <a:r>
              <a:rPr lang="en-US" dirty="0" smtClean="0"/>
              <a:t>This page stays till the time the guest closes the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86" y="1825625"/>
            <a:ext cx="2447627" cy="435133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screen stays for 2 seconds and moves to next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5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Page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Guest needs to fill up all the details I.e. Name, employee ID and email ID</a:t>
            </a:r>
          </a:p>
          <a:p>
            <a:r>
              <a:rPr lang="en-US" dirty="0"/>
              <a:t>After filling in all the details, the guest needs to press the button ‘</a:t>
            </a:r>
            <a:r>
              <a:rPr lang="en-US" b="1" dirty="0"/>
              <a:t>Let’s Try</a:t>
            </a:r>
            <a:r>
              <a:rPr lang="en-US" dirty="0"/>
              <a:t>’ to start the game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86" y="1825625"/>
            <a:ext cx="2447627" cy="4351338"/>
          </a:xfrm>
        </p:spPr>
      </p:pic>
      <p:grpSp>
        <p:nvGrpSpPr>
          <p:cNvPr id="22" name="Group 21"/>
          <p:cNvGrpSpPr/>
          <p:nvPr/>
        </p:nvGrpSpPr>
        <p:grpSpPr>
          <a:xfrm>
            <a:off x="2376485" y="2415251"/>
            <a:ext cx="2105028" cy="1035739"/>
            <a:chOff x="2376485" y="2415251"/>
            <a:chExt cx="2105028" cy="103573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045290"/>
                </a:clrFrom>
                <a:clrTo>
                  <a:srgbClr val="04529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844" b="20000" l="19815" r="79167">
                          <a14:foregroundMark x1="20741" y1="16563" x2="78426" y2="170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29" t="14204" r="20936" b="79270"/>
            <a:stretch/>
          </p:blipFill>
          <p:spPr>
            <a:xfrm>
              <a:off x="2680725" y="2415251"/>
              <a:ext cx="1459634" cy="2839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052" b="27448" l="34352" r="65278">
                          <a14:foregroundMark x1="37500" y1="26667" x2="63148" y2="264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4" t="24856" r="35378" b="72256"/>
            <a:stretch/>
          </p:blipFill>
          <p:spPr>
            <a:xfrm>
              <a:off x="3067139" y="2912212"/>
              <a:ext cx="723720" cy="12567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376485" y="3035492"/>
              <a:ext cx="21050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Locate the elements asked for, with your phone camera. Earn points on finding the right elements and win exciting prizes.</a:t>
              </a:r>
              <a:endPara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05186" y="4670381"/>
            <a:ext cx="2447627" cy="1506582"/>
          </a:xfrm>
          <a:prstGeom prst="rect">
            <a:avLst/>
          </a:prstGeom>
          <a:ln w="190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47326" y="3648075"/>
            <a:ext cx="1926431" cy="1466850"/>
          </a:xfrm>
          <a:prstGeom prst="rect">
            <a:avLst/>
          </a:prstGeom>
          <a:ln>
            <a:noFill/>
          </a:ln>
          <a:effectLst>
            <a:outerShdw blurRad="114300" dist="12700" sx="105000" sy="105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576052" y="3784217"/>
            <a:ext cx="1668977" cy="1138098"/>
            <a:chOff x="5155406" y="3784217"/>
            <a:chExt cx="1668977" cy="113809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406" y="3784217"/>
              <a:ext cx="1659731" cy="37936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652" y="4163583"/>
              <a:ext cx="1659731" cy="37936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652" y="4542949"/>
              <a:ext cx="1659731" cy="37936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2619373" y="3833807"/>
            <a:ext cx="159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19373" y="4214767"/>
            <a:ext cx="159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ID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9373" y="4595726"/>
            <a:ext cx="159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ID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909498" y="5330197"/>
            <a:ext cx="1036198" cy="264059"/>
            <a:chOff x="2909498" y="4989646"/>
            <a:chExt cx="1036198" cy="26405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48112" y="5002587"/>
              <a:ext cx="958970" cy="25111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909498" y="4989646"/>
              <a:ext cx="1036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LET’S TRY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06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object 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screen stays for 2 seconds and moves to next screen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14867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Stays for 3 seconds</a:t>
            </a:r>
          </a:p>
          <a:p>
            <a:r>
              <a:rPr lang="en-US" dirty="0" smtClean="0"/>
              <a:t>Has a 3 second animation counting down from 3-2-1</a:t>
            </a:r>
            <a:endParaRPr lang="en-US" dirty="0"/>
          </a:p>
        </p:txBody>
      </p:sp>
      <p:pic>
        <p:nvPicPr>
          <p:cNvPr id="8" name="321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05186" y="1825625"/>
            <a:ext cx="244762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7972" y="5697107"/>
            <a:ext cx="102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Play to see animation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406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Surroundings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86" y="1825625"/>
            <a:ext cx="2447627" cy="43513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camera window opens.</a:t>
            </a:r>
          </a:p>
          <a:p>
            <a:r>
              <a:rPr lang="en-US" dirty="0" smtClean="0"/>
              <a:t>On the top of the screen:</a:t>
            </a:r>
          </a:p>
          <a:p>
            <a:pPr lvl="1"/>
            <a:r>
              <a:rPr lang="en-US" dirty="0" smtClean="0"/>
              <a:t>Number of objects found (starts with 0 and increases as the guest progresses in the game)</a:t>
            </a:r>
          </a:p>
          <a:p>
            <a:pPr lvl="1"/>
            <a:r>
              <a:rPr lang="en-US" dirty="0" smtClean="0"/>
              <a:t>Score (a random score is assigned to each object which gets added when the guest finds the object)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82218" y="1814405"/>
            <a:ext cx="2490759" cy="268809"/>
            <a:chOff x="2182218" y="1814405"/>
            <a:chExt cx="2490759" cy="2688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218" y="1814405"/>
              <a:ext cx="2490759" cy="26478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925" y="1826722"/>
              <a:ext cx="249262" cy="25137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390" y="1831235"/>
              <a:ext cx="240312" cy="2423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907082" y="1821604"/>
              <a:ext cx="218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03597" y="1821604"/>
              <a:ext cx="218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383403" y="2353586"/>
            <a:ext cx="2091193" cy="32123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459632" y="3277073"/>
            <a:ext cx="1294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2598" y="2953907"/>
            <a:ext cx="102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Camera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86" y="1825625"/>
            <a:ext cx="2447627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Found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guest finds the target object, the following things happen</a:t>
            </a:r>
          </a:p>
          <a:p>
            <a:pPr lvl="1"/>
            <a:r>
              <a:rPr lang="en-US" dirty="0" smtClean="0"/>
              <a:t>Overlay with the message (each object has a message to go with it)</a:t>
            </a:r>
          </a:p>
          <a:p>
            <a:pPr lvl="1"/>
            <a:r>
              <a:rPr lang="en-US" dirty="0" smtClean="0"/>
              <a:t>Number of Objects found increases by 1</a:t>
            </a:r>
          </a:p>
          <a:p>
            <a:pPr lvl="1"/>
            <a:r>
              <a:rPr lang="en-US" dirty="0" smtClean="0"/>
              <a:t>Score increases</a:t>
            </a:r>
          </a:p>
          <a:p>
            <a:pPr marL="342900" lvl="1" indent="-342900"/>
            <a:r>
              <a:rPr lang="en-US" dirty="0" smtClean="0"/>
              <a:t>Guest has to press the button ‘Next to move ahead in the game and go on to the next object.</a:t>
            </a:r>
          </a:p>
          <a:p>
            <a:pPr marL="0" lvl="1" indent="0"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2182218" y="1814405"/>
            <a:ext cx="2490759" cy="268809"/>
            <a:chOff x="2182218" y="1814405"/>
            <a:chExt cx="2490759" cy="2688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218" y="1814405"/>
              <a:ext cx="2490759" cy="2647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925" y="1826722"/>
              <a:ext cx="249262" cy="25137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390" y="1831235"/>
              <a:ext cx="240312" cy="24234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07082" y="1821604"/>
              <a:ext cx="218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03597" y="1821604"/>
              <a:ext cx="349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09498" y="4989646"/>
            <a:ext cx="1036198" cy="264059"/>
            <a:chOff x="2909498" y="4989646"/>
            <a:chExt cx="1036198" cy="26405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48112" y="5002587"/>
              <a:ext cx="958970" cy="25111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909498" y="4989646"/>
              <a:ext cx="1036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pressing ‘Next’, the same process is followed for the next 9 objects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32" y="1825625"/>
            <a:ext cx="2449704" cy="4351338"/>
          </a:xfrm>
        </p:spPr>
      </p:pic>
      <p:pic>
        <p:nvPicPr>
          <p:cNvPr id="7" name="32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61031" y="1825625"/>
            <a:ext cx="2447627" cy="4351338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53" y="1825625"/>
            <a:ext cx="2447627" cy="435133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88185" y="1814405"/>
            <a:ext cx="2490759" cy="268809"/>
            <a:chOff x="2182218" y="1814405"/>
            <a:chExt cx="2490759" cy="26880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218" y="1814405"/>
              <a:ext cx="2490759" cy="26478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925" y="1826722"/>
              <a:ext cx="249262" cy="25137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390" y="1831235"/>
              <a:ext cx="240312" cy="24234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907082" y="1821604"/>
              <a:ext cx="218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03597" y="1821604"/>
              <a:ext cx="218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689370" y="2353586"/>
            <a:ext cx="2091193" cy="32123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07" y="1825625"/>
            <a:ext cx="2447627" cy="435133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281439" y="1814405"/>
            <a:ext cx="2490759" cy="268809"/>
            <a:chOff x="2182218" y="1814405"/>
            <a:chExt cx="2490759" cy="26880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218" y="1814405"/>
              <a:ext cx="2490759" cy="26478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925" y="1826722"/>
              <a:ext cx="249262" cy="25137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390" y="1831235"/>
              <a:ext cx="240312" cy="24234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907082" y="1821604"/>
              <a:ext cx="218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3597" y="1821604"/>
              <a:ext cx="349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08719" y="4989646"/>
            <a:ext cx="1036198" cy="264059"/>
            <a:chOff x="2909498" y="4989646"/>
            <a:chExt cx="1036198" cy="26405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48112" y="5002587"/>
              <a:ext cx="958970" cy="25111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909498" y="4989646"/>
              <a:ext cx="1036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832" y="6176963"/>
            <a:ext cx="244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Object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59992" y="6176963"/>
            <a:ext cx="244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Countdown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22496" y="6176963"/>
            <a:ext cx="244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Scanning Surroundings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81439" y="6176963"/>
            <a:ext cx="244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8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Page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Once the guest is done with all 10 objects, s/he gets an option of ‘</a:t>
            </a:r>
            <a:r>
              <a:rPr lang="en-US" b="1" dirty="0" smtClean="0"/>
              <a:t>Finish</a:t>
            </a:r>
            <a:r>
              <a:rPr lang="en-US" dirty="0" smtClean="0"/>
              <a:t>’ </a:t>
            </a:r>
            <a:r>
              <a:rPr lang="en-US" dirty="0" smtClean="0"/>
              <a:t>at the bottom of the page.</a:t>
            </a:r>
          </a:p>
          <a:p>
            <a:r>
              <a:rPr lang="en-US" dirty="0" smtClean="0"/>
              <a:t>Guest to press the button to move </a:t>
            </a:r>
            <a:r>
              <a:rPr lang="en-US" dirty="0" smtClean="0"/>
              <a:t>on to the final screen.</a:t>
            </a:r>
            <a:endParaRPr lang="en-US" dirty="0"/>
          </a:p>
        </p:txBody>
      </p:sp>
      <p:pic>
        <p:nvPicPr>
          <p:cNvPr id="17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48" y="1825625"/>
            <a:ext cx="2449703" cy="4351338"/>
          </a:xfrm>
        </p:spPr>
      </p:pic>
      <p:grpSp>
        <p:nvGrpSpPr>
          <p:cNvPr id="18" name="Group 17"/>
          <p:cNvGrpSpPr/>
          <p:nvPr/>
        </p:nvGrpSpPr>
        <p:grpSpPr>
          <a:xfrm>
            <a:off x="2182218" y="1814405"/>
            <a:ext cx="2490759" cy="268809"/>
            <a:chOff x="2182218" y="1814405"/>
            <a:chExt cx="2490759" cy="26880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218" y="1814405"/>
              <a:ext cx="2490759" cy="26478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925" y="1826722"/>
              <a:ext cx="249262" cy="25137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390" y="1831235"/>
              <a:ext cx="240312" cy="24234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23217" y="1821604"/>
              <a:ext cx="3590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24988" y="1821604"/>
              <a:ext cx="4278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09498" y="4989646"/>
            <a:ext cx="1036198" cy="264059"/>
            <a:chOff x="2909498" y="4989646"/>
            <a:chExt cx="1036198" cy="26405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48112" y="5002587"/>
              <a:ext cx="958970" cy="251118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909498" y="4989646"/>
              <a:ext cx="1036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339</Words>
  <Application>Microsoft Office PowerPoint</Application>
  <PresentationFormat>Widescreen</PresentationFormat>
  <Paragraphs>53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Novartis Application</vt:lpstr>
      <vt:lpstr>Home Page</vt:lpstr>
      <vt:lpstr>Sign Up Page</vt:lpstr>
      <vt:lpstr>Find object Page</vt:lpstr>
      <vt:lpstr>Countdown</vt:lpstr>
      <vt:lpstr>Scanning Surroundings</vt:lpstr>
      <vt:lpstr>Object Found</vt:lpstr>
      <vt:lpstr>On pressing ‘Next’, the same process is followed for the next 9 objects</vt:lpstr>
      <vt:lpstr>Finish Page</vt:lpstr>
      <vt:lpstr>Congratulations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Singh</dc:creator>
  <cp:lastModifiedBy>Akanksha Singh</cp:lastModifiedBy>
  <cp:revision>16</cp:revision>
  <dcterms:created xsi:type="dcterms:W3CDTF">2018-08-15T15:12:39Z</dcterms:created>
  <dcterms:modified xsi:type="dcterms:W3CDTF">2018-08-15T16:27:09Z</dcterms:modified>
</cp:coreProperties>
</file>