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9" r:id="rId4"/>
    <p:sldId id="258" r:id="rId5"/>
    <p:sldId id="260" r:id="rId6"/>
    <p:sldId id="261" r:id="rId7"/>
    <p:sldId id="262" r:id="rId8"/>
    <p:sldId id="264" r:id="rId9"/>
    <p:sldId id="277" r:id="rId10"/>
    <p:sldId id="266" r:id="rId11"/>
    <p:sldId id="278" r:id="rId12"/>
    <p:sldId id="280" r:id="rId13"/>
    <p:sldId id="269" r:id="rId14"/>
    <p:sldId id="271" r:id="rId15"/>
    <p:sldId id="272" r:id="rId16"/>
    <p:sldId id="275" r:id="rId17"/>
    <p:sldId id="276"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5844" y="2760599"/>
            <a:ext cx="7560310" cy="1242695"/>
          </a:xfrm>
          <a:prstGeom prst="rect">
            <a:avLst/>
          </a:prstGeom>
        </p:spPr>
        <p:txBody>
          <a:bodyPr wrap="square" lIns="0" tIns="0" rIns="0" bIns="0">
            <a:spAutoFit/>
          </a:bodyPr>
          <a:lstStyle>
            <a:lvl1pPr>
              <a:defRPr sz="3950"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F2856"/>
          </a:solidFill>
        </p:spPr>
        <p:txBody>
          <a:bodyPr wrap="square" lIns="0" tIns="0" rIns="0" bIns="0" rtlCol="0"/>
          <a:lstStyle/>
          <a:p>
            <a:endParaRPr/>
          </a:p>
        </p:txBody>
      </p:sp>
      <p:sp>
        <p:nvSpPr>
          <p:cNvPr id="2" name="Holder 2"/>
          <p:cNvSpPr>
            <a:spLocks noGrp="1"/>
          </p:cNvSpPr>
          <p:nvPr>
            <p:ph type="title"/>
          </p:nvPr>
        </p:nvSpPr>
        <p:spPr>
          <a:xfrm>
            <a:off x="1655699" y="2107247"/>
            <a:ext cx="8880601" cy="758189"/>
          </a:xfrm>
          <a:prstGeom prst="rect">
            <a:avLst/>
          </a:prstGeom>
        </p:spPr>
        <p:txBody>
          <a:bodyPr wrap="square" lIns="0" tIns="0" rIns="0" bIns="0">
            <a:spAutoFit/>
          </a:bodyPr>
          <a:lstStyle>
            <a:lvl1pPr>
              <a:defRPr sz="4800" b="1" i="0">
                <a:solidFill>
                  <a:schemeClr val="bg1"/>
                </a:solidFill>
                <a:latin typeface="Arial"/>
                <a:cs typeface="Arial"/>
              </a:defRPr>
            </a:lvl1pPr>
          </a:lstStyle>
          <a:p>
            <a:endParaRPr/>
          </a:p>
        </p:txBody>
      </p:sp>
      <p:sp>
        <p:nvSpPr>
          <p:cNvPr id="3" name="Holder 3"/>
          <p:cNvSpPr>
            <a:spLocks noGrp="1"/>
          </p:cNvSpPr>
          <p:nvPr>
            <p:ph type="body" idx="1"/>
          </p:nvPr>
        </p:nvSpPr>
        <p:spPr>
          <a:xfrm>
            <a:off x="1317878" y="2206625"/>
            <a:ext cx="9667875" cy="29762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6914" y="3896622"/>
              <a:ext cx="7670235" cy="2961377"/>
            </a:xfrm>
            <a:prstGeom prst="rect">
              <a:avLst/>
            </a:prstGeom>
          </p:spPr>
        </p:pic>
        <p:sp>
          <p:nvSpPr>
            <p:cNvPr id="4" name="object 4"/>
            <p:cNvSpPr/>
            <p:nvPr/>
          </p:nvSpPr>
          <p:spPr>
            <a:xfrm>
              <a:off x="5272151" y="3938651"/>
              <a:ext cx="1655445" cy="0"/>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12698"/>
              <a:ext cx="12192000" cy="6845301"/>
            </a:xfrm>
            <a:prstGeom prst="rect">
              <a:avLst/>
            </a:prstGeom>
          </p:spPr>
        </p:pic>
        <p:pic>
          <p:nvPicPr>
            <p:cNvPr id="6" name="object 6"/>
            <p:cNvPicPr/>
            <p:nvPr/>
          </p:nvPicPr>
          <p:blipFill>
            <a:blip r:embed="rId4" cstate="print"/>
            <a:stretch>
              <a:fillRect/>
            </a:stretch>
          </p:blipFill>
          <p:spPr>
            <a:xfrm>
              <a:off x="4600575" y="0"/>
              <a:ext cx="7591425" cy="2850755"/>
            </a:xfrm>
            <a:prstGeom prst="rect">
              <a:avLst/>
            </a:prstGeom>
          </p:spPr>
        </p:pic>
      </p:grpSp>
      <p:sp>
        <p:nvSpPr>
          <p:cNvPr id="7" name="object 7"/>
          <p:cNvSpPr txBox="1"/>
          <p:nvPr/>
        </p:nvSpPr>
        <p:spPr>
          <a:xfrm>
            <a:off x="2467610" y="2455227"/>
            <a:ext cx="7481570" cy="1155065"/>
          </a:xfrm>
          <a:prstGeom prst="rect">
            <a:avLst/>
          </a:prstGeom>
        </p:spPr>
        <p:txBody>
          <a:bodyPr vert="horz" wrap="square" lIns="0" tIns="13335" rIns="0" bIns="0" rtlCol="0">
            <a:spAutoFit/>
          </a:bodyPr>
          <a:lstStyle/>
          <a:p>
            <a:pPr algn="ctr">
              <a:lnSpc>
                <a:spcPts val="5670"/>
              </a:lnSpc>
              <a:spcBef>
                <a:spcPts val="105"/>
              </a:spcBef>
            </a:pPr>
            <a:r>
              <a:rPr sz="4800" b="1" spc="-994" dirty="0">
                <a:solidFill>
                  <a:srgbClr val="FFFFFF"/>
                </a:solidFill>
                <a:latin typeface="Arial"/>
                <a:cs typeface="Arial"/>
              </a:rPr>
              <a:t>B</a:t>
            </a:r>
            <a:r>
              <a:rPr sz="4800" b="1" spc="-245" dirty="0">
                <a:solidFill>
                  <a:srgbClr val="FFFFFF"/>
                </a:solidFill>
                <a:latin typeface="Arial"/>
                <a:cs typeface="Arial"/>
              </a:rPr>
              <a:t>ANK</a:t>
            </a:r>
            <a:r>
              <a:rPr sz="4800" b="1" spc="-125" dirty="0">
                <a:solidFill>
                  <a:srgbClr val="FFFFFF"/>
                </a:solidFill>
                <a:latin typeface="Arial"/>
                <a:cs typeface="Arial"/>
              </a:rPr>
              <a:t> </a:t>
            </a:r>
            <a:r>
              <a:rPr sz="4800" b="1" spc="-985" dirty="0">
                <a:solidFill>
                  <a:srgbClr val="FFFFFF"/>
                </a:solidFill>
                <a:latin typeface="Arial"/>
                <a:cs typeface="Arial"/>
              </a:rPr>
              <a:t>L</a:t>
            </a:r>
            <a:r>
              <a:rPr sz="4800" b="1" spc="-509" dirty="0">
                <a:solidFill>
                  <a:srgbClr val="FFFFFF"/>
                </a:solidFill>
                <a:latin typeface="Arial"/>
                <a:cs typeface="Arial"/>
              </a:rPr>
              <a:t>O</a:t>
            </a:r>
            <a:r>
              <a:rPr sz="4800" b="1" spc="-160" dirty="0">
                <a:solidFill>
                  <a:srgbClr val="FFFFFF"/>
                </a:solidFill>
                <a:latin typeface="Arial"/>
                <a:cs typeface="Arial"/>
              </a:rPr>
              <a:t>AN</a:t>
            </a:r>
            <a:r>
              <a:rPr sz="4800" b="1" dirty="0">
                <a:solidFill>
                  <a:srgbClr val="FFFFFF"/>
                </a:solidFill>
                <a:latin typeface="Arial"/>
                <a:cs typeface="Arial"/>
              </a:rPr>
              <a:t> </a:t>
            </a:r>
            <a:r>
              <a:rPr sz="4800" b="1" spc="-204" dirty="0">
                <a:solidFill>
                  <a:srgbClr val="FFFFFF"/>
                </a:solidFill>
                <a:latin typeface="Arial"/>
                <a:cs typeface="Arial"/>
              </a:rPr>
              <a:t>O</a:t>
            </a:r>
            <a:r>
              <a:rPr sz="4800" b="1" spc="-630" dirty="0">
                <a:solidFill>
                  <a:srgbClr val="FFFFFF"/>
                </a:solidFill>
                <a:latin typeface="Arial"/>
                <a:cs typeface="Arial"/>
              </a:rPr>
              <a:t>F</a:t>
            </a:r>
            <a:r>
              <a:rPr sz="4800" b="1" spc="-40" dirty="0">
                <a:solidFill>
                  <a:srgbClr val="FFFFFF"/>
                </a:solidFill>
                <a:latin typeface="Arial"/>
                <a:cs typeface="Arial"/>
              </a:rPr>
              <a:t> </a:t>
            </a:r>
            <a:r>
              <a:rPr sz="4800" b="1" spc="-695" dirty="0">
                <a:solidFill>
                  <a:srgbClr val="FFFFFF"/>
                </a:solidFill>
                <a:latin typeface="Arial"/>
                <a:cs typeface="Arial"/>
              </a:rPr>
              <a:t>C</a:t>
            </a:r>
            <a:r>
              <a:rPr sz="4800" b="1" spc="-395" dirty="0">
                <a:solidFill>
                  <a:srgbClr val="FFFFFF"/>
                </a:solidFill>
                <a:latin typeface="Arial"/>
                <a:cs typeface="Arial"/>
              </a:rPr>
              <a:t>U</a:t>
            </a:r>
            <a:r>
              <a:rPr sz="4800" b="1" spc="-950" dirty="0">
                <a:solidFill>
                  <a:srgbClr val="FFFFFF"/>
                </a:solidFill>
                <a:latin typeface="Arial"/>
                <a:cs typeface="Arial"/>
              </a:rPr>
              <a:t>S</a:t>
            </a:r>
            <a:r>
              <a:rPr sz="4800" b="1" spc="-680" dirty="0">
                <a:solidFill>
                  <a:srgbClr val="FFFFFF"/>
                </a:solidFill>
                <a:latin typeface="Arial"/>
                <a:cs typeface="Arial"/>
              </a:rPr>
              <a:t>T</a:t>
            </a:r>
            <a:r>
              <a:rPr sz="4800" b="1" spc="-204" dirty="0">
                <a:solidFill>
                  <a:srgbClr val="FFFFFF"/>
                </a:solidFill>
                <a:latin typeface="Arial"/>
                <a:cs typeface="Arial"/>
              </a:rPr>
              <a:t>O</a:t>
            </a:r>
            <a:r>
              <a:rPr sz="4800" b="1" spc="-185" dirty="0">
                <a:solidFill>
                  <a:srgbClr val="FFFFFF"/>
                </a:solidFill>
                <a:latin typeface="Arial"/>
                <a:cs typeface="Arial"/>
              </a:rPr>
              <a:t>M</a:t>
            </a:r>
            <a:r>
              <a:rPr sz="4800" b="1" spc="-885" dirty="0">
                <a:solidFill>
                  <a:srgbClr val="FFFFFF"/>
                </a:solidFill>
                <a:latin typeface="Arial"/>
                <a:cs typeface="Arial"/>
              </a:rPr>
              <a:t>E</a:t>
            </a:r>
            <a:r>
              <a:rPr sz="4800" b="1" spc="-690" dirty="0">
                <a:solidFill>
                  <a:srgbClr val="FFFFFF"/>
                </a:solidFill>
                <a:latin typeface="Arial"/>
                <a:cs typeface="Arial"/>
              </a:rPr>
              <a:t>R</a:t>
            </a:r>
            <a:r>
              <a:rPr sz="4800" b="1" spc="-915" dirty="0">
                <a:solidFill>
                  <a:srgbClr val="FFFFFF"/>
                </a:solidFill>
                <a:latin typeface="Arial"/>
                <a:cs typeface="Arial"/>
              </a:rPr>
              <a:t>S</a:t>
            </a:r>
            <a:endParaRPr sz="4800">
              <a:latin typeface="Arial"/>
              <a:cs typeface="Arial"/>
            </a:endParaRPr>
          </a:p>
          <a:p>
            <a:pPr algn="ctr">
              <a:lnSpc>
                <a:spcPts val="3210"/>
              </a:lnSpc>
            </a:pPr>
            <a:r>
              <a:rPr sz="2750" b="1" spc="-490" dirty="0">
                <a:solidFill>
                  <a:srgbClr val="FFFFFF"/>
                </a:solidFill>
                <a:latin typeface="Arial"/>
                <a:cs typeface="Arial"/>
              </a:rPr>
              <a:t>D</a:t>
            </a:r>
            <a:r>
              <a:rPr sz="2750" b="1" spc="-265" dirty="0">
                <a:solidFill>
                  <a:srgbClr val="FFFFFF"/>
                </a:solidFill>
                <a:latin typeface="Arial"/>
                <a:cs typeface="Arial"/>
              </a:rPr>
              <a:t>A</a:t>
            </a:r>
            <a:r>
              <a:rPr sz="2750" b="1" spc="-555" dirty="0">
                <a:solidFill>
                  <a:srgbClr val="FFFFFF"/>
                </a:solidFill>
                <a:latin typeface="Arial"/>
                <a:cs typeface="Arial"/>
              </a:rPr>
              <a:t>T</a:t>
            </a:r>
            <a:r>
              <a:rPr sz="2750" b="1" spc="-75" dirty="0">
                <a:solidFill>
                  <a:srgbClr val="FFFFFF"/>
                </a:solidFill>
                <a:latin typeface="Arial"/>
                <a:cs typeface="Arial"/>
              </a:rPr>
              <a:t>A</a:t>
            </a:r>
            <a:r>
              <a:rPr sz="2750" b="1" spc="100" dirty="0">
                <a:solidFill>
                  <a:srgbClr val="FFFFFF"/>
                </a:solidFill>
                <a:latin typeface="Arial"/>
                <a:cs typeface="Arial"/>
              </a:rPr>
              <a:t> </a:t>
            </a:r>
            <a:r>
              <a:rPr sz="2750" b="1" spc="-114" dirty="0">
                <a:solidFill>
                  <a:srgbClr val="FFFFFF"/>
                </a:solidFill>
                <a:latin typeface="Arial"/>
                <a:cs typeface="Arial"/>
              </a:rPr>
              <a:t>ANA</a:t>
            </a:r>
            <a:r>
              <a:rPr sz="2750" b="1" spc="-630" dirty="0">
                <a:solidFill>
                  <a:srgbClr val="FFFFFF"/>
                </a:solidFill>
                <a:latin typeface="Arial"/>
                <a:cs typeface="Arial"/>
              </a:rPr>
              <a:t>L</a:t>
            </a:r>
            <a:r>
              <a:rPr sz="2750" b="1" spc="-190" dirty="0">
                <a:solidFill>
                  <a:srgbClr val="FFFFFF"/>
                </a:solidFill>
                <a:latin typeface="Arial"/>
                <a:cs typeface="Arial"/>
              </a:rPr>
              <a:t>Y</a:t>
            </a:r>
            <a:r>
              <a:rPr sz="2750" b="1" spc="-490" dirty="0">
                <a:solidFill>
                  <a:srgbClr val="FFFFFF"/>
                </a:solidFill>
                <a:latin typeface="Arial"/>
                <a:cs typeface="Arial"/>
              </a:rPr>
              <a:t>S</a:t>
            </a:r>
            <a:r>
              <a:rPr sz="2750" b="1" spc="-20" dirty="0">
                <a:solidFill>
                  <a:srgbClr val="FFFFFF"/>
                </a:solidFill>
                <a:latin typeface="Arial"/>
                <a:cs typeface="Arial"/>
              </a:rPr>
              <a:t>I</a:t>
            </a:r>
            <a:r>
              <a:rPr sz="2750" b="1" spc="-515" dirty="0">
                <a:solidFill>
                  <a:srgbClr val="FFFFFF"/>
                </a:solidFill>
                <a:latin typeface="Arial"/>
                <a:cs typeface="Arial"/>
              </a:rPr>
              <a:t>S</a:t>
            </a:r>
            <a:r>
              <a:rPr sz="2750" b="1" spc="160" dirty="0">
                <a:solidFill>
                  <a:srgbClr val="FFFFFF"/>
                </a:solidFill>
                <a:latin typeface="Arial"/>
                <a:cs typeface="Arial"/>
              </a:rPr>
              <a:t> </a:t>
            </a:r>
            <a:r>
              <a:rPr sz="2750" b="1" spc="-340" dirty="0">
                <a:solidFill>
                  <a:srgbClr val="FFFFFF"/>
                </a:solidFill>
                <a:latin typeface="Arial"/>
                <a:cs typeface="Arial"/>
              </a:rPr>
              <a:t>P</a:t>
            </a:r>
            <a:r>
              <a:rPr sz="2750" b="1" spc="-415" dirty="0">
                <a:solidFill>
                  <a:srgbClr val="FFFFFF"/>
                </a:solidFill>
                <a:latin typeface="Arial"/>
                <a:cs typeface="Arial"/>
              </a:rPr>
              <a:t>R</a:t>
            </a:r>
            <a:r>
              <a:rPr sz="2750" b="1" spc="-120" dirty="0">
                <a:solidFill>
                  <a:srgbClr val="FFFFFF"/>
                </a:solidFill>
                <a:latin typeface="Arial"/>
                <a:cs typeface="Arial"/>
              </a:rPr>
              <a:t>O</a:t>
            </a:r>
            <a:r>
              <a:rPr sz="2750" b="1" spc="-335" dirty="0">
                <a:solidFill>
                  <a:srgbClr val="FFFFFF"/>
                </a:solidFill>
                <a:latin typeface="Arial"/>
                <a:cs typeface="Arial"/>
              </a:rPr>
              <a:t>J</a:t>
            </a:r>
            <a:r>
              <a:rPr sz="2750" b="1" spc="-490" dirty="0">
                <a:solidFill>
                  <a:srgbClr val="FFFFFF"/>
                </a:solidFill>
                <a:latin typeface="Arial"/>
                <a:cs typeface="Arial"/>
              </a:rPr>
              <a:t>E</a:t>
            </a:r>
            <a:r>
              <a:rPr sz="2750" b="1" spc="-345" dirty="0">
                <a:solidFill>
                  <a:srgbClr val="FFFFFF"/>
                </a:solidFill>
                <a:latin typeface="Arial"/>
                <a:cs typeface="Arial"/>
              </a:rPr>
              <a:t>C</a:t>
            </a:r>
            <a:r>
              <a:rPr sz="2750" b="1" spc="-350" dirty="0">
                <a:solidFill>
                  <a:srgbClr val="FFFFFF"/>
                </a:solidFill>
                <a:latin typeface="Arial"/>
                <a:cs typeface="Arial"/>
              </a:rPr>
              <a:t>T</a:t>
            </a:r>
            <a:endParaRPr sz="2750">
              <a:latin typeface="Arial"/>
              <a:cs typeface="Arial"/>
            </a:endParaRPr>
          </a:p>
        </p:txBody>
      </p:sp>
      <p:sp>
        <p:nvSpPr>
          <p:cNvPr id="8" name="object 8"/>
          <p:cNvSpPr txBox="1"/>
          <p:nvPr/>
        </p:nvSpPr>
        <p:spPr>
          <a:xfrm>
            <a:off x="3842384" y="4252531"/>
            <a:ext cx="5530216" cy="764312"/>
          </a:xfrm>
          <a:prstGeom prst="rect">
            <a:avLst/>
          </a:prstGeom>
        </p:spPr>
        <p:txBody>
          <a:bodyPr vert="horz" wrap="square" lIns="0" tIns="12700" rIns="0" bIns="0" rtlCol="0">
            <a:spAutoFit/>
          </a:bodyPr>
          <a:lstStyle/>
          <a:p>
            <a:pPr marL="12700">
              <a:spcBef>
                <a:spcPts val="100"/>
              </a:spcBef>
            </a:pPr>
            <a:r>
              <a:rPr sz="2400" spc="-15" dirty="0">
                <a:solidFill>
                  <a:srgbClr val="FFFFFF"/>
                </a:solidFill>
                <a:latin typeface="Segoe UI Light"/>
                <a:cs typeface="Segoe UI Light"/>
              </a:rPr>
              <a:t>P-</a:t>
            </a:r>
            <a:r>
              <a:rPr sz="2400" spc="30" dirty="0">
                <a:solidFill>
                  <a:srgbClr val="FFFFFF"/>
                </a:solidFill>
                <a:latin typeface="Segoe UI Light"/>
                <a:cs typeface="Segoe UI Light"/>
              </a:rPr>
              <a:t> </a:t>
            </a:r>
            <a:r>
              <a:rPr lang="en-US" sz="2400" spc="-20" dirty="0">
                <a:solidFill>
                  <a:srgbClr val="FFFFFF"/>
                </a:solidFill>
                <a:latin typeface="Segoe UI Light"/>
                <a:cs typeface="Segoe UI Light"/>
              </a:rPr>
              <a:t>414</a:t>
            </a:r>
            <a:r>
              <a:rPr sz="2400" spc="-20" dirty="0">
                <a:solidFill>
                  <a:srgbClr val="FFFFFF"/>
                </a:solidFill>
                <a:latin typeface="Segoe UI Light"/>
                <a:cs typeface="Segoe UI Light"/>
              </a:rPr>
              <a:t>P</a:t>
            </a:r>
            <a:r>
              <a:rPr sz="2400" spc="50" dirty="0">
                <a:solidFill>
                  <a:srgbClr val="FFFFFF"/>
                </a:solidFill>
                <a:latin typeface="Segoe UI Light"/>
                <a:cs typeface="Segoe UI Light"/>
              </a:rPr>
              <a:t> </a:t>
            </a:r>
            <a:r>
              <a:rPr sz="2400" dirty="0">
                <a:solidFill>
                  <a:srgbClr val="FFFFFF"/>
                </a:solidFill>
                <a:latin typeface="Segoe UI Light"/>
                <a:cs typeface="Segoe UI Light"/>
              </a:rPr>
              <a:t>|</a:t>
            </a:r>
            <a:r>
              <a:rPr sz="2400" spc="-10" dirty="0">
                <a:solidFill>
                  <a:srgbClr val="FFFFFF"/>
                </a:solidFill>
                <a:latin typeface="Segoe UI Light"/>
                <a:cs typeface="Segoe UI Light"/>
              </a:rPr>
              <a:t> </a:t>
            </a:r>
            <a:r>
              <a:rPr sz="2400" spc="-20" dirty="0">
                <a:solidFill>
                  <a:srgbClr val="FFFFFF"/>
                </a:solidFill>
                <a:latin typeface="Segoe UI Light"/>
                <a:cs typeface="Segoe UI Light"/>
              </a:rPr>
              <a:t>Group</a:t>
            </a:r>
            <a:r>
              <a:rPr sz="2400" spc="10" dirty="0">
                <a:solidFill>
                  <a:srgbClr val="FFFFFF"/>
                </a:solidFill>
                <a:latin typeface="Segoe UI Light"/>
                <a:cs typeface="Segoe UI Light"/>
              </a:rPr>
              <a:t> </a:t>
            </a:r>
            <a:r>
              <a:rPr sz="2400" dirty="0">
                <a:solidFill>
                  <a:srgbClr val="FFFFFF"/>
                </a:solidFill>
                <a:latin typeface="Segoe UI Light"/>
                <a:cs typeface="Segoe UI Light"/>
              </a:rPr>
              <a:t>2</a:t>
            </a:r>
            <a:r>
              <a:rPr sz="2400" spc="-25" dirty="0">
                <a:solidFill>
                  <a:srgbClr val="FFFFFF"/>
                </a:solidFill>
                <a:latin typeface="Segoe UI Light"/>
                <a:cs typeface="Segoe UI Light"/>
              </a:rPr>
              <a:t> </a:t>
            </a:r>
            <a:r>
              <a:rPr sz="2400" dirty="0">
                <a:solidFill>
                  <a:srgbClr val="FFFFFF"/>
                </a:solidFill>
                <a:latin typeface="Segoe UI Light"/>
                <a:cs typeface="Segoe UI Light"/>
              </a:rPr>
              <a:t>|</a:t>
            </a:r>
            <a:r>
              <a:rPr sz="2400" spc="-10" dirty="0">
                <a:solidFill>
                  <a:srgbClr val="FFFFFF"/>
                </a:solidFill>
                <a:latin typeface="Segoe UI Light"/>
                <a:cs typeface="Segoe UI Light"/>
              </a:rPr>
              <a:t> </a:t>
            </a:r>
            <a:r>
              <a:rPr sz="2400" spc="25" dirty="0">
                <a:solidFill>
                  <a:srgbClr val="FFFFFF"/>
                </a:solidFill>
                <a:latin typeface="Segoe UI Light"/>
                <a:cs typeface="Segoe UI Light"/>
              </a:rPr>
              <a:t>Mentor:</a:t>
            </a:r>
            <a:r>
              <a:rPr sz="2400" spc="-70" dirty="0">
                <a:solidFill>
                  <a:srgbClr val="FFFFFF"/>
                </a:solidFill>
                <a:latin typeface="Segoe UI Light"/>
                <a:cs typeface="Segoe UI Light"/>
              </a:rPr>
              <a:t> </a:t>
            </a:r>
            <a:r>
              <a:rPr lang="en-IN" sz="2400" i="0" dirty="0">
                <a:solidFill>
                  <a:schemeClr val="bg1"/>
                </a:solidFill>
                <a:effectLst/>
                <a:latin typeface="Google Sans"/>
              </a:rPr>
              <a:t>Gunda Bharat</a:t>
            </a:r>
          </a:p>
          <a:p>
            <a:pPr marL="12700">
              <a:lnSpc>
                <a:spcPct val="100000"/>
              </a:lnSpc>
              <a:spcBef>
                <a:spcPts val="100"/>
              </a:spcBef>
            </a:pPr>
            <a:endParaRPr sz="2400" dirty="0">
              <a:latin typeface="Segoe UI Light"/>
              <a:cs typeface="Segoe U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1609978" y="567690"/>
            <a:ext cx="8096884" cy="1061720"/>
          </a:xfrm>
          <a:prstGeom prst="rect">
            <a:avLst/>
          </a:prstGeom>
        </p:spPr>
        <p:txBody>
          <a:bodyPr vert="horz" wrap="square" lIns="0" tIns="81280" rIns="0" bIns="0" rtlCol="0">
            <a:spAutoFit/>
          </a:bodyPr>
          <a:lstStyle/>
          <a:p>
            <a:pPr marL="1861820" marR="5080" indent="-1849755">
              <a:lnSpc>
                <a:spcPts val="3829"/>
              </a:lnSpc>
              <a:spcBef>
                <a:spcPts val="640"/>
              </a:spcBef>
            </a:pPr>
            <a:r>
              <a:rPr sz="3600" spc="-330" dirty="0"/>
              <a:t>KPI</a:t>
            </a:r>
            <a:r>
              <a:rPr sz="3600" spc="-80" dirty="0"/>
              <a:t>-</a:t>
            </a:r>
            <a:r>
              <a:rPr sz="3600" spc="-90" dirty="0"/>
              <a:t>3</a:t>
            </a:r>
            <a:r>
              <a:rPr sz="3600" spc="85" dirty="0"/>
              <a:t> </a:t>
            </a:r>
            <a:r>
              <a:rPr sz="3600" spc="-265" dirty="0"/>
              <a:t>:</a:t>
            </a:r>
            <a:r>
              <a:rPr sz="3600" spc="-70" dirty="0"/>
              <a:t> </a:t>
            </a:r>
            <a:r>
              <a:rPr sz="3600" spc="-270" dirty="0"/>
              <a:t>T</a:t>
            </a:r>
            <a:r>
              <a:rPr sz="3600" spc="-310" dirty="0"/>
              <a:t>O</a:t>
            </a:r>
            <a:r>
              <a:rPr sz="3600" spc="-705" dirty="0"/>
              <a:t>T</a:t>
            </a:r>
            <a:r>
              <a:rPr sz="3600" spc="-395" dirty="0"/>
              <a:t>AL</a:t>
            </a:r>
            <a:r>
              <a:rPr sz="3600" spc="-145" dirty="0"/>
              <a:t> </a:t>
            </a:r>
            <a:r>
              <a:rPr sz="3600" spc="-755" dirty="0"/>
              <a:t>P</a:t>
            </a:r>
            <a:r>
              <a:rPr sz="3600" spc="-500" dirty="0"/>
              <a:t>A</a:t>
            </a:r>
            <a:r>
              <a:rPr sz="3600" spc="-360" dirty="0"/>
              <a:t>YMEN</a:t>
            </a:r>
            <a:r>
              <a:rPr sz="3600" spc="-300" dirty="0"/>
              <a:t>T</a:t>
            </a:r>
            <a:r>
              <a:rPr sz="3600" spc="-105" dirty="0"/>
              <a:t> </a:t>
            </a:r>
            <a:r>
              <a:rPr sz="3600" spc="-270" dirty="0"/>
              <a:t>F</a:t>
            </a:r>
            <a:r>
              <a:rPr sz="3600" spc="-310" dirty="0"/>
              <a:t>O</a:t>
            </a:r>
            <a:r>
              <a:rPr sz="3600" spc="-500" dirty="0"/>
              <a:t>R</a:t>
            </a:r>
            <a:r>
              <a:rPr sz="3600" spc="-30" dirty="0"/>
              <a:t> </a:t>
            </a:r>
            <a:r>
              <a:rPr sz="3600" spc="-155" dirty="0"/>
              <a:t>V</a:t>
            </a:r>
            <a:r>
              <a:rPr sz="3600" spc="-520" dirty="0"/>
              <a:t>ER</a:t>
            </a:r>
            <a:r>
              <a:rPr sz="3600" spc="-250" dirty="0"/>
              <a:t>I</a:t>
            </a:r>
            <a:r>
              <a:rPr sz="3600" spc="-370" dirty="0"/>
              <a:t>F</a:t>
            </a:r>
            <a:r>
              <a:rPr sz="3600" spc="-210" dirty="0"/>
              <a:t>I</a:t>
            </a:r>
            <a:r>
              <a:rPr sz="3600" spc="-495" dirty="0"/>
              <a:t>ED</a:t>
            </a:r>
            <a:r>
              <a:rPr sz="3600" spc="80" dirty="0"/>
              <a:t> </a:t>
            </a:r>
            <a:r>
              <a:rPr sz="3600" spc="-155" dirty="0"/>
              <a:t>V</a:t>
            </a:r>
            <a:r>
              <a:rPr sz="3600" spc="-420" dirty="0"/>
              <a:t>S  </a:t>
            </a:r>
            <a:r>
              <a:rPr sz="3600" spc="-125" dirty="0"/>
              <a:t>N</a:t>
            </a:r>
            <a:r>
              <a:rPr sz="3600" spc="-110" dirty="0"/>
              <a:t>O</a:t>
            </a:r>
            <a:r>
              <a:rPr sz="3600" spc="-120" dirty="0"/>
              <a:t>N</a:t>
            </a:r>
            <a:r>
              <a:rPr sz="3600" spc="-110" dirty="0"/>
              <a:t> </a:t>
            </a:r>
            <a:r>
              <a:rPr sz="3600" spc="-155" dirty="0"/>
              <a:t>V</a:t>
            </a:r>
            <a:r>
              <a:rPr sz="3600" spc="-520" dirty="0"/>
              <a:t>ER</a:t>
            </a:r>
            <a:r>
              <a:rPr sz="3600" spc="-250" dirty="0"/>
              <a:t>I</a:t>
            </a:r>
            <a:r>
              <a:rPr sz="3600" spc="-370" dirty="0"/>
              <a:t>F</a:t>
            </a:r>
            <a:r>
              <a:rPr sz="3600" spc="-210" dirty="0"/>
              <a:t>I</a:t>
            </a:r>
            <a:r>
              <a:rPr sz="3600" spc="-495" dirty="0"/>
              <a:t>ED</a:t>
            </a:r>
            <a:r>
              <a:rPr sz="3600" spc="80" dirty="0"/>
              <a:t> </a:t>
            </a:r>
            <a:r>
              <a:rPr sz="3600" spc="-690" dirty="0"/>
              <a:t>S</a:t>
            </a:r>
            <a:r>
              <a:rPr sz="3600" spc="-695" dirty="0"/>
              <a:t>T</a:t>
            </a:r>
            <a:r>
              <a:rPr sz="3600" spc="-355" dirty="0"/>
              <a:t>A</a:t>
            </a:r>
            <a:r>
              <a:rPr sz="3600" spc="-360" dirty="0"/>
              <a:t>T</a:t>
            </a:r>
            <a:r>
              <a:rPr sz="3600" spc="-465" dirty="0"/>
              <a:t>U</a:t>
            </a:r>
            <a:r>
              <a:rPr sz="3600" spc="-685" dirty="0"/>
              <a:t>S</a:t>
            </a:r>
            <a:endParaRPr sz="3600"/>
          </a:p>
        </p:txBody>
      </p:sp>
      <p:sp>
        <p:nvSpPr>
          <p:cNvPr id="8" name="object 8"/>
          <p:cNvSpPr txBox="1"/>
          <p:nvPr/>
        </p:nvSpPr>
        <p:spPr>
          <a:xfrm>
            <a:off x="1625346" y="2156523"/>
            <a:ext cx="3766820" cy="2719206"/>
          </a:xfrm>
          <a:prstGeom prst="rect">
            <a:avLst/>
          </a:prstGeom>
        </p:spPr>
        <p:txBody>
          <a:bodyPr vert="horz" wrap="square" lIns="0" tIns="43180" rIns="0" bIns="0" rtlCol="0">
            <a:spAutoFit/>
          </a:bodyPr>
          <a:lstStyle/>
          <a:p>
            <a:pPr marL="298450" marR="496570" indent="-286385">
              <a:lnSpc>
                <a:spcPts val="1950"/>
              </a:lnSpc>
              <a:spcBef>
                <a:spcPts val="340"/>
              </a:spcBef>
              <a:buClr>
                <a:srgbClr val="F6A6F4"/>
              </a:buClr>
              <a:buFont typeface="Courier New"/>
              <a:buChar char="o"/>
              <a:tabLst>
                <a:tab pos="299085" algn="l"/>
              </a:tabLst>
            </a:pPr>
            <a:r>
              <a:rPr sz="1800" spc="-40" dirty="0">
                <a:solidFill>
                  <a:srgbClr val="FFFFFF"/>
                </a:solidFill>
                <a:latin typeface="Arial MT"/>
                <a:cs typeface="Arial MT"/>
              </a:rPr>
              <a:t>As</a:t>
            </a:r>
            <a:r>
              <a:rPr sz="1800" spc="85" dirty="0">
                <a:solidFill>
                  <a:srgbClr val="FFFFFF"/>
                </a:solidFill>
                <a:latin typeface="Arial MT"/>
                <a:cs typeface="Arial MT"/>
              </a:rPr>
              <a:t> </a:t>
            </a:r>
            <a:r>
              <a:rPr sz="1800" spc="-15" dirty="0">
                <a:solidFill>
                  <a:srgbClr val="FFFFFF"/>
                </a:solidFill>
                <a:latin typeface="Arial MT"/>
                <a:cs typeface="Arial MT"/>
              </a:rPr>
              <a:t>we </a:t>
            </a:r>
            <a:r>
              <a:rPr sz="1800" spc="-20" dirty="0">
                <a:solidFill>
                  <a:srgbClr val="FFFFFF"/>
                </a:solidFill>
                <a:latin typeface="Arial MT"/>
                <a:cs typeface="Arial MT"/>
              </a:rPr>
              <a:t>Can</a:t>
            </a:r>
            <a:r>
              <a:rPr sz="1800" spc="55" dirty="0">
                <a:solidFill>
                  <a:srgbClr val="FFFFFF"/>
                </a:solidFill>
                <a:latin typeface="Arial MT"/>
                <a:cs typeface="Arial MT"/>
              </a:rPr>
              <a:t> </a:t>
            </a:r>
            <a:r>
              <a:rPr sz="1800" spc="-10" dirty="0">
                <a:solidFill>
                  <a:srgbClr val="FFFFFF"/>
                </a:solidFill>
                <a:latin typeface="Arial MT"/>
                <a:cs typeface="Arial MT"/>
              </a:rPr>
              <a:t>see </a:t>
            </a:r>
            <a:r>
              <a:rPr sz="1800" spc="-15" dirty="0">
                <a:solidFill>
                  <a:srgbClr val="FFFFFF"/>
                </a:solidFill>
                <a:latin typeface="Arial MT"/>
                <a:cs typeface="Arial MT"/>
              </a:rPr>
              <a:t>in </a:t>
            </a:r>
            <a:r>
              <a:rPr sz="1800" spc="20" dirty="0">
                <a:solidFill>
                  <a:srgbClr val="FFFFFF"/>
                </a:solidFill>
                <a:latin typeface="Arial MT"/>
                <a:cs typeface="Arial MT"/>
              </a:rPr>
              <a:t>the</a:t>
            </a:r>
            <a:r>
              <a:rPr sz="1800" spc="-85" dirty="0">
                <a:solidFill>
                  <a:srgbClr val="FFFFFF"/>
                </a:solidFill>
                <a:latin typeface="Arial MT"/>
                <a:cs typeface="Arial MT"/>
              </a:rPr>
              <a:t> </a:t>
            </a:r>
            <a:r>
              <a:rPr lang="en-IN" spc="5" dirty="0">
                <a:solidFill>
                  <a:srgbClr val="FFFFFF"/>
                </a:solidFill>
                <a:latin typeface="Arial MT"/>
                <a:cs typeface="Arial MT"/>
              </a:rPr>
              <a:t>P</a:t>
            </a:r>
            <a:r>
              <a:rPr lang="en-IN" sz="1800" spc="5" dirty="0">
                <a:solidFill>
                  <a:srgbClr val="FFFFFF"/>
                </a:solidFill>
                <a:latin typeface="Arial MT"/>
                <a:cs typeface="Arial MT"/>
              </a:rPr>
              <a:t>ie</a:t>
            </a:r>
            <a:r>
              <a:rPr sz="1800" spc="5" dirty="0">
                <a:solidFill>
                  <a:srgbClr val="FFFFFF"/>
                </a:solidFill>
                <a:latin typeface="Arial MT"/>
                <a:cs typeface="Arial MT"/>
              </a:rPr>
              <a:t> </a:t>
            </a:r>
            <a:r>
              <a:rPr sz="1800" spc="10" dirty="0">
                <a:solidFill>
                  <a:srgbClr val="FFFFFF"/>
                </a:solidFill>
                <a:latin typeface="Arial MT"/>
                <a:cs typeface="Arial MT"/>
              </a:rPr>
              <a:t> </a:t>
            </a:r>
            <a:r>
              <a:rPr sz="1800" spc="-5" dirty="0">
                <a:solidFill>
                  <a:srgbClr val="FFFFFF"/>
                </a:solidFill>
                <a:latin typeface="Arial MT"/>
                <a:cs typeface="Arial MT"/>
              </a:rPr>
              <a:t>Chart </a:t>
            </a:r>
            <a:r>
              <a:rPr sz="1800" spc="5" dirty="0">
                <a:solidFill>
                  <a:srgbClr val="FFFFFF"/>
                </a:solidFill>
                <a:latin typeface="Arial MT"/>
                <a:cs typeface="Arial MT"/>
              </a:rPr>
              <a:t>that </a:t>
            </a:r>
            <a:r>
              <a:rPr sz="1800" spc="20" dirty="0">
                <a:solidFill>
                  <a:srgbClr val="FFFFFF"/>
                </a:solidFill>
                <a:latin typeface="Arial MT"/>
                <a:cs typeface="Arial MT"/>
              </a:rPr>
              <a:t>Out </a:t>
            </a:r>
            <a:r>
              <a:rPr sz="1800" spc="-15" dirty="0">
                <a:solidFill>
                  <a:srgbClr val="FFFFFF"/>
                </a:solidFill>
                <a:latin typeface="Arial MT"/>
                <a:cs typeface="Arial MT"/>
              </a:rPr>
              <a:t>of </a:t>
            </a:r>
            <a:r>
              <a:rPr sz="1800" spc="-25" dirty="0">
                <a:solidFill>
                  <a:srgbClr val="FFFFFF"/>
                </a:solidFill>
                <a:latin typeface="Arial MT"/>
                <a:cs typeface="Arial MT"/>
              </a:rPr>
              <a:t>$373 </a:t>
            </a:r>
            <a:r>
              <a:rPr sz="1800" spc="-15" dirty="0">
                <a:solidFill>
                  <a:srgbClr val="FFFFFF"/>
                </a:solidFill>
                <a:latin typeface="Arial MT"/>
                <a:cs typeface="Arial MT"/>
              </a:rPr>
              <a:t>Million </a:t>
            </a:r>
            <a:r>
              <a:rPr sz="1800" spc="-490" dirty="0">
                <a:solidFill>
                  <a:srgbClr val="FFFFFF"/>
                </a:solidFill>
                <a:latin typeface="Arial MT"/>
                <a:cs typeface="Arial MT"/>
              </a:rPr>
              <a:t> </a:t>
            </a:r>
            <a:r>
              <a:rPr sz="1800" spc="15" dirty="0">
                <a:solidFill>
                  <a:srgbClr val="FFFFFF"/>
                </a:solidFill>
                <a:latin typeface="Arial MT"/>
                <a:cs typeface="Arial MT"/>
              </a:rPr>
              <a:t>only</a:t>
            </a:r>
            <a:r>
              <a:rPr sz="1800" spc="-60" dirty="0">
                <a:solidFill>
                  <a:srgbClr val="FFFFFF"/>
                </a:solidFill>
                <a:latin typeface="Arial MT"/>
                <a:cs typeface="Arial MT"/>
              </a:rPr>
              <a:t> </a:t>
            </a:r>
            <a:r>
              <a:rPr sz="1800" spc="-20" dirty="0">
                <a:solidFill>
                  <a:srgbClr val="FFFFFF"/>
                </a:solidFill>
                <a:latin typeface="Arial MT"/>
                <a:cs typeface="Arial MT"/>
              </a:rPr>
              <a:t>59%</a:t>
            </a:r>
            <a:r>
              <a:rPr sz="1800" spc="-10" dirty="0">
                <a:solidFill>
                  <a:srgbClr val="FFFFFF"/>
                </a:solidFill>
                <a:latin typeface="Arial MT"/>
                <a:cs typeface="Arial MT"/>
              </a:rPr>
              <a:t> are</a:t>
            </a:r>
            <a:r>
              <a:rPr sz="1800" spc="60" dirty="0">
                <a:solidFill>
                  <a:srgbClr val="FFFFFF"/>
                </a:solidFill>
                <a:latin typeface="Arial MT"/>
                <a:cs typeface="Arial MT"/>
              </a:rPr>
              <a:t> </a:t>
            </a:r>
            <a:r>
              <a:rPr sz="1800" spc="-25" dirty="0">
                <a:solidFill>
                  <a:srgbClr val="FFFFFF"/>
                </a:solidFill>
                <a:latin typeface="Arial MT"/>
                <a:cs typeface="Arial MT"/>
              </a:rPr>
              <a:t>verified</a:t>
            </a:r>
            <a:r>
              <a:rPr sz="1800" spc="140" dirty="0">
                <a:solidFill>
                  <a:srgbClr val="FFFFFF"/>
                </a:solidFill>
                <a:latin typeface="Arial MT"/>
                <a:cs typeface="Arial MT"/>
              </a:rPr>
              <a:t> </a:t>
            </a:r>
            <a:r>
              <a:rPr sz="1800" spc="-10" dirty="0">
                <a:solidFill>
                  <a:srgbClr val="FFFFFF"/>
                </a:solidFill>
                <a:latin typeface="Arial MT"/>
                <a:cs typeface="Arial MT"/>
              </a:rPr>
              <a:t>i.e.</a:t>
            </a:r>
            <a:endParaRPr sz="1800" dirty="0">
              <a:latin typeface="Arial MT"/>
              <a:cs typeface="Arial MT"/>
            </a:endParaRPr>
          </a:p>
          <a:p>
            <a:pPr marL="298450">
              <a:lnSpc>
                <a:spcPts val="1925"/>
              </a:lnSpc>
            </a:pPr>
            <a:r>
              <a:rPr sz="1800" spc="-10" dirty="0">
                <a:solidFill>
                  <a:srgbClr val="FFFFFF"/>
                </a:solidFill>
                <a:latin typeface="Arial MT"/>
                <a:cs typeface="Arial MT"/>
              </a:rPr>
              <a:t>$220million</a:t>
            </a:r>
            <a:endParaRPr sz="1800" dirty="0">
              <a:latin typeface="Arial MT"/>
              <a:cs typeface="Arial MT"/>
            </a:endParaRPr>
          </a:p>
          <a:p>
            <a:pPr marL="241300" marR="5080" indent="-229235">
              <a:lnSpc>
                <a:spcPct val="89700"/>
              </a:lnSpc>
              <a:spcBef>
                <a:spcPts val="1010"/>
              </a:spcBef>
              <a:buClr>
                <a:srgbClr val="F6A6F4"/>
              </a:buClr>
              <a:buFont typeface="Courier New"/>
              <a:buChar char="o"/>
              <a:tabLst>
                <a:tab pos="241935" algn="l"/>
              </a:tabLst>
            </a:pPr>
            <a:r>
              <a:rPr sz="1800" spc="-20" dirty="0">
                <a:solidFill>
                  <a:srgbClr val="FFFFFF"/>
                </a:solidFill>
                <a:latin typeface="Arial MT"/>
                <a:cs typeface="Arial MT"/>
              </a:rPr>
              <a:t>41%</a:t>
            </a:r>
            <a:r>
              <a:rPr sz="1800" spc="-15" dirty="0">
                <a:solidFill>
                  <a:srgbClr val="FFFFFF"/>
                </a:solidFill>
                <a:latin typeface="Arial MT"/>
                <a:cs typeface="Arial MT"/>
              </a:rPr>
              <a:t> of </a:t>
            </a:r>
            <a:r>
              <a:rPr sz="1800" spc="-25" dirty="0">
                <a:solidFill>
                  <a:srgbClr val="FFFFFF"/>
                </a:solidFill>
                <a:latin typeface="Arial MT"/>
                <a:cs typeface="Arial MT"/>
              </a:rPr>
              <a:t>$373</a:t>
            </a:r>
            <a:r>
              <a:rPr sz="1800" spc="450" dirty="0">
                <a:solidFill>
                  <a:srgbClr val="FFFFFF"/>
                </a:solidFill>
                <a:latin typeface="Arial MT"/>
                <a:cs typeface="Arial MT"/>
              </a:rPr>
              <a:t> </a:t>
            </a:r>
            <a:r>
              <a:rPr sz="1800" spc="-15" dirty="0">
                <a:solidFill>
                  <a:srgbClr val="FFFFFF"/>
                </a:solidFill>
                <a:latin typeface="Arial MT"/>
                <a:cs typeface="Arial MT"/>
              </a:rPr>
              <a:t>Million</a:t>
            </a:r>
            <a:r>
              <a:rPr sz="1800" spc="470" dirty="0">
                <a:solidFill>
                  <a:srgbClr val="FFFFFF"/>
                </a:solidFill>
                <a:latin typeface="Arial MT"/>
                <a:cs typeface="Arial MT"/>
              </a:rPr>
              <a:t> </a:t>
            </a:r>
            <a:r>
              <a:rPr sz="1800" spc="-10" dirty="0">
                <a:solidFill>
                  <a:srgbClr val="FFFFFF"/>
                </a:solidFill>
                <a:latin typeface="Arial MT"/>
                <a:cs typeface="Arial MT"/>
              </a:rPr>
              <a:t>are </a:t>
            </a:r>
            <a:r>
              <a:rPr sz="1800" spc="5" dirty="0">
                <a:solidFill>
                  <a:srgbClr val="FFFFFF"/>
                </a:solidFill>
                <a:latin typeface="Arial MT"/>
                <a:cs typeface="Arial MT"/>
              </a:rPr>
              <a:t>no</a:t>
            </a:r>
            <a:r>
              <a:rPr lang="en-US" sz="1800" spc="5" dirty="0">
                <a:solidFill>
                  <a:srgbClr val="FFFFFF"/>
                </a:solidFill>
                <a:latin typeface="Arial MT"/>
                <a:cs typeface="Arial MT"/>
              </a:rPr>
              <a:t>n</a:t>
            </a:r>
            <a:r>
              <a:rPr sz="1800" spc="10" dirty="0">
                <a:solidFill>
                  <a:srgbClr val="FFFFFF"/>
                </a:solidFill>
                <a:latin typeface="Arial MT"/>
                <a:cs typeface="Arial MT"/>
              </a:rPr>
              <a:t> </a:t>
            </a:r>
            <a:r>
              <a:rPr sz="1800" spc="-25" dirty="0">
                <a:solidFill>
                  <a:srgbClr val="FFFFFF"/>
                </a:solidFill>
                <a:latin typeface="Arial MT"/>
                <a:cs typeface="Arial MT"/>
              </a:rPr>
              <a:t>verified</a:t>
            </a:r>
            <a:r>
              <a:rPr sz="1800" spc="-20" dirty="0">
                <a:solidFill>
                  <a:srgbClr val="FFFFFF"/>
                </a:solidFill>
                <a:latin typeface="Arial MT"/>
                <a:cs typeface="Arial MT"/>
              </a:rPr>
              <a:t> </a:t>
            </a:r>
            <a:r>
              <a:rPr sz="1800" spc="-10" dirty="0">
                <a:solidFill>
                  <a:srgbClr val="FFFFFF"/>
                </a:solidFill>
                <a:latin typeface="Arial MT"/>
                <a:cs typeface="Arial MT"/>
              </a:rPr>
              <a:t>i.e. </a:t>
            </a:r>
            <a:r>
              <a:rPr sz="1800" dirty="0">
                <a:solidFill>
                  <a:srgbClr val="FFFFFF"/>
                </a:solidFill>
                <a:latin typeface="Arial MT"/>
                <a:cs typeface="Arial MT"/>
              </a:rPr>
              <a:t>$ </a:t>
            </a:r>
            <a:r>
              <a:rPr sz="1800" spc="-20" dirty="0">
                <a:solidFill>
                  <a:srgbClr val="FFFFFF"/>
                </a:solidFill>
                <a:latin typeface="Arial MT"/>
                <a:cs typeface="Arial MT"/>
              </a:rPr>
              <a:t>154 </a:t>
            </a:r>
            <a:r>
              <a:rPr sz="1800" spc="-5" dirty="0">
                <a:solidFill>
                  <a:srgbClr val="FFFFFF"/>
                </a:solidFill>
                <a:latin typeface="Arial MT"/>
                <a:cs typeface="Arial MT"/>
              </a:rPr>
              <a:t>Million. </a:t>
            </a:r>
            <a:r>
              <a:rPr sz="1800" spc="5" dirty="0">
                <a:solidFill>
                  <a:srgbClr val="FFFFFF"/>
                </a:solidFill>
                <a:latin typeface="Arial MT"/>
                <a:cs typeface="Arial MT"/>
              </a:rPr>
              <a:t>Which </a:t>
            </a:r>
            <a:r>
              <a:rPr sz="1800" spc="10" dirty="0">
                <a:solidFill>
                  <a:srgbClr val="FFFFFF"/>
                </a:solidFill>
                <a:latin typeface="Arial MT"/>
                <a:cs typeface="Arial MT"/>
              </a:rPr>
              <a:t> might </a:t>
            </a:r>
            <a:r>
              <a:rPr sz="1800" spc="20" dirty="0">
                <a:solidFill>
                  <a:srgbClr val="FFFFFF"/>
                </a:solidFill>
                <a:latin typeface="Arial MT"/>
                <a:cs typeface="Arial MT"/>
              </a:rPr>
              <a:t>be </a:t>
            </a:r>
            <a:r>
              <a:rPr sz="1800" dirty="0">
                <a:solidFill>
                  <a:srgbClr val="FFFFFF"/>
                </a:solidFill>
                <a:latin typeface="Arial MT"/>
                <a:cs typeface="Arial MT"/>
              </a:rPr>
              <a:t>a threat </a:t>
            </a:r>
            <a:r>
              <a:rPr sz="1800" spc="10" dirty="0">
                <a:solidFill>
                  <a:srgbClr val="FFFFFF"/>
                </a:solidFill>
                <a:latin typeface="Arial MT"/>
                <a:cs typeface="Arial MT"/>
              </a:rPr>
              <a:t>to </a:t>
            </a:r>
            <a:r>
              <a:rPr lang="en-US" sz="1800" spc="10" dirty="0">
                <a:solidFill>
                  <a:srgbClr val="FFFFFF"/>
                </a:solidFill>
                <a:latin typeface="Arial MT"/>
                <a:cs typeface="Arial MT"/>
              </a:rPr>
              <a:t>the </a:t>
            </a:r>
            <a:r>
              <a:rPr sz="1800" spc="-15" dirty="0">
                <a:solidFill>
                  <a:srgbClr val="FFFFFF"/>
                </a:solidFill>
                <a:latin typeface="Arial MT"/>
                <a:cs typeface="Arial MT"/>
              </a:rPr>
              <a:t>company,</a:t>
            </a:r>
            <a:r>
              <a:rPr lang="en-US" sz="1800" spc="-15" dirty="0">
                <a:solidFill>
                  <a:srgbClr val="FFFFFF"/>
                </a:solidFill>
                <a:latin typeface="Arial MT"/>
                <a:cs typeface="Arial MT"/>
              </a:rPr>
              <a:t> </a:t>
            </a:r>
            <a:r>
              <a:rPr lang="en-US" spc="-15" dirty="0">
                <a:solidFill>
                  <a:srgbClr val="FFFFFF"/>
                </a:solidFill>
                <a:latin typeface="Arial MT"/>
                <a:cs typeface="Arial MT"/>
              </a:rPr>
              <a:t>, Here need to </a:t>
            </a:r>
            <a:r>
              <a:rPr sz="1800" spc="-30" dirty="0">
                <a:solidFill>
                  <a:srgbClr val="FFFFFF"/>
                </a:solidFill>
                <a:latin typeface="Arial MT"/>
                <a:cs typeface="Arial MT"/>
              </a:rPr>
              <a:t>i</a:t>
            </a:r>
            <a:r>
              <a:rPr sz="1800" spc="45" dirty="0">
                <a:solidFill>
                  <a:srgbClr val="FFFFFF"/>
                </a:solidFill>
                <a:latin typeface="Arial MT"/>
                <a:cs typeface="Arial MT"/>
              </a:rPr>
              <a:t>n</a:t>
            </a:r>
            <a:r>
              <a:rPr sz="1800" spc="20" dirty="0">
                <a:solidFill>
                  <a:srgbClr val="FFFFFF"/>
                </a:solidFill>
                <a:latin typeface="Arial MT"/>
                <a:cs typeface="Arial MT"/>
              </a:rPr>
              <a:t>f</a:t>
            </a:r>
            <a:r>
              <a:rPr sz="1800" spc="-30" dirty="0">
                <a:solidFill>
                  <a:srgbClr val="FFFFFF"/>
                </a:solidFill>
                <a:latin typeface="Arial MT"/>
                <a:cs typeface="Arial MT"/>
              </a:rPr>
              <a:t>o</a:t>
            </a:r>
            <a:r>
              <a:rPr sz="1800" dirty="0">
                <a:solidFill>
                  <a:srgbClr val="FFFFFF"/>
                </a:solidFill>
                <a:latin typeface="Arial MT"/>
                <a:cs typeface="Arial MT"/>
              </a:rPr>
              <a:t>rm</a:t>
            </a:r>
            <a:r>
              <a:rPr sz="1800" spc="20" dirty="0">
                <a:solidFill>
                  <a:srgbClr val="FFFFFF"/>
                </a:solidFill>
                <a:latin typeface="Arial MT"/>
                <a:cs typeface="Arial MT"/>
              </a:rPr>
              <a:t> t</a:t>
            </a:r>
            <a:r>
              <a:rPr sz="1800" spc="45" dirty="0">
                <a:solidFill>
                  <a:srgbClr val="FFFFFF"/>
                </a:solidFill>
                <a:latin typeface="Arial MT"/>
                <a:cs typeface="Arial MT"/>
              </a:rPr>
              <a:t>h</a:t>
            </a:r>
            <a:r>
              <a:rPr sz="1800" dirty="0">
                <a:solidFill>
                  <a:srgbClr val="FFFFFF"/>
                </a:solidFill>
                <a:latin typeface="Arial MT"/>
                <a:cs typeface="Arial MT"/>
              </a:rPr>
              <a:t>e</a:t>
            </a:r>
            <a:r>
              <a:rPr sz="1800" spc="-80" dirty="0">
                <a:solidFill>
                  <a:srgbClr val="FFFFFF"/>
                </a:solidFill>
                <a:latin typeface="Arial MT"/>
                <a:cs typeface="Arial MT"/>
              </a:rPr>
              <a:t> v</a:t>
            </a:r>
            <a:r>
              <a:rPr sz="1800" spc="-30" dirty="0">
                <a:solidFill>
                  <a:srgbClr val="FFFFFF"/>
                </a:solidFill>
                <a:latin typeface="Arial MT"/>
                <a:cs typeface="Arial MT"/>
              </a:rPr>
              <a:t>e</a:t>
            </a:r>
            <a:r>
              <a:rPr sz="1800" dirty="0">
                <a:solidFill>
                  <a:srgbClr val="FFFFFF"/>
                </a:solidFill>
                <a:latin typeface="Arial MT"/>
                <a:cs typeface="Arial MT"/>
              </a:rPr>
              <a:t>r</a:t>
            </a:r>
            <a:r>
              <a:rPr sz="1800" spc="-30" dirty="0">
                <a:solidFill>
                  <a:srgbClr val="FFFFFF"/>
                </a:solidFill>
                <a:latin typeface="Arial MT"/>
                <a:cs typeface="Arial MT"/>
              </a:rPr>
              <a:t>i</a:t>
            </a:r>
            <a:r>
              <a:rPr sz="1800" spc="20" dirty="0">
                <a:solidFill>
                  <a:srgbClr val="FFFFFF"/>
                </a:solidFill>
                <a:latin typeface="Arial MT"/>
                <a:cs typeface="Arial MT"/>
              </a:rPr>
              <a:t>f</a:t>
            </a:r>
            <a:r>
              <a:rPr sz="1800" spc="-30" dirty="0">
                <a:solidFill>
                  <a:srgbClr val="FFFFFF"/>
                </a:solidFill>
                <a:latin typeface="Arial MT"/>
                <a:cs typeface="Arial MT"/>
              </a:rPr>
              <a:t>i</a:t>
            </a:r>
            <a:r>
              <a:rPr sz="1800" dirty="0">
                <a:solidFill>
                  <a:srgbClr val="FFFFFF"/>
                </a:solidFill>
                <a:latin typeface="Arial MT"/>
                <a:cs typeface="Arial MT"/>
              </a:rPr>
              <a:t>c</a:t>
            </a:r>
            <a:r>
              <a:rPr sz="1800" spc="-30" dirty="0">
                <a:solidFill>
                  <a:srgbClr val="FFFFFF"/>
                </a:solidFill>
                <a:latin typeface="Arial MT"/>
                <a:cs typeface="Arial MT"/>
              </a:rPr>
              <a:t>a</a:t>
            </a:r>
            <a:r>
              <a:rPr sz="1800" spc="20" dirty="0">
                <a:solidFill>
                  <a:srgbClr val="FFFFFF"/>
                </a:solidFill>
                <a:latin typeface="Arial MT"/>
                <a:cs typeface="Arial MT"/>
              </a:rPr>
              <a:t>t</a:t>
            </a:r>
            <a:r>
              <a:rPr sz="1800" spc="-30" dirty="0">
                <a:solidFill>
                  <a:srgbClr val="FFFFFF"/>
                </a:solidFill>
                <a:latin typeface="Arial MT"/>
                <a:cs typeface="Arial MT"/>
              </a:rPr>
              <a:t>io</a:t>
            </a:r>
            <a:r>
              <a:rPr sz="1800" dirty="0">
                <a:solidFill>
                  <a:srgbClr val="FFFFFF"/>
                </a:solidFill>
                <a:latin typeface="Arial MT"/>
                <a:cs typeface="Arial MT"/>
              </a:rPr>
              <a:t>n</a:t>
            </a:r>
            <a:r>
              <a:rPr sz="1800" spc="145" dirty="0">
                <a:solidFill>
                  <a:srgbClr val="FFFFFF"/>
                </a:solidFill>
                <a:latin typeface="Arial MT"/>
                <a:cs typeface="Arial MT"/>
              </a:rPr>
              <a:t> </a:t>
            </a:r>
            <a:r>
              <a:rPr sz="1800" spc="20" dirty="0">
                <a:solidFill>
                  <a:srgbClr val="FFFFFF"/>
                </a:solidFill>
                <a:latin typeface="Arial MT"/>
                <a:cs typeface="Arial MT"/>
              </a:rPr>
              <a:t>t</a:t>
            </a:r>
            <a:r>
              <a:rPr sz="1800" spc="-30" dirty="0">
                <a:solidFill>
                  <a:srgbClr val="FFFFFF"/>
                </a:solidFill>
                <a:latin typeface="Arial MT"/>
                <a:cs typeface="Arial MT"/>
              </a:rPr>
              <a:t>ea</a:t>
            </a:r>
            <a:r>
              <a:rPr sz="1800" dirty="0">
                <a:solidFill>
                  <a:srgbClr val="FFFFFF"/>
                </a:solidFill>
                <a:latin typeface="Arial MT"/>
                <a:cs typeface="Arial MT"/>
              </a:rPr>
              <a:t>m  </a:t>
            </a:r>
            <a:r>
              <a:rPr sz="1800" spc="10" dirty="0">
                <a:solidFill>
                  <a:srgbClr val="FFFFFF"/>
                </a:solidFill>
                <a:latin typeface="Arial MT"/>
                <a:cs typeface="Arial MT"/>
              </a:rPr>
              <a:t>to </a:t>
            </a:r>
            <a:r>
              <a:rPr sz="1800" spc="-5" dirty="0">
                <a:solidFill>
                  <a:srgbClr val="FFFFFF"/>
                </a:solidFill>
                <a:latin typeface="Arial MT"/>
                <a:cs typeface="Arial MT"/>
              </a:rPr>
              <a:t>take </a:t>
            </a:r>
            <a:r>
              <a:rPr sz="1800" dirty="0">
                <a:solidFill>
                  <a:srgbClr val="FFFFFF"/>
                </a:solidFill>
                <a:latin typeface="Arial MT"/>
                <a:cs typeface="Arial MT"/>
              </a:rPr>
              <a:t>required </a:t>
            </a:r>
            <a:r>
              <a:rPr sz="1800" spc="-15" dirty="0">
                <a:solidFill>
                  <a:srgbClr val="FFFFFF"/>
                </a:solidFill>
                <a:latin typeface="Arial MT"/>
                <a:cs typeface="Arial MT"/>
              </a:rPr>
              <a:t>action </a:t>
            </a:r>
            <a:r>
              <a:rPr sz="1800" spc="5" dirty="0">
                <a:solidFill>
                  <a:srgbClr val="FFFFFF"/>
                </a:solidFill>
                <a:latin typeface="Arial MT"/>
                <a:cs typeface="Arial MT"/>
              </a:rPr>
              <a:t>regarding </a:t>
            </a:r>
            <a:r>
              <a:rPr sz="1800" spc="10" dirty="0">
                <a:solidFill>
                  <a:srgbClr val="FFFFFF"/>
                </a:solidFill>
                <a:latin typeface="Arial MT"/>
                <a:cs typeface="Arial MT"/>
              </a:rPr>
              <a:t> that.</a:t>
            </a:r>
            <a:endParaRPr sz="1800" dirty="0">
              <a:latin typeface="Arial MT"/>
              <a:cs typeface="Arial MT"/>
            </a:endParaRPr>
          </a:p>
        </p:txBody>
      </p:sp>
      <p:pic>
        <p:nvPicPr>
          <p:cNvPr id="19" name="Picture 18">
            <a:extLst>
              <a:ext uri="{FF2B5EF4-FFF2-40B4-BE49-F238E27FC236}">
                <a16:creationId xmlns:a16="http://schemas.microsoft.com/office/drawing/2014/main" id="{23DC8F35-5E97-4A1B-4543-CDB47A8FE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198" y="2057400"/>
            <a:ext cx="4791744" cy="30770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1458594" y="841374"/>
            <a:ext cx="7997825" cy="998350"/>
          </a:xfrm>
          <a:prstGeom prst="rect">
            <a:avLst/>
          </a:prstGeom>
        </p:spPr>
        <p:txBody>
          <a:bodyPr vert="horz" wrap="square" lIns="0" tIns="13335" rIns="0" bIns="0" rtlCol="0">
            <a:spAutoFit/>
          </a:bodyPr>
          <a:lstStyle/>
          <a:p>
            <a:pPr marL="12700">
              <a:lnSpc>
                <a:spcPct val="100000"/>
              </a:lnSpc>
              <a:spcBef>
                <a:spcPts val="105"/>
              </a:spcBef>
            </a:pPr>
            <a:r>
              <a:rPr lang="en-US" sz="3200" spc="-295" dirty="0"/>
              <a:t>K</a:t>
            </a:r>
            <a:r>
              <a:rPr lang="en-US" sz="3200" spc="-415" dirty="0"/>
              <a:t>P</a:t>
            </a:r>
            <a:r>
              <a:rPr lang="en-US" sz="3200" spc="-60" dirty="0"/>
              <a:t>I</a:t>
            </a:r>
            <a:r>
              <a:rPr lang="en-US" sz="3200" spc="-95" dirty="0"/>
              <a:t>-</a:t>
            </a:r>
            <a:r>
              <a:rPr lang="en-US" sz="3200" spc="-70" dirty="0"/>
              <a:t>4</a:t>
            </a:r>
            <a:r>
              <a:rPr lang="en-US" sz="3200" spc="-55" dirty="0"/>
              <a:t> </a:t>
            </a:r>
            <a:r>
              <a:rPr lang="en-US" sz="3200" spc="-229" dirty="0"/>
              <a:t>:</a:t>
            </a:r>
            <a:r>
              <a:rPr lang="en-US" sz="3200" spc="-5" dirty="0"/>
              <a:t> </a:t>
            </a:r>
            <a:r>
              <a:rPr lang="en-US" sz="3200" spc="-640" dirty="0"/>
              <a:t>S</a:t>
            </a:r>
            <a:r>
              <a:rPr lang="en-US" sz="3200" spc="-605" dirty="0"/>
              <a:t>T</a:t>
            </a:r>
            <a:r>
              <a:rPr lang="en-US" sz="3200" spc="-285" dirty="0"/>
              <a:t>A</a:t>
            </a:r>
            <a:r>
              <a:rPr lang="en-US" sz="3200" spc="-385" dirty="0"/>
              <a:t>T</a:t>
            </a:r>
            <a:r>
              <a:rPr lang="en-US" sz="3200" spc="-590" dirty="0"/>
              <a:t>E</a:t>
            </a:r>
            <a:r>
              <a:rPr lang="en-US" sz="3200" spc="-114" dirty="0"/>
              <a:t> </a:t>
            </a:r>
            <a:r>
              <a:rPr lang="en-US" sz="3200" spc="-400" dirty="0"/>
              <a:t>W</a:t>
            </a:r>
            <a:r>
              <a:rPr lang="en-US" sz="3200" spc="-140" dirty="0"/>
              <a:t>I</a:t>
            </a:r>
            <a:r>
              <a:rPr lang="en-US" sz="3200" spc="-640" dirty="0"/>
              <a:t>S</a:t>
            </a:r>
            <a:r>
              <a:rPr lang="en-US" sz="3200" spc="-590" dirty="0"/>
              <a:t>E</a:t>
            </a:r>
            <a:r>
              <a:rPr lang="en-US" sz="3200" spc="-40" dirty="0"/>
              <a:t> </a:t>
            </a:r>
            <a:r>
              <a:rPr lang="en-US" sz="3200" spc="-65" dirty="0"/>
              <a:t>AN</a:t>
            </a:r>
            <a:r>
              <a:rPr lang="en-US" sz="3200" spc="-265" dirty="0"/>
              <a:t>D</a:t>
            </a:r>
            <a:r>
              <a:rPr lang="en-US" sz="3200" spc="-160" dirty="0"/>
              <a:t> </a:t>
            </a:r>
            <a:r>
              <a:rPr lang="en-US" sz="3200" spc="-105" dirty="0"/>
              <a:t>MO</a:t>
            </a:r>
            <a:r>
              <a:rPr lang="en-US" sz="3200" spc="-65" dirty="0"/>
              <a:t>N</a:t>
            </a:r>
            <a:r>
              <a:rPr lang="en-US" sz="3200" spc="-385" dirty="0"/>
              <a:t>T</a:t>
            </a:r>
            <a:r>
              <a:rPr lang="en-US" sz="3200" spc="-265" dirty="0"/>
              <a:t>H</a:t>
            </a:r>
            <a:r>
              <a:rPr lang="en-US" sz="3200" spc="-160" dirty="0"/>
              <a:t> </a:t>
            </a:r>
            <a:r>
              <a:rPr lang="en-US" sz="3200" spc="-400" dirty="0"/>
              <a:t>W</a:t>
            </a:r>
            <a:r>
              <a:rPr lang="en-US" sz="3200" spc="-140" dirty="0"/>
              <a:t>I</a:t>
            </a:r>
            <a:r>
              <a:rPr lang="en-US" sz="3200" spc="-640" dirty="0"/>
              <a:t>S</a:t>
            </a:r>
            <a:r>
              <a:rPr lang="en-US" sz="3200" spc="-590" dirty="0"/>
              <a:t>E</a:t>
            </a:r>
            <a:r>
              <a:rPr lang="en-US" sz="3200" spc="-40" dirty="0"/>
              <a:t> </a:t>
            </a:r>
            <a:r>
              <a:rPr lang="en-US" sz="3200" spc="-610" dirty="0"/>
              <a:t>L</a:t>
            </a:r>
            <a:r>
              <a:rPr lang="en-US" sz="3200" spc="-315" dirty="0"/>
              <a:t>O</a:t>
            </a:r>
            <a:r>
              <a:rPr lang="en-US" sz="3200" spc="-65" dirty="0"/>
              <a:t>A</a:t>
            </a:r>
            <a:r>
              <a:rPr lang="en-US" sz="3200" spc="-90" dirty="0"/>
              <a:t>N</a:t>
            </a:r>
            <a:r>
              <a:rPr lang="en-US" sz="3200" spc="-114" dirty="0"/>
              <a:t> </a:t>
            </a:r>
            <a:r>
              <a:rPr lang="en-US" sz="3200" spc="-640" dirty="0"/>
              <a:t>S</a:t>
            </a:r>
            <a:r>
              <a:rPr lang="en-US" sz="3200" spc="-605" dirty="0"/>
              <a:t>T</a:t>
            </a:r>
            <a:r>
              <a:rPr lang="en-US" sz="3200" spc="-285" dirty="0"/>
              <a:t>A</a:t>
            </a:r>
            <a:r>
              <a:rPr lang="en-US" sz="3200" spc="-385" dirty="0"/>
              <a:t>T</a:t>
            </a:r>
            <a:r>
              <a:rPr lang="en-US" sz="3200" spc="-290" dirty="0"/>
              <a:t>U</a:t>
            </a:r>
            <a:r>
              <a:rPr lang="en-US" sz="3200" spc="-600" dirty="0"/>
              <a:t>S</a:t>
            </a:r>
            <a:endParaRPr sz="3200" dirty="0"/>
          </a:p>
        </p:txBody>
      </p:sp>
      <p:sp>
        <p:nvSpPr>
          <p:cNvPr id="9" name="object 9"/>
          <p:cNvSpPr txBox="1"/>
          <p:nvPr/>
        </p:nvSpPr>
        <p:spPr>
          <a:xfrm>
            <a:off x="846773" y="2209800"/>
            <a:ext cx="3801427" cy="2820965"/>
          </a:xfrm>
          <a:prstGeom prst="rect">
            <a:avLst/>
          </a:prstGeom>
        </p:spPr>
        <p:txBody>
          <a:bodyPr vert="horz" wrap="square" lIns="0" tIns="43180" rIns="0" bIns="0" rtlCol="0">
            <a:spAutoFit/>
          </a:bodyPr>
          <a:lstStyle/>
          <a:p>
            <a:pPr marL="241300" marR="8890" indent="-229235" algn="just">
              <a:lnSpc>
                <a:spcPts val="1950"/>
              </a:lnSpc>
              <a:spcBef>
                <a:spcPts val="340"/>
              </a:spcBef>
              <a:buClr>
                <a:srgbClr val="F6A6F4"/>
              </a:buClr>
              <a:buFont typeface="Courier New"/>
              <a:buChar char="o"/>
              <a:tabLst>
                <a:tab pos="241935" algn="l"/>
              </a:tabLst>
            </a:pPr>
            <a:r>
              <a:rPr lang="en-US" sz="1800" spc="-30" dirty="0">
                <a:solidFill>
                  <a:srgbClr val="FFFFFF"/>
                </a:solidFill>
                <a:latin typeface="Arial MT"/>
                <a:cs typeface="Arial MT"/>
              </a:rPr>
              <a:t>In</a:t>
            </a:r>
            <a:r>
              <a:rPr lang="en-US" sz="1800" spc="-25" dirty="0">
                <a:solidFill>
                  <a:srgbClr val="FFFFFF"/>
                </a:solidFill>
                <a:latin typeface="Arial MT"/>
                <a:cs typeface="Arial MT"/>
              </a:rPr>
              <a:t> </a:t>
            </a:r>
            <a:r>
              <a:rPr lang="en-US" sz="1800" spc="20" dirty="0">
                <a:solidFill>
                  <a:srgbClr val="FFFFFF"/>
                </a:solidFill>
                <a:latin typeface="Arial MT"/>
                <a:cs typeface="Arial MT"/>
              </a:rPr>
              <a:t>the </a:t>
            </a:r>
            <a:r>
              <a:rPr lang="en-US" sz="1800" spc="5" dirty="0">
                <a:solidFill>
                  <a:srgbClr val="FFFFFF"/>
                </a:solidFill>
                <a:latin typeface="Arial MT"/>
                <a:cs typeface="Arial MT"/>
              </a:rPr>
              <a:t>data </a:t>
            </a:r>
            <a:r>
              <a:rPr lang="en-US" sz="1800" spc="-10" dirty="0">
                <a:solidFill>
                  <a:srgbClr val="FFFFFF"/>
                </a:solidFill>
                <a:latin typeface="Arial MT"/>
                <a:cs typeface="Arial MT"/>
              </a:rPr>
              <a:t>set</a:t>
            </a:r>
            <a:r>
              <a:rPr lang="en-US" sz="1800" spc="-5" dirty="0">
                <a:solidFill>
                  <a:srgbClr val="FFFFFF"/>
                </a:solidFill>
                <a:latin typeface="Arial MT"/>
                <a:cs typeface="Arial MT"/>
              </a:rPr>
              <a:t> </a:t>
            </a:r>
            <a:r>
              <a:rPr lang="en-US" sz="1800" spc="-15" dirty="0">
                <a:solidFill>
                  <a:srgbClr val="FFFFFF"/>
                </a:solidFill>
                <a:latin typeface="Arial MT"/>
                <a:cs typeface="Arial MT"/>
              </a:rPr>
              <a:t>we</a:t>
            </a:r>
            <a:r>
              <a:rPr lang="en-US" sz="1800" spc="-10" dirty="0">
                <a:solidFill>
                  <a:srgbClr val="FFFFFF"/>
                </a:solidFill>
                <a:latin typeface="Arial MT"/>
                <a:cs typeface="Arial MT"/>
              </a:rPr>
              <a:t> </a:t>
            </a:r>
            <a:r>
              <a:rPr lang="en-US" sz="1800" spc="-20" dirty="0">
                <a:solidFill>
                  <a:srgbClr val="FFFFFF"/>
                </a:solidFill>
                <a:latin typeface="Arial MT"/>
                <a:cs typeface="Arial MT"/>
              </a:rPr>
              <a:t>have</a:t>
            </a:r>
            <a:r>
              <a:rPr lang="en-US" sz="1800" spc="-15" dirty="0">
                <a:solidFill>
                  <a:srgbClr val="FFFFFF"/>
                </a:solidFill>
                <a:latin typeface="Arial MT"/>
                <a:cs typeface="Arial MT"/>
              </a:rPr>
              <a:t> </a:t>
            </a:r>
            <a:r>
              <a:rPr lang="en-US" sz="1800" spc="-5" dirty="0">
                <a:solidFill>
                  <a:srgbClr val="FFFFFF"/>
                </a:solidFill>
                <a:latin typeface="Arial MT"/>
                <a:cs typeface="Arial MT"/>
              </a:rPr>
              <a:t>different </a:t>
            </a:r>
            <a:r>
              <a:rPr lang="en-US" sz="1800" dirty="0">
                <a:solidFill>
                  <a:srgbClr val="FFFFFF"/>
                </a:solidFill>
                <a:latin typeface="Arial MT"/>
                <a:cs typeface="Arial MT"/>
              </a:rPr>
              <a:t> </a:t>
            </a:r>
            <a:r>
              <a:rPr lang="en-US" sz="1800" spc="-5" dirty="0">
                <a:solidFill>
                  <a:srgbClr val="FFFFFF"/>
                </a:solidFill>
                <a:latin typeface="Arial MT"/>
                <a:cs typeface="Arial MT"/>
              </a:rPr>
              <a:t>states </a:t>
            </a:r>
            <a:r>
              <a:rPr lang="en-US" sz="1800" spc="5" dirty="0">
                <a:solidFill>
                  <a:srgbClr val="FFFFFF"/>
                </a:solidFill>
                <a:latin typeface="Arial MT"/>
                <a:cs typeface="Arial MT"/>
              </a:rPr>
              <a:t>and </a:t>
            </a:r>
            <a:r>
              <a:rPr lang="en-US" sz="1800" spc="-5" dirty="0">
                <a:solidFill>
                  <a:srgbClr val="FFFFFF"/>
                </a:solidFill>
                <a:latin typeface="Arial MT"/>
                <a:cs typeface="Arial MT"/>
              </a:rPr>
              <a:t>the </a:t>
            </a:r>
            <a:r>
              <a:rPr lang="en-US" sz="1800" dirty="0">
                <a:solidFill>
                  <a:srgbClr val="FFFFFF"/>
                </a:solidFill>
                <a:latin typeface="Arial MT"/>
                <a:cs typeface="Arial MT"/>
              </a:rPr>
              <a:t>months </a:t>
            </a:r>
            <a:r>
              <a:rPr lang="en-US" sz="1800" spc="-10" dirty="0">
                <a:solidFill>
                  <a:srgbClr val="FFFFFF"/>
                </a:solidFill>
                <a:latin typeface="Arial MT"/>
                <a:cs typeface="Arial MT"/>
              </a:rPr>
              <a:t>along</a:t>
            </a:r>
            <a:r>
              <a:rPr lang="en-US" sz="1800" spc="-5" dirty="0">
                <a:solidFill>
                  <a:srgbClr val="FFFFFF"/>
                </a:solidFill>
                <a:latin typeface="Arial MT"/>
                <a:cs typeface="Arial MT"/>
              </a:rPr>
              <a:t> </a:t>
            </a:r>
            <a:r>
              <a:rPr lang="en-US" sz="1800" spc="-30" dirty="0">
                <a:solidFill>
                  <a:srgbClr val="FFFFFF"/>
                </a:solidFill>
                <a:latin typeface="Arial MT"/>
                <a:cs typeface="Arial MT"/>
              </a:rPr>
              <a:t>with </a:t>
            </a:r>
            <a:r>
              <a:rPr lang="en-US" sz="1800" spc="-25" dirty="0">
                <a:solidFill>
                  <a:srgbClr val="FFFFFF"/>
                </a:solidFill>
                <a:latin typeface="Arial MT"/>
                <a:cs typeface="Arial MT"/>
              </a:rPr>
              <a:t> </a:t>
            </a:r>
            <a:r>
              <a:rPr lang="en-US" sz="1800" spc="20" dirty="0">
                <a:solidFill>
                  <a:srgbClr val="FFFFFF"/>
                </a:solidFill>
                <a:latin typeface="Arial MT"/>
                <a:cs typeface="Arial MT"/>
              </a:rPr>
              <a:t>the</a:t>
            </a:r>
            <a:r>
              <a:rPr lang="en-US" sz="1800" spc="-80" dirty="0">
                <a:solidFill>
                  <a:srgbClr val="FFFFFF"/>
                </a:solidFill>
                <a:latin typeface="Arial MT"/>
                <a:cs typeface="Arial MT"/>
              </a:rPr>
              <a:t> </a:t>
            </a:r>
            <a:r>
              <a:rPr lang="en-US" spc="-80" dirty="0">
                <a:solidFill>
                  <a:srgbClr val="FFFFFF"/>
                </a:solidFill>
                <a:latin typeface="Arial MT"/>
                <a:cs typeface="Arial MT"/>
              </a:rPr>
              <a:t>3 </a:t>
            </a:r>
            <a:r>
              <a:rPr lang="en-US" sz="1800" spc="5" dirty="0">
                <a:solidFill>
                  <a:srgbClr val="FFFFFF"/>
                </a:solidFill>
                <a:latin typeface="Arial MT"/>
                <a:cs typeface="Arial MT"/>
              </a:rPr>
              <a:t>types</a:t>
            </a:r>
            <a:r>
              <a:rPr lang="en-US" sz="1800" spc="-50" dirty="0">
                <a:solidFill>
                  <a:srgbClr val="FFFFFF"/>
                </a:solidFill>
                <a:latin typeface="Arial MT"/>
                <a:cs typeface="Arial MT"/>
              </a:rPr>
              <a:t> </a:t>
            </a:r>
            <a:r>
              <a:rPr lang="en-US" sz="1800" spc="-15" dirty="0">
                <a:solidFill>
                  <a:srgbClr val="FFFFFF"/>
                </a:solidFill>
                <a:latin typeface="Arial MT"/>
                <a:cs typeface="Arial MT"/>
              </a:rPr>
              <a:t>of</a:t>
            </a:r>
            <a:r>
              <a:rPr lang="en-US" sz="1800" spc="40" dirty="0">
                <a:solidFill>
                  <a:srgbClr val="FFFFFF"/>
                </a:solidFill>
                <a:latin typeface="Arial MT"/>
                <a:cs typeface="Arial MT"/>
              </a:rPr>
              <a:t> </a:t>
            </a:r>
            <a:r>
              <a:rPr lang="en-US" sz="1800" spc="-5" dirty="0">
                <a:solidFill>
                  <a:srgbClr val="FFFFFF"/>
                </a:solidFill>
                <a:latin typeface="Arial MT"/>
                <a:cs typeface="Arial MT"/>
              </a:rPr>
              <a:t>loan </a:t>
            </a:r>
            <a:r>
              <a:rPr lang="en-US" sz="1800" spc="5" dirty="0">
                <a:solidFill>
                  <a:srgbClr val="FFFFFF"/>
                </a:solidFill>
                <a:latin typeface="Arial MT"/>
                <a:cs typeface="Arial MT"/>
              </a:rPr>
              <a:t>status.</a:t>
            </a:r>
            <a:endParaRPr lang="en-US" sz="1800" dirty="0">
              <a:latin typeface="Arial MT"/>
              <a:cs typeface="Arial MT"/>
            </a:endParaRPr>
          </a:p>
          <a:p>
            <a:pPr marL="241300" marR="5080" indent="-229235" algn="just">
              <a:lnSpc>
                <a:spcPct val="89200"/>
              </a:lnSpc>
              <a:spcBef>
                <a:spcPts val="1055"/>
              </a:spcBef>
              <a:buClr>
                <a:srgbClr val="F6A6F4"/>
              </a:buClr>
              <a:buFont typeface="Courier New"/>
              <a:buChar char="o"/>
              <a:tabLst>
                <a:tab pos="241935" algn="l"/>
              </a:tabLst>
            </a:pPr>
            <a:r>
              <a:rPr lang="en-US" sz="1800" spc="-30" dirty="0">
                <a:solidFill>
                  <a:srgbClr val="FFFFFF"/>
                </a:solidFill>
                <a:latin typeface="Arial MT"/>
                <a:cs typeface="Arial MT"/>
              </a:rPr>
              <a:t>In</a:t>
            </a:r>
            <a:r>
              <a:rPr lang="en-US" sz="1800" spc="-25" dirty="0">
                <a:solidFill>
                  <a:srgbClr val="FFFFFF"/>
                </a:solidFill>
                <a:latin typeface="Arial MT"/>
                <a:cs typeface="Arial MT"/>
              </a:rPr>
              <a:t> </a:t>
            </a:r>
            <a:r>
              <a:rPr lang="en-US" sz="1800" spc="20" dirty="0">
                <a:solidFill>
                  <a:srgbClr val="FFFFFF"/>
                </a:solidFill>
                <a:latin typeface="Arial MT"/>
                <a:cs typeface="Arial MT"/>
              </a:rPr>
              <a:t>the</a:t>
            </a:r>
            <a:r>
              <a:rPr lang="en-US" sz="1800" spc="25" dirty="0">
                <a:solidFill>
                  <a:srgbClr val="FFFFFF"/>
                </a:solidFill>
                <a:latin typeface="Arial MT"/>
                <a:cs typeface="Arial MT"/>
              </a:rPr>
              <a:t> </a:t>
            </a:r>
            <a:r>
              <a:rPr lang="en-US" sz="1800" dirty="0">
                <a:solidFill>
                  <a:srgbClr val="FFFFFF"/>
                </a:solidFill>
                <a:latin typeface="Arial MT"/>
                <a:cs typeface="Arial MT"/>
              </a:rPr>
              <a:t>state</a:t>
            </a:r>
            <a:r>
              <a:rPr lang="en-US" sz="1800" spc="5" dirty="0">
                <a:solidFill>
                  <a:srgbClr val="FFFFFF"/>
                </a:solidFill>
                <a:latin typeface="Arial MT"/>
                <a:cs typeface="Arial MT"/>
              </a:rPr>
              <a:t> </a:t>
            </a:r>
            <a:r>
              <a:rPr lang="en-US" sz="1800" spc="-15" dirty="0">
                <a:solidFill>
                  <a:srgbClr val="FFFFFF"/>
                </a:solidFill>
                <a:latin typeface="Arial MT"/>
                <a:cs typeface="Arial MT"/>
              </a:rPr>
              <a:t>wise</a:t>
            </a:r>
            <a:r>
              <a:rPr lang="en-US" sz="1800" spc="-10" dirty="0">
                <a:solidFill>
                  <a:srgbClr val="FFFFFF"/>
                </a:solidFill>
                <a:latin typeface="Arial MT"/>
                <a:cs typeface="Arial MT"/>
              </a:rPr>
              <a:t> </a:t>
            </a:r>
            <a:r>
              <a:rPr lang="en-US" sz="1800" spc="-5" dirty="0">
                <a:solidFill>
                  <a:srgbClr val="FFFFFF"/>
                </a:solidFill>
                <a:latin typeface="Arial MT"/>
                <a:cs typeface="Arial MT"/>
              </a:rPr>
              <a:t>loan</a:t>
            </a:r>
            <a:r>
              <a:rPr lang="en-US" sz="1800" spc="490" dirty="0">
                <a:solidFill>
                  <a:srgbClr val="FFFFFF"/>
                </a:solidFill>
                <a:latin typeface="Arial MT"/>
                <a:cs typeface="Arial MT"/>
              </a:rPr>
              <a:t> </a:t>
            </a:r>
            <a:r>
              <a:rPr lang="en-US" sz="1800" spc="10" dirty="0">
                <a:solidFill>
                  <a:srgbClr val="FFFFFF"/>
                </a:solidFill>
                <a:latin typeface="Arial MT"/>
                <a:cs typeface="Arial MT"/>
              </a:rPr>
              <a:t>status  </a:t>
            </a:r>
            <a:r>
              <a:rPr lang="en-US" sz="1800" spc="-30" dirty="0">
                <a:solidFill>
                  <a:srgbClr val="FFFFFF"/>
                </a:solidFill>
                <a:latin typeface="Arial MT"/>
                <a:cs typeface="Arial MT"/>
              </a:rPr>
              <a:t>we </a:t>
            </a:r>
            <a:r>
              <a:rPr lang="en-US" sz="1800" spc="-490" dirty="0">
                <a:solidFill>
                  <a:srgbClr val="FFFFFF"/>
                </a:solidFill>
                <a:latin typeface="Arial MT"/>
                <a:cs typeface="Arial MT"/>
              </a:rPr>
              <a:t> </a:t>
            </a:r>
            <a:r>
              <a:rPr lang="en-US" sz="1800" spc="-10" dirty="0">
                <a:solidFill>
                  <a:srgbClr val="FFFFFF"/>
                </a:solidFill>
                <a:latin typeface="Arial MT"/>
                <a:cs typeface="Arial MT"/>
              </a:rPr>
              <a:t>can</a:t>
            </a:r>
            <a:r>
              <a:rPr lang="en-US" sz="1800" spc="-5" dirty="0">
                <a:solidFill>
                  <a:srgbClr val="FFFFFF"/>
                </a:solidFill>
                <a:latin typeface="Arial MT"/>
                <a:cs typeface="Arial MT"/>
              </a:rPr>
              <a:t> </a:t>
            </a:r>
            <a:r>
              <a:rPr lang="en-US" sz="1800" spc="-15" dirty="0">
                <a:solidFill>
                  <a:srgbClr val="FFFFFF"/>
                </a:solidFill>
                <a:latin typeface="Arial MT"/>
                <a:cs typeface="Arial MT"/>
              </a:rPr>
              <a:t>observe</a:t>
            </a:r>
            <a:r>
              <a:rPr lang="en-US" sz="1800" spc="-10" dirty="0">
                <a:solidFill>
                  <a:srgbClr val="FFFFFF"/>
                </a:solidFill>
                <a:latin typeface="Arial MT"/>
                <a:cs typeface="Arial MT"/>
              </a:rPr>
              <a:t> </a:t>
            </a:r>
            <a:r>
              <a:rPr lang="en-US" sz="1800" spc="10" dirty="0">
                <a:solidFill>
                  <a:srgbClr val="FFFFFF"/>
                </a:solidFill>
                <a:latin typeface="Arial MT"/>
                <a:cs typeface="Arial MT"/>
              </a:rPr>
              <a:t>that</a:t>
            </a:r>
            <a:r>
              <a:rPr lang="en-US" sz="1800" spc="15" dirty="0">
                <a:solidFill>
                  <a:srgbClr val="FFFFFF"/>
                </a:solidFill>
                <a:latin typeface="Arial MT"/>
                <a:cs typeface="Arial MT"/>
              </a:rPr>
              <a:t> </a:t>
            </a:r>
            <a:r>
              <a:rPr lang="en-US" sz="1800" spc="-25" dirty="0">
                <a:solidFill>
                  <a:srgbClr val="FFFFFF"/>
                </a:solidFill>
                <a:latin typeface="Arial MT"/>
                <a:cs typeface="Arial MT"/>
              </a:rPr>
              <a:t>CA,NY,TX,FL</a:t>
            </a:r>
            <a:r>
              <a:rPr lang="en-US" sz="1800" spc="450" dirty="0">
                <a:solidFill>
                  <a:srgbClr val="FFFFFF"/>
                </a:solidFill>
                <a:latin typeface="Arial MT"/>
                <a:cs typeface="Arial MT"/>
              </a:rPr>
              <a:t> </a:t>
            </a:r>
            <a:r>
              <a:rPr lang="en-US" sz="1800" dirty="0">
                <a:solidFill>
                  <a:srgbClr val="FFFFFF"/>
                </a:solidFill>
                <a:latin typeface="Arial MT"/>
                <a:cs typeface="Arial MT"/>
              </a:rPr>
              <a:t>&amp; </a:t>
            </a:r>
            <a:r>
              <a:rPr lang="en-US" sz="1800" spc="-490" dirty="0">
                <a:solidFill>
                  <a:srgbClr val="FFFFFF"/>
                </a:solidFill>
                <a:latin typeface="Arial MT"/>
                <a:cs typeface="Arial MT"/>
              </a:rPr>
              <a:t> </a:t>
            </a:r>
            <a:r>
              <a:rPr lang="en-US" sz="1800" spc="-15" dirty="0">
                <a:solidFill>
                  <a:srgbClr val="FFFFFF"/>
                </a:solidFill>
                <a:latin typeface="Arial MT"/>
                <a:cs typeface="Arial MT"/>
              </a:rPr>
              <a:t>NJ </a:t>
            </a:r>
            <a:r>
              <a:rPr lang="en-US" sz="1800" spc="-10" dirty="0">
                <a:solidFill>
                  <a:srgbClr val="FFFFFF"/>
                </a:solidFill>
                <a:latin typeface="Arial MT"/>
                <a:cs typeface="Arial MT"/>
              </a:rPr>
              <a:t>are </a:t>
            </a:r>
            <a:r>
              <a:rPr lang="en-US" sz="1800" spc="20" dirty="0">
                <a:solidFill>
                  <a:srgbClr val="FFFFFF"/>
                </a:solidFill>
                <a:latin typeface="Arial MT"/>
                <a:cs typeface="Arial MT"/>
              </a:rPr>
              <a:t>the </a:t>
            </a:r>
            <a:r>
              <a:rPr lang="en-US" sz="1800" spc="-5" dirty="0">
                <a:solidFill>
                  <a:srgbClr val="FFFFFF"/>
                </a:solidFill>
                <a:latin typeface="Arial MT"/>
                <a:cs typeface="Arial MT"/>
              </a:rPr>
              <a:t>top states </a:t>
            </a:r>
            <a:r>
              <a:rPr lang="en-US" sz="1800" spc="10" dirty="0">
                <a:solidFill>
                  <a:srgbClr val="FFFFFF"/>
                </a:solidFill>
                <a:latin typeface="Arial MT"/>
                <a:cs typeface="Arial MT"/>
              </a:rPr>
              <a:t>to </a:t>
            </a:r>
            <a:r>
              <a:rPr lang="en-US" sz="1800" dirty="0">
                <a:solidFill>
                  <a:srgbClr val="FFFFFF"/>
                </a:solidFill>
                <a:latin typeface="Arial MT"/>
                <a:cs typeface="Arial MT"/>
              </a:rPr>
              <a:t>fully </a:t>
            </a:r>
            <a:r>
              <a:rPr lang="en-US" sz="1800" spc="-5" dirty="0">
                <a:solidFill>
                  <a:srgbClr val="FFFFFF"/>
                </a:solidFill>
                <a:latin typeface="Arial MT"/>
                <a:cs typeface="Arial MT"/>
              </a:rPr>
              <a:t>paid </a:t>
            </a:r>
            <a:r>
              <a:rPr lang="en-US" sz="1800" dirty="0">
                <a:solidFill>
                  <a:srgbClr val="FFFFFF"/>
                </a:solidFill>
                <a:latin typeface="Arial MT"/>
                <a:cs typeface="Arial MT"/>
              </a:rPr>
              <a:t> </a:t>
            </a:r>
            <a:r>
              <a:rPr lang="en-US" sz="1800" spc="5" dirty="0">
                <a:solidFill>
                  <a:srgbClr val="FFFFFF"/>
                </a:solidFill>
                <a:latin typeface="Arial MT"/>
                <a:cs typeface="Arial MT"/>
              </a:rPr>
              <a:t>amount.</a:t>
            </a:r>
            <a:endParaRPr lang="en-US" sz="1800" dirty="0">
              <a:latin typeface="Arial MT"/>
              <a:cs typeface="Arial MT"/>
            </a:endParaRPr>
          </a:p>
          <a:p>
            <a:pPr marL="241300" marR="5080" indent="-229235" algn="just">
              <a:lnSpc>
                <a:spcPct val="88700"/>
              </a:lnSpc>
              <a:spcBef>
                <a:spcPts val="1085"/>
              </a:spcBef>
              <a:buClr>
                <a:srgbClr val="F6A6F4"/>
              </a:buClr>
              <a:buFont typeface="Courier New"/>
              <a:buChar char="o"/>
              <a:tabLst>
                <a:tab pos="241935" algn="l"/>
              </a:tabLst>
            </a:pPr>
            <a:r>
              <a:rPr lang="en-US" sz="1800" spc="-30" dirty="0">
                <a:solidFill>
                  <a:srgbClr val="FFFFFF"/>
                </a:solidFill>
                <a:latin typeface="Arial MT"/>
                <a:cs typeface="Arial MT"/>
              </a:rPr>
              <a:t>In</a:t>
            </a:r>
            <a:r>
              <a:rPr lang="en-US" sz="1800" spc="-25" dirty="0">
                <a:solidFill>
                  <a:srgbClr val="FFFFFF"/>
                </a:solidFill>
                <a:latin typeface="Arial MT"/>
                <a:cs typeface="Arial MT"/>
              </a:rPr>
              <a:t> </a:t>
            </a:r>
            <a:r>
              <a:rPr lang="en-US" sz="1800" spc="20" dirty="0">
                <a:solidFill>
                  <a:srgbClr val="FFFFFF"/>
                </a:solidFill>
                <a:latin typeface="Arial MT"/>
                <a:cs typeface="Arial MT"/>
              </a:rPr>
              <a:t>the </a:t>
            </a:r>
            <a:r>
              <a:rPr lang="en-US" sz="1800" spc="-10" dirty="0">
                <a:solidFill>
                  <a:srgbClr val="FFFFFF"/>
                </a:solidFill>
                <a:latin typeface="Arial MT"/>
                <a:cs typeface="Arial MT"/>
              </a:rPr>
              <a:t>month </a:t>
            </a:r>
            <a:r>
              <a:rPr lang="en-US" sz="1800" spc="-15" dirty="0">
                <a:solidFill>
                  <a:srgbClr val="FFFFFF"/>
                </a:solidFill>
                <a:latin typeface="Arial MT"/>
                <a:cs typeface="Arial MT"/>
              </a:rPr>
              <a:t>wise </a:t>
            </a:r>
            <a:r>
              <a:rPr lang="en-US" sz="1800" spc="-5" dirty="0">
                <a:solidFill>
                  <a:srgbClr val="FFFFFF"/>
                </a:solidFill>
                <a:latin typeface="Arial MT"/>
                <a:cs typeface="Arial MT"/>
              </a:rPr>
              <a:t>loan status </a:t>
            </a:r>
            <a:r>
              <a:rPr lang="en-US" sz="1800" spc="-30" dirty="0">
                <a:solidFill>
                  <a:srgbClr val="FFFFFF"/>
                </a:solidFill>
                <a:latin typeface="Arial MT"/>
                <a:cs typeface="Arial MT"/>
              </a:rPr>
              <a:t>we </a:t>
            </a:r>
            <a:r>
              <a:rPr lang="en-US" sz="1800" spc="-25" dirty="0">
                <a:solidFill>
                  <a:srgbClr val="FFFFFF"/>
                </a:solidFill>
                <a:latin typeface="Arial MT"/>
                <a:cs typeface="Arial MT"/>
              </a:rPr>
              <a:t> </a:t>
            </a:r>
            <a:r>
              <a:rPr lang="en-US" sz="1800" spc="-10" dirty="0">
                <a:solidFill>
                  <a:srgbClr val="FFFFFF"/>
                </a:solidFill>
                <a:latin typeface="Arial MT"/>
                <a:cs typeface="Arial MT"/>
              </a:rPr>
              <a:t>can </a:t>
            </a:r>
            <a:r>
              <a:rPr lang="en-US" sz="1800" spc="-15" dirty="0">
                <a:solidFill>
                  <a:srgbClr val="FFFFFF"/>
                </a:solidFill>
                <a:latin typeface="Arial MT"/>
                <a:cs typeface="Arial MT"/>
              </a:rPr>
              <a:t>observe </a:t>
            </a:r>
            <a:r>
              <a:rPr lang="en-US" sz="1800" spc="-10" dirty="0">
                <a:solidFill>
                  <a:srgbClr val="FFFFFF"/>
                </a:solidFill>
                <a:latin typeface="Arial MT"/>
                <a:cs typeface="Arial MT"/>
              </a:rPr>
              <a:t>that </a:t>
            </a:r>
            <a:r>
              <a:rPr lang="en-US" sz="1800" spc="-15" dirty="0">
                <a:solidFill>
                  <a:srgbClr val="FFFFFF"/>
                </a:solidFill>
                <a:latin typeface="Arial MT"/>
                <a:cs typeface="Arial MT"/>
              </a:rPr>
              <a:t>Dec, </a:t>
            </a:r>
            <a:r>
              <a:rPr lang="en-US" sz="1800" spc="-20" dirty="0">
                <a:solidFill>
                  <a:srgbClr val="FFFFFF"/>
                </a:solidFill>
                <a:latin typeface="Arial MT"/>
                <a:cs typeface="Arial MT"/>
              </a:rPr>
              <a:t>Nov </a:t>
            </a:r>
            <a:r>
              <a:rPr lang="en-US" sz="1800" spc="5" dirty="0">
                <a:solidFill>
                  <a:srgbClr val="FFFFFF"/>
                </a:solidFill>
                <a:latin typeface="Arial MT"/>
                <a:cs typeface="Arial MT"/>
              </a:rPr>
              <a:t>and </a:t>
            </a:r>
            <a:r>
              <a:rPr lang="en-US" sz="1800" spc="-10" dirty="0">
                <a:solidFill>
                  <a:srgbClr val="FFFFFF"/>
                </a:solidFill>
                <a:latin typeface="Arial MT"/>
                <a:cs typeface="Arial MT"/>
              </a:rPr>
              <a:t>oct </a:t>
            </a:r>
            <a:r>
              <a:rPr lang="en-US" sz="1800" spc="-5" dirty="0">
                <a:solidFill>
                  <a:srgbClr val="FFFFFF"/>
                </a:solidFill>
                <a:latin typeface="Arial MT"/>
                <a:cs typeface="Arial MT"/>
              </a:rPr>
              <a:t> </a:t>
            </a:r>
            <a:r>
              <a:rPr lang="en-US" sz="1800" spc="-10" dirty="0">
                <a:solidFill>
                  <a:srgbClr val="FFFFFF"/>
                </a:solidFill>
                <a:latin typeface="Arial MT"/>
                <a:cs typeface="Arial MT"/>
              </a:rPr>
              <a:t>have the highest </a:t>
            </a:r>
            <a:r>
              <a:rPr lang="en-US" sz="1800" spc="5" dirty="0">
                <a:solidFill>
                  <a:srgbClr val="FFFFFF"/>
                </a:solidFill>
                <a:latin typeface="Arial MT"/>
                <a:cs typeface="Arial MT"/>
              </a:rPr>
              <a:t>amount.</a:t>
            </a:r>
            <a:endParaRPr lang="en-US" sz="1800" dirty="0">
              <a:latin typeface="Arial MT"/>
              <a:cs typeface="Arial MT"/>
            </a:endParaRPr>
          </a:p>
        </p:txBody>
      </p:sp>
      <p:pic>
        <p:nvPicPr>
          <p:cNvPr id="7" name="Picture 6">
            <a:extLst>
              <a:ext uri="{FF2B5EF4-FFF2-40B4-BE49-F238E27FC236}">
                <a16:creationId xmlns:a16="http://schemas.microsoft.com/office/drawing/2014/main" id="{3E3CB63D-DBF1-C9A5-CE56-2FB7E3CCA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477298"/>
            <a:ext cx="5548455" cy="2147697"/>
          </a:xfrm>
          <a:prstGeom prst="rect">
            <a:avLst/>
          </a:prstGeom>
        </p:spPr>
      </p:pic>
      <p:pic>
        <p:nvPicPr>
          <p:cNvPr id="10" name="Picture 9">
            <a:extLst>
              <a:ext uri="{FF2B5EF4-FFF2-40B4-BE49-F238E27FC236}">
                <a16:creationId xmlns:a16="http://schemas.microsoft.com/office/drawing/2014/main" id="{D7F53FDF-C699-703E-2D1F-AF92711F7F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4425" y="3650719"/>
            <a:ext cx="5657649" cy="3131081"/>
          </a:xfrm>
          <a:prstGeom prst="rect">
            <a:avLst/>
          </a:prstGeom>
        </p:spPr>
      </p:pic>
    </p:spTree>
    <p:extLst>
      <p:ext uri="{BB962C8B-B14F-4D97-AF65-F5344CB8AC3E}">
        <p14:creationId xmlns:p14="http://schemas.microsoft.com/office/powerpoint/2010/main" val="102931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990600" y="776936"/>
            <a:ext cx="9514206" cy="998350"/>
          </a:xfrm>
          <a:prstGeom prst="rect">
            <a:avLst/>
          </a:prstGeom>
        </p:spPr>
        <p:txBody>
          <a:bodyPr vert="horz" wrap="square" lIns="0" tIns="13335" rIns="0" bIns="0" rtlCol="0">
            <a:spAutoFit/>
          </a:bodyPr>
          <a:lstStyle/>
          <a:p>
            <a:pPr marL="12700">
              <a:lnSpc>
                <a:spcPct val="100000"/>
              </a:lnSpc>
              <a:spcBef>
                <a:spcPts val="105"/>
              </a:spcBef>
            </a:pPr>
            <a:r>
              <a:rPr lang="en-US" sz="4800" spc="-442" baseline="-2604" dirty="0"/>
              <a:t>K</a:t>
            </a:r>
            <a:r>
              <a:rPr lang="en-US" sz="4800" spc="-622" baseline="-2604" dirty="0"/>
              <a:t>P</a:t>
            </a:r>
            <a:r>
              <a:rPr lang="en-US" sz="4800" spc="-89" baseline="-2604" dirty="0"/>
              <a:t>I</a:t>
            </a:r>
            <a:r>
              <a:rPr lang="en-US" sz="4800" spc="-142" baseline="-2604" dirty="0"/>
              <a:t>-</a:t>
            </a:r>
            <a:r>
              <a:rPr lang="en-US" sz="4800" spc="-104" baseline="-2604" dirty="0"/>
              <a:t>5</a:t>
            </a:r>
            <a:r>
              <a:rPr lang="en-US" sz="4800" spc="-82" baseline="-2604" dirty="0"/>
              <a:t> </a:t>
            </a:r>
            <a:r>
              <a:rPr lang="en-US" sz="4800" spc="-345" baseline="-2604" dirty="0"/>
              <a:t>:</a:t>
            </a:r>
            <a:r>
              <a:rPr lang="en-US" sz="4800" spc="-37" baseline="-2604" dirty="0"/>
              <a:t> </a:t>
            </a:r>
            <a:r>
              <a:rPr lang="en-US" sz="3200" spc="-295" dirty="0"/>
              <a:t>H</a:t>
            </a:r>
            <a:r>
              <a:rPr lang="en-US" sz="3200" spc="-95" dirty="0"/>
              <a:t>O</a:t>
            </a:r>
            <a:r>
              <a:rPr lang="en-US" sz="3200" spc="-350" dirty="0"/>
              <a:t>ME</a:t>
            </a:r>
            <a:r>
              <a:rPr lang="en-US" sz="3200" spc="-125" dirty="0"/>
              <a:t> </a:t>
            </a:r>
            <a:r>
              <a:rPr lang="en-US" sz="3200" spc="-95" dirty="0"/>
              <a:t>O</a:t>
            </a:r>
            <a:r>
              <a:rPr lang="en-US" sz="3200" spc="-315" dirty="0"/>
              <a:t>W</a:t>
            </a:r>
            <a:r>
              <a:rPr lang="en-US" sz="3200" spc="-225" dirty="0"/>
              <a:t>N</a:t>
            </a:r>
            <a:r>
              <a:rPr lang="en-US" sz="3200" spc="-565" dirty="0"/>
              <a:t>E</a:t>
            </a:r>
            <a:r>
              <a:rPr lang="en-US" sz="3200" spc="-535" dirty="0"/>
              <a:t>R</a:t>
            </a:r>
            <a:r>
              <a:rPr lang="en-US" sz="3200" spc="-545" dirty="0"/>
              <a:t>S</a:t>
            </a:r>
            <a:r>
              <a:rPr lang="en-US" sz="3200" spc="-295" dirty="0"/>
              <a:t>H</a:t>
            </a:r>
            <a:r>
              <a:rPr lang="en-US" sz="3200" spc="-70" dirty="0"/>
              <a:t>I</a:t>
            </a:r>
            <a:r>
              <a:rPr lang="en-US" sz="3200" spc="-420" dirty="0"/>
              <a:t>P</a:t>
            </a:r>
            <a:r>
              <a:rPr lang="en-US" sz="3200" spc="-135" dirty="0"/>
              <a:t> </a:t>
            </a:r>
            <a:r>
              <a:rPr lang="en-US" sz="3200" spc="-114" dirty="0"/>
              <a:t>V</a:t>
            </a:r>
            <a:r>
              <a:rPr lang="en-US" sz="3200" spc="-600" dirty="0"/>
              <a:t>S</a:t>
            </a:r>
            <a:r>
              <a:rPr lang="en-US" sz="3200" spc="-35" dirty="0"/>
              <a:t> </a:t>
            </a:r>
            <a:r>
              <a:rPr lang="en-US" sz="3200" spc="-610" dirty="0"/>
              <a:t>L</a:t>
            </a:r>
            <a:r>
              <a:rPr lang="en-US" sz="3200" spc="-65" dirty="0"/>
              <a:t>A</a:t>
            </a:r>
            <a:r>
              <a:rPr lang="en-US" sz="3200" spc="-640" dirty="0"/>
              <a:t>S</a:t>
            </a:r>
            <a:r>
              <a:rPr lang="en-US" sz="3200" spc="-409" dirty="0"/>
              <a:t>T</a:t>
            </a:r>
            <a:r>
              <a:rPr lang="en-US" sz="3200" spc="-114" dirty="0"/>
              <a:t> </a:t>
            </a:r>
            <a:r>
              <a:rPr lang="en-US" sz="3200" spc="-640" dirty="0"/>
              <a:t>P</a:t>
            </a:r>
            <a:r>
              <a:rPr lang="en-US" sz="3200" spc="-440" dirty="0"/>
              <a:t>A</a:t>
            </a:r>
            <a:r>
              <a:rPr lang="en-US" sz="3200" spc="-160" dirty="0"/>
              <a:t>Y</a:t>
            </a:r>
            <a:r>
              <a:rPr lang="en-US" sz="3200" spc="-215" dirty="0"/>
              <a:t>M</a:t>
            </a:r>
            <a:r>
              <a:rPr lang="en-US" sz="3200" spc="-565" dirty="0"/>
              <a:t>E</a:t>
            </a:r>
            <a:r>
              <a:rPr lang="en-US" sz="3200" spc="-65" dirty="0"/>
              <a:t>N</a:t>
            </a:r>
            <a:r>
              <a:rPr lang="en-US" sz="3200" spc="-260" dirty="0"/>
              <a:t>T  </a:t>
            </a:r>
            <a:r>
              <a:rPr lang="en-US" sz="3200" spc="-520" dirty="0"/>
              <a:t>D</a:t>
            </a:r>
            <a:r>
              <a:rPr lang="en-US" sz="3200" spc="-290" dirty="0"/>
              <a:t>A</a:t>
            </a:r>
            <a:r>
              <a:rPr lang="en-US" sz="3200" spc="-385" dirty="0"/>
              <a:t>T</a:t>
            </a:r>
            <a:r>
              <a:rPr lang="en-US" sz="3200" spc="-590" dirty="0"/>
              <a:t>E</a:t>
            </a:r>
            <a:r>
              <a:rPr lang="en-US" sz="3200" spc="-114" dirty="0"/>
              <a:t> </a:t>
            </a:r>
            <a:r>
              <a:rPr lang="en-US" sz="3200" spc="-640" dirty="0"/>
              <a:t>S</a:t>
            </a:r>
            <a:r>
              <a:rPr lang="en-US" sz="3200" spc="-610" dirty="0"/>
              <a:t>T</a:t>
            </a:r>
            <a:r>
              <a:rPr lang="en-US" sz="3200" spc="-290" dirty="0"/>
              <a:t>A</a:t>
            </a:r>
            <a:r>
              <a:rPr lang="en-US" sz="3200" spc="-385" dirty="0"/>
              <a:t>T</a:t>
            </a:r>
            <a:r>
              <a:rPr lang="en-US" sz="3200" spc="-600" dirty="0"/>
              <a:t>S</a:t>
            </a:r>
            <a:endParaRPr lang="en-US" sz="3200" dirty="0"/>
          </a:p>
        </p:txBody>
      </p:sp>
      <p:sp>
        <p:nvSpPr>
          <p:cNvPr id="9" name="object 9"/>
          <p:cNvSpPr txBox="1"/>
          <p:nvPr/>
        </p:nvSpPr>
        <p:spPr>
          <a:xfrm>
            <a:off x="988243" y="1905000"/>
            <a:ext cx="8305800" cy="1764586"/>
          </a:xfrm>
          <a:prstGeom prst="rect">
            <a:avLst/>
          </a:prstGeom>
        </p:spPr>
        <p:txBody>
          <a:bodyPr vert="horz" wrap="square" lIns="0" tIns="43180" rIns="0" bIns="0" rtlCol="0">
            <a:spAutoFit/>
          </a:bodyPr>
          <a:lstStyle/>
          <a:p>
            <a:pPr marL="241300" indent="-229235">
              <a:lnSpc>
                <a:spcPct val="100000"/>
              </a:lnSpc>
              <a:spcBef>
                <a:spcPts val="944"/>
              </a:spcBef>
              <a:buClr>
                <a:srgbClr val="92CDEF"/>
              </a:buClr>
              <a:buFont typeface="Courier New"/>
              <a:buChar char="o"/>
              <a:tabLst>
                <a:tab pos="241935" algn="l"/>
              </a:tabLst>
            </a:pPr>
            <a:r>
              <a:rPr lang="en-US" sz="1800" spc="-20" dirty="0">
                <a:solidFill>
                  <a:srgbClr val="FFFFFF"/>
                </a:solidFill>
                <a:latin typeface="Segoe UI Light"/>
                <a:cs typeface="Segoe UI Light"/>
              </a:rPr>
              <a:t>I</a:t>
            </a:r>
            <a:r>
              <a:rPr lang="en-US" sz="1800" spc="-20" dirty="0">
                <a:solidFill>
                  <a:srgbClr val="FFFFFF"/>
                </a:solidFill>
                <a:latin typeface="Arial MT"/>
                <a:cs typeface="Arial MT"/>
              </a:rPr>
              <a:t>n</a:t>
            </a:r>
            <a:r>
              <a:rPr lang="en-US" sz="1800" dirty="0">
                <a:solidFill>
                  <a:srgbClr val="FFFFFF"/>
                </a:solidFill>
                <a:latin typeface="Arial MT"/>
                <a:cs typeface="Arial MT"/>
              </a:rPr>
              <a:t> </a:t>
            </a:r>
            <a:r>
              <a:rPr lang="en-US" sz="1800" spc="5" dirty="0">
                <a:solidFill>
                  <a:srgbClr val="FFFFFF"/>
                </a:solidFill>
                <a:latin typeface="Arial MT"/>
                <a:cs typeface="Arial MT"/>
              </a:rPr>
              <a:t>this</a:t>
            </a:r>
            <a:r>
              <a:rPr lang="en-US" sz="1800" spc="-55" dirty="0">
                <a:solidFill>
                  <a:srgbClr val="FFFFFF"/>
                </a:solidFill>
                <a:latin typeface="Arial MT"/>
                <a:cs typeface="Arial MT"/>
              </a:rPr>
              <a:t> </a:t>
            </a:r>
            <a:r>
              <a:rPr lang="en-US" sz="1800" dirty="0">
                <a:solidFill>
                  <a:srgbClr val="FFFFFF"/>
                </a:solidFill>
                <a:latin typeface="Arial MT"/>
                <a:cs typeface="Arial MT"/>
              </a:rPr>
              <a:t>chart</a:t>
            </a:r>
            <a:r>
              <a:rPr lang="en-US" sz="1800" spc="-25" dirty="0">
                <a:solidFill>
                  <a:srgbClr val="FFFFFF"/>
                </a:solidFill>
                <a:latin typeface="Arial MT"/>
                <a:cs typeface="Arial MT"/>
              </a:rPr>
              <a:t> we can observe the different types </a:t>
            </a:r>
            <a:r>
              <a:rPr lang="en-US" sz="1800" spc="-15" dirty="0">
                <a:solidFill>
                  <a:srgbClr val="FFFFFF"/>
                </a:solidFill>
                <a:latin typeface="Arial MT"/>
                <a:cs typeface="Arial MT"/>
              </a:rPr>
              <a:t>of</a:t>
            </a:r>
            <a:r>
              <a:rPr lang="en-US" sz="1800" spc="45" dirty="0">
                <a:solidFill>
                  <a:srgbClr val="FFFFFF"/>
                </a:solidFill>
                <a:latin typeface="Arial MT"/>
                <a:cs typeface="Arial MT"/>
              </a:rPr>
              <a:t> </a:t>
            </a:r>
            <a:r>
              <a:rPr lang="en-US" sz="1800" spc="5" dirty="0">
                <a:solidFill>
                  <a:srgbClr val="FFFFFF"/>
                </a:solidFill>
                <a:latin typeface="Arial MT"/>
                <a:cs typeface="Arial MT"/>
              </a:rPr>
              <a:t>home</a:t>
            </a:r>
            <a:r>
              <a:rPr lang="en-US" sz="1800" spc="-5" dirty="0">
                <a:solidFill>
                  <a:srgbClr val="FFFFFF"/>
                </a:solidFill>
                <a:latin typeface="Arial MT"/>
                <a:cs typeface="Arial MT"/>
              </a:rPr>
              <a:t> </a:t>
            </a:r>
            <a:r>
              <a:rPr lang="en-US" sz="1800" dirty="0">
                <a:solidFill>
                  <a:srgbClr val="FFFFFF"/>
                </a:solidFill>
                <a:latin typeface="Arial MT"/>
                <a:cs typeface="Arial MT"/>
              </a:rPr>
              <a:t>ownerships</a:t>
            </a:r>
            <a:r>
              <a:rPr lang="en-US" sz="1800" spc="-50" dirty="0">
                <a:solidFill>
                  <a:srgbClr val="FFFFFF"/>
                </a:solidFill>
                <a:latin typeface="Arial MT"/>
                <a:cs typeface="Arial MT"/>
              </a:rPr>
              <a:t> which </a:t>
            </a:r>
            <a:r>
              <a:rPr lang="en-US" sz="1800" spc="-30" dirty="0">
                <a:solidFill>
                  <a:srgbClr val="FFFFFF"/>
                </a:solidFill>
                <a:latin typeface="Arial MT"/>
                <a:cs typeface="Arial MT"/>
              </a:rPr>
              <a:t>varies</a:t>
            </a:r>
            <a:r>
              <a:rPr lang="en-US" sz="1800" spc="105" dirty="0">
                <a:solidFill>
                  <a:srgbClr val="FFFFFF"/>
                </a:solidFill>
                <a:latin typeface="Arial MT"/>
                <a:cs typeface="Arial MT"/>
              </a:rPr>
              <a:t> </a:t>
            </a:r>
            <a:r>
              <a:rPr lang="en-US" sz="1800" spc="-5" dirty="0">
                <a:solidFill>
                  <a:srgbClr val="FFFFFF"/>
                </a:solidFill>
                <a:latin typeface="Arial MT"/>
                <a:cs typeface="Arial MT"/>
              </a:rPr>
              <a:t>from</a:t>
            </a:r>
            <a:r>
              <a:rPr lang="en-US" sz="1800" spc="25" dirty="0">
                <a:solidFill>
                  <a:srgbClr val="FFFFFF"/>
                </a:solidFill>
                <a:latin typeface="Arial MT"/>
                <a:cs typeface="Arial MT"/>
              </a:rPr>
              <a:t> </a:t>
            </a:r>
            <a:r>
              <a:rPr lang="en-US" sz="1800" spc="-25" dirty="0">
                <a:solidFill>
                  <a:srgbClr val="FFFFFF"/>
                </a:solidFill>
                <a:latin typeface="Arial MT"/>
                <a:cs typeface="Arial MT"/>
              </a:rPr>
              <a:t>2008</a:t>
            </a:r>
            <a:r>
              <a:rPr lang="en-US" sz="1800" spc="75" dirty="0">
                <a:solidFill>
                  <a:srgbClr val="FFFFFF"/>
                </a:solidFill>
                <a:latin typeface="Arial MT"/>
                <a:cs typeface="Arial MT"/>
              </a:rPr>
              <a:t> </a:t>
            </a:r>
            <a:r>
              <a:rPr lang="en-US" sz="1800" spc="10" dirty="0">
                <a:solidFill>
                  <a:srgbClr val="FFFFFF"/>
                </a:solidFill>
                <a:latin typeface="Arial MT"/>
                <a:cs typeface="Arial MT"/>
              </a:rPr>
              <a:t>to</a:t>
            </a:r>
            <a:r>
              <a:rPr lang="en-US" sz="1800" dirty="0">
                <a:solidFill>
                  <a:srgbClr val="FFFFFF"/>
                </a:solidFill>
                <a:latin typeface="Arial MT"/>
                <a:cs typeface="Arial MT"/>
              </a:rPr>
              <a:t> </a:t>
            </a:r>
            <a:r>
              <a:rPr lang="en-US" sz="1800" spc="-25" dirty="0">
                <a:solidFill>
                  <a:srgbClr val="FFFFFF"/>
                </a:solidFill>
                <a:latin typeface="Arial MT"/>
                <a:cs typeface="Arial MT"/>
              </a:rPr>
              <a:t>2016.</a:t>
            </a:r>
            <a:endParaRPr lang="en-US" sz="1800" dirty="0">
              <a:latin typeface="Arial MT"/>
              <a:cs typeface="Arial MT"/>
            </a:endParaRPr>
          </a:p>
          <a:p>
            <a:pPr marL="241300" marR="5080" indent="-229235">
              <a:lnSpc>
                <a:spcPts val="1950"/>
              </a:lnSpc>
              <a:spcBef>
                <a:spcPts val="1085"/>
              </a:spcBef>
              <a:buClr>
                <a:srgbClr val="92CDEF"/>
              </a:buClr>
              <a:buFont typeface="Courier New"/>
              <a:buChar char="o"/>
              <a:tabLst>
                <a:tab pos="241935" algn="l"/>
              </a:tabLst>
            </a:pPr>
            <a:r>
              <a:rPr lang="en-US" spc="-30" dirty="0">
                <a:solidFill>
                  <a:srgbClr val="FFFFFF"/>
                </a:solidFill>
                <a:latin typeface="Arial MT"/>
                <a:cs typeface="Arial MT"/>
              </a:rPr>
              <a:t>The</a:t>
            </a:r>
            <a:r>
              <a:rPr lang="en-US" sz="1800" spc="65" dirty="0">
                <a:solidFill>
                  <a:srgbClr val="FFFFFF"/>
                </a:solidFill>
                <a:latin typeface="Arial MT"/>
                <a:cs typeface="Arial MT"/>
              </a:rPr>
              <a:t> </a:t>
            </a:r>
            <a:r>
              <a:rPr lang="en-US" sz="1800" spc="-15" dirty="0">
                <a:solidFill>
                  <a:srgbClr val="FFFFFF"/>
                </a:solidFill>
                <a:latin typeface="Arial MT"/>
                <a:cs typeface="Arial MT"/>
              </a:rPr>
              <a:t>maximum</a:t>
            </a:r>
            <a:r>
              <a:rPr lang="en-US" sz="1800" spc="25" dirty="0">
                <a:solidFill>
                  <a:srgbClr val="FFFFFF"/>
                </a:solidFill>
                <a:latin typeface="Arial MT"/>
                <a:cs typeface="Arial MT"/>
              </a:rPr>
              <a:t> </a:t>
            </a:r>
            <a:r>
              <a:rPr lang="en-US" sz="1800" spc="5" dirty="0">
                <a:solidFill>
                  <a:srgbClr val="FFFFFF"/>
                </a:solidFill>
                <a:latin typeface="Arial MT"/>
                <a:cs typeface="Arial MT"/>
              </a:rPr>
              <a:t>amount</a:t>
            </a:r>
            <a:r>
              <a:rPr lang="en-US" sz="1800" spc="-30" dirty="0">
                <a:solidFill>
                  <a:srgbClr val="FFFFFF"/>
                </a:solidFill>
                <a:latin typeface="Arial MT"/>
                <a:cs typeface="Arial MT"/>
              </a:rPr>
              <a:t> </a:t>
            </a:r>
            <a:r>
              <a:rPr lang="en-US" sz="1800" spc="-10" dirty="0">
                <a:solidFill>
                  <a:srgbClr val="FFFFFF"/>
                </a:solidFill>
                <a:latin typeface="Arial MT"/>
                <a:cs typeface="Arial MT"/>
              </a:rPr>
              <a:t>reaches</a:t>
            </a:r>
            <a:r>
              <a:rPr lang="en-US" sz="1800" spc="25" dirty="0">
                <a:solidFill>
                  <a:srgbClr val="FFFFFF"/>
                </a:solidFill>
                <a:latin typeface="Arial MT"/>
                <a:cs typeface="Arial MT"/>
              </a:rPr>
              <a:t> </a:t>
            </a:r>
            <a:r>
              <a:rPr lang="en-US" sz="1800" spc="-15" dirty="0">
                <a:solidFill>
                  <a:srgbClr val="FFFFFF"/>
                </a:solidFill>
                <a:latin typeface="Arial MT"/>
                <a:cs typeface="Arial MT"/>
              </a:rPr>
              <a:t>in</a:t>
            </a:r>
            <a:r>
              <a:rPr lang="en-US" sz="1800" spc="-5" dirty="0">
                <a:solidFill>
                  <a:srgbClr val="FFFFFF"/>
                </a:solidFill>
                <a:latin typeface="Arial MT"/>
                <a:cs typeface="Arial MT"/>
              </a:rPr>
              <a:t> </a:t>
            </a:r>
            <a:r>
              <a:rPr lang="en-US" sz="1800" spc="20" dirty="0">
                <a:solidFill>
                  <a:srgbClr val="FFFFFF"/>
                </a:solidFill>
                <a:latin typeface="Arial MT"/>
                <a:cs typeface="Arial MT"/>
              </a:rPr>
              <a:t>the</a:t>
            </a:r>
            <a:r>
              <a:rPr lang="en-US" sz="1800" spc="-75" dirty="0">
                <a:solidFill>
                  <a:srgbClr val="FFFFFF"/>
                </a:solidFill>
                <a:latin typeface="Arial MT"/>
                <a:cs typeface="Arial MT"/>
              </a:rPr>
              <a:t> </a:t>
            </a:r>
            <a:r>
              <a:rPr lang="en-US" sz="1800" spc="-15" dirty="0">
                <a:solidFill>
                  <a:srgbClr val="FFFFFF"/>
                </a:solidFill>
                <a:latin typeface="Arial MT"/>
                <a:cs typeface="Arial MT"/>
              </a:rPr>
              <a:t>year</a:t>
            </a:r>
            <a:r>
              <a:rPr lang="en-US" sz="1800" spc="95" dirty="0">
                <a:solidFill>
                  <a:srgbClr val="FFFFFF"/>
                </a:solidFill>
                <a:latin typeface="Arial MT"/>
                <a:cs typeface="Arial MT"/>
              </a:rPr>
              <a:t> </a:t>
            </a:r>
            <a:r>
              <a:rPr lang="en-US" sz="1800" spc="-25" dirty="0">
                <a:solidFill>
                  <a:srgbClr val="FFFFFF"/>
                </a:solidFill>
                <a:latin typeface="Arial MT"/>
                <a:cs typeface="Arial MT"/>
              </a:rPr>
              <a:t>2012</a:t>
            </a:r>
            <a:r>
              <a:rPr lang="en-US" sz="1800" spc="75" dirty="0">
                <a:solidFill>
                  <a:srgbClr val="FFFFFF"/>
                </a:solidFill>
                <a:latin typeface="Arial MT"/>
                <a:cs typeface="Arial MT"/>
              </a:rPr>
              <a:t> </a:t>
            </a:r>
            <a:r>
              <a:rPr lang="en-US" sz="1800" spc="5" dirty="0">
                <a:solidFill>
                  <a:srgbClr val="FFFFFF"/>
                </a:solidFill>
                <a:latin typeface="Arial MT"/>
                <a:cs typeface="Arial MT"/>
              </a:rPr>
              <a:t>were the</a:t>
            </a:r>
            <a:r>
              <a:rPr lang="en-US" sz="1800" spc="-80" dirty="0">
                <a:solidFill>
                  <a:srgbClr val="FFFFFF"/>
                </a:solidFill>
                <a:latin typeface="Arial MT"/>
                <a:cs typeface="Arial MT"/>
              </a:rPr>
              <a:t> </a:t>
            </a:r>
            <a:r>
              <a:rPr lang="en-US" sz="1800" spc="-5" dirty="0">
                <a:solidFill>
                  <a:srgbClr val="FFFFFF"/>
                </a:solidFill>
                <a:latin typeface="Arial MT"/>
                <a:cs typeface="Arial MT"/>
              </a:rPr>
              <a:t>Rent</a:t>
            </a:r>
            <a:r>
              <a:rPr lang="en-US" sz="1800" spc="45" dirty="0">
                <a:solidFill>
                  <a:srgbClr val="FFFFFF"/>
                </a:solidFill>
                <a:latin typeface="Arial MT"/>
                <a:cs typeface="Arial MT"/>
              </a:rPr>
              <a:t> </a:t>
            </a:r>
            <a:r>
              <a:rPr lang="en-US" sz="1800" spc="5" dirty="0">
                <a:solidFill>
                  <a:srgbClr val="FFFFFF"/>
                </a:solidFill>
                <a:latin typeface="Arial MT"/>
                <a:cs typeface="Arial MT"/>
              </a:rPr>
              <a:t>and</a:t>
            </a:r>
            <a:r>
              <a:rPr lang="en-US" sz="1800" spc="-75" dirty="0">
                <a:solidFill>
                  <a:srgbClr val="FFFFFF"/>
                </a:solidFill>
                <a:latin typeface="Arial MT"/>
                <a:cs typeface="Arial MT"/>
              </a:rPr>
              <a:t> </a:t>
            </a:r>
            <a:r>
              <a:rPr lang="en-US" sz="1800" spc="-5" dirty="0">
                <a:solidFill>
                  <a:srgbClr val="FFFFFF"/>
                </a:solidFill>
                <a:latin typeface="Arial MT"/>
                <a:cs typeface="Arial MT"/>
              </a:rPr>
              <a:t>Mortgage </a:t>
            </a:r>
            <a:r>
              <a:rPr lang="en-US" sz="1800" spc="10" dirty="0">
                <a:solidFill>
                  <a:srgbClr val="FFFFFF"/>
                </a:solidFill>
                <a:latin typeface="Arial MT"/>
                <a:cs typeface="Arial MT"/>
              </a:rPr>
              <a:t>house </a:t>
            </a:r>
            <a:r>
              <a:rPr lang="en-US" sz="1800" spc="15" dirty="0">
                <a:solidFill>
                  <a:srgbClr val="FFFFFF"/>
                </a:solidFill>
                <a:latin typeface="Arial MT"/>
                <a:cs typeface="Arial MT"/>
              </a:rPr>
              <a:t> </a:t>
            </a:r>
            <a:r>
              <a:rPr lang="en-US" sz="1800" spc="-10" dirty="0">
                <a:solidFill>
                  <a:srgbClr val="FFFFFF"/>
                </a:solidFill>
                <a:latin typeface="Arial MT"/>
                <a:cs typeface="Arial MT"/>
              </a:rPr>
              <a:t>owners</a:t>
            </a:r>
            <a:r>
              <a:rPr lang="en-US" sz="1800" spc="20" dirty="0">
                <a:solidFill>
                  <a:srgbClr val="FFFFFF"/>
                </a:solidFill>
                <a:latin typeface="Arial MT"/>
                <a:cs typeface="Arial MT"/>
              </a:rPr>
              <a:t> </a:t>
            </a:r>
            <a:r>
              <a:rPr lang="en-US" sz="1800" spc="5" dirty="0">
                <a:solidFill>
                  <a:srgbClr val="FFFFFF"/>
                </a:solidFill>
                <a:latin typeface="Arial MT"/>
                <a:cs typeface="Arial MT"/>
              </a:rPr>
              <a:t>has</a:t>
            </a:r>
            <a:r>
              <a:rPr lang="en-US" sz="1800" spc="-50" dirty="0">
                <a:solidFill>
                  <a:srgbClr val="FFFFFF"/>
                </a:solidFill>
                <a:latin typeface="Arial MT"/>
                <a:cs typeface="Arial MT"/>
              </a:rPr>
              <a:t> </a:t>
            </a:r>
            <a:r>
              <a:rPr lang="en-US" sz="1800" spc="-5" dirty="0">
                <a:solidFill>
                  <a:srgbClr val="FFFFFF"/>
                </a:solidFill>
                <a:latin typeface="Arial MT"/>
                <a:cs typeface="Arial MT"/>
              </a:rPr>
              <a:t>paid </a:t>
            </a:r>
            <a:r>
              <a:rPr lang="en-US" sz="1800" dirty="0">
                <a:solidFill>
                  <a:srgbClr val="FFFFFF"/>
                </a:solidFill>
                <a:latin typeface="Arial MT"/>
                <a:cs typeface="Arial MT"/>
              </a:rPr>
              <a:t>their</a:t>
            </a:r>
            <a:r>
              <a:rPr lang="en-US" sz="1800" spc="25" dirty="0">
                <a:solidFill>
                  <a:srgbClr val="FFFFFF"/>
                </a:solidFill>
                <a:latin typeface="Arial MT"/>
                <a:cs typeface="Arial MT"/>
              </a:rPr>
              <a:t> </a:t>
            </a:r>
            <a:r>
              <a:rPr lang="en-US" sz="1800" dirty="0">
                <a:solidFill>
                  <a:srgbClr val="FFFFFF"/>
                </a:solidFill>
                <a:latin typeface="Arial MT"/>
                <a:cs typeface="Arial MT"/>
              </a:rPr>
              <a:t>last</a:t>
            </a:r>
            <a:r>
              <a:rPr lang="en-US" sz="1800" spc="-30" dirty="0">
                <a:solidFill>
                  <a:srgbClr val="FFFFFF"/>
                </a:solidFill>
                <a:latin typeface="Arial MT"/>
                <a:cs typeface="Arial MT"/>
              </a:rPr>
              <a:t> </a:t>
            </a:r>
            <a:r>
              <a:rPr lang="en-US" sz="1800" spc="-5" dirty="0">
                <a:solidFill>
                  <a:srgbClr val="FFFFFF"/>
                </a:solidFill>
                <a:latin typeface="Arial MT"/>
                <a:cs typeface="Arial MT"/>
              </a:rPr>
              <a:t>Payment</a:t>
            </a:r>
            <a:r>
              <a:rPr lang="en-US" sz="1800" spc="-25" dirty="0">
                <a:solidFill>
                  <a:srgbClr val="FFFFFF"/>
                </a:solidFill>
                <a:latin typeface="Arial MT"/>
                <a:cs typeface="Arial MT"/>
              </a:rPr>
              <a:t> </a:t>
            </a:r>
            <a:r>
              <a:rPr lang="en-US" spc="-15" dirty="0">
                <a:solidFill>
                  <a:srgbClr val="FFFFFF"/>
                </a:solidFill>
                <a:latin typeface="Arial MT"/>
                <a:cs typeface="Arial MT"/>
              </a:rPr>
              <a:t>of</a:t>
            </a:r>
            <a:r>
              <a:rPr lang="en-US" sz="1800" spc="20" dirty="0">
                <a:solidFill>
                  <a:srgbClr val="FFFFFF"/>
                </a:solidFill>
                <a:latin typeface="Arial MT"/>
                <a:cs typeface="Arial MT"/>
              </a:rPr>
              <a:t> </a:t>
            </a:r>
            <a:r>
              <a:rPr lang="en-US" sz="1800" spc="-15" dirty="0">
                <a:solidFill>
                  <a:srgbClr val="FFFFFF"/>
                </a:solidFill>
                <a:latin typeface="Arial MT"/>
                <a:cs typeface="Arial MT"/>
              </a:rPr>
              <a:t>12</a:t>
            </a:r>
            <a:r>
              <a:rPr lang="en-US" sz="1800" dirty="0">
                <a:solidFill>
                  <a:srgbClr val="FFFFFF"/>
                </a:solidFill>
                <a:latin typeface="Arial MT"/>
                <a:cs typeface="Arial MT"/>
              </a:rPr>
              <a:t> million</a:t>
            </a:r>
            <a:r>
              <a:rPr lang="en-US" sz="1800" spc="-5" dirty="0">
                <a:solidFill>
                  <a:srgbClr val="FFFFFF"/>
                </a:solidFill>
                <a:latin typeface="Arial MT"/>
                <a:cs typeface="Arial MT"/>
              </a:rPr>
              <a:t> </a:t>
            </a:r>
            <a:r>
              <a:rPr lang="en-US" sz="1800" spc="5" dirty="0">
                <a:solidFill>
                  <a:srgbClr val="FFFFFF"/>
                </a:solidFill>
                <a:latin typeface="Arial MT"/>
                <a:cs typeface="Arial MT"/>
              </a:rPr>
              <a:t>and</a:t>
            </a:r>
            <a:r>
              <a:rPr lang="en-US" sz="1800" dirty="0">
                <a:solidFill>
                  <a:srgbClr val="FFFFFF"/>
                </a:solidFill>
                <a:latin typeface="Arial MT"/>
                <a:cs typeface="Arial MT"/>
              </a:rPr>
              <a:t> </a:t>
            </a:r>
            <a:r>
              <a:rPr lang="en-US" sz="1800" spc="-15" dirty="0">
                <a:solidFill>
                  <a:srgbClr val="FFFFFF"/>
                </a:solidFill>
                <a:latin typeface="Arial MT"/>
                <a:cs typeface="Arial MT"/>
              </a:rPr>
              <a:t>15</a:t>
            </a:r>
            <a:r>
              <a:rPr lang="en-US" sz="1800" dirty="0">
                <a:solidFill>
                  <a:srgbClr val="FFFFFF"/>
                </a:solidFill>
                <a:latin typeface="Arial MT"/>
                <a:cs typeface="Arial MT"/>
              </a:rPr>
              <a:t> </a:t>
            </a:r>
            <a:r>
              <a:rPr lang="en-US" sz="1800" spc="5" dirty="0">
                <a:solidFill>
                  <a:srgbClr val="FFFFFF"/>
                </a:solidFill>
                <a:latin typeface="Arial MT"/>
                <a:cs typeface="Arial MT"/>
              </a:rPr>
              <a:t>million.</a:t>
            </a:r>
            <a:r>
              <a:rPr lang="en-US" sz="1800" spc="-180" dirty="0">
                <a:solidFill>
                  <a:srgbClr val="FFFFFF"/>
                </a:solidFill>
                <a:latin typeface="Arial MT"/>
                <a:cs typeface="Arial MT"/>
              </a:rPr>
              <a:t> </a:t>
            </a:r>
            <a:r>
              <a:rPr lang="en-US" sz="1800" spc="-15" dirty="0">
                <a:solidFill>
                  <a:srgbClr val="FFFFFF"/>
                </a:solidFill>
                <a:latin typeface="Arial MT"/>
                <a:cs typeface="Arial MT"/>
              </a:rPr>
              <a:t>And</a:t>
            </a:r>
            <a:r>
              <a:rPr lang="en-US" sz="1800" spc="-5" dirty="0">
                <a:solidFill>
                  <a:srgbClr val="FFFFFF"/>
                </a:solidFill>
                <a:latin typeface="Arial MT"/>
                <a:cs typeface="Arial MT"/>
              </a:rPr>
              <a:t> </a:t>
            </a:r>
            <a:r>
              <a:rPr lang="en-US" sz="1800" spc="20" dirty="0">
                <a:solidFill>
                  <a:srgbClr val="FFFFFF"/>
                </a:solidFill>
                <a:latin typeface="Arial MT"/>
                <a:cs typeface="Arial MT"/>
              </a:rPr>
              <a:t>the</a:t>
            </a:r>
            <a:r>
              <a:rPr lang="en-US" sz="1800" spc="-75" dirty="0">
                <a:solidFill>
                  <a:srgbClr val="FFFFFF"/>
                </a:solidFill>
                <a:latin typeface="Arial MT"/>
                <a:cs typeface="Arial MT"/>
              </a:rPr>
              <a:t> </a:t>
            </a:r>
            <a:r>
              <a:rPr lang="en-US" sz="1800" spc="5" dirty="0">
                <a:solidFill>
                  <a:srgbClr val="FFFFFF"/>
                </a:solidFill>
                <a:latin typeface="Arial MT"/>
                <a:cs typeface="Arial MT"/>
              </a:rPr>
              <a:t>minimum </a:t>
            </a:r>
            <a:r>
              <a:rPr lang="en-US" sz="1800" spc="-484" dirty="0">
                <a:solidFill>
                  <a:srgbClr val="FFFFFF"/>
                </a:solidFill>
                <a:latin typeface="Arial MT"/>
                <a:cs typeface="Arial MT"/>
              </a:rPr>
              <a:t> </a:t>
            </a:r>
            <a:r>
              <a:rPr lang="en-US" sz="1800" spc="5" dirty="0">
                <a:solidFill>
                  <a:srgbClr val="FFFFFF"/>
                </a:solidFill>
                <a:latin typeface="Arial MT"/>
                <a:cs typeface="Arial MT"/>
              </a:rPr>
              <a:t>amount</a:t>
            </a:r>
            <a:r>
              <a:rPr lang="en-US" sz="1800" spc="-30" dirty="0">
                <a:solidFill>
                  <a:srgbClr val="FFFFFF"/>
                </a:solidFill>
                <a:latin typeface="Arial MT"/>
                <a:cs typeface="Arial MT"/>
              </a:rPr>
              <a:t> </a:t>
            </a:r>
            <a:r>
              <a:rPr lang="en-US" spc="-10" dirty="0">
                <a:solidFill>
                  <a:srgbClr val="FFFFFF"/>
                </a:solidFill>
                <a:latin typeface="Arial MT"/>
                <a:cs typeface="Arial MT"/>
              </a:rPr>
              <a:t>is</a:t>
            </a:r>
            <a:r>
              <a:rPr lang="en-US" sz="1800" spc="25" dirty="0">
                <a:solidFill>
                  <a:srgbClr val="FFFFFF"/>
                </a:solidFill>
                <a:latin typeface="Arial MT"/>
                <a:cs typeface="Arial MT"/>
              </a:rPr>
              <a:t> </a:t>
            </a:r>
            <a:r>
              <a:rPr lang="en-US" sz="1800" spc="-15" dirty="0">
                <a:solidFill>
                  <a:srgbClr val="FFFFFF"/>
                </a:solidFill>
                <a:latin typeface="Arial MT"/>
                <a:cs typeface="Arial MT"/>
              </a:rPr>
              <a:t>in</a:t>
            </a:r>
            <a:r>
              <a:rPr lang="en-US" sz="1800" spc="-5" dirty="0">
                <a:solidFill>
                  <a:srgbClr val="FFFFFF"/>
                </a:solidFill>
                <a:latin typeface="Arial MT"/>
                <a:cs typeface="Arial MT"/>
              </a:rPr>
              <a:t> the </a:t>
            </a:r>
            <a:r>
              <a:rPr lang="en-US" sz="1800" spc="-15" dirty="0">
                <a:solidFill>
                  <a:srgbClr val="FFFFFF"/>
                </a:solidFill>
                <a:latin typeface="Arial MT"/>
                <a:cs typeface="Arial MT"/>
              </a:rPr>
              <a:t>year</a:t>
            </a:r>
            <a:r>
              <a:rPr lang="en-US" sz="1800" spc="25" dirty="0">
                <a:solidFill>
                  <a:srgbClr val="FFFFFF"/>
                </a:solidFill>
                <a:latin typeface="Arial MT"/>
                <a:cs typeface="Arial MT"/>
              </a:rPr>
              <a:t> </a:t>
            </a:r>
            <a:r>
              <a:rPr lang="en-US" sz="1800" spc="-25" dirty="0">
                <a:solidFill>
                  <a:srgbClr val="FFFFFF"/>
                </a:solidFill>
                <a:latin typeface="Arial MT"/>
                <a:cs typeface="Arial MT"/>
              </a:rPr>
              <a:t>2008</a:t>
            </a:r>
            <a:r>
              <a:rPr lang="en-US" sz="1800" spc="70" dirty="0">
                <a:solidFill>
                  <a:srgbClr val="FFFFFF"/>
                </a:solidFill>
                <a:latin typeface="Arial MT"/>
                <a:cs typeface="Arial MT"/>
              </a:rPr>
              <a:t> </a:t>
            </a:r>
            <a:r>
              <a:rPr lang="en-US" sz="1800" spc="5" dirty="0">
                <a:solidFill>
                  <a:srgbClr val="FFFFFF"/>
                </a:solidFill>
                <a:latin typeface="Arial MT"/>
                <a:cs typeface="Arial MT"/>
              </a:rPr>
              <a:t>and</a:t>
            </a:r>
            <a:r>
              <a:rPr lang="en-US" sz="1800" dirty="0">
                <a:solidFill>
                  <a:srgbClr val="FFFFFF"/>
                </a:solidFill>
                <a:latin typeface="Arial MT"/>
                <a:cs typeface="Arial MT"/>
              </a:rPr>
              <a:t> payment</a:t>
            </a:r>
            <a:r>
              <a:rPr lang="en-US" sz="1800" spc="-30" dirty="0">
                <a:solidFill>
                  <a:srgbClr val="FFFFFF"/>
                </a:solidFill>
                <a:latin typeface="Arial MT"/>
                <a:cs typeface="Arial MT"/>
              </a:rPr>
              <a:t> </a:t>
            </a:r>
            <a:r>
              <a:rPr lang="en-US" sz="1800" spc="-15" dirty="0">
                <a:solidFill>
                  <a:srgbClr val="FFFFFF"/>
                </a:solidFill>
                <a:latin typeface="Arial MT"/>
                <a:cs typeface="Arial MT"/>
              </a:rPr>
              <a:t>is</a:t>
            </a:r>
            <a:r>
              <a:rPr lang="en-US" sz="1800" spc="25" dirty="0">
                <a:solidFill>
                  <a:srgbClr val="FFFFFF"/>
                </a:solidFill>
                <a:latin typeface="Arial MT"/>
                <a:cs typeface="Arial MT"/>
              </a:rPr>
              <a:t> </a:t>
            </a:r>
            <a:r>
              <a:rPr lang="en-US" sz="1800" spc="-10" dirty="0">
                <a:solidFill>
                  <a:srgbClr val="FFFFFF"/>
                </a:solidFill>
                <a:latin typeface="Arial MT"/>
                <a:cs typeface="Arial MT"/>
              </a:rPr>
              <a:t>0.29</a:t>
            </a:r>
            <a:r>
              <a:rPr lang="en-US" sz="1800" spc="-5" dirty="0">
                <a:solidFill>
                  <a:srgbClr val="FFFFFF"/>
                </a:solidFill>
                <a:latin typeface="Arial MT"/>
                <a:cs typeface="Arial MT"/>
              </a:rPr>
              <a:t> </a:t>
            </a:r>
            <a:r>
              <a:rPr lang="en-US" sz="1800" dirty="0">
                <a:solidFill>
                  <a:srgbClr val="FFFFFF"/>
                </a:solidFill>
                <a:latin typeface="Arial MT"/>
                <a:cs typeface="Arial MT"/>
              </a:rPr>
              <a:t>million </a:t>
            </a:r>
            <a:r>
              <a:rPr lang="en-US" sz="1800" spc="5" dirty="0">
                <a:solidFill>
                  <a:srgbClr val="FFFFFF"/>
                </a:solidFill>
                <a:latin typeface="Arial MT"/>
                <a:cs typeface="Arial MT"/>
              </a:rPr>
              <a:t>and</a:t>
            </a:r>
            <a:r>
              <a:rPr lang="en-US" sz="1800" spc="-80" dirty="0">
                <a:solidFill>
                  <a:srgbClr val="FFFFFF"/>
                </a:solidFill>
                <a:latin typeface="Arial MT"/>
                <a:cs typeface="Arial MT"/>
              </a:rPr>
              <a:t> </a:t>
            </a:r>
            <a:r>
              <a:rPr lang="en-US" sz="1800" spc="-5" dirty="0">
                <a:solidFill>
                  <a:srgbClr val="FFFFFF"/>
                </a:solidFill>
                <a:latin typeface="Arial MT"/>
                <a:cs typeface="Arial MT"/>
              </a:rPr>
              <a:t>0.31million.</a:t>
            </a:r>
            <a:endParaRPr lang="en-US" sz="1800" dirty="0">
              <a:latin typeface="Arial MT"/>
              <a:cs typeface="Arial MT"/>
            </a:endParaRPr>
          </a:p>
        </p:txBody>
      </p:sp>
      <p:pic>
        <p:nvPicPr>
          <p:cNvPr id="8" name="Picture 7">
            <a:extLst>
              <a:ext uri="{FF2B5EF4-FFF2-40B4-BE49-F238E27FC236}">
                <a16:creationId xmlns:a16="http://schemas.microsoft.com/office/drawing/2014/main" id="{D940DB65-57DC-8FCF-A0E0-EF1DA39E3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464" y="4114800"/>
            <a:ext cx="9078592" cy="2610214"/>
          </a:xfrm>
          <a:prstGeom prst="rect">
            <a:avLst/>
          </a:prstGeom>
        </p:spPr>
      </p:pic>
    </p:spTree>
    <p:extLst>
      <p:ext uri="{BB962C8B-B14F-4D97-AF65-F5344CB8AC3E}">
        <p14:creationId xmlns:p14="http://schemas.microsoft.com/office/powerpoint/2010/main" val="17574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9675"/>
            <a:ext cx="12192000" cy="1838325"/>
          </a:xfrm>
          <a:prstGeom prst="rect">
            <a:avLst/>
          </a:prstGeom>
        </p:spPr>
      </p:pic>
      <p:sp>
        <p:nvSpPr>
          <p:cNvPr id="3" name="object 3"/>
          <p:cNvSpPr/>
          <p:nvPr/>
        </p:nvSpPr>
        <p:spPr>
          <a:xfrm>
            <a:off x="5272151" y="3433826"/>
            <a:ext cx="1655445" cy="0"/>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a:p>
        </p:txBody>
      </p:sp>
      <p:sp>
        <p:nvSpPr>
          <p:cNvPr id="4" name="object 4"/>
          <p:cNvSpPr txBox="1"/>
          <p:nvPr/>
        </p:nvSpPr>
        <p:spPr>
          <a:xfrm>
            <a:off x="2224151" y="2281237"/>
            <a:ext cx="7676515" cy="758190"/>
          </a:xfrm>
          <a:prstGeom prst="rect">
            <a:avLst/>
          </a:prstGeom>
        </p:spPr>
        <p:txBody>
          <a:bodyPr vert="horz" wrap="square" lIns="0" tIns="13335" rIns="0" bIns="0" rtlCol="0">
            <a:spAutoFit/>
          </a:bodyPr>
          <a:lstStyle/>
          <a:p>
            <a:pPr marL="12700" algn="ctr">
              <a:lnSpc>
                <a:spcPct val="100000"/>
              </a:lnSpc>
              <a:spcBef>
                <a:spcPts val="105"/>
              </a:spcBef>
              <a:tabLst>
                <a:tab pos="4268470" algn="l"/>
                <a:tab pos="4973320" algn="l"/>
              </a:tabLst>
            </a:pPr>
            <a:r>
              <a:rPr sz="4800" b="1" spc="-95" dirty="0">
                <a:solidFill>
                  <a:srgbClr val="FFFFFF"/>
                </a:solidFill>
                <a:latin typeface="Arial"/>
                <a:cs typeface="Arial"/>
              </a:rPr>
              <a:t>D</a:t>
            </a:r>
            <a:r>
              <a:rPr sz="4800" b="1" spc="430" dirty="0">
                <a:solidFill>
                  <a:srgbClr val="FFFFFF"/>
                </a:solidFill>
                <a:latin typeface="Arial"/>
                <a:cs typeface="Arial"/>
              </a:rPr>
              <a:t>A</a:t>
            </a:r>
            <a:r>
              <a:rPr sz="4800" b="1" spc="-360" dirty="0">
                <a:solidFill>
                  <a:srgbClr val="FFFFFF"/>
                </a:solidFill>
                <a:latin typeface="Arial"/>
                <a:cs typeface="Arial"/>
              </a:rPr>
              <a:t>S</a:t>
            </a:r>
            <a:r>
              <a:rPr sz="4800" b="1" spc="-415" dirty="0">
                <a:solidFill>
                  <a:srgbClr val="FFFFFF"/>
                </a:solidFill>
                <a:latin typeface="Arial"/>
                <a:cs typeface="Arial"/>
              </a:rPr>
              <a:t>H</a:t>
            </a:r>
            <a:r>
              <a:rPr sz="4800" b="1" spc="-715" dirty="0">
                <a:solidFill>
                  <a:srgbClr val="FFFFFF"/>
                </a:solidFill>
                <a:latin typeface="Arial"/>
                <a:cs typeface="Arial"/>
              </a:rPr>
              <a:t> </a:t>
            </a:r>
            <a:r>
              <a:rPr sz="4800" b="1" spc="-919" dirty="0">
                <a:solidFill>
                  <a:srgbClr val="FFFFFF"/>
                </a:solidFill>
                <a:latin typeface="Arial"/>
                <a:cs typeface="Arial"/>
              </a:rPr>
              <a:t>B</a:t>
            </a:r>
            <a:r>
              <a:rPr sz="4800" b="1" spc="-735" dirty="0">
                <a:solidFill>
                  <a:srgbClr val="FFFFFF"/>
                </a:solidFill>
                <a:latin typeface="Arial"/>
                <a:cs typeface="Arial"/>
              </a:rPr>
              <a:t> </a:t>
            </a:r>
            <a:r>
              <a:rPr sz="4800" b="1" spc="90" dirty="0">
                <a:solidFill>
                  <a:srgbClr val="FFFFFF"/>
                </a:solidFill>
                <a:latin typeface="Arial"/>
                <a:cs typeface="Arial"/>
              </a:rPr>
              <a:t>O</a:t>
            </a:r>
            <a:r>
              <a:rPr sz="4800" b="1" spc="430" dirty="0">
                <a:solidFill>
                  <a:srgbClr val="FFFFFF"/>
                </a:solidFill>
                <a:latin typeface="Arial"/>
                <a:cs typeface="Arial"/>
              </a:rPr>
              <a:t>A</a:t>
            </a:r>
            <a:r>
              <a:rPr sz="4800" b="1" spc="-95" dirty="0">
                <a:solidFill>
                  <a:srgbClr val="FFFFFF"/>
                </a:solidFill>
                <a:latin typeface="Arial"/>
                <a:cs typeface="Arial"/>
              </a:rPr>
              <a:t>R</a:t>
            </a:r>
            <a:r>
              <a:rPr sz="4800" b="1" spc="-415" dirty="0">
                <a:solidFill>
                  <a:srgbClr val="FFFFFF"/>
                </a:solidFill>
                <a:latin typeface="Arial"/>
                <a:cs typeface="Arial"/>
              </a:rPr>
              <a:t>D</a:t>
            </a:r>
            <a:r>
              <a:rPr sz="4800" b="1" dirty="0">
                <a:solidFill>
                  <a:srgbClr val="FFFFFF"/>
                </a:solidFill>
                <a:latin typeface="Arial"/>
                <a:cs typeface="Arial"/>
              </a:rPr>
              <a:t>	</a:t>
            </a:r>
            <a:endParaRPr sz="4800" dirty="0">
              <a:latin typeface="Arial"/>
              <a:cs typeface="Arial"/>
            </a:endParaRPr>
          </a:p>
        </p:txBody>
      </p:sp>
      <p:sp>
        <p:nvSpPr>
          <p:cNvPr id="5" name="object 5"/>
          <p:cNvSpPr txBox="1"/>
          <p:nvPr/>
        </p:nvSpPr>
        <p:spPr>
          <a:xfrm>
            <a:off x="4118864" y="3794823"/>
            <a:ext cx="3959225" cy="391795"/>
          </a:xfrm>
          <a:prstGeom prst="rect">
            <a:avLst/>
          </a:prstGeom>
        </p:spPr>
        <p:txBody>
          <a:bodyPr vert="horz" wrap="square" lIns="0" tIns="12700" rIns="0" bIns="0" rtlCol="0">
            <a:spAutoFit/>
          </a:bodyPr>
          <a:lstStyle/>
          <a:p>
            <a:pPr marL="12700" algn="ctr">
              <a:lnSpc>
                <a:spcPct val="100000"/>
              </a:lnSpc>
              <a:spcBef>
                <a:spcPts val="100"/>
              </a:spcBef>
            </a:pPr>
            <a:r>
              <a:rPr sz="2400" spc="-20" dirty="0">
                <a:solidFill>
                  <a:srgbClr val="FFFFFF"/>
                </a:solidFill>
                <a:latin typeface="Segoe UI Light"/>
                <a:cs typeface="Segoe UI Light"/>
              </a:rPr>
              <a:t>Power-BI</a:t>
            </a:r>
            <a:r>
              <a:rPr sz="2400" spc="-15" dirty="0">
                <a:solidFill>
                  <a:srgbClr val="FFFFFF"/>
                </a:solidFill>
                <a:latin typeface="Segoe UI Light"/>
                <a:cs typeface="Segoe UI Light"/>
              </a:rPr>
              <a:t> </a:t>
            </a:r>
            <a:endParaRPr sz="2400" dirty="0">
              <a:latin typeface="Segoe UI Light"/>
              <a:cs typeface="Segoe UI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67950" y="0"/>
            <a:ext cx="1924050" cy="5772150"/>
          </a:xfrm>
          <a:prstGeom prst="rect">
            <a:avLst/>
          </a:prstGeom>
        </p:spPr>
      </p:pic>
      <p:pic>
        <p:nvPicPr>
          <p:cNvPr id="3" name="object 3"/>
          <p:cNvPicPr/>
          <p:nvPr/>
        </p:nvPicPr>
        <p:blipFill>
          <a:blip r:embed="rId3" cstate="print"/>
          <a:stretch>
            <a:fillRect/>
          </a:stretch>
        </p:blipFill>
        <p:spPr>
          <a:xfrm>
            <a:off x="0" y="0"/>
            <a:ext cx="6553200" cy="6858000"/>
          </a:xfrm>
          <a:prstGeom prst="rect">
            <a:avLst/>
          </a:prstGeom>
        </p:spPr>
      </p:pic>
      <p:sp>
        <p:nvSpPr>
          <p:cNvPr id="8" name="object 8"/>
          <p:cNvSpPr txBox="1">
            <a:spLocks noGrp="1"/>
          </p:cNvSpPr>
          <p:nvPr>
            <p:ph type="title"/>
          </p:nvPr>
        </p:nvSpPr>
        <p:spPr>
          <a:xfrm>
            <a:off x="2902585" y="48005"/>
            <a:ext cx="6105525" cy="570669"/>
          </a:xfrm>
          <a:prstGeom prst="rect">
            <a:avLst/>
          </a:prstGeom>
        </p:spPr>
        <p:txBody>
          <a:bodyPr vert="horz" wrap="square" lIns="0" tIns="16510" rIns="0" bIns="0" rtlCol="0">
            <a:spAutoFit/>
          </a:bodyPr>
          <a:lstStyle/>
          <a:p>
            <a:pPr marL="12700">
              <a:lnSpc>
                <a:spcPct val="100000"/>
              </a:lnSpc>
              <a:spcBef>
                <a:spcPts val="130"/>
              </a:spcBef>
              <a:tabLst>
                <a:tab pos="2734310" algn="l"/>
              </a:tabLst>
            </a:pPr>
            <a:r>
              <a:rPr sz="3600" spc="-525" dirty="0"/>
              <a:t>P</a:t>
            </a:r>
            <a:r>
              <a:rPr sz="3600" spc="-515" dirty="0"/>
              <a:t> </a:t>
            </a:r>
            <a:r>
              <a:rPr sz="3600" spc="-130" dirty="0"/>
              <a:t>O</a:t>
            </a:r>
            <a:r>
              <a:rPr sz="3600" spc="-600" dirty="0"/>
              <a:t> </a:t>
            </a:r>
            <a:r>
              <a:rPr sz="3600" spc="-580" dirty="0"/>
              <a:t>W</a:t>
            </a:r>
            <a:r>
              <a:rPr sz="3600" spc="-505" dirty="0"/>
              <a:t> </a:t>
            </a:r>
            <a:r>
              <a:rPr sz="3600" spc="-730" dirty="0"/>
              <a:t>E</a:t>
            </a:r>
            <a:r>
              <a:rPr sz="3600" spc="-535" dirty="0"/>
              <a:t> R</a:t>
            </a:r>
            <a:r>
              <a:rPr sz="3600" spc="-495" dirty="0"/>
              <a:t> </a:t>
            </a:r>
            <a:r>
              <a:rPr sz="3600" spc="-745" dirty="0"/>
              <a:t>B</a:t>
            </a:r>
            <a:r>
              <a:rPr sz="3600" spc="-509" dirty="0"/>
              <a:t> </a:t>
            </a:r>
            <a:r>
              <a:rPr sz="3600" spc="-65" dirty="0"/>
              <a:t>I</a:t>
            </a:r>
            <a:r>
              <a:rPr lang="en-US" sz="3600" spc="-65" dirty="0"/>
              <a:t> </a:t>
            </a:r>
            <a:r>
              <a:rPr sz="3600" spc="-10" dirty="0"/>
              <a:t>D</a:t>
            </a:r>
            <a:r>
              <a:rPr sz="3600" spc="-114" dirty="0"/>
              <a:t>A</a:t>
            </a:r>
            <a:r>
              <a:rPr sz="3600" spc="-540" dirty="0"/>
              <a:t> </a:t>
            </a:r>
            <a:r>
              <a:rPr sz="3600" spc="-740" dirty="0"/>
              <a:t>S</a:t>
            </a:r>
            <a:r>
              <a:rPr sz="3600" spc="-525" dirty="0"/>
              <a:t> </a:t>
            </a:r>
            <a:r>
              <a:rPr sz="3600" spc="-330" dirty="0"/>
              <a:t>H</a:t>
            </a:r>
            <a:r>
              <a:rPr sz="3600" spc="-480" dirty="0"/>
              <a:t> </a:t>
            </a:r>
            <a:r>
              <a:rPr sz="3600" spc="-745" dirty="0"/>
              <a:t>B</a:t>
            </a:r>
            <a:r>
              <a:rPr sz="3600" spc="-509" dirty="0"/>
              <a:t> </a:t>
            </a:r>
            <a:r>
              <a:rPr sz="3600" spc="145" dirty="0"/>
              <a:t>O</a:t>
            </a:r>
            <a:r>
              <a:rPr sz="3600" spc="-114" dirty="0"/>
              <a:t>A</a:t>
            </a:r>
            <a:r>
              <a:rPr sz="3600" spc="-540" dirty="0"/>
              <a:t> </a:t>
            </a:r>
            <a:r>
              <a:rPr sz="3600" spc="-535" dirty="0"/>
              <a:t>R</a:t>
            </a:r>
            <a:r>
              <a:rPr sz="3600" spc="-495" dirty="0"/>
              <a:t> </a:t>
            </a:r>
            <a:r>
              <a:rPr sz="3600" spc="-330" dirty="0"/>
              <a:t>D</a:t>
            </a:r>
            <a:endParaRPr sz="3600" dirty="0"/>
          </a:p>
        </p:txBody>
      </p:sp>
      <p:pic>
        <p:nvPicPr>
          <p:cNvPr id="10" name="Picture 9">
            <a:extLst>
              <a:ext uri="{FF2B5EF4-FFF2-40B4-BE49-F238E27FC236}">
                <a16:creationId xmlns:a16="http://schemas.microsoft.com/office/drawing/2014/main" id="{7C393564-D205-E1FA-36A9-43CEA0A30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94" y="609600"/>
            <a:ext cx="11129011" cy="61678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67950" y="0"/>
            <a:ext cx="1924050" cy="5772150"/>
          </a:xfrm>
          <a:prstGeom prst="rect">
            <a:avLst/>
          </a:prstGeom>
        </p:spPr>
      </p:pic>
      <p:pic>
        <p:nvPicPr>
          <p:cNvPr id="3" name="object 3"/>
          <p:cNvPicPr/>
          <p:nvPr/>
        </p:nvPicPr>
        <p:blipFill>
          <a:blip r:embed="rId3" cstate="print"/>
          <a:stretch>
            <a:fillRect/>
          </a:stretch>
        </p:blipFill>
        <p:spPr>
          <a:xfrm>
            <a:off x="0" y="0"/>
            <a:ext cx="6553200" cy="6858000"/>
          </a:xfrm>
          <a:prstGeom prst="rect">
            <a:avLst/>
          </a:prstGeom>
        </p:spPr>
      </p:pic>
      <p:sp>
        <p:nvSpPr>
          <p:cNvPr id="8" name="object 8"/>
          <p:cNvSpPr txBox="1">
            <a:spLocks noGrp="1"/>
          </p:cNvSpPr>
          <p:nvPr>
            <p:ph type="title"/>
          </p:nvPr>
        </p:nvSpPr>
        <p:spPr>
          <a:xfrm>
            <a:off x="2911094" y="97536"/>
            <a:ext cx="6068060" cy="570669"/>
          </a:xfrm>
          <a:prstGeom prst="rect">
            <a:avLst/>
          </a:prstGeom>
        </p:spPr>
        <p:txBody>
          <a:bodyPr vert="horz" wrap="square" lIns="0" tIns="16510" rIns="0" bIns="0" rtlCol="0">
            <a:spAutoFit/>
          </a:bodyPr>
          <a:lstStyle/>
          <a:p>
            <a:pPr marL="12700">
              <a:lnSpc>
                <a:spcPct val="100000"/>
              </a:lnSpc>
              <a:spcBef>
                <a:spcPts val="130"/>
              </a:spcBef>
              <a:tabLst>
                <a:tab pos="2696845" algn="l"/>
              </a:tabLst>
            </a:pPr>
            <a:r>
              <a:rPr lang="pt-BR" sz="3600" spc="-525" dirty="0"/>
              <a:t>P</a:t>
            </a:r>
            <a:r>
              <a:rPr lang="pt-BR" sz="3600" spc="-515" dirty="0"/>
              <a:t> </a:t>
            </a:r>
            <a:r>
              <a:rPr lang="pt-BR" sz="3600" spc="-130" dirty="0"/>
              <a:t>O</a:t>
            </a:r>
            <a:r>
              <a:rPr lang="pt-BR" sz="3600" spc="-600" dirty="0"/>
              <a:t> </a:t>
            </a:r>
            <a:r>
              <a:rPr lang="pt-BR" sz="3600" spc="-580" dirty="0"/>
              <a:t>W</a:t>
            </a:r>
            <a:r>
              <a:rPr lang="pt-BR" sz="3600" spc="-505" dirty="0"/>
              <a:t> </a:t>
            </a:r>
            <a:r>
              <a:rPr lang="pt-BR" sz="3600" spc="-730" dirty="0"/>
              <a:t>E</a:t>
            </a:r>
            <a:r>
              <a:rPr lang="pt-BR" sz="3600" spc="-535" dirty="0"/>
              <a:t> R</a:t>
            </a:r>
            <a:r>
              <a:rPr lang="pt-BR" sz="3600" spc="-495" dirty="0"/>
              <a:t> </a:t>
            </a:r>
            <a:r>
              <a:rPr lang="pt-BR" sz="3600" spc="-745" dirty="0"/>
              <a:t>B</a:t>
            </a:r>
            <a:r>
              <a:rPr lang="pt-BR" sz="3600" spc="-509" dirty="0"/>
              <a:t> </a:t>
            </a:r>
            <a:r>
              <a:rPr lang="pt-BR" sz="3600" spc="-65" dirty="0"/>
              <a:t>I </a:t>
            </a:r>
            <a:r>
              <a:rPr lang="pt-BR" sz="3600" spc="-10" dirty="0"/>
              <a:t>D</a:t>
            </a:r>
            <a:r>
              <a:rPr lang="pt-BR" sz="3600" spc="-114" dirty="0"/>
              <a:t>A</a:t>
            </a:r>
            <a:r>
              <a:rPr lang="pt-BR" sz="3600" spc="-540" dirty="0"/>
              <a:t> </a:t>
            </a:r>
            <a:r>
              <a:rPr lang="pt-BR" sz="3600" spc="-740" dirty="0"/>
              <a:t>S</a:t>
            </a:r>
            <a:r>
              <a:rPr lang="pt-BR" sz="3600" spc="-525" dirty="0"/>
              <a:t> </a:t>
            </a:r>
            <a:r>
              <a:rPr lang="pt-BR" sz="3600" spc="-330" dirty="0"/>
              <a:t>H</a:t>
            </a:r>
            <a:r>
              <a:rPr lang="pt-BR" sz="3600" spc="-480" dirty="0"/>
              <a:t> </a:t>
            </a:r>
            <a:r>
              <a:rPr lang="pt-BR" sz="3600" spc="-745" dirty="0"/>
              <a:t>B</a:t>
            </a:r>
            <a:r>
              <a:rPr lang="pt-BR" sz="3600" spc="-509" dirty="0"/>
              <a:t> </a:t>
            </a:r>
            <a:r>
              <a:rPr lang="pt-BR" sz="3600" spc="145" dirty="0"/>
              <a:t>O</a:t>
            </a:r>
            <a:r>
              <a:rPr lang="pt-BR" sz="3600" spc="-114" dirty="0"/>
              <a:t>A</a:t>
            </a:r>
            <a:r>
              <a:rPr lang="pt-BR" sz="3600" spc="-540" dirty="0"/>
              <a:t> </a:t>
            </a:r>
            <a:r>
              <a:rPr lang="pt-BR" sz="3600" spc="-535" dirty="0"/>
              <a:t>R</a:t>
            </a:r>
            <a:r>
              <a:rPr lang="pt-BR" sz="3600" spc="-495" dirty="0"/>
              <a:t> </a:t>
            </a:r>
            <a:r>
              <a:rPr lang="pt-BR" sz="3600" spc="-330" dirty="0"/>
              <a:t>D</a:t>
            </a:r>
            <a:endParaRPr sz="3600" dirty="0"/>
          </a:p>
        </p:txBody>
      </p:sp>
      <p:pic>
        <p:nvPicPr>
          <p:cNvPr id="10" name="Picture 9">
            <a:extLst>
              <a:ext uri="{FF2B5EF4-FFF2-40B4-BE49-F238E27FC236}">
                <a16:creationId xmlns:a16="http://schemas.microsoft.com/office/drawing/2014/main" id="{E58C9A5F-D05A-F4A5-A203-C26538B9C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729995"/>
            <a:ext cx="11125200" cy="61044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553200" cy="6858000"/>
          </a:xfrm>
          <a:prstGeom prst="rect">
            <a:avLst/>
          </a:prstGeom>
        </p:spPr>
      </p:pic>
      <p:grpSp>
        <p:nvGrpSpPr>
          <p:cNvPr id="3" name="object 3"/>
          <p:cNvGrpSpPr/>
          <p:nvPr/>
        </p:nvGrpSpPr>
        <p:grpSpPr>
          <a:xfrm>
            <a:off x="-22123" y="57765"/>
            <a:ext cx="12192000" cy="6858000"/>
            <a:chOff x="0" y="0"/>
            <a:chExt cx="12192000" cy="6858000"/>
          </a:xfrm>
        </p:grpSpPr>
        <p:pic>
          <p:nvPicPr>
            <p:cNvPr id="4" name="object 4"/>
            <p:cNvPicPr/>
            <p:nvPr/>
          </p:nvPicPr>
          <p:blipFill>
            <a:blip r:embed="rId3" cstate="print"/>
            <a:stretch>
              <a:fillRect/>
            </a:stretch>
          </p:blipFill>
          <p:spPr>
            <a:xfrm>
              <a:off x="10267950" y="0"/>
              <a:ext cx="1924050" cy="5772150"/>
            </a:xfrm>
            <a:prstGeom prst="rect">
              <a:avLst/>
            </a:prstGeom>
          </p:spPr>
        </p:pic>
        <p:sp>
          <p:nvSpPr>
            <p:cNvPr id="5" name="object 5"/>
            <p:cNvSpPr/>
            <p:nvPr/>
          </p:nvSpPr>
          <p:spPr>
            <a:xfrm>
              <a:off x="10858500" y="0"/>
              <a:ext cx="1333500" cy="3086100"/>
            </a:xfrm>
            <a:custGeom>
              <a:avLst/>
              <a:gdLst/>
              <a:ahLst/>
              <a:cxnLst/>
              <a:rect l="l" t="t" r="r" b="b"/>
              <a:pathLst>
                <a:path w="1333500" h="3086100">
                  <a:moveTo>
                    <a:pt x="1333500" y="0"/>
                  </a:moveTo>
                  <a:lnTo>
                    <a:pt x="0" y="0"/>
                  </a:lnTo>
                  <a:lnTo>
                    <a:pt x="3048" y="15113"/>
                  </a:lnTo>
                  <a:lnTo>
                    <a:pt x="12166" y="67657"/>
                  </a:lnTo>
                  <a:lnTo>
                    <a:pt x="20765" y="119999"/>
                  </a:lnTo>
                  <a:lnTo>
                    <a:pt x="28841" y="172122"/>
                  </a:lnTo>
                  <a:lnTo>
                    <a:pt x="36390" y="224012"/>
                  </a:lnTo>
                  <a:lnTo>
                    <a:pt x="43406" y="275652"/>
                  </a:lnTo>
                  <a:lnTo>
                    <a:pt x="49887" y="327029"/>
                  </a:lnTo>
                  <a:lnTo>
                    <a:pt x="55827" y="378127"/>
                  </a:lnTo>
                  <a:lnTo>
                    <a:pt x="61224" y="428930"/>
                  </a:lnTo>
                  <a:lnTo>
                    <a:pt x="66071" y="479424"/>
                  </a:lnTo>
                  <a:lnTo>
                    <a:pt x="70366" y="529594"/>
                  </a:lnTo>
                  <a:lnTo>
                    <a:pt x="74104" y="579424"/>
                  </a:lnTo>
                  <a:lnTo>
                    <a:pt x="77281" y="628899"/>
                  </a:lnTo>
                  <a:lnTo>
                    <a:pt x="79893" y="678004"/>
                  </a:lnTo>
                  <a:lnTo>
                    <a:pt x="81936" y="726723"/>
                  </a:lnTo>
                  <a:lnTo>
                    <a:pt x="83404" y="775043"/>
                  </a:lnTo>
                  <a:lnTo>
                    <a:pt x="84295" y="822947"/>
                  </a:lnTo>
                  <a:lnTo>
                    <a:pt x="84605" y="870420"/>
                  </a:lnTo>
                  <a:lnTo>
                    <a:pt x="83800" y="987650"/>
                  </a:lnTo>
                  <a:lnTo>
                    <a:pt x="84317" y="1056583"/>
                  </a:lnTo>
                  <a:lnTo>
                    <a:pt x="85864" y="1124254"/>
                  </a:lnTo>
                  <a:lnTo>
                    <a:pt x="88427" y="1190670"/>
                  </a:lnTo>
                  <a:lnTo>
                    <a:pt x="91991" y="1255835"/>
                  </a:lnTo>
                  <a:lnTo>
                    <a:pt x="96543" y="1319758"/>
                  </a:lnTo>
                  <a:lnTo>
                    <a:pt x="102068" y="1382443"/>
                  </a:lnTo>
                  <a:lnTo>
                    <a:pt x="108552" y="1443899"/>
                  </a:lnTo>
                  <a:lnTo>
                    <a:pt x="115980" y="1504130"/>
                  </a:lnTo>
                  <a:lnTo>
                    <a:pt x="124338" y="1563144"/>
                  </a:lnTo>
                  <a:lnTo>
                    <a:pt x="133613" y="1620947"/>
                  </a:lnTo>
                  <a:lnTo>
                    <a:pt x="143789" y="1677545"/>
                  </a:lnTo>
                  <a:lnTo>
                    <a:pt x="154853" y="1732945"/>
                  </a:lnTo>
                  <a:lnTo>
                    <a:pt x="166790" y="1787153"/>
                  </a:lnTo>
                  <a:lnTo>
                    <a:pt x="179586" y="1840176"/>
                  </a:lnTo>
                  <a:lnTo>
                    <a:pt x="193227" y="1892020"/>
                  </a:lnTo>
                  <a:lnTo>
                    <a:pt x="207698" y="1942690"/>
                  </a:lnTo>
                  <a:lnTo>
                    <a:pt x="222985" y="1992195"/>
                  </a:lnTo>
                  <a:lnTo>
                    <a:pt x="239074" y="2040540"/>
                  </a:lnTo>
                  <a:lnTo>
                    <a:pt x="255951" y="2087731"/>
                  </a:lnTo>
                  <a:lnTo>
                    <a:pt x="273601" y="2133776"/>
                  </a:lnTo>
                  <a:lnTo>
                    <a:pt x="292010" y="2178680"/>
                  </a:lnTo>
                  <a:lnTo>
                    <a:pt x="311164" y="2222449"/>
                  </a:lnTo>
                  <a:lnTo>
                    <a:pt x="331049" y="2265091"/>
                  </a:lnTo>
                  <a:lnTo>
                    <a:pt x="351650" y="2306612"/>
                  </a:lnTo>
                  <a:lnTo>
                    <a:pt x="372953" y="2347017"/>
                  </a:lnTo>
                  <a:lnTo>
                    <a:pt x="394943" y="2386314"/>
                  </a:lnTo>
                  <a:lnTo>
                    <a:pt x="417607" y="2424509"/>
                  </a:lnTo>
                  <a:lnTo>
                    <a:pt x="440931" y="2461608"/>
                  </a:lnTo>
                  <a:lnTo>
                    <a:pt x="464899" y="2497618"/>
                  </a:lnTo>
                  <a:lnTo>
                    <a:pt x="489498" y="2532544"/>
                  </a:lnTo>
                  <a:lnTo>
                    <a:pt x="514713" y="2566395"/>
                  </a:lnTo>
                  <a:lnTo>
                    <a:pt x="540531" y="2599175"/>
                  </a:lnTo>
                  <a:lnTo>
                    <a:pt x="566936" y="2630891"/>
                  </a:lnTo>
                  <a:lnTo>
                    <a:pt x="593915" y="2661551"/>
                  </a:lnTo>
                  <a:lnTo>
                    <a:pt x="621453" y="2691159"/>
                  </a:lnTo>
                  <a:lnTo>
                    <a:pt x="649537" y="2719723"/>
                  </a:lnTo>
                  <a:lnTo>
                    <a:pt x="678151" y="2747249"/>
                  </a:lnTo>
                  <a:lnTo>
                    <a:pt x="707282" y="2773743"/>
                  </a:lnTo>
                  <a:lnTo>
                    <a:pt x="736915" y="2799212"/>
                  </a:lnTo>
                  <a:lnTo>
                    <a:pt x="767036" y="2823662"/>
                  </a:lnTo>
                  <a:lnTo>
                    <a:pt x="797631" y="2847099"/>
                  </a:lnTo>
                  <a:lnTo>
                    <a:pt x="828685" y="2869531"/>
                  </a:lnTo>
                  <a:lnTo>
                    <a:pt x="892115" y="2911402"/>
                  </a:lnTo>
                  <a:lnTo>
                    <a:pt x="957212" y="2949326"/>
                  </a:lnTo>
                  <a:lnTo>
                    <a:pt x="1023862" y="2983353"/>
                  </a:lnTo>
                  <a:lnTo>
                    <a:pt x="1091949" y="3013536"/>
                  </a:lnTo>
                  <a:lnTo>
                    <a:pt x="1161362" y="3039926"/>
                  </a:lnTo>
                  <a:lnTo>
                    <a:pt x="1231984" y="3062574"/>
                  </a:lnTo>
                  <a:lnTo>
                    <a:pt x="1333500" y="3086100"/>
                  </a:lnTo>
                  <a:lnTo>
                    <a:pt x="1333500" y="0"/>
                  </a:lnTo>
                  <a:close/>
                </a:path>
              </a:pathLst>
            </a:custGeom>
            <a:solidFill>
              <a:srgbClr val="92CDEF">
                <a:alpha val="50587"/>
              </a:srgbClr>
            </a:solidFill>
          </p:spPr>
          <p:txBody>
            <a:bodyPr wrap="square" lIns="0" tIns="0" rIns="0" bIns="0" rtlCol="0"/>
            <a:lstStyle/>
            <a:p>
              <a:endParaRPr/>
            </a:p>
          </p:txBody>
        </p:sp>
        <p:pic>
          <p:nvPicPr>
            <p:cNvPr id="6" name="object 6"/>
            <p:cNvPicPr/>
            <p:nvPr/>
          </p:nvPicPr>
          <p:blipFill>
            <a:blip r:embed="rId4" cstate="print"/>
            <a:stretch>
              <a:fillRect/>
            </a:stretch>
          </p:blipFill>
          <p:spPr>
            <a:xfrm>
              <a:off x="1762125" y="784122"/>
              <a:ext cx="8829675" cy="5772149"/>
            </a:xfrm>
            <a:prstGeom prst="rect">
              <a:avLst/>
            </a:prstGeom>
          </p:spPr>
        </p:pic>
        <p:sp>
          <p:nvSpPr>
            <p:cNvPr id="7" name="object 7"/>
            <p:cNvSpPr/>
            <p:nvPr/>
          </p:nvSpPr>
          <p:spPr>
            <a:xfrm>
              <a:off x="5291201" y="3433826"/>
              <a:ext cx="1655445" cy="0"/>
            </a:xfrm>
            <a:custGeom>
              <a:avLst/>
              <a:gdLst/>
              <a:ahLst/>
              <a:cxnLst/>
              <a:rect l="l" t="t" r="r" b="b"/>
              <a:pathLst>
                <a:path w="1655445">
                  <a:moveTo>
                    <a:pt x="1655064" y="0"/>
                  </a:moveTo>
                  <a:lnTo>
                    <a:pt x="0" y="0"/>
                  </a:lnTo>
                </a:path>
              </a:pathLst>
            </a:custGeom>
            <a:ln w="6350">
              <a:solidFill>
                <a:srgbClr val="63DFEC"/>
              </a:solidFill>
            </a:ln>
          </p:spPr>
          <p:txBody>
            <a:bodyPr wrap="square" lIns="0" tIns="0" rIns="0" bIns="0" rtlCol="0"/>
            <a:lstStyle/>
            <a:p>
              <a:endParaRPr/>
            </a:p>
          </p:txBody>
        </p:sp>
        <p:pic>
          <p:nvPicPr>
            <p:cNvPr id="8" name="object 8"/>
            <p:cNvPicPr/>
            <p:nvPr/>
          </p:nvPicPr>
          <p:blipFill>
            <a:blip r:embed="rId5" cstate="print"/>
            <a:stretch>
              <a:fillRect/>
            </a:stretch>
          </p:blipFill>
          <p:spPr>
            <a:xfrm>
              <a:off x="0" y="0"/>
              <a:ext cx="2867025" cy="1524000"/>
            </a:xfrm>
            <a:prstGeom prst="rect">
              <a:avLst/>
            </a:prstGeom>
          </p:spPr>
        </p:pic>
        <p:pic>
          <p:nvPicPr>
            <p:cNvPr id="9" name="object 9"/>
            <p:cNvPicPr/>
            <p:nvPr/>
          </p:nvPicPr>
          <p:blipFill>
            <a:blip r:embed="rId6" cstate="print"/>
            <a:stretch>
              <a:fillRect/>
            </a:stretch>
          </p:blipFill>
          <p:spPr>
            <a:xfrm>
              <a:off x="0" y="4762500"/>
              <a:ext cx="3133725" cy="2095500"/>
            </a:xfrm>
            <a:prstGeom prst="rect">
              <a:avLst/>
            </a:prstGeom>
          </p:spPr>
        </p:pic>
      </p:grpSp>
      <p:sp>
        <p:nvSpPr>
          <p:cNvPr id="11" name="TextBox 10">
            <a:extLst>
              <a:ext uri="{FF2B5EF4-FFF2-40B4-BE49-F238E27FC236}">
                <a16:creationId xmlns:a16="http://schemas.microsoft.com/office/drawing/2014/main" id="{E18A0C60-14AF-77D7-2CDA-05B28F4E578C}"/>
              </a:ext>
            </a:extLst>
          </p:cNvPr>
          <p:cNvSpPr txBox="1"/>
          <p:nvPr/>
        </p:nvSpPr>
        <p:spPr>
          <a:xfrm>
            <a:off x="2530348" y="798592"/>
            <a:ext cx="7131304" cy="5632311"/>
          </a:xfrm>
          <a:prstGeom prst="rect">
            <a:avLst/>
          </a:prstGeom>
          <a:noFill/>
        </p:spPr>
        <p:txBody>
          <a:bodyPr wrap="square">
            <a:spAutoFit/>
          </a:bodyPr>
          <a:lstStyle/>
          <a:p>
            <a:pPr algn="ctr"/>
            <a:r>
              <a:rPr lang="en-IN" sz="2400" b="1" dirty="0"/>
              <a:t>CONCLUSION</a:t>
            </a:r>
          </a:p>
          <a:p>
            <a:pPr algn="ctr"/>
            <a:endParaRPr lang="en-IN" sz="2400" b="1" dirty="0"/>
          </a:p>
          <a:p>
            <a:r>
              <a:rPr lang="en-IN" sz="2400" b="1" dirty="0"/>
              <a:t>Banking holds a crucial role in our day to day life. From the analysis of above dashboards and reports we can draw hidden insights like we have observed that year wise loan amount goes on increasing which is </a:t>
            </a:r>
            <a:r>
              <a:rPr lang="en-IN" sz="2400" b="1" dirty="0" err="1"/>
              <a:t>altimately</a:t>
            </a:r>
            <a:r>
              <a:rPr lang="en-IN" sz="2400" b="1" dirty="0"/>
              <a:t> a positive growth and we expect it to grow the same way also we have observed that the payment of non verified status is more as compare to  verified status so we have to look into this carefully, With the use of gained insights from the finance datasets and KPI’S. Accurate Business decisions are made and can track the business state. It enables a holistic view of the business, supporting long term growth and competitiveness in the banking industry.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953000" cy="6858000"/>
            <a:chOff x="0" y="0"/>
            <a:chExt cx="4953000" cy="6858000"/>
          </a:xfrm>
        </p:grpSpPr>
        <p:pic>
          <p:nvPicPr>
            <p:cNvPr id="3" name="object 3"/>
            <p:cNvPicPr/>
            <p:nvPr/>
          </p:nvPicPr>
          <p:blipFill>
            <a:blip r:embed="rId2" cstate="print"/>
            <a:stretch>
              <a:fillRect/>
            </a:stretch>
          </p:blipFill>
          <p:spPr>
            <a:xfrm>
              <a:off x="0" y="0"/>
              <a:ext cx="4953000" cy="6858000"/>
            </a:xfrm>
            <a:prstGeom prst="rect">
              <a:avLst/>
            </a:prstGeom>
          </p:spPr>
        </p:pic>
        <p:pic>
          <p:nvPicPr>
            <p:cNvPr id="4" name="object 4"/>
            <p:cNvPicPr/>
            <p:nvPr/>
          </p:nvPicPr>
          <p:blipFill>
            <a:blip r:embed="rId3" cstate="print"/>
            <a:stretch>
              <a:fillRect/>
            </a:stretch>
          </p:blipFill>
          <p:spPr>
            <a:xfrm>
              <a:off x="0" y="0"/>
              <a:ext cx="3829050" cy="6857999"/>
            </a:xfrm>
            <a:prstGeom prst="rect">
              <a:avLst/>
            </a:prstGeom>
          </p:spPr>
        </p:pic>
      </p:grpSp>
      <p:sp>
        <p:nvSpPr>
          <p:cNvPr id="5" name="object 5"/>
          <p:cNvSpPr/>
          <p:nvPr/>
        </p:nvSpPr>
        <p:spPr>
          <a:xfrm>
            <a:off x="6719951" y="3109976"/>
            <a:ext cx="1655445" cy="0"/>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5033645" algn="ctr">
              <a:lnSpc>
                <a:spcPct val="100000"/>
              </a:lnSpc>
              <a:spcBef>
                <a:spcPts val="105"/>
              </a:spcBef>
              <a:tabLst>
                <a:tab pos="7555865" algn="l"/>
              </a:tabLst>
            </a:pPr>
            <a:r>
              <a:rPr spc="-630" dirty="0"/>
              <a:t>T</a:t>
            </a:r>
            <a:r>
              <a:rPr spc="-715" dirty="0"/>
              <a:t> </a:t>
            </a:r>
            <a:r>
              <a:rPr spc="-415" dirty="0"/>
              <a:t>H</a:t>
            </a:r>
            <a:r>
              <a:rPr spc="-715" dirty="0"/>
              <a:t> </a:t>
            </a:r>
            <a:r>
              <a:rPr spc="430" dirty="0"/>
              <a:t>AN</a:t>
            </a:r>
            <a:r>
              <a:rPr spc="-415" dirty="0"/>
              <a:t>K</a:t>
            </a:r>
            <a:r>
              <a:rPr dirty="0"/>
              <a:t>	</a:t>
            </a:r>
            <a:r>
              <a:rPr spc="-55" dirty="0"/>
              <a:t>Y</a:t>
            </a:r>
            <a:r>
              <a:rPr spc="390" dirty="0"/>
              <a:t>O</a:t>
            </a:r>
            <a:r>
              <a:rPr spc="-415" dirty="0"/>
              <a:t>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3786759" y="716661"/>
            <a:ext cx="4546600" cy="632460"/>
          </a:xfrm>
          <a:prstGeom prst="rect">
            <a:avLst/>
          </a:prstGeom>
        </p:spPr>
        <p:txBody>
          <a:bodyPr vert="horz" wrap="square" lIns="0" tIns="16510" rIns="0" bIns="0" rtlCol="0">
            <a:spAutoFit/>
          </a:bodyPr>
          <a:lstStyle/>
          <a:p>
            <a:pPr marL="12700">
              <a:lnSpc>
                <a:spcPct val="100000"/>
              </a:lnSpc>
              <a:spcBef>
                <a:spcPts val="130"/>
              </a:spcBef>
              <a:tabLst>
                <a:tab pos="1657985" algn="l"/>
                <a:tab pos="3086100" algn="l"/>
              </a:tabLst>
            </a:pPr>
            <a:r>
              <a:rPr sz="3950" spc="-140" dirty="0"/>
              <a:t>M</a:t>
            </a:r>
            <a:r>
              <a:rPr sz="3950" spc="-505" dirty="0"/>
              <a:t> </a:t>
            </a:r>
            <a:r>
              <a:rPr sz="3950" spc="-730" dirty="0"/>
              <a:t>E</a:t>
            </a:r>
            <a:r>
              <a:rPr sz="3950" spc="-535" dirty="0"/>
              <a:t> </a:t>
            </a:r>
            <a:r>
              <a:rPr sz="3950" spc="-730" dirty="0"/>
              <a:t>E</a:t>
            </a:r>
            <a:r>
              <a:rPr sz="3950" spc="-535" dirty="0"/>
              <a:t> </a:t>
            </a:r>
            <a:r>
              <a:rPr sz="3950" spc="-509" dirty="0"/>
              <a:t>T</a:t>
            </a:r>
            <a:r>
              <a:rPr sz="3950" dirty="0"/>
              <a:t>	</a:t>
            </a:r>
            <a:r>
              <a:rPr sz="3950" spc="-130" dirty="0"/>
              <a:t>O</a:t>
            </a:r>
            <a:r>
              <a:rPr sz="3950" spc="-525" dirty="0"/>
              <a:t> </a:t>
            </a:r>
            <a:r>
              <a:rPr sz="3950" spc="-330" dirty="0"/>
              <a:t>U</a:t>
            </a:r>
            <a:r>
              <a:rPr sz="3950" spc="-480" dirty="0"/>
              <a:t> </a:t>
            </a:r>
            <a:r>
              <a:rPr sz="3950" spc="-535" dirty="0"/>
              <a:t>R</a:t>
            </a:r>
            <a:r>
              <a:rPr sz="3950" dirty="0"/>
              <a:t>	</a:t>
            </a:r>
            <a:r>
              <a:rPr sz="3950" spc="-509" dirty="0"/>
              <a:t>T</a:t>
            </a:r>
            <a:r>
              <a:rPr sz="3950" spc="-535" dirty="0"/>
              <a:t> </a:t>
            </a:r>
            <a:r>
              <a:rPr sz="3950" spc="-730" dirty="0"/>
              <a:t>E</a:t>
            </a:r>
            <a:r>
              <a:rPr sz="3950" spc="-535" dirty="0"/>
              <a:t> </a:t>
            </a:r>
            <a:r>
              <a:rPr sz="3950" spc="-114" dirty="0"/>
              <a:t>A</a:t>
            </a:r>
            <a:r>
              <a:rPr sz="3950" spc="-540" dirty="0"/>
              <a:t> </a:t>
            </a:r>
            <a:r>
              <a:rPr sz="3950" spc="-140" dirty="0"/>
              <a:t>M</a:t>
            </a:r>
            <a:endParaRPr sz="3950"/>
          </a:p>
        </p:txBody>
      </p:sp>
      <p:sp>
        <p:nvSpPr>
          <p:cNvPr id="29" name="TextBox 28">
            <a:extLst>
              <a:ext uri="{FF2B5EF4-FFF2-40B4-BE49-F238E27FC236}">
                <a16:creationId xmlns:a16="http://schemas.microsoft.com/office/drawing/2014/main" id="{009F9631-738E-8F01-E25E-6786363790D7}"/>
              </a:ext>
            </a:extLst>
          </p:cNvPr>
          <p:cNvSpPr txBox="1"/>
          <p:nvPr/>
        </p:nvSpPr>
        <p:spPr>
          <a:xfrm>
            <a:off x="3047215" y="2415694"/>
            <a:ext cx="6094428" cy="2677656"/>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bg1"/>
                </a:solidFill>
              </a:rPr>
              <a:t>Ms. Shruti </a:t>
            </a:r>
            <a:r>
              <a:rPr lang="en-IN" sz="2400" dirty="0" err="1">
                <a:solidFill>
                  <a:schemeClr val="bg1"/>
                </a:solidFill>
              </a:rPr>
              <a:t>Shivprasad</a:t>
            </a:r>
            <a:r>
              <a:rPr lang="en-IN" sz="2400" dirty="0">
                <a:solidFill>
                  <a:schemeClr val="bg1"/>
                </a:solidFill>
              </a:rPr>
              <a:t> Pardeshi</a:t>
            </a:r>
          </a:p>
          <a:p>
            <a:pPr marL="342900" indent="-342900">
              <a:buFont typeface="Arial" panose="020B0604020202020204" pitchFamily="34" charset="0"/>
              <a:buChar char="•"/>
            </a:pPr>
            <a:r>
              <a:rPr lang="en-IN" sz="2400" dirty="0">
                <a:solidFill>
                  <a:schemeClr val="bg1"/>
                </a:solidFill>
              </a:rPr>
              <a:t>Mr. Sumit Rajaram Pujare	</a:t>
            </a:r>
          </a:p>
          <a:p>
            <a:pPr marL="342900" indent="-342900">
              <a:buFont typeface="Arial" panose="020B0604020202020204" pitchFamily="34" charset="0"/>
              <a:buChar char="•"/>
            </a:pPr>
            <a:r>
              <a:rPr lang="en-IN" sz="2400" dirty="0">
                <a:solidFill>
                  <a:schemeClr val="bg1"/>
                </a:solidFill>
              </a:rPr>
              <a:t>Ms. Digdarshini Das	</a:t>
            </a:r>
          </a:p>
          <a:p>
            <a:pPr marL="342900" indent="-342900">
              <a:buFont typeface="Arial" panose="020B0604020202020204" pitchFamily="34" charset="0"/>
              <a:buChar char="•"/>
            </a:pPr>
            <a:r>
              <a:rPr lang="en-IN" sz="2400" dirty="0">
                <a:solidFill>
                  <a:schemeClr val="bg1"/>
                </a:solidFill>
              </a:rPr>
              <a:t>Ahir Vishwa Bhadreshbhai	</a:t>
            </a:r>
          </a:p>
          <a:p>
            <a:pPr marL="342900" indent="-342900">
              <a:buFont typeface="Arial" panose="020B0604020202020204" pitchFamily="34" charset="0"/>
              <a:buChar char="•"/>
            </a:pPr>
            <a:r>
              <a:rPr lang="en-IN" sz="2400" dirty="0">
                <a:solidFill>
                  <a:schemeClr val="bg1"/>
                </a:solidFill>
              </a:rPr>
              <a:t>Mrs. Anjana C	</a:t>
            </a:r>
          </a:p>
          <a:p>
            <a:pPr marL="342900" indent="-342900">
              <a:buFont typeface="Arial" panose="020B0604020202020204" pitchFamily="34" charset="0"/>
              <a:buChar char="•"/>
            </a:pPr>
            <a:r>
              <a:rPr lang="en-IN" sz="2400" dirty="0">
                <a:solidFill>
                  <a:schemeClr val="bg1"/>
                </a:solidFill>
              </a:rPr>
              <a:t>Mr. Bhukya Praveen	</a:t>
            </a:r>
          </a:p>
          <a:p>
            <a:pPr marL="342900" indent="-342900">
              <a:buFont typeface="Arial" panose="020B0604020202020204" pitchFamily="34" charset="0"/>
              <a:buChar char="•"/>
            </a:pPr>
            <a:r>
              <a:rPr lang="en-IN" sz="2400" dirty="0">
                <a:solidFill>
                  <a:schemeClr val="bg1"/>
                </a:solidFill>
              </a:rPr>
              <a:t>Mr. Sagar Nathu Jedhe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848225"/>
            <a:ext cx="5686425" cy="2009775"/>
          </a:xfrm>
          <a:prstGeom prst="rect">
            <a:avLst/>
          </a:prstGeom>
        </p:spPr>
      </p:pic>
      <p:pic>
        <p:nvPicPr>
          <p:cNvPr id="3" name="object 3"/>
          <p:cNvPicPr/>
          <p:nvPr/>
        </p:nvPicPr>
        <p:blipFill>
          <a:blip r:embed="rId3" cstate="print"/>
          <a:stretch>
            <a:fillRect/>
          </a:stretch>
        </p:blipFill>
        <p:spPr>
          <a:xfrm>
            <a:off x="0" y="0"/>
            <a:ext cx="6391275" cy="3295645"/>
          </a:xfrm>
          <a:prstGeom prst="rect">
            <a:avLst/>
          </a:prstGeom>
        </p:spPr>
      </p:pic>
      <p:grpSp>
        <p:nvGrpSpPr>
          <p:cNvPr id="4" name="object 4"/>
          <p:cNvGrpSpPr/>
          <p:nvPr/>
        </p:nvGrpSpPr>
        <p:grpSpPr>
          <a:xfrm>
            <a:off x="5291201" y="0"/>
            <a:ext cx="6900937" cy="6858000"/>
            <a:chOff x="5291201" y="0"/>
            <a:chExt cx="6900937" cy="6858000"/>
          </a:xfrm>
        </p:grpSpPr>
        <p:sp>
          <p:nvSpPr>
            <p:cNvPr id="5" name="object 5"/>
            <p:cNvSpPr/>
            <p:nvPr/>
          </p:nvSpPr>
          <p:spPr>
            <a:xfrm>
              <a:off x="9515613" y="0"/>
              <a:ext cx="2676525" cy="6858000"/>
            </a:xfrm>
            <a:custGeom>
              <a:avLst/>
              <a:gdLst/>
              <a:ahLst/>
              <a:cxnLst/>
              <a:rect l="l" t="t" r="r" b="b"/>
              <a:pathLst>
                <a:path w="2676525" h="6858000">
                  <a:moveTo>
                    <a:pt x="2676385" y="0"/>
                  </a:moveTo>
                  <a:lnTo>
                    <a:pt x="386321" y="0"/>
                  </a:lnTo>
                  <a:lnTo>
                    <a:pt x="381876" y="3809"/>
                  </a:lnTo>
                  <a:lnTo>
                    <a:pt x="330061" y="56938"/>
                  </a:lnTo>
                  <a:lnTo>
                    <a:pt x="281426" y="112756"/>
                  </a:lnTo>
                  <a:lnTo>
                    <a:pt x="236123" y="171232"/>
                  </a:lnTo>
                  <a:lnTo>
                    <a:pt x="194306" y="232337"/>
                  </a:lnTo>
                  <a:lnTo>
                    <a:pt x="156127" y="296040"/>
                  </a:lnTo>
                  <a:lnTo>
                    <a:pt x="121739" y="362311"/>
                  </a:lnTo>
                  <a:lnTo>
                    <a:pt x="91294" y="431118"/>
                  </a:lnTo>
                  <a:lnTo>
                    <a:pt x="64946" y="502432"/>
                  </a:lnTo>
                  <a:lnTo>
                    <a:pt x="53356" y="539019"/>
                  </a:lnTo>
                  <a:lnTo>
                    <a:pt x="42848" y="576222"/>
                  </a:lnTo>
                  <a:lnTo>
                    <a:pt x="33439" y="614036"/>
                  </a:lnTo>
                  <a:lnTo>
                    <a:pt x="25151" y="652458"/>
                  </a:lnTo>
                  <a:lnTo>
                    <a:pt x="18001" y="691483"/>
                  </a:lnTo>
                  <a:lnTo>
                    <a:pt x="12009" y="731108"/>
                  </a:lnTo>
                  <a:lnTo>
                    <a:pt x="7193" y="771330"/>
                  </a:lnTo>
                  <a:lnTo>
                    <a:pt x="3574" y="812143"/>
                  </a:lnTo>
                  <a:lnTo>
                    <a:pt x="1170" y="853546"/>
                  </a:lnTo>
                  <a:lnTo>
                    <a:pt x="0" y="895533"/>
                  </a:lnTo>
                  <a:lnTo>
                    <a:pt x="83" y="938101"/>
                  </a:lnTo>
                  <a:lnTo>
                    <a:pt x="1438" y="981246"/>
                  </a:lnTo>
                  <a:lnTo>
                    <a:pt x="4085" y="1024964"/>
                  </a:lnTo>
                  <a:lnTo>
                    <a:pt x="8043" y="1069252"/>
                  </a:lnTo>
                  <a:lnTo>
                    <a:pt x="13330" y="1114106"/>
                  </a:lnTo>
                  <a:lnTo>
                    <a:pt x="19966" y="1159522"/>
                  </a:lnTo>
                  <a:lnTo>
                    <a:pt x="27969" y="1205495"/>
                  </a:lnTo>
                  <a:lnTo>
                    <a:pt x="37360" y="1252023"/>
                  </a:lnTo>
                  <a:lnTo>
                    <a:pt x="48156" y="1299101"/>
                  </a:lnTo>
                  <a:lnTo>
                    <a:pt x="60378" y="1346726"/>
                  </a:lnTo>
                  <a:lnTo>
                    <a:pt x="74044" y="1394894"/>
                  </a:lnTo>
                  <a:lnTo>
                    <a:pt x="89173" y="1443601"/>
                  </a:lnTo>
                  <a:lnTo>
                    <a:pt x="105785" y="1492843"/>
                  </a:lnTo>
                  <a:lnTo>
                    <a:pt x="123898" y="1542617"/>
                  </a:lnTo>
                  <a:lnTo>
                    <a:pt x="143532" y="1592918"/>
                  </a:lnTo>
                  <a:lnTo>
                    <a:pt x="164706" y="1643743"/>
                  </a:lnTo>
                  <a:lnTo>
                    <a:pt x="187438" y="1695087"/>
                  </a:lnTo>
                  <a:lnTo>
                    <a:pt x="211748" y="1746949"/>
                  </a:lnTo>
                  <a:lnTo>
                    <a:pt x="237655" y="1799322"/>
                  </a:lnTo>
                  <a:lnTo>
                    <a:pt x="265178" y="1852204"/>
                  </a:lnTo>
                  <a:lnTo>
                    <a:pt x="294336" y="1905591"/>
                  </a:lnTo>
                  <a:lnTo>
                    <a:pt x="325149" y="1959478"/>
                  </a:lnTo>
                  <a:lnTo>
                    <a:pt x="357635" y="2013863"/>
                  </a:lnTo>
                  <a:lnTo>
                    <a:pt x="391813" y="2068742"/>
                  </a:lnTo>
                  <a:lnTo>
                    <a:pt x="427703" y="2124109"/>
                  </a:lnTo>
                  <a:lnTo>
                    <a:pt x="465324" y="2179963"/>
                  </a:lnTo>
                  <a:lnTo>
                    <a:pt x="504694" y="2236298"/>
                  </a:lnTo>
                  <a:lnTo>
                    <a:pt x="571576" y="2328734"/>
                  </a:lnTo>
                  <a:lnTo>
                    <a:pt x="597107" y="2365041"/>
                  </a:lnTo>
                  <a:lnTo>
                    <a:pt x="622422" y="2402017"/>
                  </a:lnTo>
                  <a:lnTo>
                    <a:pt x="647515" y="2439648"/>
                  </a:lnTo>
                  <a:lnTo>
                    <a:pt x="672380" y="2477917"/>
                  </a:lnTo>
                  <a:lnTo>
                    <a:pt x="697012" y="2516811"/>
                  </a:lnTo>
                  <a:lnTo>
                    <a:pt x="721405" y="2556315"/>
                  </a:lnTo>
                  <a:lnTo>
                    <a:pt x="745554" y="2596412"/>
                  </a:lnTo>
                  <a:lnTo>
                    <a:pt x="769453" y="2637089"/>
                  </a:lnTo>
                  <a:lnTo>
                    <a:pt x="793096" y="2678331"/>
                  </a:lnTo>
                  <a:lnTo>
                    <a:pt x="816477" y="2720122"/>
                  </a:lnTo>
                  <a:lnTo>
                    <a:pt x="839592" y="2762447"/>
                  </a:lnTo>
                  <a:lnTo>
                    <a:pt x="862434" y="2805292"/>
                  </a:lnTo>
                  <a:lnTo>
                    <a:pt x="884999" y="2848642"/>
                  </a:lnTo>
                  <a:lnTo>
                    <a:pt x="907279" y="2892481"/>
                  </a:lnTo>
                  <a:lnTo>
                    <a:pt x="929270" y="2936795"/>
                  </a:lnTo>
                  <a:lnTo>
                    <a:pt x="950967" y="2981568"/>
                  </a:lnTo>
                  <a:lnTo>
                    <a:pt x="972363" y="3026786"/>
                  </a:lnTo>
                  <a:lnTo>
                    <a:pt x="993453" y="3072434"/>
                  </a:lnTo>
                  <a:lnTo>
                    <a:pt x="1014231" y="3118497"/>
                  </a:lnTo>
                  <a:lnTo>
                    <a:pt x="1034692" y="3164959"/>
                  </a:lnTo>
                  <a:lnTo>
                    <a:pt x="1054830" y="3211806"/>
                  </a:lnTo>
                  <a:lnTo>
                    <a:pt x="1074640" y="3259023"/>
                  </a:lnTo>
                  <a:lnTo>
                    <a:pt x="1094115" y="3306595"/>
                  </a:lnTo>
                  <a:lnTo>
                    <a:pt x="1113251" y="3354506"/>
                  </a:lnTo>
                  <a:lnTo>
                    <a:pt x="1132042" y="3402743"/>
                  </a:lnTo>
                  <a:lnTo>
                    <a:pt x="1150481" y="3451289"/>
                  </a:lnTo>
                  <a:lnTo>
                    <a:pt x="1168564" y="3500131"/>
                  </a:lnTo>
                  <a:lnTo>
                    <a:pt x="1186286" y="3549252"/>
                  </a:lnTo>
                  <a:lnTo>
                    <a:pt x="1203639" y="3598639"/>
                  </a:lnTo>
                  <a:lnTo>
                    <a:pt x="1220619" y="3648276"/>
                  </a:lnTo>
                  <a:lnTo>
                    <a:pt x="1237221" y="3698147"/>
                  </a:lnTo>
                  <a:lnTo>
                    <a:pt x="1253438" y="3748239"/>
                  </a:lnTo>
                  <a:lnTo>
                    <a:pt x="1269264" y="3798536"/>
                  </a:lnTo>
                  <a:lnTo>
                    <a:pt x="1284695" y="3849023"/>
                  </a:lnTo>
                  <a:lnTo>
                    <a:pt x="1299725" y="3899686"/>
                  </a:lnTo>
                  <a:lnTo>
                    <a:pt x="1314348" y="3950509"/>
                  </a:lnTo>
                  <a:lnTo>
                    <a:pt x="1328559" y="4001477"/>
                  </a:lnTo>
                  <a:lnTo>
                    <a:pt x="1342351" y="4052575"/>
                  </a:lnTo>
                  <a:lnTo>
                    <a:pt x="1355720" y="4103789"/>
                  </a:lnTo>
                  <a:lnTo>
                    <a:pt x="1368659" y="4155103"/>
                  </a:lnTo>
                  <a:lnTo>
                    <a:pt x="1381164" y="4206502"/>
                  </a:lnTo>
                  <a:lnTo>
                    <a:pt x="1393228" y="4257972"/>
                  </a:lnTo>
                  <a:lnTo>
                    <a:pt x="1404846" y="4309497"/>
                  </a:lnTo>
                  <a:lnTo>
                    <a:pt x="1416012" y="4361063"/>
                  </a:lnTo>
                  <a:lnTo>
                    <a:pt x="1426721" y="4412654"/>
                  </a:lnTo>
                  <a:lnTo>
                    <a:pt x="1436967" y="4464256"/>
                  </a:lnTo>
                  <a:lnTo>
                    <a:pt x="1446745" y="4515854"/>
                  </a:lnTo>
                  <a:lnTo>
                    <a:pt x="1456049" y="4567432"/>
                  </a:lnTo>
                  <a:lnTo>
                    <a:pt x="1464873" y="4618975"/>
                  </a:lnTo>
                  <a:lnTo>
                    <a:pt x="1473211" y="4670470"/>
                  </a:lnTo>
                  <a:lnTo>
                    <a:pt x="1481059" y="4721900"/>
                  </a:lnTo>
                  <a:lnTo>
                    <a:pt x="1488410" y="4773251"/>
                  </a:lnTo>
                  <a:lnTo>
                    <a:pt x="1495259" y="4824507"/>
                  </a:lnTo>
                  <a:lnTo>
                    <a:pt x="1501601" y="4875655"/>
                  </a:lnTo>
                  <a:lnTo>
                    <a:pt x="1507429" y="4926678"/>
                  </a:lnTo>
                  <a:lnTo>
                    <a:pt x="1512739" y="4977562"/>
                  </a:lnTo>
                  <a:lnTo>
                    <a:pt x="1517523" y="5028292"/>
                  </a:lnTo>
                  <a:lnTo>
                    <a:pt x="1521778" y="5078853"/>
                  </a:lnTo>
                  <a:lnTo>
                    <a:pt x="1525497" y="5129230"/>
                  </a:lnTo>
                  <a:lnTo>
                    <a:pt x="1528675" y="5179408"/>
                  </a:lnTo>
                  <a:lnTo>
                    <a:pt x="1531306" y="5229372"/>
                  </a:lnTo>
                  <a:lnTo>
                    <a:pt x="1533384" y="5279107"/>
                  </a:lnTo>
                  <a:lnTo>
                    <a:pt x="1534905" y="5328598"/>
                  </a:lnTo>
                  <a:lnTo>
                    <a:pt x="1535861" y="5377830"/>
                  </a:lnTo>
                  <a:lnTo>
                    <a:pt x="1536249" y="5426788"/>
                  </a:lnTo>
                  <a:lnTo>
                    <a:pt x="1536061" y="5475457"/>
                  </a:lnTo>
                  <a:lnTo>
                    <a:pt x="1535293" y="5523823"/>
                  </a:lnTo>
                  <a:lnTo>
                    <a:pt x="1533939" y="5571870"/>
                  </a:lnTo>
                  <a:lnTo>
                    <a:pt x="1531993" y="5619583"/>
                  </a:lnTo>
                  <a:lnTo>
                    <a:pt x="1529450" y="5666947"/>
                  </a:lnTo>
                  <a:lnTo>
                    <a:pt x="1526304" y="5713948"/>
                  </a:lnTo>
                  <a:lnTo>
                    <a:pt x="1522550" y="5760569"/>
                  </a:lnTo>
                  <a:lnTo>
                    <a:pt x="1518181" y="5806798"/>
                  </a:lnTo>
                  <a:lnTo>
                    <a:pt x="1513193" y="5852618"/>
                  </a:lnTo>
                  <a:lnTo>
                    <a:pt x="1507579" y="5898014"/>
                  </a:lnTo>
                  <a:lnTo>
                    <a:pt x="1501335" y="5942971"/>
                  </a:lnTo>
                  <a:lnTo>
                    <a:pt x="1494454" y="5987476"/>
                  </a:lnTo>
                  <a:lnTo>
                    <a:pt x="1486931" y="6031511"/>
                  </a:lnTo>
                  <a:lnTo>
                    <a:pt x="1478760" y="6075064"/>
                  </a:lnTo>
                  <a:lnTo>
                    <a:pt x="1469936" y="6118117"/>
                  </a:lnTo>
                  <a:lnTo>
                    <a:pt x="1460453" y="6160658"/>
                  </a:lnTo>
                  <a:lnTo>
                    <a:pt x="1450306" y="6202670"/>
                  </a:lnTo>
                  <a:lnTo>
                    <a:pt x="1439489" y="6244139"/>
                  </a:lnTo>
                  <a:lnTo>
                    <a:pt x="1427995" y="6285049"/>
                  </a:lnTo>
                  <a:lnTo>
                    <a:pt x="1415821" y="6325386"/>
                  </a:lnTo>
                  <a:lnTo>
                    <a:pt x="1402960" y="6365135"/>
                  </a:lnTo>
                  <a:lnTo>
                    <a:pt x="1389406" y="6404281"/>
                  </a:lnTo>
                  <a:lnTo>
                    <a:pt x="1375154" y="6442809"/>
                  </a:lnTo>
                  <a:lnTo>
                    <a:pt x="1360198" y="6480703"/>
                  </a:lnTo>
                  <a:lnTo>
                    <a:pt x="1344533" y="6517950"/>
                  </a:lnTo>
                  <a:lnTo>
                    <a:pt x="1328153" y="6554533"/>
                  </a:lnTo>
                  <a:lnTo>
                    <a:pt x="1308167" y="6596570"/>
                  </a:lnTo>
                  <a:lnTo>
                    <a:pt x="1286644" y="6639298"/>
                  </a:lnTo>
                  <a:lnTo>
                    <a:pt x="1263633" y="6682684"/>
                  </a:lnTo>
                  <a:lnTo>
                    <a:pt x="1239184" y="6726697"/>
                  </a:lnTo>
                  <a:lnTo>
                    <a:pt x="1213345" y="6771304"/>
                  </a:lnTo>
                  <a:lnTo>
                    <a:pt x="1159497" y="6857999"/>
                  </a:lnTo>
                  <a:lnTo>
                    <a:pt x="2676385" y="6857999"/>
                  </a:lnTo>
                  <a:lnTo>
                    <a:pt x="2676385" y="0"/>
                  </a:lnTo>
                  <a:close/>
                </a:path>
              </a:pathLst>
            </a:custGeom>
            <a:solidFill>
              <a:srgbClr val="63DFEC">
                <a:alpha val="32156"/>
              </a:srgbClr>
            </a:solidFill>
          </p:spPr>
          <p:txBody>
            <a:bodyPr wrap="square" lIns="0" tIns="0" rIns="0" bIns="0" rtlCol="0"/>
            <a:lstStyle/>
            <a:p>
              <a:endParaRPr/>
            </a:p>
          </p:txBody>
        </p:sp>
        <p:sp>
          <p:nvSpPr>
            <p:cNvPr id="7" name="object 7"/>
            <p:cNvSpPr/>
            <p:nvPr/>
          </p:nvSpPr>
          <p:spPr>
            <a:xfrm>
              <a:off x="5291201" y="3433826"/>
              <a:ext cx="1655445" cy="0"/>
            </a:xfrm>
            <a:custGeom>
              <a:avLst/>
              <a:gdLst/>
              <a:ahLst/>
              <a:cxnLst/>
              <a:rect l="l" t="t" r="r" b="b"/>
              <a:pathLst>
                <a:path w="1655445">
                  <a:moveTo>
                    <a:pt x="1655064" y="0"/>
                  </a:moveTo>
                  <a:lnTo>
                    <a:pt x="0" y="0"/>
                  </a:lnTo>
                </a:path>
              </a:pathLst>
            </a:custGeom>
            <a:ln w="6350">
              <a:solidFill>
                <a:srgbClr val="63DFEC"/>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20AC22E5-C244-1863-566F-D9B0A3380930}"/>
              </a:ext>
            </a:extLst>
          </p:cNvPr>
          <p:cNvSpPr txBox="1"/>
          <p:nvPr/>
        </p:nvSpPr>
        <p:spPr>
          <a:xfrm>
            <a:off x="1490593" y="838200"/>
            <a:ext cx="8391663" cy="5693866"/>
          </a:xfrm>
          <a:prstGeom prst="rect">
            <a:avLst/>
          </a:prstGeom>
          <a:noFill/>
        </p:spPr>
        <p:txBody>
          <a:bodyPr wrap="square">
            <a:spAutoFit/>
          </a:bodyPr>
          <a:lstStyle/>
          <a:p>
            <a:pPr algn="ctr"/>
            <a:r>
              <a:rPr lang="en-IN" sz="3200" b="1" i="0" u="none" strike="noStrike" baseline="0" dirty="0">
                <a:solidFill>
                  <a:schemeClr val="bg1"/>
                </a:solidFill>
                <a:latin typeface="Arial" panose="020B0604020202020204" pitchFamily="34" charset="0"/>
              </a:rPr>
              <a:t>Introduction</a:t>
            </a:r>
          </a:p>
          <a:p>
            <a:pPr algn="ctr"/>
            <a:endParaRPr lang="en-IN" sz="3200" b="1" i="0" u="none" strike="noStrike" baseline="0" dirty="0">
              <a:solidFill>
                <a:schemeClr val="bg1"/>
              </a:solidFill>
              <a:latin typeface="Arial" panose="020B0604020202020204" pitchFamily="34" charset="0"/>
            </a:endParaRPr>
          </a:p>
          <a:p>
            <a:r>
              <a:rPr lang="en-US" sz="2000" b="0" i="0" dirty="0">
                <a:solidFill>
                  <a:schemeClr val="bg1"/>
                </a:solidFill>
                <a:effectLst/>
                <a:latin typeface="Google Sans"/>
              </a:rPr>
              <a:t>Basically Data analytics enables lenders to segment their customer base effectively and create personalized offerings based on individual borrower profiles. By analyzing borrower behavior, credit history, and financial patterns, lenders can identify specific customer segments with unique characteristics and needs.</a:t>
            </a:r>
          </a:p>
          <a:p>
            <a:endParaRPr lang="en-US" sz="2000" u="none" strike="noStrike" baseline="0" dirty="0">
              <a:solidFill>
                <a:srgbClr val="1F1F1F"/>
              </a:solidFill>
              <a:latin typeface="Google Sans"/>
            </a:endParaRPr>
          </a:p>
          <a:p>
            <a:r>
              <a:rPr lang="en-IN" sz="2000" i="0" u="none" strike="noStrike" baseline="0" dirty="0">
                <a:solidFill>
                  <a:schemeClr val="bg1"/>
                </a:solidFill>
                <a:latin typeface="Arial" panose="020B0604020202020204" pitchFamily="34" charset="0"/>
              </a:rPr>
              <a:t>The project aim to  analyze the finance dataset of bank loan of customers, We got different insights by the report we created by using different tool like Excel, SQL, Tableau and Power BI.</a:t>
            </a:r>
          </a:p>
          <a:p>
            <a:endParaRPr lang="en-IN" sz="2000" dirty="0">
              <a:solidFill>
                <a:schemeClr val="bg1"/>
              </a:solidFill>
              <a:latin typeface="Arial" panose="020B0604020202020204" pitchFamily="34" charset="0"/>
            </a:endParaRPr>
          </a:p>
          <a:p>
            <a:r>
              <a:rPr lang="en-IN" sz="2000" i="0" u="none" strike="noStrike" baseline="0" dirty="0">
                <a:solidFill>
                  <a:schemeClr val="bg1"/>
                </a:solidFill>
                <a:latin typeface="Arial" panose="020B0604020202020204" pitchFamily="34" charset="0"/>
              </a:rPr>
              <a:t> By using this tools we did analyzing, cleaning and removing duplicates from  datasets and  prepared dashboards and insights and we made accurate business decisions from it.</a:t>
            </a:r>
          </a:p>
          <a:p>
            <a:endParaRPr lang="en-IN" sz="2000" dirty="0">
              <a:solidFill>
                <a:schemeClr val="bg1"/>
              </a:solidFill>
              <a:latin typeface="Arial" panose="020B0604020202020204" pitchFamily="34" charset="0"/>
            </a:endParaRPr>
          </a:p>
          <a:p>
            <a:endParaRPr lang="en-IN" sz="2000" b="1" i="0" u="none" strike="noStrike" baseline="0" dirty="0">
              <a:solidFill>
                <a:srgbClr val="000000"/>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67625" y="0"/>
            <a:ext cx="4524375" cy="6858000"/>
            <a:chOff x="7667625" y="0"/>
            <a:chExt cx="4524375" cy="6858000"/>
          </a:xfrm>
        </p:grpSpPr>
        <p:pic>
          <p:nvPicPr>
            <p:cNvPr id="4" name="object 4"/>
            <p:cNvPicPr/>
            <p:nvPr/>
          </p:nvPicPr>
          <p:blipFill>
            <a:blip r:embed="rId2" cstate="print"/>
            <a:stretch>
              <a:fillRect/>
            </a:stretch>
          </p:blipFill>
          <p:spPr>
            <a:xfrm>
              <a:off x="7667625" y="0"/>
              <a:ext cx="4524375" cy="6857999"/>
            </a:xfrm>
            <a:prstGeom prst="rect">
              <a:avLst/>
            </a:prstGeom>
          </p:spPr>
        </p:pic>
        <p:pic>
          <p:nvPicPr>
            <p:cNvPr id="5" name="object 5"/>
            <p:cNvPicPr/>
            <p:nvPr/>
          </p:nvPicPr>
          <p:blipFill>
            <a:blip r:embed="rId3" cstate="print"/>
            <a:stretch>
              <a:fillRect/>
            </a:stretch>
          </p:blipFill>
          <p:spPr>
            <a:xfrm>
              <a:off x="8505825" y="0"/>
              <a:ext cx="3686175" cy="6857997"/>
            </a:xfrm>
            <a:prstGeom prst="rect">
              <a:avLst/>
            </a:prstGeom>
          </p:spPr>
        </p:pic>
      </p:grpSp>
      <p:sp>
        <p:nvSpPr>
          <p:cNvPr id="6" name="object 6"/>
          <p:cNvSpPr txBox="1">
            <a:spLocks noGrp="1"/>
          </p:cNvSpPr>
          <p:nvPr>
            <p:ph type="title"/>
          </p:nvPr>
        </p:nvSpPr>
        <p:spPr>
          <a:xfrm>
            <a:off x="3949700" y="698499"/>
            <a:ext cx="2865120" cy="632460"/>
          </a:xfrm>
          <a:prstGeom prst="rect">
            <a:avLst/>
          </a:prstGeom>
        </p:spPr>
        <p:txBody>
          <a:bodyPr vert="horz" wrap="square" lIns="0" tIns="16510" rIns="0" bIns="0" rtlCol="0">
            <a:spAutoFit/>
          </a:bodyPr>
          <a:lstStyle/>
          <a:p>
            <a:pPr marL="12700">
              <a:lnSpc>
                <a:spcPct val="100000"/>
              </a:lnSpc>
              <a:spcBef>
                <a:spcPts val="130"/>
              </a:spcBef>
            </a:pPr>
            <a:r>
              <a:rPr sz="3950" spc="-535" dirty="0"/>
              <a:t>C</a:t>
            </a:r>
            <a:r>
              <a:rPr sz="3950" spc="-495" dirty="0"/>
              <a:t> </a:t>
            </a:r>
            <a:r>
              <a:rPr sz="3950" spc="-130" dirty="0"/>
              <a:t>O</a:t>
            </a:r>
            <a:r>
              <a:rPr sz="3950" spc="-520" dirty="0"/>
              <a:t> </a:t>
            </a:r>
            <a:r>
              <a:rPr sz="3950" spc="-114" dirty="0"/>
              <a:t>N</a:t>
            </a:r>
            <a:r>
              <a:rPr sz="3950" spc="-540" dirty="0"/>
              <a:t> </a:t>
            </a:r>
            <a:r>
              <a:rPr sz="3950" spc="-509" dirty="0"/>
              <a:t>T</a:t>
            </a:r>
            <a:r>
              <a:rPr sz="3950" spc="-535" dirty="0"/>
              <a:t> </a:t>
            </a:r>
            <a:r>
              <a:rPr sz="3950" spc="-730" dirty="0"/>
              <a:t>E</a:t>
            </a:r>
            <a:r>
              <a:rPr sz="3950" spc="-535" dirty="0"/>
              <a:t> </a:t>
            </a:r>
            <a:r>
              <a:rPr sz="3950" spc="-114" dirty="0"/>
              <a:t>N</a:t>
            </a:r>
            <a:r>
              <a:rPr sz="3950" spc="-540" dirty="0"/>
              <a:t> </a:t>
            </a:r>
            <a:r>
              <a:rPr sz="3950" spc="-509" dirty="0"/>
              <a:t>T</a:t>
            </a:r>
            <a:r>
              <a:rPr sz="3950" spc="-535" dirty="0"/>
              <a:t> </a:t>
            </a:r>
            <a:r>
              <a:rPr sz="3950" spc="-740" dirty="0"/>
              <a:t>S</a:t>
            </a:r>
            <a:endParaRPr sz="3950"/>
          </a:p>
        </p:txBody>
      </p:sp>
      <p:sp>
        <p:nvSpPr>
          <p:cNvPr id="8" name="object 8"/>
          <p:cNvSpPr txBox="1"/>
          <p:nvPr/>
        </p:nvSpPr>
        <p:spPr>
          <a:xfrm>
            <a:off x="1626616" y="1572133"/>
            <a:ext cx="7605395" cy="4346575"/>
          </a:xfrm>
          <a:prstGeom prst="rect">
            <a:avLst/>
          </a:prstGeom>
        </p:spPr>
        <p:txBody>
          <a:bodyPr vert="horz" wrap="square" lIns="0" tIns="142240" rIns="0" bIns="0" rtlCol="0">
            <a:spAutoFit/>
          </a:bodyPr>
          <a:lstStyle/>
          <a:p>
            <a:pPr marL="355600" indent="-343535">
              <a:lnSpc>
                <a:spcPct val="100000"/>
              </a:lnSpc>
              <a:spcBef>
                <a:spcPts val="1120"/>
              </a:spcBef>
              <a:buClr>
                <a:srgbClr val="F6A6F4"/>
              </a:buClr>
              <a:buFont typeface="Courier New"/>
              <a:buChar char="o"/>
              <a:tabLst>
                <a:tab pos="356235" algn="l"/>
              </a:tabLst>
            </a:pPr>
            <a:r>
              <a:rPr sz="2400" spc="10" dirty="0">
                <a:solidFill>
                  <a:srgbClr val="FFFFFF"/>
                </a:solidFill>
                <a:latin typeface="Segoe UI Light"/>
                <a:cs typeface="Segoe UI Light"/>
              </a:rPr>
              <a:t>Introduction</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Lst>
            </a:pPr>
            <a:r>
              <a:rPr sz="2400" spc="90" dirty="0">
                <a:solidFill>
                  <a:srgbClr val="FFFFFF"/>
                </a:solidFill>
                <a:latin typeface="Segoe UI Light"/>
                <a:cs typeface="Segoe UI Light"/>
              </a:rPr>
              <a:t>M</a:t>
            </a:r>
            <a:r>
              <a:rPr sz="2400" spc="55" dirty="0">
                <a:solidFill>
                  <a:srgbClr val="FFFFFF"/>
                </a:solidFill>
                <a:latin typeface="Segoe UI Light"/>
                <a:cs typeface="Segoe UI Light"/>
              </a:rPr>
              <a:t>e</a:t>
            </a:r>
            <a:r>
              <a:rPr sz="2400" spc="-15" dirty="0">
                <a:solidFill>
                  <a:srgbClr val="FFFFFF"/>
                </a:solidFill>
                <a:latin typeface="Segoe UI Light"/>
                <a:cs typeface="Segoe UI Light"/>
              </a:rPr>
              <a:t>e</a:t>
            </a:r>
            <a:r>
              <a:rPr sz="2400" dirty="0">
                <a:solidFill>
                  <a:srgbClr val="FFFFFF"/>
                </a:solidFill>
                <a:latin typeface="Segoe UI Light"/>
                <a:cs typeface="Segoe UI Light"/>
              </a:rPr>
              <a:t>t</a:t>
            </a:r>
            <a:r>
              <a:rPr sz="2400" spc="-175" dirty="0">
                <a:solidFill>
                  <a:srgbClr val="FFFFFF"/>
                </a:solidFill>
                <a:latin typeface="Segoe UI Light"/>
                <a:cs typeface="Segoe UI Light"/>
              </a:rPr>
              <a:t> </a:t>
            </a:r>
            <a:r>
              <a:rPr sz="2400" spc="105" dirty="0">
                <a:solidFill>
                  <a:srgbClr val="FFFFFF"/>
                </a:solidFill>
                <a:latin typeface="Segoe UI Light"/>
                <a:cs typeface="Segoe UI Light"/>
              </a:rPr>
              <a:t>t</a:t>
            </a:r>
            <a:r>
              <a:rPr sz="2400" spc="55" dirty="0">
                <a:solidFill>
                  <a:srgbClr val="FFFFFF"/>
                </a:solidFill>
                <a:latin typeface="Segoe UI Light"/>
                <a:cs typeface="Segoe UI Light"/>
              </a:rPr>
              <a:t>h</a:t>
            </a:r>
            <a:r>
              <a:rPr sz="2400" dirty="0">
                <a:solidFill>
                  <a:srgbClr val="FFFFFF"/>
                </a:solidFill>
                <a:latin typeface="Segoe UI Light"/>
                <a:cs typeface="Segoe UI Light"/>
              </a:rPr>
              <a:t>e</a:t>
            </a:r>
            <a:r>
              <a:rPr sz="2400" spc="-150" dirty="0">
                <a:solidFill>
                  <a:srgbClr val="FFFFFF"/>
                </a:solidFill>
                <a:latin typeface="Segoe UI Light"/>
                <a:cs typeface="Segoe UI Light"/>
              </a:rPr>
              <a:t> </a:t>
            </a:r>
            <a:r>
              <a:rPr sz="2400" spc="105" dirty="0">
                <a:solidFill>
                  <a:srgbClr val="FFFFFF"/>
                </a:solidFill>
                <a:latin typeface="Segoe UI Light"/>
                <a:cs typeface="Segoe UI Light"/>
              </a:rPr>
              <a:t>t</a:t>
            </a:r>
            <a:r>
              <a:rPr sz="2400" spc="55" dirty="0">
                <a:solidFill>
                  <a:srgbClr val="FFFFFF"/>
                </a:solidFill>
                <a:latin typeface="Segoe UI Light"/>
                <a:cs typeface="Segoe UI Light"/>
              </a:rPr>
              <a:t>e</a:t>
            </a:r>
            <a:r>
              <a:rPr sz="2400" spc="5" dirty="0">
                <a:solidFill>
                  <a:srgbClr val="FFFFFF"/>
                </a:solidFill>
                <a:latin typeface="Segoe UI Light"/>
                <a:cs typeface="Segoe UI Light"/>
              </a:rPr>
              <a:t>a</a:t>
            </a:r>
            <a:r>
              <a:rPr sz="2400" dirty="0">
                <a:solidFill>
                  <a:srgbClr val="FFFFFF"/>
                </a:solidFill>
                <a:latin typeface="Segoe UI Light"/>
                <a:cs typeface="Segoe UI Light"/>
              </a:rPr>
              <a:t>m</a:t>
            </a:r>
            <a:endParaRPr sz="2400" dirty="0">
              <a:latin typeface="Segoe UI Light"/>
              <a:cs typeface="Segoe UI Light"/>
            </a:endParaRPr>
          </a:p>
          <a:p>
            <a:pPr marL="355600" indent="-343535">
              <a:lnSpc>
                <a:spcPct val="100000"/>
              </a:lnSpc>
              <a:spcBef>
                <a:spcPts val="1030"/>
              </a:spcBef>
              <a:buClr>
                <a:srgbClr val="F6A6F4"/>
              </a:buClr>
              <a:buFont typeface="Courier New"/>
              <a:buChar char="o"/>
              <a:tabLst>
                <a:tab pos="356235"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1</a:t>
            </a:r>
            <a:r>
              <a:rPr sz="2400" spc="-170"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250" dirty="0">
                <a:solidFill>
                  <a:srgbClr val="FFFFFF"/>
                </a:solidFill>
                <a:latin typeface="Segoe UI Light"/>
                <a:cs typeface="Segoe UI Light"/>
              </a:rPr>
              <a:t>Y</a:t>
            </a:r>
            <a:r>
              <a:rPr sz="2400" spc="60" dirty="0">
                <a:solidFill>
                  <a:srgbClr val="FFFFFF"/>
                </a:solidFill>
                <a:latin typeface="Segoe UI Light"/>
                <a:cs typeface="Segoe UI Light"/>
              </a:rPr>
              <a:t>e</a:t>
            </a:r>
            <a:r>
              <a:rPr sz="2400" spc="5" dirty="0">
                <a:solidFill>
                  <a:srgbClr val="FFFFFF"/>
                </a:solidFill>
                <a:latin typeface="Segoe UI Light"/>
                <a:cs typeface="Segoe UI Light"/>
              </a:rPr>
              <a:t>a</a:t>
            </a:r>
            <a:r>
              <a:rPr sz="2400" dirty="0">
                <a:solidFill>
                  <a:srgbClr val="FFFFFF"/>
                </a:solidFill>
                <a:latin typeface="Segoe UI Light"/>
                <a:cs typeface="Segoe UI Light"/>
              </a:rPr>
              <a:t>r</a:t>
            </a:r>
            <a:r>
              <a:rPr sz="2400" spc="-180" dirty="0">
                <a:solidFill>
                  <a:srgbClr val="FFFFFF"/>
                </a:solidFill>
                <a:latin typeface="Segoe UI Light"/>
                <a:cs typeface="Segoe UI Light"/>
              </a:rPr>
              <a:t> </a:t>
            </a:r>
            <a:r>
              <a:rPr sz="2400" spc="95" dirty="0">
                <a:solidFill>
                  <a:srgbClr val="FFFFFF"/>
                </a:solidFill>
                <a:latin typeface="Segoe UI Light"/>
                <a:cs typeface="Segoe UI Light"/>
              </a:rPr>
              <a:t>w</a:t>
            </a:r>
            <a:r>
              <a:rPr sz="2400" spc="105" dirty="0">
                <a:solidFill>
                  <a:srgbClr val="FFFFFF"/>
                </a:solidFill>
                <a:latin typeface="Segoe UI Light"/>
                <a:cs typeface="Segoe UI Light"/>
              </a:rPr>
              <a:t>i</a:t>
            </a:r>
            <a:r>
              <a:rPr sz="2400" spc="40" dirty="0">
                <a:solidFill>
                  <a:srgbClr val="FFFFFF"/>
                </a:solidFill>
                <a:latin typeface="Segoe UI Light"/>
                <a:cs typeface="Segoe UI Light"/>
              </a:rPr>
              <a:t>s</a:t>
            </a:r>
            <a:r>
              <a:rPr sz="2400" dirty="0">
                <a:solidFill>
                  <a:srgbClr val="FFFFFF"/>
                </a:solidFill>
                <a:latin typeface="Segoe UI Light"/>
                <a:cs typeface="Segoe UI Light"/>
              </a:rPr>
              <a:t>e</a:t>
            </a:r>
            <a:r>
              <a:rPr sz="2400" spc="-225" dirty="0">
                <a:solidFill>
                  <a:srgbClr val="FFFFFF"/>
                </a:solidFill>
                <a:latin typeface="Segoe UI Light"/>
                <a:cs typeface="Segoe UI Light"/>
              </a:rPr>
              <a:t> </a:t>
            </a:r>
            <a:r>
              <a:rPr sz="2400" spc="105" dirty="0">
                <a:solidFill>
                  <a:srgbClr val="FFFFFF"/>
                </a:solidFill>
                <a:latin typeface="Segoe UI Light"/>
                <a:cs typeface="Segoe UI Light"/>
              </a:rPr>
              <a:t>l</a:t>
            </a:r>
            <a:r>
              <a:rPr sz="2400" spc="70" dirty="0">
                <a:solidFill>
                  <a:srgbClr val="FFFFFF"/>
                </a:solidFill>
                <a:latin typeface="Segoe UI Light"/>
                <a:cs typeface="Segoe UI Light"/>
              </a:rPr>
              <a:t>o</a:t>
            </a:r>
            <a:r>
              <a:rPr sz="2400" spc="5" dirty="0">
                <a:solidFill>
                  <a:srgbClr val="FFFFFF"/>
                </a:solidFill>
                <a:latin typeface="Segoe UI Light"/>
                <a:cs typeface="Segoe UI Light"/>
              </a:rPr>
              <a:t>a</a:t>
            </a:r>
            <a:r>
              <a:rPr sz="2400" dirty="0">
                <a:solidFill>
                  <a:srgbClr val="FFFFFF"/>
                </a:solidFill>
                <a:latin typeface="Segoe UI Light"/>
                <a:cs typeface="Segoe UI Light"/>
              </a:rPr>
              <a:t>n</a:t>
            </a:r>
            <a:r>
              <a:rPr sz="2400" spc="-220" dirty="0">
                <a:solidFill>
                  <a:srgbClr val="FFFFFF"/>
                </a:solidFill>
                <a:latin typeface="Segoe UI Light"/>
                <a:cs typeface="Segoe UI Light"/>
              </a:rPr>
              <a:t> </a:t>
            </a:r>
            <a:r>
              <a:rPr sz="2400" spc="85" dirty="0">
                <a:solidFill>
                  <a:srgbClr val="FFFFFF"/>
                </a:solidFill>
                <a:latin typeface="Segoe UI Light"/>
                <a:cs typeface="Segoe UI Light"/>
              </a:rPr>
              <a:t>a</a:t>
            </a:r>
            <a:r>
              <a:rPr sz="2400" spc="50" dirty="0">
                <a:solidFill>
                  <a:srgbClr val="FFFFFF"/>
                </a:solidFill>
                <a:latin typeface="Segoe UI Light"/>
                <a:cs typeface="Segoe UI Light"/>
              </a:rPr>
              <a:t>m</a:t>
            </a:r>
            <a:r>
              <a:rPr sz="2400" spc="70" dirty="0">
                <a:solidFill>
                  <a:srgbClr val="FFFFFF"/>
                </a:solidFill>
                <a:latin typeface="Segoe UI Light"/>
                <a:cs typeface="Segoe UI Light"/>
              </a:rPr>
              <a:t>o</a:t>
            </a:r>
            <a:r>
              <a:rPr sz="2400" spc="60" dirty="0">
                <a:solidFill>
                  <a:srgbClr val="FFFFFF"/>
                </a:solidFill>
                <a:latin typeface="Segoe UI Light"/>
                <a:cs typeface="Segoe UI Light"/>
              </a:rPr>
              <a:t>u</a:t>
            </a:r>
            <a:r>
              <a:rPr sz="2400" spc="-10" dirty="0">
                <a:solidFill>
                  <a:srgbClr val="FFFFFF"/>
                </a:solidFill>
                <a:latin typeface="Segoe UI Light"/>
                <a:cs typeface="Segoe UI Light"/>
              </a:rPr>
              <a:t>n</a:t>
            </a:r>
            <a:r>
              <a:rPr sz="2400" dirty="0">
                <a:solidFill>
                  <a:srgbClr val="FFFFFF"/>
                </a:solidFill>
                <a:latin typeface="Segoe UI Light"/>
                <a:cs typeface="Segoe UI Light"/>
              </a:rPr>
              <a:t>t</a:t>
            </a:r>
            <a:r>
              <a:rPr sz="2400" spc="-250" dirty="0">
                <a:solidFill>
                  <a:srgbClr val="FFFFFF"/>
                </a:solidFill>
                <a:latin typeface="Segoe UI Light"/>
                <a:cs typeface="Segoe UI Light"/>
              </a:rPr>
              <a:t> </a:t>
            </a:r>
            <a:r>
              <a:rPr sz="2400" spc="75" dirty="0">
                <a:solidFill>
                  <a:srgbClr val="FFFFFF"/>
                </a:solidFill>
                <a:latin typeface="Segoe UI Light"/>
                <a:cs typeface="Segoe UI Light"/>
              </a:rPr>
              <a:t>S</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spc="30" dirty="0">
                <a:solidFill>
                  <a:srgbClr val="FFFFFF"/>
                </a:solidFill>
                <a:latin typeface="Segoe UI Light"/>
                <a:cs typeface="Segoe UI Light"/>
              </a:rPr>
              <a:t>t</a:t>
            </a:r>
            <a:r>
              <a:rPr sz="2400" dirty="0">
                <a:solidFill>
                  <a:srgbClr val="FFFFFF"/>
                </a:solidFill>
                <a:latin typeface="Segoe UI Light"/>
                <a:cs typeface="Segoe UI Light"/>
              </a:rPr>
              <a:t>s</a:t>
            </a:r>
            <a:endParaRPr sz="2400" dirty="0">
              <a:latin typeface="Segoe UI Light"/>
              <a:cs typeface="Segoe UI Light"/>
            </a:endParaRPr>
          </a:p>
          <a:p>
            <a:pPr marL="355600" indent="-343535">
              <a:lnSpc>
                <a:spcPct val="100000"/>
              </a:lnSpc>
              <a:spcBef>
                <a:spcPts val="950"/>
              </a:spcBef>
              <a:buClr>
                <a:srgbClr val="F6A6F4"/>
              </a:buClr>
              <a:buFont typeface="Courier New"/>
              <a:buChar char="o"/>
              <a:tabLst>
                <a:tab pos="356235"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2</a:t>
            </a:r>
            <a:r>
              <a:rPr sz="2400" spc="-175"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40" dirty="0">
                <a:solidFill>
                  <a:srgbClr val="FFFFFF"/>
                </a:solidFill>
                <a:latin typeface="Segoe UI Light"/>
                <a:cs typeface="Segoe UI Light"/>
              </a:rPr>
              <a:t>G</a:t>
            </a:r>
            <a:r>
              <a:rPr sz="2400" spc="105" dirty="0">
                <a:solidFill>
                  <a:srgbClr val="FFFFFF"/>
                </a:solidFill>
                <a:latin typeface="Segoe UI Light"/>
                <a:cs typeface="Segoe UI Light"/>
              </a:rPr>
              <a:t>r</a:t>
            </a:r>
            <a:r>
              <a:rPr sz="2400" spc="5" dirty="0">
                <a:solidFill>
                  <a:srgbClr val="FFFFFF"/>
                </a:solidFill>
                <a:latin typeface="Segoe UI Light"/>
                <a:cs typeface="Segoe UI Light"/>
              </a:rPr>
              <a:t>a</a:t>
            </a:r>
            <a:r>
              <a:rPr sz="2400" spc="-5" dirty="0">
                <a:solidFill>
                  <a:srgbClr val="FFFFFF"/>
                </a:solidFill>
                <a:latin typeface="Segoe UI Light"/>
                <a:cs typeface="Segoe UI Light"/>
              </a:rPr>
              <a:t>d</a:t>
            </a:r>
            <a:r>
              <a:rPr sz="2400" dirty="0">
                <a:solidFill>
                  <a:srgbClr val="FFFFFF"/>
                </a:solidFill>
                <a:latin typeface="Segoe UI Light"/>
                <a:cs typeface="Segoe UI Light"/>
              </a:rPr>
              <a:t>e</a:t>
            </a:r>
            <a:r>
              <a:rPr sz="2400" spc="-145" dirty="0">
                <a:solidFill>
                  <a:srgbClr val="FFFFFF"/>
                </a:solidFill>
                <a:latin typeface="Segoe UI Light"/>
                <a:cs typeface="Segoe UI Light"/>
              </a:rPr>
              <a:t> </a:t>
            </a:r>
            <a:r>
              <a:rPr sz="2400" spc="85" dirty="0">
                <a:solidFill>
                  <a:srgbClr val="FFFFFF"/>
                </a:solidFill>
                <a:latin typeface="Segoe UI Light"/>
                <a:cs typeface="Segoe UI Light"/>
              </a:rPr>
              <a:t>a</a:t>
            </a:r>
            <a:r>
              <a:rPr sz="2400" spc="60" dirty="0">
                <a:solidFill>
                  <a:srgbClr val="FFFFFF"/>
                </a:solidFill>
                <a:latin typeface="Segoe UI Light"/>
                <a:cs typeface="Segoe UI Light"/>
              </a:rPr>
              <a:t>n</a:t>
            </a:r>
            <a:r>
              <a:rPr sz="2400" dirty="0">
                <a:solidFill>
                  <a:srgbClr val="FFFFFF"/>
                </a:solidFill>
                <a:latin typeface="Segoe UI Light"/>
                <a:cs typeface="Segoe UI Light"/>
              </a:rPr>
              <a:t>d</a:t>
            </a:r>
            <a:r>
              <a:rPr sz="2400" spc="-204" dirty="0">
                <a:solidFill>
                  <a:srgbClr val="FFFFFF"/>
                </a:solidFill>
                <a:latin typeface="Segoe UI Light"/>
                <a:cs typeface="Segoe UI Light"/>
              </a:rPr>
              <a:t> </a:t>
            </a:r>
            <a:r>
              <a:rPr sz="2400" spc="40" dirty="0">
                <a:solidFill>
                  <a:srgbClr val="FFFFFF"/>
                </a:solidFill>
                <a:latin typeface="Segoe UI Light"/>
                <a:cs typeface="Segoe UI Light"/>
              </a:rPr>
              <a:t>s</a:t>
            </a:r>
            <a:r>
              <a:rPr sz="2400" spc="60" dirty="0">
                <a:solidFill>
                  <a:srgbClr val="FFFFFF"/>
                </a:solidFill>
                <a:latin typeface="Segoe UI Light"/>
                <a:cs typeface="Segoe UI Light"/>
              </a:rPr>
              <a:t>u</a:t>
            </a:r>
            <a:r>
              <a:rPr sz="2400" dirty="0">
                <a:solidFill>
                  <a:srgbClr val="FFFFFF"/>
                </a:solidFill>
                <a:latin typeface="Segoe UI Light"/>
                <a:cs typeface="Segoe UI Light"/>
              </a:rPr>
              <a:t>b</a:t>
            </a:r>
            <a:r>
              <a:rPr sz="2400" spc="-55" dirty="0">
                <a:solidFill>
                  <a:srgbClr val="FFFFFF"/>
                </a:solidFill>
                <a:latin typeface="Segoe UI Light"/>
                <a:cs typeface="Segoe UI Light"/>
              </a:rPr>
              <a:t> </a:t>
            </a:r>
            <a:r>
              <a:rPr sz="2400" spc="75" dirty="0">
                <a:solidFill>
                  <a:srgbClr val="FFFFFF"/>
                </a:solidFill>
                <a:latin typeface="Segoe UI Light"/>
                <a:cs typeface="Segoe UI Light"/>
              </a:rPr>
              <a:t>g</a:t>
            </a:r>
            <a:r>
              <a:rPr sz="2400" spc="105" dirty="0">
                <a:solidFill>
                  <a:srgbClr val="FFFFFF"/>
                </a:solidFill>
                <a:latin typeface="Segoe UI Light"/>
                <a:cs typeface="Segoe UI Light"/>
              </a:rPr>
              <a:t>r</a:t>
            </a:r>
            <a:r>
              <a:rPr sz="2400" spc="5" dirty="0">
                <a:solidFill>
                  <a:srgbClr val="FFFFFF"/>
                </a:solidFill>
                <a:latin typeface="Segoe UI Light"/>
                <a:cs typeface="Segoe UI Light"/>
              </a:rPr>
              <a:t>a</a:t>
            </a:r>
            <a:r>
              <a:rPr sz="2400" spc="-5" dirty="0">
                <a:solidFill>
                  <a:srgbClr val="FFFFFF"/>
                </a:solidFill>
                <a:latin typeface="Segoe UI Light"/>
                <a:cs typeface="Segoe UI Light"/>
              </a:rPr>
              <a:t>d</a:t>
            </a:r>
            <a:r>
              <a:rPr sz="2400" dirty="0">
                <a:solidFill>
                  <a:srgbClr val="FFFFFF"/>
                </a:solidFill>
                <a:latin typeface="Segoe UI Light"/>
                <a:cs typeface="Segoe UI Light"/>
              </a:rPr>
              <a:t>e</a:t>
            </a:r>
            <a:r>
              <a:rPr sz="2400" spc="-220" dirty="0">
                <a:solidFill>
                  <a:srgbClr val="FFFFFF"/>
                </a:solidFill>
                <a:latin typeface="Segoe UI Light"/>
                <a:cs typeface="Segoe UI Light"/>
              </a:rPr>
              <a:t> </a:t>
            </a:r>
            <a:r>
              <a:rPr sz="2400" spc="95" dirty="0">
                <a:solidFill>
                  <a:srgbClr val="FFFFFF"/>
                </a:solidFill>
                <a:latin typeface="Segoe UI Light"/>
                <a:cs typeface="Segoe UI Light"/>
              </a:rPr>
              <a:t>w</a:t>
            </a:r>
            <a:r>
              <a:rPr sz="2400" spc="105" dirty="0">
                <a:solidFill>
                  <a:srgbClr val="FFFFFF"/>
                </a:solidFill>
                <a:latin typeface="Segoe UI Light"/>
                <a:cs typeface="Segoe UI Light"/>
              </a:rPr>
              <a:t>i</a:t>
            </a:r>
            <a:r>
              <a:rPr sz="2400" spc="40" dirty="0">
                <a:solidFill>
                  <a:srgbClr val="FFFFFF"/>
                </a:solidFill>
                <a:latin typeface="Segoe UI Light"/>
                <a:cs typeface="Segoe UI Light"/>
              </a:rPr>
              <a:t>s</a:t>
            </a:r>
            <a:r>
              <a:rPr sz="2400" dirty="0">
                <a:solidFill>
                  <a:srgbClr val="FFFFFF"/>
                </a:solidFill>
                <a:latin typeface="Segoe UI Light"/>
                <a:cs typeface="Segoe UI Light"/>
              </a:rPr>
              <a:t>e</a:t>
            </a:r>
            <a:r>
              <a:rPr sz="2400" spc="-160" dirty="0">
                <a:solidFill>
                  <a:srgbClr val="FFFFFF"/>
                </a:solidFill>
                <a:latin typeface="Segoe UI Light"/>
                <a:cs typeface="Segoe UI Light"/>
              </a:rPr>
              <a:t> </a:t>
            </a:r>
            <a:r>
              <a:rPr sz="2400" spc="25" dirty="0">
                <a:solidFill>
                  <a:srgbClr val="FFFFFF"/>
                </a:solidFill>
                <a:latin typeface="Segoe UI Light"/>
                <a:cs typeface="Segoe UI Light"/>
              </a:rPr>
              <a:t>r</a:t>
            </a:r>
            <a:r>
              <a:rPr sz="2400" spc="60" dirty="0">
                <a:solidFill>
                  <a:srgbClr val="FFFFFF"/>
                </a:solidFill>
                <a:latin typeface="Segoe UI Light"/>
                <a:cs typeface="Segoe UI Light"/>
              </a:rPr>
              <a:t>e</a:t>
            </a:r>
            <a:r>
              <a:rPr sz="2400" spc="30" dirty="0">
                <a:solidFill>
                  <a:srgbClr val="FFFFFF"/>
                </a:solidFill>
                <a:latin typeface="Segoe UI Light"/>
                <a:cs typeface="Segoe UI Light"/>
              </a:rPr>
              <a:t>v</a:t>
            </a:r>
            <a:r>
              <a:rPr sz="2400" spc="-5" dirty="0">
                <a:solidFill>
                  <a:srgbClr val="FFFFFF"/>
                </a:solidFill>
                <a:latin typeface="Segoe UI Light"/>
                <a:cs typeface="Segoe UI Light"/>
              </a:rPr>
              <a:t>o</a:t>
            </a:r>
            <a:r>
              <a:rPr sz="2400" dirty="0">
                <a:solidFill>
                  <a:srgbClr val="FFFFFF"/>
                </a:solidFill>
                <a:latin typeface="Segoe UI Light"/>
                <a:cs typeface="Segoe UI Light"/>
              </a:rPr>
              <a:t>l</a:t>
            </a:r>
            <a:r>
              <a:rPr sz="2400" spc="-160" dirty="0">
                <a:solidFill>
                  <a:srgbClr val="FFFFFF"/>
                </a:solidFill>
                <a:latin typeface="Segoe UI Light"/>
                <a:cs typeface="Segoe UI Light"/>
              </a:rPr>
              <a:t> </a:t>
            </a:r>
            <a:r>
              <a:rPr sz="2400" spc="75" dirty="0">
                <a:solidFill>
                  <a:srgbClr val="FFFFFF"/>
                </a:solidFill>
                <a:latin typeface="Segoe UI Light"/>
                <a:cs typeface="Segoe UI Light"/>
              </a:rPr>
              <a:t>b</a:t>
            </a:r>
            <a:r>
              <a:rPr sz="2400" spc="85" dirty="0">
                <a:solidFill>
                  <a:srgbClr val="FFFFFF"/>
                </a:solidFill>
                <a:latin typeface="Segoe UI Light"/>
                <a:cs typeface="Segoe UI Light"/>
              </a:rPr>
              <a:t>a</a:t>
            </a:r>
            <a:r>
              <a:rPr sz="2400" dirty="0">
                <a:solidFill>
                  <a:srgbClr val="FFFFFF"/>
                </a:solidFill>
                <a:latin typeface="Segoe UI Light"/>
                <a:cs typeface="Segoe UI Light"/>
              </a:rPr>
              <a:t>l</a:t>
            </a:r>
            <a:endParaRPr sz="2400" dirty="0">
              <a:latin typeface="Segoe UI Light"/>
              <a:cs typeface="Segoe UI Light"/>
            </a:endParaRPr>
          </a:p>
          <a:p>
            <a:pPr marL="355600" indent="-343535">
              <a:lnSpc>
                <a:spcPts val="2865"/>
              </a:lnSpc>
              <a:spcBef>
                <a:spcPts val="1025"/>
              </a:spcBef>
              <a:buClr>
                <a:srgbClr val="F6A6F4"/>
              </a:buClr>
              <a:buFont typeface="Courier New"/>
              <a:buChar char="o"/>
              <a:tabLst>
                <a:tab pos="356235"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3</a:t>
            </a:r>
            <a:r>
              <a:rPr sz="2400" spc="-175"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330" dirty="0">
                <a:solidFill>
                  <a:srgbClr val="FFFFFF"/>
                </a:solidFill>
                <a:latin typeface="Segoe UI Light"/>
                <a:cs typeface="Segoe UI Light"/>
              </a:rPr>
              <a:t>T</a:t>
            </a:r>
            <a:r>
              <a:rPr sz="2400" spc="70" dirty="0">
                <a:solidFill>
                  <a:srgbClr val="FFFFFF"/>
                </a:solidFill>
                <a:latin typeface="Segoe UI Light"/>
                <a:cs typeface="Segoe UI Light"/>
              </a:rPr>
              <a:t>o</a:t>
            </a:r>
            <a:r>
              <a:rPr sz="2400" spc="30" dirty="0">
                <a:solidFill>
                  <a:srgbClr val="FFFFFF"/>
                </a:solidFill>
                <a:latin typeface="Segoe UI Light"/>
                <a:cs typeface="Segoe UI Light"/>
              </a:rPr>
              <a:t>t</a:t>
            </a:r>
            <a:r>
              <a:rPr sz="2400" spc="5" dirty="0">
                <a:solidFill>
                  <a:srgbClr val="FFFFFF"/>
                </a:solidFill>
                <a:latin typeface="Segoe UI Light"/>
                <a:cs typeface="Segoe UI Light"/>
              </a:rPr>
              <a:t>a</a:t>
            </a:r>
            <a:r>
              <a:rPr sz="2400" dirty="0">
                <a:solidFill>
                  <a:srgbClr val="FFFFFF"/>
                </a:solidFill>
                <a:latin typeface="Segoe UI Light"/>
                <a:cs typeface="Segoe UI Light"/>
              </a:rPr>
              <a:t>l</a:t>
            </a:r>
            <a:r>
              <a:rPr sz="2400" spc="-180" dirty="0">
                <a:solidFill>
                  <a:srgbClr val="FFFFFF"/>
                </a:solidFill>
                <a:latin typeface="Segoe UI Light"/>
                <a:cs typeface="Segoe UI Light"/>
              </a:rPr>
              <a:t> </a:t>
            </a:r>
            <a:r>
              <a:rPr sz="2400" spc="-110" dirty="0">
                <a:solidFill>
                  <a:srgbClr val="FFFFFF"/>
                </a:solidFill>
                <a:latin typeface="Segoe UI Light"/>
                <a:cs typeface="Segoe UI Light"/>
              </a:rPr>
              <a:t>P</a:t>
            </a:r>
            <a:r>
              <a:rPr sz="2400" spc="85" dirty="0">
                <a:solidFill>
                  <a:srgbClr val="FFFFFF"/>
                </a:solidFill>
                <a:latin typeface="Segoe UI Light"/>
                <a:cs typeface="Segoe UI Light"/>
              </a:rPr>
              <a:t>a</a:t>
            </a:r>
            <a:r>
              <a:rPr sz="2400" spc="105" dirty="0">
                <a:solidFill>
                  <a:srgbClr val="FFFFFF"/>
                </a:solidFill>
                <a:latin typeface="Segoe UI Light"/>
                <a:cs typeface="Segoe UI Light"/>
              </a:rPr>
              <a:t>y</a:t>
            </a:r>
            <a:r>
              <a:rPr sz="2400" spc="-25" dirty="0">
                <a:solidFill>
                  <a:srgbClr val="FFFFFF"/>
                </a:solidFill>
                <a:latin typeface="Segoe UI Light"/>
                <a:cs typeface="Segoe UI Light"/>
              </a:rPr>
              <a:t>m</a:t>
            </a:r>
            <a:r>
              <a:rPr sz="2400" spc="60" dirty="0">
                <a:solidFill>
                  <a:srgbClr val="FFFFFF"/>
                </a:solidFill>
                <a:latin typeface="Segoe UI Light"/>
                <a:cs typeface="Segoe UI Light"/>
              </a:rPr>
              <a:t>e</a:t>
            </a:r>
            <a:r>
              <a:rPr sz="2400" spc="-10" dirty="0">
                <a:solidFill>
                  <a:srgbClr val="FFFFFF"/>
                </a:solidFill>
                <a:latin typeface="Segoe UI Light"/>
                <a:cs typeface="Segoe UI Light"/>
              </a:rPr>
              <a:t>n</a:t>
            </a:r>
            <a:r>
              <a:rPr sz="2400" dirty="0">
                <a:solidFill>
                  <a:srgbClr val="FFFFFF"/>
                </a:solidFill>
                <a:latin typeface="Segoe UI Light"/>
                <a:cs typeface="Segoe UI Light"/>
              </a:rPr>
              <a:t>t</a:t>
            </a:r>
            <a:r>
              <a:rPr sz="2400" spc="-250" dirty="0">
                <a:solidFill>
                  <a:srgbClr val="FFFFFF"/>
                </a:solidFill>
                <a:latin typeface="Segoe UI Light"/>
                <a:cs typeface="Segoe UI Light"/>
              </a:rPr>
              <a:t> </a:t>
            </a:r>
            <a:r>
              <a:rPr sz="2400" spc="80" dirty="0">
                <a:solidFill>
                  <a:srgbClr val="FFFFFF"/>
                </a:solidFill>
                <a:latin typeface="Segoe UI Light"/>
                <a:cs typeface="Segoe UI Light"/>
              </a:rPr>
              <a:t>f</a:t>
            </a:r>
            <a:r>
              <a:rPr sz="2400" spc="70" dirty="0">
                <a:solidFill>
                  <a:srgbClr val="FFFFFF"/>
                </a:solidFill>
                <a:latin typeface="Segoe UI Light"/>
                <a:cs typeface="Segoe UI Light"/>
              </a:rPr>
              <a:t>o</a:t>
            </a:r>
            <a:r>
              <a:rPr sz="2400" dirty="0">
                <a:solidFill>
                  <a:srgbClr val="FFFFFF"/>
                </a:solidFill>
                <a:latin typeface="Segoe UI Light"/>
                <a:cs typeface="Segoe UI Light"/>
              </a:rPr>
              <a:t>r</a:t>
            </a:r>
            <a:r>
              <a:rPr sz="2400" spc="-180" dirty="0">
                <a:solidFill>
                  <a:srgbClr val="FFFFFF"/>
                </a:solidFill>
                <a:latin typeface="Segoe UI Light"/>
                <a:cs typeface="Segoe UI Light"/>
              </a:rPr>
              <a:t> V</a:t>
            </a:r>
            <a:r>
              <a:rPr sz="2400" spc="60" dirty="0">
                <a:solidFill>
                  <a:srgbClr val="FFFFFF"/>
                </a:solidFill>
                <a:latin typeface="Segoe UI Light"/>
                <a:cs typeface="Segoe UI Light"/>
              </a:rPr>
              <a:t>e</a:t>
            </a:r>
            <a:r>
              <a:rPr sz="2400" spc="105" dirty="0">
                <a:solidFill>
                  <a:srgbClr val="FFFFFF"/>
                </a:solidFill>
                <a:latin typeface="Segoe UI Light"/>
                <a:cs typeface="Segoe UI Light"/>
              </a:rPr>
              <a:t>r</a:t>
            </a:r>
            <a:r>
              <a:rPr sz="2400" spc="30" dirty="0">
                <a:solidFill>
                  <a:srgbClr val="FFFFFF"/>
                </a:solidFill>
                <a:latin typeface="Segoe UI Light"/>
                <a:cs typeface="Segoe UI Light"/>
              </a:rPr>
              <a:t>i</a:t>
            </a:r>
            <a:r>
              <a:rPr sz="2400" spc="-65" dirty="0">
                <a:solidFill>
                  <a:srgbClr val="FFFFFF"/>
                </a:solidFill>
                <a:latin typeface="Segoe UI Light"/>
                <a:cs typeface="Segoe UI Light"/>
              </a:rPr>
              <a:t>f</a:t>
            </a:r>
            <a:r>
              <a:rPr sz="2400" spc="30" dirty="0">
                <a:solidFill>
                  <a:srgbClr val="FFFFFF"/>
                </a:solidFill>
                <a:latin typeface="Segoe UI Light"/>
                <a:cs typeface="Segoe UI Light"/>
              </a:rPr>
              <a:t>i</a:t>
            </a:r>
            <a:r>
              <a:rPr sz="2400" spc="-15" dirty="0">
                <a:solidFill>
                  <a:srgbClr val="FFFFFF"/>
                </a:solidFill>
                <a:latin typeface="Segoe UI Light"/>
                <a:cs typeface="Segoe UI Light"/>
              </a:rPr>
              <a:t>e</a:t>
            </a:r>
            <a:r>
              <a:rPr sz="2400" dirty="0">
                <a:solidFill>
                  <a:srgbClr val="FFFFFF"/>
                </a:solidFill>
                <a:latin typeface="Segoe UI Light"/>
                <a:cs typeface="Segoe UI Light"/>
              </a:rPr>
              <a:t>d</a:t>
            </a:r>
            <a:r>
              <a:rPr sz="2400" spc="-204" dirty="0">
                <a:solidFill>
                  <a:srgbClr val="FFFFFF"/>
                </a:solidFill>
                <a:latin typeface="Segoe UI Light"/>
                <a:cs typeface="Segoe UI Light"/>
              </a:rPr>
              <a:t> </a:t>
            </a:r>
            <a:r>
              <a:rPr sz="2400" spc="75" dirty="0">
                <a:solidFill>
                  <a:srgbClr val="FFFFFF"/>
                </a:solidFill>
                <a:latin typeface="Segoe UI Light"/>
                <a:cs typeface="Segoe UI Light"/>
              </a:rPr>
              <a:t>S</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spc="30" dirty="0">
                <a:solidFill>
                  <a:srgbClr val="FFFFFF"/>
                </a:solidFill>
                <a:latin typeface="Segoe UI Light"/>
                <a:cs typeface="Segoe UI Light"/>
              </a:rPr>
              <a:t>t</a:t>
            </a:r>
            <a:r>
              <a:rPr sz="2400" spc="-10" dirty="0">
                <a:solidFill>
                  <a:srgbClr val="FFFFFF"/>
                </a:solidFill>
                <a:latin typeface="Segoe UI Light"/>
                <a:cs typeface="Segoe UI Light"/>
              </a:rPr>
              <a:t>u</a:t>
            </a:r>
            <a:r>
              <a:rPr sz="2400" dirty="0">
                <a:solidFill>
                  <a:srgbClr val="FFFFFF"/>
                </a:solidFill>
                <a:latin typeface="Segoe UI Light"/>
                <a:cs typeface="Segoe UI Light"/>
              </a:rPr>
              <a:t>s</a:t>
            </a:r>
            <a:r>
              <a:rPr sz="2400" spc="-240" dirty="0">
                <a:solidFill>
                  <a:srgbClr val="FFFFFF"/>
                </a:solidFill>
                <a:latin typeface="Segoe UI Light"/>
                <a:cs typeface="Segoe UI Light"/>
              </a:rPr>
              <a:t> </a:t>
            </a:r>
            <a:r>
              <a:rPr sz="2400" spc="-105" dirty="0">
                <a:solidFill>
                  <a:srgbClr val="FFFFFF"/>
                </a:solidFill>
                <a:latin typeface="Segoe UI Light"/>
                <a:cs typeface="Segoe UI Light"/>
              </a:rPr>
              <a:t>V</a:t>
            </a:r>
            <a:r>
              <a:rPr sz="2400" dirty="0">
                <a:solidFill>
                  <a:srgbClr val="FFFFFF"/>
                </a:solidFill>
                <a:latin typeface="Segoe UI Light"/>
                <a:cs typeface="Segoe UI Light"/>
              </a:rPr>
              <a:t>s</a:t>
            </a:r>
            <a:r>
              <a:rPr sz="2400" spc="-20" dirty="0">
                <a:solidFill>
                  <a:srgbClr val="FFFFFF"/>
                </a:solidFill>
                <a:latin typeface="Segoe UI Light"/>
                <a:cs typeface="Segoe UI Light"/>
              </a:rPr>
              <a:t> </a:t>
            </a:r>
            <a:r>
              <a:rPr sz="2400" spc="-330" dirty="0">
                <a:solidFill>
                  <a:srgbClr val="FFFFFF"/>
                </a:solidFill>
                <a:latin typeface="Segoe UI Light"/>
                <a:cs typeface="Segoe UI Light"/>
              </a:rPr>
              <a:t>T</a:t>
            </a:r>
            <a:r>
              <a:rPr sz="2400" spc="70" dirty="0">
                <a:solidFill>
                  <a:srgbClr val="FFFFFF"/>
                </a:solidFill>
                <a:latin typeface="Segoe UI Light"/>
                <a:cs typeface="Segoe UI Light"/>
              </a:rPr>
              <a:t>o</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dirty="0">
                <a:solidFill>
                  <a:srgbClr val="FFFFFF"/>
                </a:solidFill>
                <a:latin typeface="Segoe UI Light"/>
                <a:cs typeface="Segoe UI Light"/>
              </a:rPr>
              <a:t>l</a:t>
            </a:r>
            <a:r>
              <a:rPr sz="2400" spc="-180" dirty="0">
                <a:solidFill>
                  <a:srgbClr val="FFFFFF"/>
                </a:solidFill>
                <a:latin typeface="Segoe UI Light"/>
                <a:cs typeface="Segoe UI Light"/>
              </a:rPr>
              <a:t> </a:t>
            </a:r>
            <a:r>
              <a:rPr sz="2400" spc="-110" dirty="0">
                <a:solidFill>
                  <a:srgbClr val="FFFFFF"/>
                </a:solidFill>
                <a:latin typeface="Segoe UI Light"/>
                <a:cs typeface="Segoe UI Light"/>
              </a:rPr>
              <a:t>P</a:t>
            </a:r>
            <a:r>
              <a:rPr sz="2400" spc="85" dirty="0">
                <a:solidFill>
                  <a:srgbClr val="FFFFFF"/>
                </a:solidFill>
                <a:latin typeface="Segoe UI Light"/>
                <a:cs typeface="Segoe UI Light"/>
              </a:rPr>
              <a:t>a</a:t>
            </a:r>
            <a:r>
              <a:rPr sz="2400" spc="105" dirty="0">
                <a:solidFill>
                  <a:srgbClr val="FFFFFF"/>
                </a:solidFill>
                <a:latin typeface="Segoe UI Light"/>
                <a:cs typeface="Segoe UI Light"/>
              </a:rPr>
              <a:t>y</a:t>
            </a:r>
            <a:r>
              <a:rPr sz="2400" spc="-25" dirty="0">
                <a:solidFill>
                  <a:srgbClr val="FFFFFF"/>
                </a:solidFill>
                <a:latin typeface="Segoe UI Light"/>
                <a:cs typeface="Segoe UI Light"/>
              </a:rPr>
              <a:t>m</a:t>
            </a:r>
            <a:r>
              <a:rPr sz="2400" spc="-15" dirty="0">
                <a:solidFill>
                  <a:srgbClr val="FFFFFF"/>
                </a:solidFill>
                <a:latin typeface="Segoe UI Light"/>
                <a:cs typeface="Segoe UI Light"/>
              </a:rPr>
              <a:t>e</a:t>
            </a:r>
            <a:r>
              <a:rPr sz="2400" spc="-10" dirty="0">
                <a:solidFill>
                  <a:srgbClr val="FFFFFF"/>
                </a:solidFill>
                <a:latin typeface="Segoe UI Light"/>
                <a:cs typeface="Segoe UI Light"/>
              </a:rPr>
              <a:t>n</a:t>
            </a:r>
            <a:r>
              <a:rPr sz="2400" dirty="0">
                <a:solidFill>
                  <a:srgbClr val="FFFFFF"/>
                </a:solidFill>
                <a:latin typeface="Segoe UI Light"/>
                <a:cs typeface="Segoe UI Light"/>
              </a:rPr>
              <a:t>t</a:t>
            </a:r>
            <a:endParaRPr sz="2400" dirty="0">
              <a:latin typeface="Segoe UI Light"/>
              <a:cs typeface="Segoe UI Light"/>
            </a:endParaRPr>
          </a:p>
          <a:p>
            <a:pPr marL="355600">
              <a:lnSpc>
                <a:spcPts val="2865"/>
              </a:lnSpc>
            </a:pPr>
            <a:r>
              <a:rPr sz="2400" spc="80" dirty="0">
                <a:solidFill>
                  <a:srgbClr val="FFFFFF"/>
                </a:solidFill>
                <a:latin typeface="Segoe UI Light"/>
                <a:cs typeface="Segoe UI Light"/>
              </a:rPr>
              <a:t>f</a:t>
            </a:r>
            <a:r>
              <a:rPr sz="2400" spc="70" dirty="0">
                <a:solidFill>
                  <a:srgbClr val="FFFFFF"/>
                </a:solidFill>
                <a:latin typeface="Segoe UI Light"/>
                <a:cs typeface="Segoe UI Light"/>
              </a:rPr>
              <a:t>o</a:t>
            </a:r>
            <a:r>
              <a:rPr sz="2400" dirty="0">
                <a:solidFill>
                  <a:srgbClr val="FFFFFF"/>
                </a:solidFill>
                <a:latin typeface="Segoe UI Light"/>
                <a:cs typeface="Segoe UI Light"/>
              </a:rPr>
              <a:t>r</a:t>
            </a:r>
            <a:r>
              <a:rPr sz="2400" spc="-180" dirty="0">
                <a:solidFill>
                  <a:srgbClr val="FFFFFF"/>
                </a:solidFill>
                <a:latin typeface="Segoe UI Light"/>
                <a:cs typeface="Segoe UI Light"/>
              </a:rPr>
              <a:t> </a:t>
            </a:r>
            <a:r>
              <a:rPr sz="2400" spc="90" dirty="0">
                <a:solidFill>
                  <a:srgbClr val="FFFFFF"/>
                </a:solidFill>
                <a:latin typeface="Segoe UI Light"/>
                <a:cs typeface="Segoe UI Light"/>
              </a:rPr>
              <a:t>N</a:t>
            </a:r>
            <a:r>
              <a:rPr sz="2400" spc="70" dirty="0">
                <a:solidFill>
                  <a:srgbClr val="FFFFFF"/>
                </a:solidFill>
                <a:latin typeface="Segoe UI Light"/>
                <a:cs typeface="Segoe UI Light"/>
              </a:rPr>
              <a:t>o</a:t>
            </a:r>
            <a:r>
              <a:rPr sz="2400" dirty="0">
                <a:solidFill>
                  <a:srgbClr val="FFFFFF"/>
                </a:solidFill>
                <a:latin typeface="Segoe UI Light"/>
                <a:cs typeface="Segoe UI Light"/>
              </a:rPr>
              <a:t>n</a:t>
            </a:r>
            <a:r>
              <a:rPr sz="2400" spc="-150" dirty="0">
                <a:solidFill>
                  <a:srgbClr val="FFFFFF"/>
                </a:solidFill>
                <a:latin typeface="Segoe UI Light"/>
                <a:cs typeface="Segoe UI Light"/>
              </a:rPr>
              <a:t> </a:t>
            </a:r>
            <a:r>
              <a:rPr sz="2400" spc="-180" dirty="0">
                <a:solidFill>
                  <a:srgbClr val="FFFFFF"/>
                </a:solidFill>
                <a:latin typeface="Segoe UI Light"/>
                <a:cs typeface="Segoe UI Light"/>
              </a:rPr>
              <a:t>V</a:t>
            </a:r>
            <a:r>
              <a:rPr sz="2400" spc="55" dirty="0">
                <a:solidFill>
                  <a:srgbClr val="FFFFFF"/>
                </a:solidFill>
                <a:latin typeface="Segoe UI Light"/>
                <a:cs typeface="Segoe UI Light"/>
              </a:rPr>
              <a:t>e</a:t>
            </a:r>
            <a:r>
              <a:rPr sz="2400" spc="25" dirty="0">
                <a:solidFill>
                  <a:srgbClr val="FFFFFF"/>
                </a:solidFill>
                <a:latin typeface="Segoe UI Light"/>
                <a:cs typeface="Segoe UI Light"/>
              </a:rPr>
              <a:t>ri</a:t>
            </a:r>
            <a:r>
              <a:rPr sz="2400" spc="5" dirty="0">
                <a:solidFill>
                  <a:srgbClr val="FFFFFF"/>
                </a:solidFill>
                <a:latin typeface="Segoe UI Light"/>
                <a:cs typeface="Segoe UI Light"/>
              </a:rPr>
              <a:t>f</a:t>
            </a:r>
            <a:r>
              <a:rPr sz="2400" spc="25" dirty="0">
                <a:solidFill>
                  <a:srgbClr val="FFFFFF"/>
                </a:solidFill>
                <a:latin typeface="Segoe UI Light"/>
                <a:cs typeface="Segoe UI Light"/>
              </a:rPr>
              <a:t>i</a:t>
            </a:r>
            <a:r>
              <a:rPr sz="2400" spc="-15" dirty="0">
                <a:solidFill>
                  <a:srgbClr val="FFFFFF"/>
                </a:solidFill>
                <a:latin typeface="Segoe UI Light"/>
                <a:cs typeface="Segoe UI Light"/>
              </a:rPr>
              <a:t>e</a:t>
            </a:r>
            <a:r>
              <a:rPr sz="2400" dirty="0">
                <a:solidFill>
                  <a:srgbClr val="FFFFFF"/>
                </a:solidFill>
                <a:latin typeface="Segoe UI Light"/>
                <a:cs typeface="Segoe UI Light"/>
              </a:rPr>
              <a:t>d</a:t>
            </a:r>
            <a:r>
              <a:rPr sz="2400" spc="-210" dirty="0">
                <a:solidFill>
                  <a:srgbClr val="FFFFFF"/>
                </a:solidFill>
                <a:latin typeface="Segoe UI Light"/>
                <a:cs typeface="Segoe UI Light"/>
              </a:rPr>
              <a:t> </a:t>
            </a:r>
            <a:r>
              <a:rPr sz="2400" spc="75" dirty="0">
                <a:solidFill>
                  <a:srgbClr val="FFFFFF"/>
                </a:solidFill>
                <a:latin typeface="Segoe UI Light"/>
                <a:cs typeface="Segoe UI Light"/>
              </a:rPr>
              <a:t>S</a:t>
            </a:r>
            <a:r>
              <a:rPr sz="2400" spc="105" dirty="0">
                <a:solidFill>
                  <a:srgbClr val="FFFFFF"/>
                </a:solidFill>
                <a:latin typeface="Segoe UI Light"/>
                <a:cs typeface="Segoe UI Light"/>
              </a:rPr>
              <a:t>t</a:t>
            </a:r>
            <a:r>
              <a:rPr sz="2400" spc="5" dirty="0">
                <a:solidFill>
                  <a:srgbClr val="FFFFFF"/>
                </a:solidFill>
                <a:latin typeface="Segoe UI Light"/>
                <a:cs typeface="Segoe UI Light"/>
              </a:rPr>
              <a:t>a</a:t>
            </a:r>
            <a:r>
              <a:rPr sz="2400" spc="-40" dirty="0">
                <a:solidFill>
                  <a:srgbClr val="FFFFFF"/>
                </a:solidFill>
                <a:latin typeface="Segoe UI Light"/>
                <a:cs typeface="Segoe UI Light"/>
              </a:rPr>
              <a:t>t</a:t>
            </a:r>
            <a:r>
              <a:rPr sz="2400" spc="55" dirty="0">
                <a:solidFill>
                  <a:srgbClr val="FFFFFF"/>
                </a:solidFill>
                <a:latin typeface="Segoe UI Light"/>
                <a:cs typeface="Segoe UI Light"/>
              </a:rPr>
              <a:t>u</a:t>
            </a:r>
            <a:r>
              <a:rPr sz="2400" dirty="0">
                <a:solidFill>
                  <a:srgbClr val="FFFFFF"/>
                </a:solidFill>
                <a:latin typeface="Segoe UI Light"/>
                <a:cs typeface="Segoe UI Light"/>
              </a:rPr>
              <a:t>s</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Lst>
            </a:pPr>
            <a:r>
              <a:rPr sz="2400" spc="35" dirty="0">
                <a:solidFill>
                  <a:srgbClr val="FFFFFF"/>
                </a:solidFill>
                <a:latin typeface="Segoe UI Light"/>
                <a:cs typeface="Segoe UI Light"/>
              </a:rPr>
              <a:t>KPI-4</a:t>
            </a:r>
            <a:r>
              <a:rPr sz="2400" spc="-210"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40" dirty="0">
                <a:solidFill>
                  <a:srgbClr val="FFFFFF"/>
                </a:solidFill>
                <a:latin typeface="Segoe UI Light"/>
                <a:cs typeface="Segoe UI Light"/>
              </a:rPr>
              <a:t>State</a:t>
            </a:r>
            <a:r>
              <a:rPr sz="2400" spc="-225" dirty="0">
                <a:solidFill>
                  <a:srgbClr val="FFFFFF"/>
                </a:solidFill>
                <a:latin typeface="Segoe UI Light"/>
                <a:cs typeface="Segoe UI Light"/>
              </a:rPr>
              <a:t> </a:t>
            </a:r>
            <a:r>
              <a:rPr sz="2400" spc="60" dirty="0">
                <a:solidFill>
                  <a:srgbClr val="FFFFFF"/>
                </a:solidFill>
                <a:latin typeface="Segoe UI Light"/>
                <a:cs typeface="Segoe UI Light"/>
              </a:rPr>
              <a:t>wise</a:t>
            </a:r>
            <a:r>
              <a:rPr sz="2400" spc="-225" dirty="0">
                <a:solidFill>
                  <a:srgbClr val="FFFFFF"/>
                </a:solidFill>
                <a:latin typeface="Segoe UI Light"/>
                <a:cs typeface="Segoe UI Light"/>
              </a:rPr>
              <a:t> </a:t>
            </a:r>
            <a:r>
              <a:rPr sz="2400" spc="45" dirty="0">
                <a:solidFill>
                  <a:srgbClr val="FFFFFF"/>
                </a:solidFill>
                <a:latin typeface="Segoe UI Light"/>
                <a:cs typeface="Segoe UI Light"/>
              </a:rPr>
              <a:t>and</a:t>
            </a:r>
            <a:r>
              <a:rPr sz="2400" spc="-135" dirty="0">
                <a:solidFill>
                  <a:srgbClr val="FFFFFF"/>
                </a:solidFill>
                <a:latin typeface="Segoe UI Light"/>
                <a:cs typeface="Segoe UI Light"/>
              </a:rPr>
              <a:t> </a:t>
            </a:r>
            <a:r>
              <a:rPr sz="2400" spc="35" dirty="0">
                <a:solidFill>
                  <a:srgbClr val="FFFFFF"/>
                </a:solidFill>
                <a:latin typeface="Segoe UI Light"/>
                <a:cs typeface="Segoe UI Light"/>
              </a:rPr>
              <a:t>Month</a:t>
            </a:r>
            <a:r>
              <a:rPr sz="2400" spc="-220" dirty="0">
                <a:solidFill>
                  <a:srgbClr val="FFFFFF"/>
                </a:solidFill>
                <a:latin typeface="Segoe UI Light"/>
                <a:cs typeface="Segoe UI Light"/>
              </a:rPr>
              <a:t> </a:t>
            </a:r>
            <a:r>
              <a:rPr sz="2400" spc="60" dirty="0">
                <a:solidFill>
                  <a:srgbClr val="FFFFFF"/>
                </a:solidFill>
                <a:latin typeface="Segoe UI Light"/>
                <a:cs typeface="Segoe UI Light"/>
              </a:rPr>
              <a:t>wise</a:t>
            </a:r>
            <a:r>
              <a:rPr sz="2400" spc="-225" dirty="0">
                <a:solidFill>
                  <a:srgbClr val="FFFFFF"/>
                </a:solidFill>
                <a:latin typeface="Segoe UI Light"/>
                <a:cs typeface="Segoe UI Light"/>
              </a:rPr>
              <a:t> </a:t>
            </a:r>
            <a:r>
              <a:rPr sz="2400" spc="40" dirty="0">
                <a:solidFill>
                  <a:srgbClr val="FFFFFF"/>
                </a:solidFill>
                <a:latin typeface="Segoe UI Light"/>
                <a:cs typeface="Segoe UI Light"/>
              </a:rPr>
              <a:t>Loan</a:t>
            </a:r>
            <a:r>
              <a:rPr sz="2400" spc="-220" dirty="0">
                <a:solidFill>
                  <a:srgbClr val="FFFFFF"/>
                </a:solidFill>
                <a:latin typeface="Segoe UI Light"/>
                <a:cs typeface="Segoe UI Light"/>
              </a:rPr>
              <a:t> </a:t>
            </a:r>
            <a:r>
              <a:rPr sz="2400" spc="40" dirty="0">
                <a:solidFill>
                  <a:srgbClr val="FFFFFF"/>
                </a:solidFill>
                <a:latin typeface="Segoe UI Light"/>
                <a:cs typeface="Segoe UI Light"/>
              </a:rPr>
              <a:t>status</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 pos="5750560" algn="l"/>
              </a:tabLst>
            </a:pPr>
            <a:r>
              <a:rPr sz="2400" spc="80" dirty="0">
                <a:solidFill>
                  <a:srgbClr val="FFFFFF"/>
                </a:solidFill>
                <a:latin typeface="Segoe UI Light"/>
                <a:cs typeface="Segoe UI Light"/>
              </a:rPr>
              <a:t>K</a:t>
            </a:r>
            <a:r>
              <a:rPr sz="2400" spc="40" dirty="0">
                <a:solidFill>
                  <a:srgbClr val="FFFFFF"/>
                </a:solidFill>
                <a:latin typeface="Segoe UI Light"/>
                <a:cs typeface="Segoe UI Light"/>
              </a:rPr>
              <a:t>P</a:t>
            </a:r>
            <a:r>
              <a:rPr sz="2400" spc="55" dirty="0">
                <a:solidFill>
                  <a:srgbClr val="FFFFFF"/>
                </a:solidFill>
                <a:latin typeface="Segoe UI Light"/>
                <a:cs typeface="Segoe UI Light"/>
              </a:rPr>
              <a:t>I</a:t>
            </a:r>
            <a:r>
              <a:rPr sz="2400" spc="15" dirty="0">
                <a:solidFill>
                  <a:srgbClr val="FFFFFF"/>
                </a:solidFill>
                <a:latin typeface="Segoe UI Light"/>
                <a:cs typeface="Segoe UI Light"/>
              </a:rPr>
              <a:t>-</a:t>
            </a:r>
            <a:r>
              <a:rPr sz="2400" dirty="0">
                <a:solidFill>
                  <a:srgbClr val="FFFFFF"/>
                </a:solidFill>
                <a:latin typeface="Segoe UI Light"/>
                <a:cs typeface="Segoe UI Light"/>
              </a:rPr>
              <a:t>5</a:t>
            </a:r>
            <a:r>
              <a:rPr sz="2400" spc="-175" dirty="0">
                <a:solidFill>
                  <a:srgbClr val="FFFFFF"/>
                </a:solidFill>
                <a:latin typeface="Segoe UI Light"/>
                <a:cs typeface="Segoe UI Light"/>
              </a:rPr>
              <a:t> </a:t>
            </a:r>
            <a:r>
              <a:rPr sz="2400" dirty="0">
                <a:solidFill>
                  <a:srgbClr val="FFFFFF"/>
                </a:solidFill>
                <a:latin typeface="Segoe UI Light"/>
                <a:cs typeface="Segoe UI Light"/>
              </a:rPr>
              <a:t>:</a:t>
            </a:r>
            <a:r>
              <a:rPr sz="2400" spc="5" dirty="0">
                <a:solidFill>
                  <a:srgbClr val="FFFFFF"/>
                </a:solidFill>
                <a:latin typeface="Segoe UI Light"/>
                <a:cs typeface="Segoe UI Light"/>
              </a:rPr>
              <a:t> </a:t>
            </a:r>
            <a:r>
              <a:rPr sz="2400" spc="95" dirty="0">
                <a:solidFill>
                  <a:srgbClr val="FFFFFF"/>
                </a:solidFill>
                <a:latin typeface="Segoe UI Light"/>
                <a:cs typeface="Segoe UI Light"/>
              </a:rPr>
              <a:t>H</a:t>
            </a:r>
            <a:r>
              <a:rPr sz="2400" spc="70" dirty="0">
                <a:solidFill>
                  <a:srgbClr val="FFFFFF"/>
                </a:solidFill>
                <a:latin typeface="Segoe UI Light"/>
                <a:cs typeface="Segoe UI Light"/>
              </a:rPr>
              <a:t>o</a:t>
            </a:r>
            <a:r>
              <a:rPr sz="2400" spc="50" dirty="0">
                <a:solidFill>
                  <a:srgbClr val="FFFFFF"/>
                </a:solidFill>
                <a:latin typeface="Segoe UI Light"/>
                <a:cs typeface="Segoe UI Light"/>
              </a:rPr>
              <a:t>m</a:t>
            </a:r>
            <a:r>
              <a:rPr sz="2400" dirty="0">
                <a:solidFill>
                  <a:srgbClr val="FFFFFF"/>
                </a:solidFill>
                <a:latin typeface="Segoe UI Light"/>
                <a:cs typeface="Segoe UI Light"/>
              </a:rPr>
              <a:t>e</a:t>
            </a:r>
            <a:r>
              <a:rPr sz="2400" spc="-225" dirty="0">
                <a:solidFill>
                  <a:srgbClr val="FFFFFF"/>
                </a:solidFill>
                <a:latin typeface="Segoe UI Light"/>
                <a:cs typeface="Segoe UI Light"/>
              </a:rPr>
              <a:t> </a:t>
            </a:r>
            <a:r>
              <a:rPr sz="2400" spc="70" dirty="0">
                <a:solidFill>
                  <a:srgbClr val="FFFFFF"/>
                </a:solidFill>
                <a:latin typeface="Segoe UI Light"/>
                <a:cs typeface="Segoe UI Light"/>
              </a:rPr>
              <a:t>o</a:t>
            </a:r>
            <a:r>
              <a:rPr sz="2400" spc="95" dirty="0">
                <a:solidFill>
                  <a:srgbClr val="FFFFFF"/>
                </a:solidFill>
                <a:latin typeface="Segoe UI Light"/>
                <a:cs typeface="Segoe UI Light"/>
              </a:rPr>
              <a:t>w</a:t>
            </a:r>
            <a:r>
              <a:rPr sz="2400" spc="60" dirty="0">
                <a:solidFill>
                  <a:srgbClr val="FFFFFF"/>
                </a:solidFill>
                <a:latin typeface="Segoe UI Light"/>
                <a:cs typeface="Segoe UI Light"/>
              </a:rPr>
              <a:t>n</a:t>
            </a:r>
            <a:r>
              <a:rPr sz="2400" spc="-15" dirty="0">
                <a:solidFill>
                  <a:srgbClr val="FFFFFF"/>
                </a:solidFill>
                <a:latin typeface="Segoe UI Light"/>
                <a:cs typeface="Segoe UI Light"/>
              </a:rPr>
              <a:t>e</a:t>
            </a:r>
            <a:r>
              <a:rPr sz="2400" spc="25" dirty="0">
                <a:solidFill>
                  <a:srgbClr val="FFFFFF"/>
                </a:solidFill>
                <a:latin typeface="Segoe UI Light"/>
                <a:cs typeface="Segoe UI Light"/>
              </a:rPr>
              <a:t>r</a:t>
            </a:r>
            <a:r>
              <a:rPr sz="2400" spc="-35" dirty="0">
                <a:solidFill>
                  <a:srgbClr val="FFFFFF"/>
                </a:solidFill>
                <a:latin typeface="Segoe UI Light"/>
                <a:cs typeface="Segoe UI Light"/>
              </a:rPr>
              <a:t>s</a:t>
            </a:r>
            <a:r>
              <a:rPr sz="2400" spc="-10" dirty="0">
                <a:solidFill>
                  <a:srgbClr val="FFFFFF"/>
                </a:solidFill>
                <a:latin typeface="Segoe UI Light"/>
                <a:cs typeface="Segoe UI Light"/>
              </a:rPr>
              <a:t>h</a:t>
            </a:r>
            <a:r>
              <a:rPr sz="2400" spc="30" dirty="0">
                <a:solidFill>
                  <a:srgbClr val="FFFFFF"/>
                </a:solidFill>
                <a:latin typeface="Segoe UI Light"/>
                <a:cs typeface="Segoe UI Light"/>
              </a:rPr>
              <a:t>i</a:t>
            </a:r>
            <a:r>
              <a:rPr sz="2400" dirty="0">
                <a:solidFill>
                  <a:srgbClr val="FFFFFF"/>
                </a:solidFill>
                <a:latin typeface="Segoe UI Light"/>
                <a:cs typeface="Segoe UI Light"/>
              </a:rPr>
              <a:t>p</a:t>
            </a:r>
            <a:r>
              <a:rPr sz="2400" spc="-204" dirty="0">
                <a:solidFill>
                  <a:srgbClr val="FFFFFF"/>
                </a:solidFill>
                <a:latin typeface="Segoe UI Light"/>
                <a:cs typeface="Segoe UI Light"/>
              </a:rPr>
              <a:t> </a:t>
            </a:r>
            <a:r>
              <a:rPr sz="2400" spc="105" dirty="0">
                <a:solidFill>
                  <a:srgbClr val="FFFFFF"/>
                </a:solidFill>
                <a:latin typeface="Segoe UI Light"/>
                <a:cs typeface="Segoe UI Light"/>
              </a:rPr>
              <a:t>v</a:t>
            </a:r>
            <a:r>
              <a:rPr sz="2400" dirty="0">
                <a:solidFill>
                  <a:srgbClr val="FFFFFF"/>
                </a:solidFill>
                <a:latin typeface="Segoe UI Light"/>
                <a:cs typeface="Segoe UI Light"/>
              </a:rPr>
              <a:t>s</a:t>
            </a:r>
            <a:r>
              <a:rPr sz="2400" spc="-170" dirty="0">
                <a:solidFill>
                  <a:srgbClr val="FFFFFF"/>
                </a:solidFill>
                <a:latin typeface="Segoe UI Light"/>
                <a:cs typeface="Segoe UI Light"/>
              </a:rPr>
              <a:t> </a:t>
            </a:r>
            <a:r>
              <a:rPr sz="2400" spc="95" dirty="0">
                <a:solidFill>
                  <a:srgbClr val="FFFFFF"/>
                </a:solidFill>
                <a:latin typeface="Segoe UI Light"/>
                <a:cs typeface="Segoe UI Light"/>
              </a:rPr>
              <a:t>L</a:t>
            </a:r>
            <a:r>
              <a:rPr sz="2400" spc="85" dirty="0">
                <a:solidFill>
                  <a:srgbClr val="FFFFFF"/>
                </a:solidFill>
                <a:latin typeface="Segoe UI Light"/>
                <a:cs typeface="Segoe UI Light"/>
              </a:rPr>
              <a:t>a</a:t>
            </a:r>
            <a:r>
              <a:rPr sz="2400" spc="40" dirty="0">
                <a:solidFill>
                  <a:srgbClr val="FFFFFF"/>
                </a:solidFill>
                <a:latin typeface="Segoe UI Light"/>
                <a:cs typeface="Segoe UI Light"/>
              </a:rPr>
              <a:t>s</a:t>
            </a:r>
            <a:r>
              <a:rPr sz="2400" dirty="0">
                <a:solidFill>
                  <a:srgbClr val="FFFFFF"/>
                </a:solidFill>
                <a:latin typeface="Segoe UI Light"/>
                <a:cs typeface="Segoe UI Light"/>
              </a:rPr>
              <a:t>t</a:t>
            </a:r>
            <a:r>
              <a:rPr sz="2400" spc="-175" dirty="0">
                <a:solidFill>
                  <a:srgbClr val="FFFFFF"/>
                </a:solidFill>
                <a:latin typeface="Segoe UI Light"/>
                <a:cs typeface="Segoe UI Light"/>
              </a:rPr>
              <a:t> </a:t>
            </a:r>
            <a:r>
              <a:rPr sz="2400" spc="75" dirty="0">
                <a:solidFill>
                  <a:srgbClr val="FFFFFF"/>
                </a:solidFill>
                <a:latin typeface="Segoe UI Light"/>
                <a:cs typeface="Segoe UI Light"/>
              </a:rPr>
              <a:t>p</a:t>
            </a:r>
            <a:r>
              <a:rPr sz="2400" spc="85" dirty="0">
                <a:solidFill>
                  <a:srgbClr val="FFFFFF"/>
                </a:solidFill>
                <a:latin typeface="Segoe UI Light"/>
                <a:cs typeface="Segoe UI Light"/>
              </a:rPr>
              <a:t>a</a:t>
            </a:r>
            <a:r>
              <a:rPr sz="2400" spc="30" dirty="0">
                <a:solidFill>
                  <a:srgbClr val="FFFFFF"/>
                </a:solidFill>
                <a:latin typeface="Segoe UI Light"/>
                <a:cs typeface="Segoe UI Light"/>
              </a:rPr>
              <a:t>y</a:t>
            </a:r>
            <a:r>
              <a:rPr sz="2400" spc="-25" dirty="0">
                <a:solidFill>
                  <a:srgbClr val="FFFFFF"/>
                </a:solidFill>
                <a:latin typeface="Segoe UI Light"/>
                <a:cs typeface="Segoe UI Light"/>
              </a:rPr>
              <a:t>m</a:t>
            </a:r>
            <a:r>
              <a:rPr sz="2400" spc="60" dirty="0">
                <a:solidFill>
                  <a:srgbClr val="FFFFFF"/>
                </a:solidFill>
                <a:latin typeface="Segoe UI Light"/>
                <a:cs typeface="Segoe UI Light"/>
              </a:rPr>
              <a:t>e</a:t>
            </a:r>
            <a:r>
              <a:rPr sz="2400" spc="-10" dirty="0">
                <a:solidFill>
                  <a:srgbClr val="FFFFFF"/>
                </a:solidFill>
                <a:latin typeface="Segoe UI Light"/>
                <a:cs typeface="Segoe UI Light"/>
              </a:rPr>
              <a:t>n</a:t>
            </a:r>
            <a:r>
              <a:rPr sz="2400" dirty="0">
                <a:solidFill>
                  <a:srgbClr val="FFFFFF"/>
                </a:solidFill>
                <a:latin typeface="Segoe UI Light"/>
                <a:cs typeface="Segoe UI Light"/>
              </a:rPr>
              <a:t>t	</a:t>
            </a:r>
            <a:r>
              <a:rPr sz="2400" spc="75" dirty="0">
                <a:solidFill>
                  <a:srgbClr val="FFFFFF"/>
                </a:solidFill>
                <a:latin typeface="Segoe UI Light"/>
                <a:cs typeface="Segoe UI Light"/>
              </a:rPr>
              <a:t>d</a:t>
            </a:r>
            <a:r>
              <a:rPr sz="2400" spc="5" dirty="0">
                <a:solidFill>
                  <a:srgbClr val="FFFFFF"/>
                </a:solidFill>
                <a:latin typeface="Segoe UI Light"/>
                <a:cs typeface="Segoe UI Light"/>
              </a:rPr>
              <a:t>a</a:t>
            </a:r>
            <a:r>
              <a:rPr sz="2400" spc="30" dirty="0">
                <a:solidFill>
                  <a:srgbClr val="FFFFFF"/>
                </a:solidFill>
                <a:latin typeface="Segoe UI Light"/>
                <a:cs typeface="Segoe UI Light"/>
              </a:rPr>
              <a:t>t</a:t>
            </a:r>
            <a:r>
              <a:rPr sz="2400" dirty="0">
                <a:solidFill>
                  <a:srgbClr val="FFFFFF"/>
                </a:solidFill>
                <a:latin typeface="Segoe UI Light"/>
                <a:cs typeface="Segoe UI Light"/>
              </a:rPr>
              <a:t>e</a:t>
            </a:r>
            <a:r>
              <a:rPr sz="2400" spc="-225" dirty="0">
                <a:solidFill>
                  <a:srgbClr val="FFFFFF"/>
                </a:solidFill>
                <a:latin typeface="Segoe UI Light"/>
                <a:cs typeface="Segoe UI Light"/>
              </a:rPr>
              <a:t> </a:t>
            </a:r>
            <a:r>
              <a:rPr sz="2400" spc="40" dirty="0">
                <a:solidFill>
                  <a:srgbClr val="FFFFFF"/>
                </a:solidFill>
                <a:latin typeface="Segoe UI Light"/>
                <a:cs typeface="Segoe UI Light"/>
              </a:rPr>
              <a:t>s</a:t>
            </a:r>
            <a:r>
              <a:rPr sz="2400" spc="105" dirty="0">
                <a:solidFill>
                  <a:srgbClr val="FFFFFF"/>
                </a:solidFill>
                <a:latin typeface="Segoe UI Light"/>
                <a:cs typeface="Segoe UI Light"/>
              </a:rPr>
              <a:t>t</a:t>
            </a:r>
            <a:r>
              <a:rPr sz="2400" spc="85" dirty="0">
                <a:solidFill>
                  <a:srgbClr val="FFFFFF"/>
                </a:solidFill>
                <a:latin typeface="Segoe UI Light"/>
                <a:cs typeface="Segoe UI Light"/>
              </a:rPr>
              <a:t>a</a:t>
            </a:r>
            <a:r>
              <a:rPr sz="2400" spc="30" dirty="0">
                <a:solidFill>
                  <a:srgbClr val="FFFFFF"/>
                </a:solidFill>
                <a:latin typeface="Segoe UI Light"/>
                <a:cs typeface="Segoe UI Light"/>
              </a:rPr>
              <a:t>t</a:t>
            </a:r>
            <a:r>
              <a:rPr sz="2400" dirty="0">
                <a:solidFill>
                  <a:srgbClr val="FFFFFF"/>
                </a:solidFill>
                <a:latin typeface="Segoe UI Light"/>
                <a:cs typeface="Segoe UI Light"/>
              </a:rPr>
              <a:t>s</a:t>
            </a:r>
            <a:endParaRPr sz="2400" dirty="0">
              <a:latin typeface="Segoe UI Light"/>
              <a:cs typeface="Segoe UI Light"/>
            </a:endParaRPr>
          </a:p>
          <a:p>
            <a:pPr marL="355600" indent="-343535">
              <a:lnSpc>
                <a:spcPct val="100000"/>
              </a:lnSpc>
              <a:spcBef>
                <a:spcPts val="1025"/>
              </a:spcBef>
              <a:buClr>
                <a:srgbClr val="F6A6F4"/>
              </a:buClr>
              <a:buFont typeface="Courier New"/>
              <a:buChar char="o"/>
              <a:tabLst>
                <a:tab pos="356235" algn="l"/>
              </a:tabLst>
            </a:pPr>
            <a:r>
              <a:rPr sz="2400" spc="15" dirty="0">
                <a:solidFill>
                  <a:srgbClr val="FFFFFF"/>
                </a:solidFill>
                <a:latin typeface="Segoe UI Light"/>
                <a:cs typeface="Segoe UI Light"/>
              </a:rPr>
              <a:t>Dashboards</a:t>
            </a:r>
            <a:r>
              <a:rPr sz="2400" spc="-235" dirty="0">
                <a:solidFill>
                  <a:srgbClr val="FFFFFF"/>
                </a:solidFill>
                <a:latin typeface="Segoe UI Light"/>
                <a:cs typeface="Segoe UI Light"/>
              </a:rPr>
              <a:t> </a:t>
            </a:r>
            <a:r>
              <a:rPr sz="2400" dirty="0">
                <a:solidFill>
                  <a:srgbClr val="FFFFFF"/>
                </a:solidFill>
                <a:latin typeface="Segoe UI Light"/>
                <a:cs typeface="Segoe UI Light"/>
              </a:rPr>
              <a:t>&amp;</a:t>
            </a:r>
            <a:r>
              <a:rPr sz="2400" spc="-5" dirty="0">
                <a:solidFill>
                  <a:srgbClr val="FFFFFF"/>
                </a:solidFill>
                <a:latin typeface="Segoe UI Light"/>
                <a:cs typeface="Segoe UI Light"/>
              </a:rPr>
              <a:t> </a:t>
            </a:r>
            <a:r>
              <a:rPr sz="2400" spc="30" dirty="0">
                <a:solidFill>
                  <a:srgbClr val="FFFFFF"/>
                </a:solidFill>
                <a:latin typeface="Segoe UI Light"/>
                <a:cs typeface="Segoe UI Light"/>
              </a:rPr>
              <a:t>Queries</a:t>
            </a:r>
            <a:r>
              <a:rPr sz="2400" spc="-240" dirty="0">
                <a:solidFill>
                  <a:srgbClr val="FFFFFF"/>
                </a:solidFill>
                <a:latin typeface="Segoe UI Light"/>
                <a:cs typeface="Segoe UI Light"/>
              </a:rPr>
              <a:t> </a:t>
            </a:r>
            <a:r>
              <a:rPr sz="2400" dirty="0">
                <a:solidFill>
                  <a:srgbClr val="FFFFFF"/>
                </a:solidFill>
                <a:latin typeface="Segoe UI Light"/>
                <a:cs typeface="Segoe UI Light"/>
              </a:rPr>
              <a:t>:</a:t>
            </a:r>
            <a:r>
              <a:rPr sz="2400" spc="10" dirty="0">
                <a:solidFill>
                  <a:srgbClr val="FFFFFF"/>
                </a:solidFill>
                <a:latin typeface="Segoe UI Light"/>
                <a:cs typeface="Segoe UI Light"/>
              </a:rPr>
              <a:t> </a:t>
            </a:r>
            <a:r>
              <a:rPr sz="2400" spc="40" dirty="0">
                <a:solidFill>
                  <a:srgbClr val="FFFFFF"/>
                </a:solidFill>
                <a:latin typeface="Segoe UI Light"/>
                <a:cs typeface="Segoe UI Light"/>
              </a:rPr>
              <a:t>Excel,</a:t>
            </a:r>
            <a:r>
              <a:rPr sz="2400" spc="-220" dirty="0">
                <a:solidFill>
                  <a:srgbClr val="FFFFFF"/>
                </a:solidFill>
                <a:latin typeface="Segoe UI Light"/>
                <a:cs typeface="Segoe UI Light"/>
              </a:rPr>
              <a:t> </a:t>
            </a:r>
            <a:r>
              <a:rPr sz="2400" spc="40" dirty="0">
                <a:solidFill>
                  <a:srgbClr val="FFFFFF"/>
                </a:solidFill>
                <a:latin typeface="Segoe UI Light"/>
                <a:cs typeface="Segoe UI Light"/>
              </a:rPr>
              <a:t>SQL,</a:t>
            </a:r>
            <a:r>
              <a:rPr sz="2400" spc="-145" dirty="0">
                <a:solidFill>
                  <a:srgbClr val="FFFFFF"/>
                </a:solidFill>
                <a:latin typeface="Segoe UI Light"/>
                <a:cs typeface="Segoe UI Light"/>
              </a:rPr>
              <a:t> </a:t>
            </a:r>
            <a:r>
              <a:rPr sz="2400" spc="5" dirty="0">
                <a:solidFill>
                  <a:srgbClr val="FFFFFF"/>
                </a:solidFill>
                <a:latin typeface="Segoe UI Light"/>
                <a:cs typeface="Segoe UI Light"/>
              </a:rPr>
              <a:t>Power</a:t>
            </a:r>
            <a:r>
              <a:rPr sz="2400" spc="-250" dirty="0">
                <a:solidFill>
                  <a:srgbClr val="FFFFFF"/>
                </a:solidFill>
                <a:latin typeface="Segoe UI Light"/>
                <a:cs typeface="Segoe UI Light"/>
              </a:rPr>
              <a:t> </a:t>
            </a:r>
            <a:r>
              <a:rPr sz="2400" spc="20" dirty="0">
                <a:solidFill>
                  <a:srgbClr val="FFFFFF"/>
                </a:solidFill>
                <a:latin typeface="Segoe UI Light"/>
                <a:cs typeface="Segoe UI Light"/>
              </a:rPr>
              <a:t>BI</a:t>
            </a:r>
            <a:r>
              <a:rPr sz="2400" spc="-10" dirty="0">
                <a:solidFill>
                  <a:srgbClr val="FFFFFF"/>
                </a:solidFill>
                <a:latin typeface="Segoe UI Light"/>
                <a:cs typeface="Segoe UI Light"/>
              </a:rPr>
              <a:t> </a:t>
            </a:r>
            <a:r>
              <a:rPr sz="2400" dirty="0">
                <a:solidFill>
                  <a:srgbClr val="FFFFFF"/>
                </a:solidFill>
                <a:latin typeface="Segoe UI Light"/>
                <a:cs typeface="Segoe UI Light"/>
              </a:rPr>
              <a:t>&amp;</a:t>
            </a:r>
            <a:r>
              <a:rPr sz="2400" spc="-5" dirty="0">
                <a:solidFill>
                  <a:srgbClr val="FFFFFF"/>
                </a:solidFill>
                <a:latin typeface="Segoe UI Light"/>
                <a:cs typeface="Segoe UI Light"/>
              </a:rPr>
              <a:t> </a:t>
            </a:r>
            <a:r>
              <a:rPr sz="2400" spc="-25" dirty="0">
                <a:solidFill>
                  <a:srgbClr val="FFFFFF"/>
                </a:solidFill>
                <a:latin typeface="Segoe UI Light"/>
                <a:cs typeface="Segoe UI Light"/>
              </a:rPr>
              <a:t>Tableau</a:t>
            </a:r>
            <a:endParaRPr sz="2400" dirty="0">
              <a:latin typeface="Segoe UI Light"/>
              <a:cs typeface="Segoe UI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72659" y="1210944"/>
            <a:ext cx="2570480" cy="632460"/>
          </a:xfrm>
          <a:prstGeom prst="rect">
            <a:avLst/>
          </a:prstGeom>
        </p:spPr>
        <p:txBody>
          <a:bodyPr vert="horz" wrap="square" lIns="0" tIns="16510" rIns="0" bIns="0" rtlCol="0">
            <a:spAutoFit/>
          </a:bodyPr>
          <a:lstStyle/>
          <a:p>
            <a:pPr marL="12700">
              <a:lnSpc>
                <a:spcPct val="100000"/>
              </a:lnSpc>
              <a:spcBef>
                <a:spcPts val="130"/>
              </a:spcBef>
              <a:tabLst>
                <a:tab pos="1687195" algn="l"/>
              </a:tabLst>
            </a:pPr>
            <a:r>
              <a:rPr sz="3950" spc="-10" dirty="0"/>
              <a:t>D</a:t>
            </a:r>
            <a:r>
              <a:rPr sz="3950" spc="215" dirty="0"/>
              <a:t>A</a:t>
            </a:r>
            <a:r>
              <a:rPr sz="3950" spc="-250" dirty="0"/>
              <a:t>T</a:t>
            </a:r>
            <a:r>
              <a:rPr sz="3950" spc="-114" dirty="0"/>
              <a:t>A</a:t>
            </a:r>
            <a:r>
              <a:rPr sz="3950" dirty="0"/>
              <a:t>	</a:t>
            </a:r>
            <a:r>
              <a:rPr sz="3950" spc="-740" dirty="0"/>
              <a:t>S</a:t>
            </a:r>
            <a:r>
              <a:rPr sz="3950" spc="-525" dirty="0"/>
              <a:t> </a:t>
            </a:r>
            <a:r>
              <a:rPr sz="3950" spc="-730" dirty="0"/>
              <a:t>E</a:t>
            </a:r>
            <a:r>
              <a:rPr sz="3950" spc="-535" dirty="0"/>
              <a:t> </a:t>
            </a:r>
            <a:r>
              <a:rPr sz="3950" spc="-509" dirty="0"/>
              <a:t>T</a:t>
            </a:r>
            <a:endParaRPr sz="3950"/>
          </a:p>
        </p:txBody>
      </p:sp>
      <p:graphicFrame>
        <p:nvGraphicFramePr>
          <p:cNvPr id="6" name="Table 5">
            <a:extLst>
              <a:ext uri="{FF2B5EF4-FFF2-40B4-BE49-F238E27FC236}">
                <a16:creationId xmlns:a16="http://schemas.microsoft.com/office/drawing/2014/main" id="{CEB73C3F-D3FE-86A2-3C53-B596F96AE138}"/>
              </a:ext>
            </a:extLst>
          </p:cNvPr>
          <p:cNvGraphicFramePr>
            <a:graphicFrameLocks noGrp="1"/>
          </p:cNvGraphicFramePr>
          <p:nvPr>
            <p:extLst>
              <p:ext uri="{D42A27DB-BD31-4B8C-83A1-F6EECF244321}">
                <p14:modId xmlns:p14="http://schemas.microsoft.com/office/powerpoint/2010/main" val="2817121594"/>
              </p:ext>
            </p:extLst>
          </p:nvPr>
        </p:nvGraphicFramePr>
        <p:xfrm>
          <a:off x="2209800" y="2481006"/>
          <a:ext cx="8127999" cy="2852995"/>
        </p:xfrm>
        <a:graphic>
          <a:graphicData uri="http://schemas.openxmlformats.org/drawingml/2006/table">
            <a:tbl>
              <a:tblPr firstRow="1" bandRow="1">
                <a:tableStyleId>{3C2FFA5D-87B4-456A-9821-1D502468CF0F}</a:tableStyleId>
              </a:tblPr>
              <a:tblGrid>
                <a:gridCol w="2709333">
                  <a:extLst>
                    <a:ext uri="{9D8B030D-6E8A-4147-A177-3AD203B41FA5}">
                      <a16:colId xmlns:a16="http://schemas.microsoft.com/office/drawing/2014/main" val="2969459456"/>
                    </a:ext>
                  </a:extLst>
                </a:gridCol>
                <a:gridCol w="2709333">
                  <a:extLst>
                    <a:ext uri="{9D8B030D-6E8A-4147-A177-3AD203B41FA5}">
                      <a16:colId xmlns:a16="http://schemas.microsoft.com/office/drawing/2014/main" val="1084328680"/>
                    </a:ext>
                  </a:extLst>
                </a:gridCol>
                <a:gridCol w="2709333">
                  <a:extLst>
                    <a:ext uri="{9D8B030D-6E8A-4147-A177-3AD203B41FA5}">
                      <a16:colId xmlns:a16="http://schemas.microsoft.com/office/drawing/2014/main" val="3650933888"/>
                    </a:ext>
                  </a:extLst>
                </a:gridCol>
              </a:tblGrid>
              <a:tr h="570599">
                <a:tc>
                  <a:txBody>
                    <a:bodyPr/>
                    <a:lstStyle/>
                    <a:p>
                      <a:pPr algn="ctr"/>
                      <a:r>
                        <a:rPr lang="en-US" sz="2400" dirty="0"/>
                        <a:t>Data Set</a:t>
                      </a:r>
                      <a:endParaRPr lang="en-IN" sz="2400" dirty="0"/>
                    </a:p>
                  </a:txBody>
                  <a:tcPr/>
                </a:tc>
                <a:tc>
                  <a:txBody>
                    <a:bodyPr/>
                    <a:lstStyle/>
                    <a:p>
                      <a:pPr algn="ctr"/>
                      <a:r>
                        <a:rPr lang="en-US" sz="2400" dirty="0"/>
                        <a:t>Finance_1</a:t>
                      </a:r>
                      <a:endParaRPr lang="en-IN" sz="2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dirty="0"/>
                        <a:t>Finance_2</a:t>
                      </a:r>
                      <a:endParaRPr lang="en-IN" sz="2400" dirty="0"/>
                    </a:p>
                  </a:txBody>
                  <a:tcPr/>
                </a:tc>
                <a:extLst>
                  <a:ext uri="{0D108BD9-81ED-4DB2-BD59-A6C34878D82A}">
                    <a16:rowId xmlns:a16="http://schemas.microsoft.com/office/drawing/2014/main" val="791936027"/>
                  </a:ext>
                </a:extLst>
              </a:tr>
              <a:tr h="570599">
                <a:tc>
                  <a:txBody>
                    <a:bodyPr/>
                    <a:lstStyle/>
                    <a:p>
                      <a:pPr algn="ctr"/>
                      <a:r>
                        <a:rPr lang="en-US" dirty="0"/>
                        <a:t>No. of Rows</a:t>
                      </a:r>
                      <a:endParaRPr lang="en-IN" dirty="0"/>
                    </a:p>
                  </a:txBody>
                  <a:tcPr/>
                </a:tc>
                <a:tc>
                  <a:txBody>
                    <a:bodyPr/>
                    <a:lstStyle/>
                    <a:p>
                      <a:pPr algn="ctr"/>
                      <a:r>
                        <a:rPr lang="en-US" dirty="0"/>
                        <a:t>39k</a:t>
                      </a:r>
                      <a:endParaRPr lang="en-IN" dirty="0"/>
                    </a:p>
                  </a:txBody>
                  <a:tcPr/>
                </a:tc>
                <a:tc>
                  <a:txBody>
                    <a:bodyPr/>
                    <a:lstStyle/>
                    <a:p>
                      <a:pPr algn="ctr"/>
                      <a:r>
                        <a:rPr lang="en-US" dirty="0"/>
                        <a:t>39k</a:t>
                      </a:r>
                      <a:endParaRPr lang="en-IN" dirty="0"/>
                    </a:p>
                  </a:txBody>
                  <a:tcPr/>
                </a:tc>
                <a:extLst>
                  <a:ext uri="{0D108BD9-81ED-4DB2-BD59-A6C34878D82A}">
                    <a16:rowId xmlns:a16="http://schemas.microsoft.com/office/drawing/2014/main" val="3247596486"/>
                  </a:ext>
                </a:extLst>
              </a:tr>
              <a:tr h="570599">
                <a:tc>
                  <a:txBody>
                    <a:bodyPr/>
                    <a:lstStyle/>
                    <a:p>
                      <a:pPr algn="ctr"/>
                      <a:r>
                        <a:rPr lang="en-US" dirty="0"/>
                        <a:t>No. of Columns</a:t>
                      </a:r>
                      <a:endParaRPr lang="en-IN" dirty="0"/>
                    </a:p>
                  </a:txBody>
                  <a:tcPr/>
                </a:tc>
                <a:tc>
                  <a:txBody>
                    <a:bodyPr/>
                    <a:lstStyle/>
                    <a:p>
                      <a:pPr algn="ctr"/>
                      <a:r>
                        <a:rPr lang="en-US" dirty="0"/>
                        <a:t>24</a:t>
                      </a:r>
                      <a:endParaRPr lang="en-IN" dirty="0"/>
                    </a:p>
                  </a:txBody>
                  <a:tcPr/>
                </a:tc>
                <a:tc>
                  <a:txBody>
                    <a:bodyPr/>
                    <a:lstStyle/>
                    <a:p>
                      <a:pPr algn="ctr"/>
                      <a:r>
                        <a:rPr lang="en-US" dirty="0"/>
                        <a:t>25</a:t>
                      </a:r>
                      <a:endParaRPr lang="en-IN" dirty="0"/>
                    </a:p>
                  </a:txBody>
                  <a:tcPr/>
                </a:tc>
                <a:extLst>
                  <a:ext uri="{0D108BD9-81ED-4DB2-BD59-A6C34878D82A}">
                    <a16:rowId xmlns:a16="http://schemas.microsoft.com/office/drawing/2014/main" val="3838545306"/>
                  </a:ext>
                </a:extLst>
              </a:tr>
              <a:tr h="570599">
                <a:tc>
                  <a:txBody>
                    <a:bodyPr/>
                    <a:lstStyle/>
                    <a:p>
                      <a:pPr algn="ctr"/>
                      <a:r>
                        <a:rPr lang="en-US" dirty="0"/>
                        <a:t>File Format</a:t>
                      </a:r>
                      <a:endParaRPr lang="en-IN" dirty="0"/>
                    </a:p>
                  </a:txBody>
                  <a:tcPr/>
                </a:tc>
                <a:tc>
                  <a:txBody>
                    <a:bodyPr/>
                    <a:lstStyle/>
                    <a:p>
                      <a:pPr algn="ctr"/>
                      <a:r>
                        <a:rPr lang="en-US" dirty="0"/>
                        <a:t>.csv</a:t>
                      </a:r>
                      <a:endParaRPr lang="en-IN" dirty="0"/>
                    </a:p>
                  </a:txBody>
                  <a:tcPr/>
                </a:tc>
                <a:tc>
                  <a:txBody>
                    <a:bodyPr/>
                    <a:lstStyle/>
                    <a:p>
                      <a:pPr algn="ctr"/>
                      <a:r>
                        <a:rPr lang="en-US" dirty="0"/>
                        <a:t>.xlsx</a:t>
                      </a:r>
                      <a:endParaRPr lang="en-IN" dirty="0"/>
                    </a:p>
                  </a:txBody>
                  <a:tcPr/>
                </a:tc>
                <a:extLst>
                  <a:ext uri="{0D108BD9-81ED-4DB2-BD59-A6C34878D82A}">
                    <a16:rowId xmlns:a16="http://schemas.microsoft.com/office/drawing/2014/main" val="2727762962"/>
                  </a:ext>
                </a:extLst>
              </a:tr>
              <a:tr h="570599">
                <a:tc>
                  <a:txBody>
                    <a:bodyPr/>
                    <a:lstStyle/>
                    <a:p>
                      <a:pPr algn="ctr"/>
                      <a:r>
                        <a:rPr lang="en-US" dirty="0"/>
                        <a:t>Datatype Set</a:t>
                      </a:r>
                      <a:endParaRPr lang="en-IN" dirty="0"/>
                    </a:p>
                  </a:txBody>
                  <a:tcPr/>
                </a:tc>
                <a:tc>
                  <a:txBody>
                    <a:bodyPr/>
                    <a:lstStyle/>
                    <a:p>
                      <a:pPr algn="ctr"/>
                      <a:r>
                        <a:rPr lang="en-US" dirty="0"/>
                        <a:t>Excel Data</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Excel Data</a:t>
                      </a:r>
                      <a:endParaRPr lang="en-IN" dirty="0"/>
                    </a:p>
                  </a:txBody>
                  <a:tcPr/>
                </a:tc>
                <a:extLst>
                  <a:ext uri="{0D108BD9-81ED-4DB2-BD59-A6C34878D82A}">
                    <a16:rowId xmlns:a16="http://schemas.microsoft.com/office/drawing/2014/main" val="295579556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4214" y="1210944"/>
            <a:ext cx="8161020" cy="632460"/>
          </a:xfrm>
          <a:prstGeom prst="rect">
            <a:avLst/>
          </a:prstGeom>
        </p:spPr>
        <p:txBody>
          <a:bodyPr vert="horz" wrap="square" lIns="0" tIns="16510" rIns="0" bIns="0" rtlCol="0">
            <a:spAutoFit/>
          </a:bodyPr>
          <a:lstStyle/>
          <a:p>
            <a:pPr marL="12700">
              <a:lnSpc>
                <a:spcPct val="100000"/>
              </a:lnSpc>
              <a:spcBef>
                <a:spcPts val="130"/>
              </a:spcBef>
              <a:tabLst>
                <a:tab pos="2047875" algn="l"/>
                <a:tab pos="3692525" algn="l"/>
                <a:tab pos="4538980" algn="l"/>
                <a:tab pos="5784850" algn="l"/>
              </a:tabLst>
            </a:pPr>
            <a:r>
              <a:rPr sz="3950" spc="-25" dirty="0"/>
              <a:t>T</a:t>
            </a:r>
            <a:r>
              <a:rPr sz="3950" spc="-130" dirty="0"/>
              <a:t>O</a:t>
            </a:r>
            <a:r>
              <a:rPr sz="3950" spc="-525" dirty="0"/>
              <a:t> </a:t>
            </a:r>
            <a:r>
              <a:rPr sz="3950" spc="-130" dirty="0"/>
              <a:t>O</a:t>
            </a:r>
            <a:r>
              <a:rPr sz="3950" spc="-525" dirty="0"/>
              <a:t> </a:t>
            </a:r>
            <a:r>
              <a:rPr sz="3950" spc="-715" dirty="0"/>
              <a:t>L</a:t>
            </a:r>
            <a:r>
              <a:rPr sz="3950" spc="-480" dirty="0"/>
              <a:t> </a:t>
            </a:r>
            <a:r>
              <a:rPr sz="3950" spc="-740" dirty="0"/>
              <a:t>S</a:t>
            </a:r>
            <a:r>
              <a:rPr sz="3950" dirty="0"/>
              <a:t>	</a:t>
            </a:r>
            <a:r>
              <a:rPr sz="3950" spc="-330" dirty="0"/>
              <a:t>U</a:t>
            </a:r>
            <a:r>
              <a:rPr sz="3950" spc="-480" dirty="0"/>
              <a:t> </a:t>
            </a:r>
            <a:r>
              <a:rPr sz="3950" spc="-740" dirty="0"/>
              <a:t>S</a:t>
            </a:r>
            <a:r>
              <a:rPr sz="3950" spc="-525" dirty="0"/>
              <a:t> </a:t>
            </a:r>
            <a:r>
              <a:rPr sz="3950" spc="-730" dirty="0"/>
              <a:t>E</a:t>
            </a:r>
            <a:r>
              <a:rPr sz="3950" spc="-535" dirty="0"/>
              <a:t> </a:t>
            </a:r>
            <a:r>
              <a:rPr sz="3950" spc="-330" dirty="0"/>
              <a:t>D</a:t>
            </a:r>
            <a:r>
              <a:rPr sz="3950" dirty="0"/>
              <a:t>	</a:t>
            </a:r>
            <a:r>
              <a:rPr sz="3950" spc="-65" dirty="0"/>
              <a:t>I</a:t>
            </a:r>
            <a:r>
              <a:rPr sz="3950" spc="-484" dirty="0"/>
              <a:t> </a:t>
            </a:r>
            <a:r>
              <a:rPr sz="3950" spc="-114" dirty="0"/>
              <a:t>N</a:t>
            </a:r>
            <a:r>
              <a:rPr sz="3950" dirty="0"/>
              <a:t>	</a:t>
            </a:r>
            <a:r>
              <a:rPr sz="3950" spc="-509" dirty="0"/>
              <a:t>T</a:t>
            </a:r>
            <a:r>
              <a:rPr sz="3950" spc="-535" dirty="0"/>
              <a:t> </a:t>
            </a:r>
            <a:r>
              <a:rPr sz="3950" spc="-330" dirty="0"/>
              <a:t>H</a:t>
            </a:r>
            <a:r>
              <a:rPr sz="3950" spc="-480" dirty="0"/>
              <a:t> </a:t>
            </a:r>
            <a:r>
              <a:rPr sz="3950" spc="-730" dirty="0"/>
              <a:t>E</a:t>
            </a:r>
            <a:r>
              <a:rPr sz="3950" dirty="0"/>
              <a:t>	</a:t>
            </a:r>
            <a:r>
              <a:rPr sz="3950" spc="-525" dirty="0"/>
              <a:t>P</a:t>
            </a:r>
            <a:r>
              <a:rPr sz="3950" spc="-520" dirty="0"/>
              <a:t> </a:t>
            </a:r>
            <a:r>
              <a:rPr sz="3950" spc="-90" dirty="0"/>
              <a:t>R</a:t>
            </a:r>
            <a:r>
              <a:rPr sz="3950" spc="-130" dirty="0"/>
              <a:t>O</a:t>
            </a:r>
            <a:r>
              <a:rPr sz="3950" spc="-525" dirty="0"/>
              <a:t> </a:t>
            </a:r>
            <a:r>
              <a:rPr sz="3950" spc="-500" dirty="0"/>
              <a:t>J</a:t>
            </a:r>
            <a:r>
              <a:rPr sz="3950" spc="-480" dirty="0"/>
              <a:t> </a:t>
            </a:r>
            <a:r>
              <a:rPr sz="3950" spc="-730" dirty="0"/>
              <a:t>E</a:t>
            </a:r>
            <a:r>
              <a:rPr sz="3950" spc="-535" dirty="0"/>
              <a:t> C</a:t>
            </a:r>
            <a:r>
              <a:rPr sz="3950" spc="-500" dirty="0"/>
              <a:t> </a:t>
            </a:r>
            <a:r>
              <a:rPr sz="3950" spc="-509" dirty="0"/>
              <a:t>T</a:t>
            </a:r>
            <a:endParaRPr sz="3950"/>
          </a:p>
        </p:txBody>
      </p:sp>
      <p:grpSp>
        <p:nvGrpSpPr>
          <p:cNvPr id="3" name="object 3"/>
          <p:cNvGrpSpPr/>
          <p:nvPr/>
        </p:nvGrpSpPr>
        <p:grpSpPr>
          <a:xfrm>
            <a:off x="1703451" y="2474976"/>
            <a:ext cx="2108200" cy="717550"/>
            <a:chOff x="1703451" y="2474976"/>
            <a:chExt cx="2108200" cy="717550"/>
          </a:xfrm>
        </p:grpSpPr>
        <p:sp>
          <p:nvSpPr>
            <p:cNvPr id="4" name="object 4"/>
            <p:cNvSpPr/>
            <p:nvPr/>
          </p:nvSpPr>
          <p:spPr>
            <a:xfrm>
              <a:off x="1709801" y="2481326"/>
              <a:ext cx="2095500" cy="704850"/>
            </a:xfrm>
            <a:custGeom>
              <a:avLst/>
              <a:gdLst/>
              <a:ahLst/>
              <a:cxnLst/>
              <a:rect l="l" t="t" r="r" b="b"/>
              <a:pathLst>
                <a:path w="2095500" h="704850">
                  <a:moveTo>
                    <a:pt x="2095500" y="0"/>
                  </a:moveTo>
                  <a:lnTo>
                    <a:pt x="168910" y="0"/>
                  </a:lnTo>
                  <a:lnTo>
                    <a:pt x="136398" y="3810"/>
                  </a:lnTo>
                  <a:lnTo>
                    <a:pt x="92317" y="22426"/>
                  </a:lnTo>
                  <a:lnTo>
                    <a:pt x="54754" y="53923"/>
                  </a:lnTo>
                  <a:lnTo>
                    <a:pt x="25591" y="96063"/>
                  </a:lnTo>
                  <a:lnTo>
                    <a:pt x="6711" y="146610"/>
                  </a:lnTo>
                  <a:lnTo>
                    <a:pt x="0" y="203326"/>
                  </a:lnTo>
                  <a:lnTo>
                    <a:pt x="0" y="704850"/>
                  </a:lnTo>
                  <a:lnTo>
                    <a:pt x="2095500" y="704850"/>
                  </a:lnTo>
                  <a:lnTo>
                    <a:pt x="2095500" y="0"/>
                  </a:lnTo>
                  <a:close/>
                </a:path>
              </a:pathLst>
            </a:custGeom>
            <a:solidFill>
              <a:srgbClr val="F6A6F4"/>
            </a:solidFill>
          </p:spPr>
          <p:txBody>
            <a:bodyPr wrap="square" lIns="0" tIns="0" rIns="0" bIns="0" rtlCol="0"/>
            <a:lstStyle/>
            <a:p>
              <a:endParaRPr/>
            </a:p>
          </p:txBody>
        </p:sp>
        <p:sp>
          <p:nvSpPr>
            <p:cNvPr id="5" name="object 5"/>
            <p:cNvSpPr/>
            <p:nvPr/>
          </p:nvSpPr>
          <p:spPr>
            <a:xfrm>
              <a:off x="1709801" y="2481326"/>
              <a:ext cx="2095500" cy="704850"/>
            </a:xfrm>
            <a:custGeom>
              <a:avLst/>
              <a:gdLst/>
              <a:ahLst/>
              <a:cxnLst/>
              <a:rect l="l" t="t" r="r" b="b"/>
              <a:pathLst>
                <a:path w="2095500" h="704850">
                  <a:moveTo>
                    <a:pt x="168910" y="0"/>
                  </a:moveTo>
                  <a:lnTo>
                    <a:pt x="2095500" y="0"/>
                  </a:lnTo>
                  <a:lnTo>
                    <a:pt x="2095500" y="704850"/>
                  </a:lnTo>
                  <a:lnTo>
                    <a:pt x="2094357" y="704850"/>
                  </a:lnTo>
                  <a:lnTo>
                    <a:pt x="503300" y="704850"/>
                  </a:lnTo>
                  <a:lnTo>
                    <a:pt x="0" y="704850"/>
                  </a:lnTo>
                  <a:lnTo>
                    <a:pt x="0" y="203326"/>
                  </a:lnTo>
                  <a:lnTo>
                    <a:pt x="6711" y="146610"/>
                  </a:lnTo>
                  <a:lnTo>
                    <a:pt x="25591" y="96063"/>
                  </a:lnTo>
                  <a:lnTo>
                    <a:pt x="54754" y="53923"/>
                  </a:lnTo>
                  <a:lnTo>
                    <a:pt x="92317" y="22426"/>
                  </a:lnTo>
                  <a:lnTo>
                    <a:pt x="136398" y="3810"/>
                  </a:lnTo>
                  <a:lnTo>
                    <a:pt x="168910" y="0"/>
                  </a:lnTo>
                  <a:close/>
                </a:path>
              </a:pathLst>
            </a:custGeom>
            <a:ln w="12700">
              <a:solidFill>
                <a:srgbClr val="F6A6F4"/>
              </a:solidFill>
            </a:ln>
          </p:spPr>
          <p:txBody>
            <a:bodyPr wrap="square" lIns="0" tIns="0" rIns="0" bIns="0" rtlCol="0"/>
            <a:lstStyle/>
            <a:p>
              <a:endParaRPr/>
            </a:p>
          </p:txBody>
        </p:sp>
      </p:grpSp>
      <p:sp>
        <p:nvSpPr>
          <p:cNvPr id="6" name="object 6"/>
          <p:cNvSpPr txBox="1"/>
          <p:nvPr/>
        </p:nvSpPr>
        <p:spPr>
          <a:xfrm>
            <a:off x="2419604" y="2618105"/>
            <a:ext cx="667385" cy="392430"/>
          </a:xfrm>
          <a:prstGeom prst="rect">
            <a:avLst/>
          </a:prstGeom>
        </p:spPr>
        <p:txBody>
          <a:bodyPr vert="horz" wrap="square" lIns="0" tIns="13335" rIns="0" bIns="0" rtlCol="0">
            <a:spAutoFit/>
          </a:bodyPr>
          <a:lstStyle/>
          <a:p>
            <a:pPr marL="12700">
              <a:lnSpc>
                <a:spcPct val="100000"/>
              </a:lnSpc>
              <a:spcBef>
                <a:spcPts val="105"/>
              </a:spcBef>
            </a:pPr>
            <a:r>
              <a:rPr sz="2400" b="1" spc="-480" dirty="0">
                <a:latin typeface="Arial"/>
                <a:cs typeface="Arial"/>
              </a:rPr>
              <a:t>E</a:t>
            </a:r>
            <a:r>
              <a:rPr sz="2400" b="1" spc="-140" dirty="0">
                <a:latin typeface="Arial"/>
                <a:cs typeface="Arial"/>
              </a:rPr>
              <a:t>x</a:t>
            </a:r>
            <a:r>
              <a:rPr sz="2400" b="1" spc="-275" dirty="0">
                <a:latin typeface="Arial"/>
                <a:cs typeface="Arial"/>
              </a:rPr>
              <a:t>c</a:t>
            </a:r>
            <a:r>
              <a:rPr sz="2400" b="1" spc="-300" dirty="0">
                <a:latin typeface="Arial"/>
                <a:cs typeface="Arial"/>
              </a:rPr>
              <a:t>e</a:t>
            </a:r>
            <a:r>
              <a:rPr sz="2400" b="1" spc="-45" dirty="0">
                <a:latin typeface="Arial"/>
                <a:cs typeface="Arial"/>
              </a:rPr>
              <a:t>l</a:t>
            </a:r>
            <a:endParaRPr sz="2400">
              <a:latin typeface="Arial"/>
              <a:cs typeface="Arial"/>
            </a:endParaRPr>
          </a:p>
        </p:txBody>
      </p:sp>
      <p:sp>
        <p:nvSpPr>
          <p:cNvPr id="7" name="object 7"/>
          <p:cNvSpPr/>
          <p:nvPr/>
        </p:nvSpPr>
        <p:spPr>
          <a:xfrm>
            <a:off x="1709801" y="3243326"/>
            <a:ext cx="2095500" cy="1857375"/>
          </a:xfrm>
          <a:custGeom>
            <a:avLst/>
            <a:gdLst/>
            <a:ahLst/>
            <a:cxnLst/>
            <a:rect l="l" t="t" r="r" b="b"/>
            <a:pathLst>
              <a:path w="2095500" h="1857375">
                <a:moveTo>
                  <a:pt x="0" y="0"/>
                </a:moveTo>
                <a:lnTo>
                  <a:pt x="2095500" y="0"/>
                </a:lnTo>
                <a:lnTo>
                  <a:pt x="2095500" y="1857375"/>
                </a:lnTo>
                <a:lnTo>
                  <a:pt x="160528" y="1857375"/>
                </a:lnTo>
                <a:lnTo>
                  <a:pt x="109793" y="1849176"/>
                </a:lnTo>
                <a:lnTo>
                  <a:pt x="65727" y="1826354"/>
                </a:lnTo>
                <a:lnTo>
                  <a:pt x="30975" y="1791565"/>
                </a:lnTo>
                <a:lnTo>
                  <a:pt x="8184" y="1747468"/>
                </a:lnTo>
                <a:lnTo>
                  <a:pt x="0" y="1696720"/>
                </a:lnTo>
                <a:lnTo>
                  <a:pt x="0" y="0"/>
                </a:lnTo>
                <a:close/>
              </a:path>
            </a:pathLst>
          </a:custGeom>
          <a:ln w="12700">
            <a:solidFill>
              <a:srgbClr val="FFFFFF"/>
            </a:solidFill>
          </a:ln>
        </p:spPr>
        <p:txBody>
          <a:bodyPr wrap="square" lIns="0" tIns="0" rIns="0" bIns="0" rtlCol="0"/>
          <a:lstStyle/>
          <a:p>
            <a:endParaRPr/>
          </a:p>
        </p:txBody>
      </p:sp>
      <p:sp>
        <p:nvSpPr>
          <p:cNvPr id="8" name="object 8"/>
          <p:cNvSpPr txBox="1"/>
          <p:nvPr/>
        </p:nvSpPr>
        <p:spPr>
          <a:xfrm>
            <a:off x="1949450" y="3420998"/>
            <a:ext cx="1560195" cy="671830"/>
          </a:xfrm>
          <a:prstGeom prst="rect">
            <a:avLst/>
          </a:prstGeom>
        </p:spPr>
        <p:txBody>
          <a:bodyPr vert="horz" wrap="square" lIns="0" tIns="15875" rIns="0" bIns="0" rtlCol="0">
            <a:spAutoFit/>
          </a:bodyPr>
          <a:lstStyle/>
          <a:p>
            <a:pPr marL="298450" indent="-286385">
              <a:lnSpc>
                <a:spcPct val="100000"/>
              </a:lnSpc>
              <a:spcBef>
                <a:spcPts val="125"/>
              </a:spcBef>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0" dirty="0">
                <a:solidFill>
                  <a:srgbClr val="FFFFFF"/>
                </a:solidFill>
                <a:latin typeface="Segoe UI Light"/>
                <a:cs typeface="Segoe UI Light"/>
              </a:rPr>
              <a:t>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45" dirty="0">
                <a:solidFill>
                  <a:srgbClr val="FFFFFF"/>
                </a:solidFill>
                <a:latin typeface="Segoe UI Light"/>
                <a:cs typeface="Segoe UI Light"/>
              </a:rPr>
              <a:t>E</a:t>
            </a:r>
            <a:r>
              <a:rPr sz="1400" spc="10" dirty="0">
                <a:solidFill>
                  <a:srgbClr val="FFFFFF"/>
                </a:solidFill>
                <a:latin typeface="Segoe UI Light"/>
                <a:cs typeface="Segoe UI Light"/>
              </a:rPr>
              <a:t>x</a:t>
            </a:r>
            <a:r>
              <a:rPr sz="1400" spc="35" dirty="0">
                <a:solidFill>
                  <a:srgbClr val="FFFFFF"/>
                </a:solidFill>
                <a:latin typeface="Segoe UI Light"/>
                <a:cs typeface="Segoe UI Light"/>
              </a:rPr>
              <a:t>p</a:t>
            </a:r>
            <a:r>
              <a:rPr sz="1400" spc="10" dirty="0">
                <a:solidFill>
                  <a:srgbClr val="FFFFFF"/>
                </a:solidFill>
                <a:latin typeface="Segoe UI Light"/>
                <a:cs typeface="Segoe UI Light"/>
              </a:rPr>
              <a:t>l</a:t>
            </a:r>
            <a:r>
              <a:rPr sz="1400" spc="30" dirty="0">
                <a:solidFill>
                  <a:srgbClr val="FFFFFF"/>
                </a:solidFill>
                <a:latin typeface="Segoe UI Light"/>
                <a:cs typeface="Segoe UI Light"/>
              </a:rPr>
              <a:t>o</a:t>
            </a:r>
            <a:r>
              <a:rPr sz="1400" spc="-20" dirty="0">
                <a:solidFill>
                  <a:srgbClr val="FFFFFF"/>
                </a:solidFill>
                <a:latin typeface="Segoe UI Light"/>
                <a:cs typeface="Segoe UI Light"/>
              </a:rPr>
              <a:t>ra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i</a:t>
            </a:r>
            <a:r>
              <a:rPr sz="1400" spc="30" dirty="0">
                <a:solidFill>
                  <a:srgbClr val="FFFFFF"/>
                </a:solidFill>
                <a:latin typeface="Segoe UI Light"/>
                <a:cs typeface="Segoe UI Light"/>
              </a:rPr>
              <a:t>o</a:t>
            </a:r>
            <a:r>
              <a:rPr sz="1400" spc="10" dirty="0">
                <a:solidFill>
                  <a:srgbClr val="FFFFFF"/>
                </a:solidFill>
                <a:latin typeface="Segoe UI Light"/>
                <a:cs typeface="Segoe UI Light"/>
              </a:rPr>
              <a:t>n</a:t>
            </a:r>
            <a:endParaRPr sz="1400">
              <a:latin typeface="Segoe UI Light"/>
              <a:cs typeface="Segoe UI Light"/>
            </a:endParaRPr>
          </a:p>
          <a:p>
            <a:pPr marL="298450" indent="-286385">
              <a:lnSpc>
                <a:spcPts val="1664"/>
              </a:lnSpc>
              <a:spcBef>
                <a:spcPts val="45"/>
              </a:spcBef>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25" dirty="0">
                <a:solidFill>
                  <a:srgbClr val="FFFFFF"/>
                </a:solidFill>
                <a:latin typeface="Segoe UI Light"/>
                <a:cs typeface="Segoe UI Light"/>
              </a:rPr>
              <a:t>C</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10" dirty="0">
                <a:solidFill>
                  <a:srgbClr val="FFFFFF"/>
                </a:solidFill>
                <a:latin typeface="Segoe UI Light"/>
                <a:cs typeface="Segoe UI Light"/>
              </a:rPr>
              <a:t>i</a:t>
            </a:r>
            <a:r>
              <a:rPr sz="1400" spc="-5" dirty="0">
                <a:solidFill>
                  <a:srgbClr val="FFFFFF"/>
                </a:solidFill>
                <a:latin typeface="Segoe UI Light"/>
                <a:cs typeface="Segoe UI Light"/>
              </a:rPr>
              <a:t>n</a:t>
            </a:r>
            <a:r>
              <a:rPr sz="1400" spc="15" dirty="0">
                <a:solidFill>
                  <a:srgbClr val="FFFFFF"/>
                </a:solidFill>
                <a:latin typeface="Segoe UI Light"/>
                <a:cs typeface="Segoe UI Light"/>
              </a:rPr>
              <a:t>g</a:t>
            </a:r>
            <a:endParaRPr sz="1400">
              <a:latin typeface="Segoe UI Light"/>
              <a:cs typeface="Segoe UI Light"/>
            </a:endParaRPr>
          </a:p>
          <a:p>
            <a:pPr marL="298450" indent="-286385">
              <a:lnSpc>
                <a:spcPts val="1664"/>
              </a:lnSpc>
              <a:buClr>
                <a:srgbClr val="F6A6F4"/>
              </a:buClr>
              <a:buFont typeface="Arial MT"/>
              <a:buChar char="•"/>
              <a:tabLst>
                <a:tab pos="298450" algn="l"/>
                <a:tab pos="299085" algn="l"/>
              </a:tabLst>
            </a:pPr>
            <a:r>
              <a:rPr sz="1400" dirty="0">
                <a:solidFill>
                  <a:srgbClr val="FFFFFF"/>
                </a:solidFill>
                <a:latin typeface="Segoe UI Light"/>
                <a:cs typeface="Segoe UI Light"/>
              </a:rPr>
              <a:t>Visualization</a:t>
            </a:r>
            <a:endParaRPr sz="1400">
              <a:latin typeface="Segoe UI Light"/>
              <a:cs typeface="Segoe UI Light"/>
            </a:endParaRPr>
          </a:p>
        </p:txBody>
      </p:sp>
      <p:sp>
        <p:nvSpPr>
          <p:cNvPr id="9" name="object 9"/>
          <p:cNvSpPr txBox="1"/>
          <p:nvPr/>
        </p:nvSpPr>
        <p:spPr>
          <a:xfrm>
            <a:off x="3856101" y="2474976"/>
            <a:ext cx="2117725" cy="717550"/>
          </a:xfrm>
          <a:prstGeom prst="rect">
            <a:avLst/>
          </a:prstGeom>
          <a:solidFill>
            <a:srgbClr val="92CDEF"/>
          </a:solidFill>
        </p:spPr>
        <p:txBody>
          <a:bodyPr vert="horz" wrap="square" lIns="0" tIns="156845" rIns="0" bIns="0" rtlCol="0">
            <a:spAutoFit/>
          </a:bodyPr>
          <a:lstStyle/>
          <a:p>
            <a:pPr marL="601980">
              <a:lnSpc>
                <a:spcPct val="100000"/>
              </a:lnSpc>
              <a:spcBef>
                <a:spcPts val="1235"/>
              </a:spcBef>
            </a:pPr>
            <a:r>
              <a:rPr sz="2400" b="1" spc="-235" dirty="0">
                <a:latin typeface="Arial"/>
                <a:cs typeface="Arial"/>
              </a:rPr>
              <a:t>MySQL</a:t>
            </a:r>
            <a:endParaRPr sz="2400">
              <a:latin typeface="Arial"/>
              <a:cs typeface="Arial"/>
            </a:endParaRPr>
          </a:p>
        </p:txBody>
      </p:sp>
      <p:sp>
        <p:nvSpPr>
          <p:cNvPr id="10" name="object 10"/>
          <p:cNvSpPr txBox="1"/>
          <p:nvPr/>
        </p:nvSpPr>
        <p:spPr>
          <a:xfrm>
            <a:off x="3871976" y="3243326"/>
            <a:ext cx="2095500" cy="1857375"/>
          </a:xfrm>
          <a:prstGeom prst="rect">
            <a:avLst/>
          </a:prstGeom>
          <a:solidFill>
            <a:srgbClr val="0F2856"/>
          </a:solidFill>
          <a:ln w="12700">
            <a:solidFill>
              <a:srgbClr val="FFFFFF"/>
            </a:solidFill>
          </a:ln>
        </p:spPr>
        <p:txBody>
          <a:bodyPr vert="horz" wrap="square" lIns="0" tIns="193040" rIns="0" bIns="0" rtlCol="0">
            <a:spAutoFit/>
          </a:bodyPr>
          <a:lstStyle/>
          <a:p>
            <a:pPr marL="537845" indent="-286385">
              <a:lnSpc>
                <a:spcPct val="100000"/>
              </a:lnSpc>
              <a:spcBef>
                <a:spcPts val="1520"/>
              </a:spcBef>
              <a:buClr>
                <a:srgbClr val="F6A6F4"/>
              </a:buClr>
              <a:buFont typeface="Arial MT"/>
              <a:buChar char="•"/>
              <a:tabLst>
                <a:tab pos="537845" algn="l"/>
                <a:tab pos="538480" algn="l"/>
              </a:tabLst>
            </a:pPr>
            <a:r>
              <a:rPr sz="1400" spc="30" dirty="0">
                <a:solidFill>
                  <a:srgbClr val="FFFFFF"/>
                </a:solidFill>
                <a:latin typeface="Segoe UI Light"/>
                <a:cs typeface="Segoe UI Light"/>
              </a:rPr>
              <a:t>D</a:t>
            </a:r>
            <a:r>
              <a:rPr sz="1400" spc="-20" dirty="0">
                <a:solidFill>
                  <a:srgbClr val="FFFFFF"/>
                </a:solidFill>
                <a:latin typeface="Segoe UI Light"/>
                <a:cs typeface="Segoe UI Light"/>
              </a:rPr>
              <a:t>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45" dirty="0">
                <a:solidFill>
                  <a:srgbClr val="FFFFFF"/>
                </a:solidFill>
                <a:latin typeface="Segoe UI Light"/>
                <a:cs typeface="Segoe UI Light"/>
              </a:rPr>
              <a:t>E</a:t>
            </a:r>
            <a:r>
              <a:rPr sz="1400" spc="10" dirty="0">
                <a:solidFill>
                  <a:srgbClr val="FFFFFF"/>
                </a:solidFill>
                <a:latin typeface="Segoe UI Light"/>
                <a:cs typeface="Segoe UI Light"/>
              </a:rPr>
              <a:t>x</a:t>
            </a:r>
            <a:r>
              <a:rPr sz="1400" spc="35" dirty="0">
                <a:solidFill>
                  <a:srgbClr val="FFFFFF"/>
                </a:solidFill>
                <a:latin typeface="Segoe UI Light"/>
                <a:cs typeface="Segoe UI Light"/>
              </a:rPr>
              <a:t>p</a:t>
            </a:r>
            <a:r>
              <a:rPr sz="1400" spc="10" dirty="0">
                <a:solidFill>
                  <a:srgbClr val="FFFFFF"/>
                </a:solidFill>
                <a:latin typeface="Segoe UI Light"/>
                <a:cs typeface="Segoe UI Light"/>
              </a:rPr>
              <a:t>l</a:t>
            </a:r>
            <a:r>
              <a:rPr sz="1400" spc="30" dirty="0">
                <a:solidFill>
                  <a:srgbClr val="FFFFFF"/>
                </a:solidFill>
                <a:latin typeface="Segoe UI Light"/>
                <a:cs typeface="Segoe UI Light"/>
              </a:rPr>
              <a:t>o</a:t>
            </a:r>
            <a:r>
              <a:rPr sz="1400" spc="-20" dirty="0">
                <a:solidFill>
                  <a:srgbClr val="FFFFFF"/>
                </a:solidFill>
                <a:latin typeface="Segoe UI Light"/>
                <a:cs typeface="Segoe UI Light"/>
              </a:rPr>
              <a:t>ra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i</a:t>
            </a:r>
            <a:r>
              <a:rPr sz="1400" spc="30" dirty="0">
                <a:solidFill>
                  <a:srgbClr val="FFFFFF"/>
                </a:solidFill>
                <a:latin typeface="Segoe UI Light"/>
                <a:cs typeface="Segoe UI Light"/>
              </a:rPr>
              <a:t>o</a:t>
            </a:r>
            <a:r>
              <a:rPr sz="1400" spc="10" dirty="0">
                <a:solidFill>
                  <a:srgbClr val="FFFFFF"/>
                </a:solidFill>
                <a:latin typeface="Segoe UI Light"/>
                <a:cs typeface="Segoe UI Light"/>
              </a:rPr>
              <a:t>n</a:t>
            </a:r>
            <a:endParaRPr sz="1400">
              <a:latin typeface="Segoe UI Light"/>
              <a:cs typeface="Segoe UI Light"/>
            </a:endParaRPr>
          </a:p>
          <a:p>
            <a:pPr marL="537845" marR="508634" indent="-285750">
              <a:lnSpc>
                <a:spcPct val="99900"/>
              </a:lnSpc>
              <a:spcBef>
                <a:spcPts val="50"/>
              </a:spcBef>
              <a:buClr>
                <a:srgbClr val="F6A6F4"/>
              </a:buClr>
              <a:buFont typeface="Arial MT"/>
              <a:buChar char="•"/>
              <a:tabLst>
                <a:tab pos="537845" algn="l"/>
                <a:tab pos="538480" algn="l"/>
              </a:tabLst>
            </a:pPr>
            <a:r>
              <a:rPr sz="1400" spc="20" dirty="0">
                <a:solidFill>
                  <a:srgbClr val="FFFFFF"/>
                </a:solidFill>
                <a:latin typeface="Segoe UI Light"/>
                <a:cs typeface="Segoe UI Light"/>
              </a:rPr>
              <a:t>Retrieving </a:t>
            </a:r>
            <a:r>
              <a:rPr sz="1400" spc="25" dirty="0">
                <a:solidFill>
                  <a:srgbClr val="FFFFFF"/>
                </a:solidFill>
                <a:latin typeface="Segoe UI Light"/>
                <a:cs typeface="Segoe UI Light"/>
              </a:rPr>
              <a:t> </a:t>
            </a:r>
            <a:r>
              <a:rPr sz="1400" spc="45" dirty="0">
                <a:solidFill>
                  <a:srgbClr val="FFFFFF"/>
                </a:solidFill>
                <a:latin typeface="Segoe UI Light"/>
                <a:cs typeface="Segoe UI Light"/>
              </a:rPr>
              <a:t>R</a:t>
            </a:r>
            <a:r>
              <a:rPr sz="1400" spc="35" dirty="0">
                <a:solidFill>
                  <a:srgbClr val="FFFFFF"/>
                </a:solidFill>
                <a:latin typeface="Segoe UI Light"/>
                <a:cs typeface="Segoe UI Light"/>
              </a:rPr>
              <a:t>e</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ev</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5" dirty="0">
                <a:solidFill>
                  <a:srgbClr val="FFFFFF"/>
                </a:solidFill>
                <a:latin typeface="Segoe UI Light"/>
                <a:cs typeface="Segoe UI Light"/>
              </a:rPr>
              <a:t>t</a:t>
            </a:r>
            <a:r>
              <a:rPr sz="1400" spc="-135" dirty="0">
                <a:solidFill>
                  <a:srgbClr val="FFFFFF"/>
                </a:solidFill>
                <a:latin typeface="Segoe UI Light"/>
                <a:cs typeface="Segoe UI Light"/>
              </a:rPr>
              <a:t> </a:t>
            </a: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5" dirty="0">
                <a:solidFill>
                  <a:srgbClr val="FFFFFF"/>
                </a:solidFill>
                <a:latin typeface="Segoe UI Light"/>
                <a:cs typeface="Segoe UI Light"/>
              </a:rPr>
              <a:t>a  </a:t>
            </a:r>
            <a:r>
              <a:rPr sz="1400" dirty="0">
                <a:solidFill>
                  <a:srgbClr val="FFFFFF"/>
                </a:solidFill>
                <a:latin typeface="Segoe UI Light"/>
                <a:cs typeface="Segoe UI Light"/>
              </a:rPr>
              <a:t>according </a:t>
            </a:r>
            <a:r>
              <a:rPr sz="1400" spc="20" dirty="0">
                <a:solidFill>
                  <a:srgbClr val="FFFFFF"/>
                </a:solidFill>
                <a:latin typeface="Segoe UI Light"/>
                <a:cs typeface="Segoe UI Light"/>
              </a:rPr>
              <a:t>to </a:t>
            </a:r>
            <a:r>
              <a:rPr sz="1400" spc="25" dirty="0">
                <a:solidFill>
                  <a:srgbClr val="FFFFFF"/>
                </a:solidFill>
                <a:latin typeface="Segoe UI Light"/>
                <a:cs typeface="Segoe UI Light"/>
              </a:rPr>
              <a:t> </a:t>
            </a:r>
            <a:r>
              <a:rPr sz="1400" spc="-5" dirty="0">
                <a:solidFill>
                  <a:srgbClr val="FFFFFF"/>
                </a:solidFill>
                <a:latin typeface="Segoe UI Light"/>
                <a:cs typeface="Segoe UI Light"/>
              </a:rPr>
              <a:t>KPIs</a:t>
            </a:r>
            <a:endParaRPr sz="1400">
              <a:latin typeface="Segoe UI Light"/>
              <a:cs typeface="Segoe UI Light"/>
            </a:endParaRPr>
          </a:p>
        </p:txBody>
      </p:sp>
      <p:sp>
        <p:nvSpPr>
          <p:cNvPr id="11" name="object 11"/>
          <p:cNvSpPr txBox="1"/>
          <p:nvPr/>
        </p:nvSpPr>
        <p:spPr>
          <a:xfrm>
            <a:off x="6018276" y="2474976"/>
            <a:ext cx="2117725" cy="717550"/>
          </a:xfrm>
          <a:prstGeom prst="rect">
            <a:avLst/>
          </a:prstGeom>
          <a:solidFill>
            <a:srgbClr val="C3B8F1"/>
          </a:solidFill>
        </p:spPr>
        <p:txBody>
          <a:bodyPr vert="horz" wrap="square" lIns="0" tIns="156845" rIns="0" bIns="0" rtlCol="0">
            <a:spAutoFit/>
          </a:bodyPr>
          <a:lstStyle/>
          <a:p>
            <a:pPr marL="556260">
              <a:lnSpc>
                <a:spcPct val="100000"/>
              </a:lnSpc>
              <a:spcBef>
                <a:spcPts val="1235"/>
              </a:spcBef>
            </a:pPr>
            <a:r>
              <a:rPr sz="2400" b="1" spc="-175" dirty="0">
                <a:latin typeface="Arial"/>
                <a:cs typeface="Arial"/>
              </a:rPr>
              <a:t>Tableau</a:t>
            </a:r>
            <a:endParaRPr sz="2400">
              <a:latin typeface="Arial"/>
              <a:cs typeface="Arial"/>
            </a:endParaRPr>
          </a:p>
        </p:txBody>
      </p:sp>
      <p:sp>
        <p:nvSpPr>
          <p:cNvPr id="12" name="object 12"/>
          <p:cNvSpPr txBox="1"/>
          <p:nvPr/>
        </p:nvSpPr>
        <p:spPr>
          <a:xfrm>
            <a:off x="6034151" y="3243326"/>
            <a:ext cx="2085975" cy="1857375"/>
          </a:xfrm>
          <a:prstGeom prst="rect">
            <a:avLst/>
          </a:prstGeom>
          <a:solidFill>
            <a:srgbClr val="0F2856"/>
          </a:solidFill>
          <a:ln w="12700">
            <a:solidFill>
              <a:srgbClr val="FFFFFF"/>
            </a:solidFill>
          </a:ln>
        </p:spPr>
        <p:txBody>
          <a:bodyPr vert="horz" wrap="square" lIns="0" tIns="193040" rIns="0" bIns="0" rtlCol="0">
            <a:spAutoFit/>
          </a:bodyPr>
          <a:lstStyle/>
          <a:p>
            <a:pPr marL="537210" indent="-285750">
              <a:lnSpc>
                <a:spcPct val="100000"/>
              </a:lnSpc>
              <a:spcBef>
                <a:spcPts val="1520"/>
              </a:spcBef>
              <a:buClr>
                <a:srgbClr val="F6A6F4"/>
              </a:buClr>
              <a:buFont typeface="Arial MT"/>
              <a:buChar char="•"/>
              <a:tabLst>
                <a:tab pos="537210" algn="l"/>
                <a:tab pos="537845" algn="l"/>
              </a:tabLst>
            </a:pPr>
            <a:r>
              <a:rPr sz="1400" spc="5" dirty="0">
                <a:solidFill>
                  <a:srgbClr val="FFFFFF"/>
                </a:solidFill>
                <a:latin typeface="Segoe UI Light"/>
                <a:cs typeface="Segoe UI Light"/>
              </a:rPr>
              <a:t>Joining</a:t>
            </a:r>
            <a:r>
              <a:rPr sz="1400" spc="-85" dirty="0">
                <a:solidFill>
                  <a:srgbClr val="FFFFFF"/>
                </a:solidFill>
                <a:latin typeface="Segoe UI Light"/>
                <a:cs typeface="Segoe UI Light"/>
              </a:rPr>
              <a:t> </a:t>
            </a:r>
            <a:r>
              <a:rPr sz="1400" spc="20" dirty="0">
                <a:solidFill>
                  <a:srgbClr val="FFFFFF"/>
                </a:solidFill>
                <a:latin typeface="Segoe UI Light"/>
                <a:cs typeface="Segoe UI Light"/>
              </a:rPr>
              <a:t>multiple</a:t>
            </a:r>
            <a:endParaRPr sz="1400">
              <a:latin typeface="Segoe UI Light"/>
              <a:cs typeface="Segoe UI Light"/>
            </a:endParaRPr>
          </a:p>
          <a:p>
            <a:pPr marL="537210">
              <a:lnSpc>
                <a:spcPts val="1664"/>
              </a:lnSpc>
              <a:spcBef>
                <a:spcPts val="45"/>
              </a:spcBef>
            </a:pPr>
            <a:r>
              <a:rPr sz="1400" spc="15" dirty="0">
                <a:solidFill>
                  <a:srgbClr val="FFFFFF"/>
                </a:solidFill>
                <a:latin typeface="Segoe UI Light"/>
                <a:cs typeface="Segoe UI Light"/>
              </a:rPr>
              <a:t>Files</a:t>
            </a:r>
            <a:endParaRPr sz="1400">
              <a:latin typeface="Segoe UI Light"/>
              <a:cs typeface="Segoe UI Light"/>
            </a:endParaRPr>
          </a:p>
          <a:p>
            <a:pPr marL="537210" indent="-285750">
              <a:lnSpc>
                <a:spcPts val="1664"/>
              </a:lnSpc>
              <a:buClr>
                <a:srgbClr val="F6A6F4"/>
              </a:buClr>
              <a:buFont typeface="Arial MT"/>
              <a:buChar char="•"/>
              <a:tabLst>
                <a:tab pos="537210" algn="l"/>
                <a:tab pos="537845" algn="l"/>
              </a:tabLst>
            </a:pPr>
            <a:r>
              <a:rPr sz="1400" spc="5" dirty="0">
                <a:solidFill>
                  <a:srgbClr val="FFFFFF"/>
                </a:solidFill>
                <a:latin typeface="Segoe UI Light"/>
                <a:cs typeface="Segoe UI Light"/>
              </a:rPr>
              <a:t>Visualization</a:t>
            </a:r>
            <a:endParaRPr sz="1400">
              <a:latin typeface="Segoe UI Light"/>
              <a:cs typeface="Segoe UI Light"/>
            </a:endParaRPr>
          </a:p>
        </p:txBody>
      </p:sp>
      <p:grpSp>
        <p:nvGrpSpPr>
          <p:cNvPr id="13" name="object 13"/>
          <p:cNvGrpSpPr/>
          <p:nvPr/>
        </p:nvGrpSpPr>
        <p:grpSpPr>
          <a:xfrm>
            <a:off x="8180451" y="2474976"/>
            <a:ext cx="2108200" cy="717550"/>
            <a:chOff x="8180451" y="2474976"/>
            <a:chExt cx="2108200" cy="717550"/>
          </a:xfrm>
        </p:grpSpPr>
        <p:sp>
          <p:nvSpPr>
            <p:cNvPr id="14" name="object 14"/>
            <p:cNvSpPr/>
            <p:nvPr/>
          </p:nvSpPr>
          <p:spPr>
            <a:xfrm>
              <a:off x="8186801" y="2481326"/>
              <a:ext cx="2095500" cy="704850"/>
            </a:xfrm>
            <a:custGeom>
              <a:avLst/>
              <a:gdLst/>
              <a:ahLst/>
              <a:cxnLst/>
              <a:rect l="l" t="t" r="r" b="b"/>
              <a:pathLst>
                <a:path w="2095500" h="704850">
                  <a:moveTo>
                    <a:pt x="1926463" y="0"/>
                  </a:moveTo>
                  <a:lnTo>
                    <a:pt x="0" y="0"/>
                  </a:lnTo>
                  <a:lnTo>
                    <a:pt x="0" y="704850"/>
                  </a:lnTo>
                  <a:lnTo>
                    <a:pt x="2095500" y="704850"/>
                  </a:lnTo>
                  <a:lnTo>
                    <a:pt x="2095500" y="203326"/>
                  </a:lnTo>
                  <a:lnTo>
                    <a:pt x="2090793" y="155695"/>
                  </a:lnTo>
                  <a:lnTo>
                    <a:pt x="2077404" y="112089"/>
                  </a:lnTo>
                  <a:lnTo>
                    <a:pt x="2056431" y="73802"/>
                  </a:lnTo>
                  <a:lnTo>
                    <a:pt x="2028970" y="42131"/>
                  </a:lnTo>
                  <a:lnTo>
                    <a:pt x="1996119" y="18368"/>
                  </a:lnTo>
                  <a:lnTo>
                    <a:pt x="1958975" y="3810"/>
                  </a:lnTo>
                  <a:lnTo>
                    <a:pt x="1926463" y="0"/>
                  </a:lnTo>
                  <a:close/>
                </a:path>
              </a:pathLst>
            </a:custGeom>
            <a:solidFill>
              <a:srgbClr val="63DFEC"/>
            </a:solidFill>
          </p:spPr>
          <p:txBody>
            <a:bodyPr wrap="square" lIns="0" tIns="0" rIns="0" bIns="0" rtlCol="0"/>
            <a:lstStyle/>
            <a:p>
              <a:endParaRPr/>
            </a:p>
          </p:txBody>
        </p:sp>
        <p:sp>
          <p:nvSpPr>
            <p:cNvPr id="15" name="object 15"/>
            <p:cNvSpPr/>
            <p:nvPr/>
          </p:nvSpPr>
          <p:spPr>
            <a:xfrm>
              <a:off x="8186801" y="2481326"/>
              <a:ext cx="2095500" cy="704850"/>
            </a:xfrm>
            <a:custGeom>
              <a:avLst/>
              <a:gdLst/>
              <a:ahLst/>
              <a:cxnLst/>
              <a:rect l="l" t="t" r="r" b="b"/>
              <a:pathLst>
                <a:path w="2095500" h="704850">
                  <a:moveTo>
                    <a:pt x="0" y="0"/>
                  </a:moveTo>
                  <a:lnTo>
                    <a:pt x="1926463" y="0"/>
                  </a:lnTo>
                  <a:lnTo>
                    <a:pt x="1958975" y="3810"/>
                  </a:lnTo>
                  <a:lnTo>
                    <a:pt x="1996119" y="18368"/>
                  </a:lnTo>
                  <a:lnTo>
                    <a:pt x="2028970" y="42131"/>
                  </a:lnTo>
                  <a:lnTo>
                    <a:pt x="2056431" y="73802"/>
                  </a:lnTo>
                  <a:lnTo>
                    <a:pt x="2077404" y="112089"/>
                  </a:lnTo>
                  <a:lnTo>
                    <a:pt x="2090793" y="155695"/>
                  </a:lnTo>
                  <a:lnTo>
                    <a:pt x="2095500" y="203326"/>
                  </a:lnTo>
                  <a:lnTo>
                    <a:pt x="2095500" y="704850"/>
                  </a:lnTo>
                  <a:lnTo>
                    <a:pt x="1592072" y="704850"/>
                  </a:lnTo>
                  <a:lnTo>
                    <a:pt x="1016" y="704850"/>
                  </a:lnTo>
                  <a:lnTo>
                    <a:pt x="0" y="704850"/>
                  </a:lnTo>
                  <a:lnTo>
                    <a:pt x="0" y="0"/>
                  </a:lnTo>
                  <a:close/>
                </a:path>
              </a:pathLst>
            </a:custGeom>
            <a:ln w="12700">
              <a:solidFill>
                <a:srgbClr val="63DFEC"/>
              </a:solidFill>
            </a:ln>
          </p:spPr>
          <p:txBody>
            <a:bodyPr wrap="square" lIns="0" tIns="0" rIns="0" bIns="0" rtlCol="0"/>
            <a:lstStyle/>
            <a:p>
              <a:endParaRPr/>
            </a:p>
          </p:txBody>
        </p:sp>
      </p:grpSp>
      <p:sp>
        <p:nvSpPr>
          <p:cNvPr id="16" name="object 16"/>
          <p:cNvSpPr txBox="1"/>
          <p:nvPr/>
        </p:nvSpPr>
        <p:spPr>
          <a:xfrm>
            <a:off x="8653780" y="2618105"/>
            <a:ext cx="1153795" cy="392430"/>
          </a:xfrm>
          <a:prstGeom prst="rect">
            <a:avLst/>
          </a:prstGeom>
        </p:spPr>
        <p:txBody>
          <a:bodyPr vert="horz" wrap="square" lIns="0" tIns="13335" rIns="0" bIns="0" rtlCol="0">
            <a:spAutoFit/>
          </a:bodyPr>
          <a:lstStyle/>
          <a:p>
            <a:pPr marL="12700">
              <a:lnSpc>
                <a:spcPct val="100000"/>
              </a:lnSpc>
              <a:spcBef>
                <a:spcPts val="105"/>
              </a:spcBef>
            </a:pPr>
            <a:r>
              <a:rPr sz="2400" b="1" spc="-195" dirty="0">
                <a:solidFill>
                  <a:srgbClr val="0F2856"/>
                </a:solidFill>
                <a:latin typeface="Arial"/>
                <a:cs typeface="Arial"/>
              </a:rPr>
              <a:t>Power-BI</a:t>
            </a:r>
            <a:endParaRPr sz="2400">
              <a:latin typeface="Arial"/>
              <a:cs typeface="Arial"/>
            </a:endParaRPr>
          </a:p>
        </p:txBody>
      </p:sp>
      <p:sp>
        <p:nvSpPr>
          <p:cNvPr id="17" name="object 17"/>
          <p:cNvSpPr/>
          <p:nvPr/>
        </p:nvSpPr>
        <p:spPr>
          <a:xfrm>
            <a:off x="8186801" y="3243326"/>
            <a:ext cx="2085975" cy="1857375"/>
          </a:xfrm>
          <a:custGeom>
            <a:avLst/>
            <a:gdLst/>
            <a:ahLst/>
            <a:cxnLst/>
            <a:rect l="l" t="t" r="r" b="b"/>
            <a:pathLst>
              <a:path w="2085975" h="1857375">
                <a:moveTo>
                  <a:pt x="0" y="0"/>
                </a:moveTo>
                <a:lnTo>
                  <a:pt x="2085975" y="0"/>
                </a:lnTo>
                <a:lnTo>
                  <a:pt x="2085975" y="1696720"/>
                </a:lnTo>
                <a:lnTo>
                  <a:pt x="2077819" y="1747468"/>
                </a:lnTo>
                <a:lnTo>
                  <a:pt x="2055112" y="1791565"/>
                </a:lnTo>
                <a:lnTo>
                  <a:pt x="2020494" y="1826354"/>
                </a:lnTo>
                <a:lnTo>
                  <a:pt x="1976604" y="1849176"/>
                </a:lnTo>
                <a:lnTo>
                  <a:pt x="1926081" y="1857375"/>
                </a:lnTo>
                <a:lnTo>
                  <a:pt x="0" y="1857375"/>
                </a:lnTo>
                <a:lnTo>
                  <a:pt x="0" y="0"/>
                </a:lnTo>
                <a:close/>
              </a:path>
            </a:pathLst>
          </a:custGeom>
          <a:ln w="12700">
            <a:solidFill>
              <a:srgbClr val="FFFFFF"/>
            </a:solidFill>
          </a:ln>
        </p:spPr>
        <p:txBody>
          <a:bodyPr wrap="square" lIns="0" tIns="0" rIns="0" bIns="0" rtlCol="0"/>
          <a:lstStyle/>
          <a:p>
            <a:endParaRPr/>
          </a:p>
        </p:txBody>
      </p:sp>
      <p:sp>
        <p:nvSpPr>
          <p:cNvPr id="18" name="object 18"/>
          <p:cNvSpPr txBox="1"/>
          <p:nvPr/>
        </p:nvSpPr>
        <p:spPr>
          <a:xfrm>
            <a:off x="8427084" y="3420998"/>
            <a:ext cx="1559560" cy="1311275"/>
          </a:xfrm>
          <a:prstGeom prst="rect">
            <a:avLst/>
          </a:prstGeom>
        </p:spPr>
        <p:txBody>
          <a:bodyPr vert="horz" wrap="square" lIns="0" tIns="15875" rIns="0" bIns="0" rtlCol="0">
            <a:spAutoFit/>
          </a:bodyPr>
          <a:lstStyle/>
          <a:p>
            <a:pPr marL="298450" indent="-286385">
              <a:lnSpc>
                <a:spcPct val="100000"/>
              </a:lnSpc>
              <a:spcBef>
                <a:spcPts val="125"/>
              </a:spcBef>
              <a:buClr>
                <a:srgbClr val="F6A6F4"/>
              </a:buClr>
              <a:buFont typeface="Arial MT"/>
              <a:buChar char="•"/>
              <a:tabLst>
                <a:tab pos="298450" algn="l"/>
                <a:tab pos="299085" algn="l"/>
              </a:tabLst>
            </a:pPr>
            <a:r>
              <a:rPr sz="1400" spc="5" dirty="0">
                <a:solidFill>
                  <a:srgbClr val="FFFFFF"/>
                </a:solidFill>
                <a:latin typeface="Segoe UI Light"/>
                <a:cs typeface="Segoe UI Light"/>
              </a:rPr>
              <a:t>Joining</a:t>
            </a:r>
            <a:r>
              <a:rPr sz="1400" spc="-80" dirty="0">
                <a:solidFill>
                  <a:srgbClr val="FFFFFF"/>
                </a:solidFill>
                <a:latin typeface="Segoe UI Light"/>
                <a:cs typeface="Segoe UI Light"/>
              </a:rPr>
              <a:t> </a:t>
            </a:r>
            <a:r>
              <a:rPr sz="1400" spc="15" dirty="0">
                <a:solidFill>
                  <a:srgbClr val="FFFFFF"/>
                </a:solidFill>
                <a:latin typeface="Segoe UI Light"/>
                <a:cs typeface="Segoe UI Light"/>
              </a:rPr>
              <a:t>multiple</a:t>
            </a:r>
            <a:endParaRPr sz="1400">
              <a:latin typeface="Segoe UI Light"/>
              <a:cs typeface="Segoe UI Light"/>
            </a:endParaRPr>
          </a:p>
          <a:p>
            <a:pPr marL="298450">
              <a:lnSpc>
                <a:spcPts val="1664"/>
              </a:lnSpc>
              <a:spcBef>
                <a:spcPts val="45"/>
              </a:spcBef>
            </a:pPr>
            <a:r>
              <a:rPr sz="1400" spc="15" dirty="0">
                <a:solidFill>
                  <a:srgbClr val="FFFFFF"/>
                </a:solidFill>
                <a:latin typeface="Segoe UI Light"/>
                <a:cs typeface="Segoe UI Light"/>
              </a:rPr>
              <a:t>Files</a:t>
            </a:r>
            <a:endParaRPr sz="1400">
              <a:latin typeface="Segoe UI Light"/>
              <a:cs typeface="Segoe UI Light"/>
            </a:endParaRPr>
          </a:p>
          <a:p>
            <a:pPr marL="298450" indent="-286385">
              <a:lnSpc>
                <a:spcPts val="1655"/>
              </a:lnSpc>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40" dirty="0">
                <a:solidFill>
                  <a:srgbClr val="FFFFFF"/>
                </a:solidFill>
                <a:latin typeface="Segoe UI Light"/>
                <a:cs typeface="Segoe UI Light"/>
              </a:rPr>
              <a:t>E</a:t>
            </a:r>
            <a:r>
              <a:rPr sz="1400" spc="10" dirty="0">
                <a:solidFill>
                  <a:srgbClr val="FFFFFF"/>
                </a:solidFill>
                <a:latin typeface="Segoe UI Light"/>
                <a:cs typeface="Segoe UI Light"/>
              </a:rPr>
              <a:t>x</a:t>
            </a:r>
            <a:r>
              <a:rPr sz="1400" spc="35" dirty="0">
                <a:solidFill>
                  <a:srgbClr val="FFFFFF"/>
                </a:solidFill>
                <a:latin typeface="Segoe UI Light"/>
                <a:cs typeface="Segoe UI Light"/>
              </a:rPr>
              <a:t>p</a:t>
            </a:r>
            <a:r>
              <a:rPr sz="1400" spc="10" dirty="0">
                <a:solidFill>
                  <a:srgbClr val="FFFFFF"/>
                </a:solidFill>
                <a:latin typeface="Segoe UI Light"/>
                <a:cs typeface="Segoe UI Light"/>
              </a:rPr>
              <a:t>l</a:t>
            </a:r>
            <a:r>
              <a:rPr sz="1400" spc="35" dirty="0">
                <a:solidFill>
                  <a:srgbClr val="FFFFFF"/>
                </a:solidFill>
                <a:latin typeface="Segoe UI Light"/>
                <a:cs typeface="Segoe UI Light"/>
              </a:rPr>
              <a:t>o</a:t>
            </a:r>
            <a:r>
              <a:rPr sz="1400" spc="-20" dirty="0">
                <a:solidFill>
                  <a:srgbClr val="FFFFFF"/>
                </a:solidFill>
                <a:latin typeface="Segoe UI Light"/>
                <a:cs typeface="Segoe UI Light"/>
              </a:rPr>
              <a:t>r</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i</a:t>
            </a:r>
            <a:r>
              <a:rPr sz="1400" spc="35" dirty="0">
                <a:solidFill>
                  <a:srgbClr val="FFFFFF"/>
                </a:solidFill>
                <a:latin typeface="Segoe UI Light"/>
                <a:cs typeface="Segoe UI Light"/>
              </a:rPr>
              <a:t>o</a:t>
            </a:r>
            <a:r>
              <a:rPr sz="1400" spc="10" dirty="0">
                <a:solidFill>
                  <a:srgbClr val="FFFFFF"/>
                </a:solidFill>
                <a:latin typeface="Segoe UI Light"/>
                <a:cs typeface="Segoe UI Light"/>
              </a:rPr>
              <a:t>n</a:t>
            </a:r>
            <a:endParaRPr sz="1400">
              <a:latin typeface="Segoe UI Light"/>
              <a:cs typeface="Segoe UI Light"/>
            </a:endParaRPr>
          </a:p>
          <a:p>
            <a:pPr marL="298450" marR="24130" indent="-286385">
              <a:lnSpc>
                <a:spcPts val="1730"/>
              </a:lnSpc>
              <a:buClr>
                <a:srgbClr val="F6A6F4"/>
              </a:buClr>
              <a:buFont typeface="Arial MT"/>
              <a:buChar char="•"/>
              <a:tabLst>
                <a:tab pos="298450" algn="l"/>
                <a:tab pos="299085" algn="l"/>
              </a:tabLst>
            </a:pPr>
            <a:r>
              <a:rPr sz="1400" spc="2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r>
              <a:rPr sz="1400" spc="-114" dirty="0">
                <a:solidFill>
                  <a:srgbClr val="FFFFFF"/>
                </a:solidFill>
                <a:latin typeface="Segoe UI Light"/>
                <a:cs typeface="Segoe UI Light"/>
              </a:rPr>
              <a:t> </a:t>
            </a:r>
            <a:r>
              <a:rPr sz="1400" spc="25" dirty="0">
                <a:solidFill>
                  <a:srgbClr val="FFFFFF"/>
                </a:solidFill>
                <a:latin typeface="Segoe UI Light"/>
                <a:cs typeface="Segoe UI Light"/>
              </a:rPr>
              <a:t>C</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10" dirty="0">
                <a:solidFill>
                  <a:srgbClr val="FFFFFF"/>
                </a:solidFill>
                <a:latin typeface="Segoe UI Light"/>
                <a:cs typeface="Segoe UI Light"/>
              </a:rPr>
              <a:t>i</a:t>
            </a:r>
            <a:r>
              <a:rPr sz="1400" spc="-5" dirty="0">
                <a:solidFill>
                  <a:srgbClr val="FFFFFF"/>
                </a:solidFill>
                <a:latin typeface="Segoe UI Light"/>
                <a:cs typeface="Segoe UI Light"/>
              </a:rPr>
              <a:t>n</a:t>
            </a:r>
            <a:r>
              <a:rPr sz="1400" spc="15" dirty="0">
                <a:solidFill>
                  <a:srgbClr val="FFFFFF"/>
                </a:solidFill>
                <a:latin typeface="Segoe UI Light"/>
                <a:cs typeface="Segoe UI Light"/>
              </a:rPr>
              <a:t>g</a:t>
            </a:r>
            <a:r>
              <a:rPr sz="1400" spc="-60" dirty="0">
                <a:solidFill>
                  <a:srgbClr val="FFFFFF"/>
                </a:solidFill>
                <a:latin typeface="Segoe UI Light"/>
                <a:cs typeface="Segoe UI Light"/>
              </a:rPr>
              <a:t> </a:t>
            </a:r>
            <a:r>
              <a:rPr sz="1400" spc="10" dirty="0">
                <a:solidFill>
                  <a:srgbClr val="FFFFFF"/>
                </a:solidFill>
                <a:latin typeface="Segoe UI Light"/>
                <a:cs typeface="Segoe UI Light"/>
              </a:rPr>
              <a:t>i</a:t>
            </a:r>
            <a:r>
              <a:rPr sz="1400" spc="5" dirty="0">
                <a:solidFill>
                  <a:srgbClr val="FFFFFF"/>
                </a:solidFill>
                <a:latin typeface="Segoe UI Light"/>
                <a:cs typeface="Segoe UI Light"/>
              </a:rPr>
              <a:t>n  </a:t>
            </a:r>
            <a:r>
              <a:rPr sz="1400" spc="-90" dirty="0">
                <a:solidFill>
                  <a:srgbClr val="FFFFFF"/>
                </a:solidFill>
                <a:latin typeface="Segoe UI Light"/>
                <a:cs typeface="Segoe UI Light"/>
              </a:rPr>
              <a:t>P</a:t>
            </a:r>
            <a:r>
              <a:rPr sz="1400" spc="35" dirty="0">
                <a:solidFill>
                  <a:srgbClr val="FFFFFF"/>
                </a:solidFill>
                <a:latin typeface="Segoe UI Light"/>
                <a:cs typeface="Segoe UI Light"/>
              </a:rPr>
              <a:t>o</a:t>
            </a:r>
            <a:r>
              <a:rPr sz="1400" spc="20" dirty="0">
                <a:solidFill>
                  <a:srgbClr val="FFFFFF"/>
                </a:solidFill>
                <a:latin typeface="Segoe UI Light"/>
                <a:cs typeface="Segoe UI Light"/>
              </a:rPr>
              <a:t>w</a:t>
            </a:r>
            <a:r>
              <a:rPr sz="1400" spc="35" dirty="0">
                <a:solidFill>
                  <a:srgbClr val="FFFFFF"/>
                </a:solidFill>
                <a:latin typeface="Segoe UI Light"/>
                <a:cs typeface="Segoe UI Light"/>
              </a:rPr>
              <a:t>e</a:t>
            </a:r>
            <a:r>
              <a:rPr sz="1400" spc="5" dirty="0">
                <a:solidFill>
                  <a:srgbClr val="FFFFFF"/>
                </a:solidFill>
                <a:latin typeface="Segoe UI Light"/>
                <a:cs typeface="Segoe UI Light"/>
              </a:rPr>
              <a:t>r</a:t>
            </a:r>
            <a:r>
              <a:rPr sz="1400" spc="-110" dirty="0">
                <a:solidFill>
                  <a:srgbClr val="FFFFFF"/>
                </a:solidFill>
                <a:latin typeface="Segoe UI Light"/>
                <a:cs typeface="Segoe UI Light"/>
              </a:rPr>
              <a:t> </a:t>
            </a:r>
            <a:r>
              <a:rPr sz="1400" spc="-10" dirty="0">
                <a:solidFill>
                  <a:srgbClr val="FFFFFF"/>
                </a:solidFill>
                <a:latin typeface="Segoe UI Light"/>
                <a:cs typeface="Segoe UI Light"/>
              </a:rPr>
              <a:t>Q</a:t>
            </a:r>
            <a:r>
              <a:rPr sz="1400" spc="-5" dirty="0">
                <a:solidFill>
                  <a:srgbClr val="FFFFFF"/>
                </a:solidFill>
                <a:latin typeface="Segoe UI Light"/>
                <a:cs typeface="Segoe UI Light"/>
              </a:rPr>
              <a:t>u</a:t>
            </a:r>
            <a:r>
              <a:rPr sz="1400" spc="35" dirty="0">
                <a:solidFill>
                  <a:srgbClr val="FFFFFF"/>
                </a:solidFill>
                <a:latin typeface="Segoe UI Light"/>
                <a:cs typeface="Segoe UI Light"/>
              </a:rPr>
              <a:t>e</a:t>
            </a:r>
            <a:r>
              <a:rPr sz="1400" spc="55" dirty="0">
                <a:solidFill>
                  <a:srgbClr val="FFFFFF"/>
                </a:solidFill>
                <a:latin typeface="Segoe UI Light"/>
                <a:cs typeface="Segoe UI Light"/>
              </a:rPr>
              <a:t>r</a:t>
            </a:r>
            <a:r>
              <a:rPr sz="1400" spc="10" dirty="0">
                <a:solidFill>
                  <a:srgbClr val="FFFFFF"/>
                </a:solidFill>
                <a:latin typeface="Segoe UI Light"/>
                <a:cs typeface="Segoe UI Light"/>
              </a:rPr>
              <a:t>y</a:t>
            </a:r>
            <a:endParaRPr sz="1400">
              <a:latin typeface="Segoe UI Light"/>
              <a:cs typeface="Segoe UI Light"/>
            </a:endParaRPr>
          </a:p>
          <a:p>
            <a:pPr marL="298450" indent="-286385">
              <a:lnSpc>
                <a:spcPts val="1585"/>
              </a:lnSpc>
              <a:buClr>
                <a:srgbClr val="F6A6F4"/>
              </a:buClr>
              <a:buFont typeface="Arial MT"/>
              <a:buChar char="•"/>
              <a:tabLst>
                <a:tab pos="298450" algn="l"/>
                <a:tab pos="299085" algn="l"/>
              </a:tabLst>
            </a:pPr>
            <a:r>
              <a:rPr sz="1400" dirty="0">
                <a:solidFill>
                  <a:srgbClr val="FFFFFF"/>
                </a:solidFill>
                <a:latin typeface="Segoe UI Light"/>
                <a:cs typeface="Segoe UI Light"/>
              </a:rPr>
              <a:t>Visualization</a:t>
            </a:r>
            <a:endParaRPr sz="1400">
              <a:latin typeface="Segoe UI Light"/>
              <a:cs typeface="Segoe UI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352550" y="2714625"/>
            <a:ext cx="9915525" cy="1228725"/>
            <a:chOff x="1352550" y="2714625"/>
            <a:chExt cx="9915525" cy="1228725"/>
          </a:xfrm>
        </p:grpSpPr>
        <p:sp>
          <p:nvSpPr>
            <p:cNvPr id="4" name="object 4"/>
            <p:cNvSpPr/>
            <p:nvPr/>
          </p:nvSpPr>
          <p:spPr>
            <a:xfrm>
              <a:off x="1947926" y="3329051"/>
              <a:ext cx="2170430" cy="0"/>
            </a:xfrm>
            <a:custGeom>
              <a:avLst/>
              <a:gdLst/>
              <a:ahLst/>
              <a:cxnLst/>
              <a:rect l="l" t="t" r="r" b="b"/>
              <a:pathLst>
                <a:path w="2170429">
                  <a:moveTo>
                    <a:pt x="0" y="0"/>
                  </a:moveTo>
                  <a:lnTo>
                    <a:pt x="2170429" y="0"/>
                  </a:lnTo>
                </a:path>
              </a:pathLst>
            </a:custGeom>
            <a:ln w="12700">
              <a:solidFill>
                <a:srgbClr val="F6A6F4"/>
              </a:solidFill>
            </a:ln>
          </p:spPr>
          <p:txBody>
            <a:bodyPr wrap="square" lIns="0" tIns="0" rIns="0" bIns="0" rtlCol="0"/>
            <a:lstStyle/>
            <a:p>
              <a:endParaRPr/>
            </a:p>
          </p:txBody>
        </p:sp>
        <p:sp>
          <p:nvSpPr>
            <p:cNvPr id="5" name="object 5"/>
            <p:cNvSpPr/>
            <p:nvPr/>
          </p:nvSpPr>
          <p:spPr>
            <a:xfrm>
              <a:off x="4119626" y="3329051"/>
              <a:ext cx="2171700" cy="0"/>
            </a:xfrm>
            <a:custGeom>
              <a:avLst/>
              <a:gdLst/>
              <a:ahLst/>
              <a:cxnLst/>
              <a:rect l="l" t="t" r="r" b="b"/>
              <a:pathLst>
                <a:path w="2171700">
                  <a:moveTo>
                    <a:pt x="0" y="0"/>
                  </a:moveTo>
                  <a:lnTo>
                    <a:pt x="2171700" y="0"/>
                  </a:lnTo>
                </a:path>
              </a:pathLst>
            </a:custGeom>
            <a:ln w="12700">
              <a:solidFill>
                <a:srgbClr val="AAA4F8"/>
              </a:solidFill>
            </a:ln>
          </p:spPr>
          <p:txBody>
            <a:bodyPr wrap="square" lIns="0" tIns="0" rIns="0" bIns="0" rtlCol="0"/>
            <a:lstStyle/>
            <a:p>
              <a:endParaRPr/>
            </a:p>
          </p:txBody>
        </p:sp>
        <p:sp>
          <p:nvSpPr>
            <p:cNvPr id="6" name="object 6"/>
            <p:cNvSpPr/>
            <p:nvPr/>
          </p:nvSpPr>
          <p:spPr>
            <a:xfrm>
              <a:off x="6291326" y="3329051"/>
              <a:ext cx="2161540" cy="14604"/>
            </a:xfrm>
            <a:custGeom>
              <a:avLst/>
              <a:gdLst/>
              <a:ahLst/>
              <a:cxnLst/>
              <a:rect l="l" t="t" r="r" b="b"/>
              <a:pathLst>
                <a:path w="2161540" h="14604">
                  <a:moveTo>
                    <a:pt x="0" y="0"/>
                  </a:moveTo>
                  <a:lnTo>
                    <a:pt x="2161413" y="14350"/>
                  </a:lnTo>
                </a:path>
              </a:pathLst>
            </a:custGeom>
            <a:ln w="12699">
              <a:solidFill>
                <a:srgbClr val="C3B8F1"/>
              </a:solidFill>
            </a:ln>
          </p:spPr>
          <p:txBody>
            <a:bodyPr wrap="square" lIns="0" tIns="0" rIns="0" bIns="0" rtlCol="0"/>
            <a:lstStyle/>
            <a:p>
              <a:endParaRPr/>
            </a:p>
          </p:txBody>
        </p:sp>
        <p:sp>
          <p:nvSpPr>
            <p:cNvPr id="7" name="object 7"/>
            <p:cNvSpPr/>
            <p:nvPr/>
          </p:nvSpPr>
          <p:spPr>
            <a:xfrm>
              <a:off x="8453501" y="3338576"/>
              <a:ext cx="2189480" cy="0"/>
            </a:xfrm>
            <a:custGeom>
              <a:avLst/>
              <a:gdLst/>
              <a:ahLst/>
              <a:cxnLst/>
              <a:rect l="l" t="t" r="r" b="b"/>
              <a:pathLst>
                <a:path w="2189479">
                  <a:moveTo>
                    <a:pt x="0" y="0"/>
                  </a:moveTo>
                  <a:lnTo>
                    <a:pt x="2189099" y="0"/>
                  </a:lnTo>
                </a:path>
              </a:pathLst>
            </a:custGeom>
            <a:ln w="12700">
              <a:solidFill>
                <a:srgbClr val="92CDEF"/>
              </a:solidFill>
            </a:ln>
          </p:spPr>
          <p:txBody>
            <a:bodyPr wrap="square" lIns="0" tIns="0" rIns="0" bIns="0" rtlCol="0"/>
            <a:lstStyle/>
            <a:p>
              <a:endParaRPr/>
            </a:p>
          </p:txBody>
        </p:sp>
        <p:sp>
          <p:nvSpPr>
            <p:cNvPr id="8" name="object 8"/>
            <p:cNvSpPr/>
            <p:nvPr/>
          </p:nvSpPr>
          <p:spPr>
            <a:xfrm>
              <a:off x="1352550" y="2714625"/>
              <a:ext cx="1219200" cy="1219200"/>
            </a:xfrm>
            <a:custGeom>
              <a:avLst/>
              <a:gdLst/>
              <a:ahLst/>
              <a:cxnLst/>
              <a:rect l="l" t="t" r="r" b="b"/>
              <a:pathLst>
                <a:path w="1219200" h="1219200">
                  <a:moveTo>
                    <a:pt x="609600" y="0"/>
                  </a:moveTo>
                  <a:lnTo>
                    <a:pt x="561959" y="1834"/>
                  </a:lnTo>
                  <a:lnTo>
                    <a:pt x="515322" y="7245"/>
                  </a:lnTo>
                  <a:lnTo>
                    <a:pt x="469822" y="16099"/>
                  </a:lnTo>
                  <a:lnTo>
                    <a:pt x="425597" y="28260"/>
                  </a:lnTo>
                  <a:lnTo>
                    <a:pt x="382782" y="43592"/>
                  </a:lnTo>
                  <a:lnTo>
                    <a:pt x="341511" y="61959"/>
                  </a:lnTo>
                  <a:lnTo>
                    <a:pt x="301921" y="83227"/>
                  </a:lnTo>
                  <a:lnTo>
                    <a:pt x="264147" y="107259"/>
                  </a:lnTo>
                  <a:lnTo>
                    <a:pt x="228324" y="133920"/>
                  </a:lnTo>
                  <a:lnTo>
                    <a:pt x="194588" y="163075"/>
                  </a:lnTo>
                  <a:lnTo>
                    <a:pt x="163075" y="194588"/>
                  </a:lnTo>
                  <a:lnTo>
                    <a:pt x="133920" y="228324"/>
                  </a:lnTo>
                  <a:lnTo>
                    <a:pt x="107259" y="264147"/>
                  </a:lnTo>
                  <a:lnTo>
                    <a:pt x="83227" y="301921"/>
                  </a:lnTo>
                  <a:lnTo>
                    <a:pt x="61959" y="341511"/>
                  </a:lnTo>
                  <a:lnTo>
                    <a:pt x="43592" y="382782"/>
                  </a:lnTo>
                  <a:lnTo>
                    <a:pt x="28260" y="425597"/>
                  </a:lnTo>
                  <a:lnTo>
                    <a:pt x="16099" y="469822"/>
                  </a:lnTo>
                  <a:lnTo>
                    <a:pt x="7245" y="515322"/>
                  </a:lnTo>
                  <a:lnTo>
                    <a:pt x="1834" y="561959"/>
                  </a:lnTo>
                  <a:lnTo>
                    <a:pt x="0" y="609600"/>
                  </a:lnTo>
                  <a:lnTo>
                    <a:pt x="1834" y="657240"/>
                  </a:lnTo>
                  <a:lnTo>
                    <a:pt x="7245" y="703877"/>
                  </a:lnTo>
                  <a:lnTo>
                    <a:pt x="16099" y="749377"/>
                  </a:lnTo>
                  <a:lnTo>
                    <a:pt x="28260" y="793602"/>
                  </a:lnTo>
                  <a:lnTo>
                    <a:pt x="43592" y="836417"/>
                  </a:lnTo>
                  <a:lnTo>
                    <a:pt x="61959" y="877688"/>
                  </a:lnTo>
                  <a:lnTo>
                    <a:pt x="83227" y="917278"/>
                  </a:lnTo>
                  <a:lnTo>
                    <a:pt x="107259" y="955052"/>
                  </a:lnTo>
                  <a:lnTo>
                    <a:pt x="133920" y="990875"/>
                  </a:lnTo>
                  <a:lnTo>
                    <a:pt x="163075" y="1024611"/>
                  </a:lnTo>
                  <a:lnTo>
                    <a:pt x="194588" y="1056124"/>
                  </a:lnTo>
                  <a:lnTo>
                    <a:pt x="228324" y="1085279"/>
                  </a:lnTo>
                  <a:lnTo>
                    <a:pt x="264147" y="1111940"/>
                  </a:lnTo>
                  <a:lnTo>
                    <a:pt x="301921" y="1135972"/>
                  </a:lnTo>
                  <a:lnTo>
                    <a:pt x="341511" y="1157240"/>
                  </a:lnTo>
                  <a:lnTo>
                    <a:pt x="382782" y="1175607"/>
                  </a:lnTo>
                  <a:lnTo>
                    <a:pt x="425597" y="1190939"/>
                  </a:lnTo>
                  <a:lnTo>
                    <a:pt x="469822" y="1203100"/>
                  </a:lnTo>
                  <a:lnTo>
                    <a:pt x="515322" y="1211954"/>
                  </a:lnTo>
                  <a:lnTo>
                    <a:pt x="561959" y="1217365"/>
                  </a:lnTo>
                  <a:lnTo>
                    <a:pt x="609600" y="1219200"/>
                  </a:lnTo>
                  <a:lnTo>
                    <a:pt x="657240" y="1217365"/>
                  </a:lnTo>
                  <a:lnTo>
                    <a:pt x="703877" y="1211954"/>
                  </a:lnTo>
                  <a:lnTo>
                    <a:pt x="749377" y="1203100"/>
                  </a:lnTo>
                  <a:lnTo>
                    <a:pt x="793602" y="1190939"/>
                  </a:lnTo>
                  <a:lnTo>
                    <a:pt x="836417" y="1175607"/>
                  </a:lnTo>
                  <a:lnTo>
                    <a:pt x="877688" y="1157240"/>
                  </a:lnTo>
                  <a:lnTo>
                    <a:pt x="917278" y="1135972"/>
                  </a:lnTo>
                  <a:lnTo>
                    <a:pt x="955052" y="1111940"/>
                  </a:lnTo>
                  <a:lnTo>
                    <a:pt x="990875" y="1085279"/>
                  </a:lnTo>
                  <a:lnTo>
                    <a:pt x="1024611" y="1056124"/>
                  </a:lnTo>
                  <a:lnTo>
                    <a:pt x="1056124" y="1024611"/>
                  </a:lnTo>
                  <a:lnTo>
                    <a:pt x="1085279" y="990875"/>
                  </a:lnTo>
                  <a:lnTo>
                    <a:pt x="1111940" y="955052"/>
                  </a:lnTo>
                  <a:lnTo>
                    <a:pt x="1135972" y="917278"/>
                  </a:lnTo>
                  <a:lnTo>
                    <a:pt x="1157240" y="877688"/>
                  </a:lnTo>
                  <a:lnTo>
                    <a:pt x="1175607" y="836417"/>
                  </a:lnTo>
                  <a:lnTo>
                    <a:pt x="1190939" y="793602"/>
                  </a:lnTo>
                  <a:lnTo>
                    <a:pt x="1203100" y="749377"/>
                  </a:lnTo>
                  <a:lnTo>
                    <a:pt x="1211954" y="703877"/>
                  </a:lnTo>
                  <a:lnTo>
                    <a:pt x="1217365" y="657240"/>
                  </a:lnTo>
                  <a:lnTo>
                    <a:pt x="1219200" y="609600"/>
                  </a:lnTo>
                  <a:lnTo>
                    <a:pt x="1217365" y="561959"/>
                  </a:lnTo>
                  <a:lnTo>
                    <a:pt x="1211954" y="515322"/>
                  </a:lnTo>
                  <a:lnTo>
                    <a:pt x="1203100" y="469822"/>
                  </a:lnTo>
                  <a:lnTo>
                    <a:pt x="1190939" y="425597"/>
                  </a:lnTo>
                  <a:lnTo>
                    <a:pt x="1175607" y="382782"/>
                  </a:lnTo>
                  <a:lnTo>
                    <a:pt x="1157240" y="341511"/>
                  </a:lnTo>
                  <a:lnTo>
                    <a:pt x="1135972" y="301921"/>
                  </a:lnTo>
                  <a:lnTo>
                    <a:pt x="1111940" y="264147"/>
                  </a:lnTo>
                  <a:lnTo>
                    <a:pt x="1085279" y="228324"/>
                  </a:lnTo>
                  <a:lnTo>
                    <a:pt x="1056124" y="194588"/>
                  </a:lnTo>
                  <a:lnTo>
                    <a:pt x="1024611" y="163075"/>
                  </a:lnTo>
                  <a:lnTo>
                    <a:pt x="990875" y="133920"/>
                  </a:lnTo>
                  <a:lnTo>
                    <a:pt x="955052" y="107259"/>
                  </a:lnTo>
                  <a:lnTo>
                    <a:pt x="917278" y="83227"/>
                  </a:lnTo>
                  <a:lnTo>
                    <a:pt x="877688" y="61959"/>
                  </a:lnTo>
                  <a:lnTo>
                    <a:pt x="836417" y="43592"/>
                  </a:lnTo>
                  <a:lnTo>
                    <a:pt x="793602" y="28260"/>
                  </a:lnTo>
                  <a:lnTo>
                    <a:pt x="749377" y="16099"/>
                  </a:lnTo>
                  <a:lnTo>
                    <a:pt x="703877" y="7245"/>
                  </a:lnTo>
                  <a:lnTo>
                    <a:pt x="657240" y="1834"/>
                  </a:lnTo>
                  <a:lnTo>
                    <a:pt x="609600" y="0"/>
                  </a:lnTo>
                  <a:close/>
                </a:path>
              </a:pathLst>
            </a:custGeom>
            <a:solidFill>
              <a:srgbClr val="F6A6F4"/>
            </a:solidFill>
          </p:spPr>
          <p:txBody>
            <a:bodyPr wrap="square" lIns="0" tIns="0" rIns="0" bIns="0" rtlCol="0"/>
            <a:lstStyle/>
            <a:p>
              <a:endParaRPr/>
            </a:p>
          </p:txBody>
        </p:sp>
        <p:sp>
          <p:nvSpPr>
            <p:cNvPr id="9" name="object 9"/>
            <p:cNvSpPr/>
            <p:nvPr/>
          </p:nvSpPr>
          <p:spPr>
            <a:xfrm>
              <a:off x="3524250" y="2724150"/>
              <a:ext cx="1219200" cy="1219200"/>
            </a:xfrm>
            <a:custGeom>
              <a:avLst/>
              <a:gdLst/>
              <a:ahLst/>
              <a:cxnLst/>
              <a:rect l="l" t="t" r="r" b="b"/>
              <a:pathLst>
                <a:path w="1219200" h="1219200">
                  <a:moveTo>
                    <a:pt x="609600" y="0"/>
                  </a:moveTo>
                  <a:lnTo>
                    <a:pt x="561959" y="1834"/>
                  </a:lnTo>
                  <a:lnTo>
                    <a:pt x="515322" y="7245"/>
                  </a:lnTo>
                  <a:lnTo>
                    <a:pt x="469822" y="16099"/>
                  </a:lnTo>
                  <a:lnTo>
                    <a:pt x="425597" y="28260"/>
                  </a:lnTo>
                  <a:lnTo>
                    <a:pt x="382782" y="43592"/>
                  </a:lnTo>
                  <a:lnTo>
                    <a:pt x="341511" y="61959"/>
                  </a:lnTo>
                  <a:lnTo>
                    <a:pt x="301921" y="83227"/>
                  </a:lnTo>
                  <a:lnTo>
                    <a:pt x="264147" y="107259"/>
                  </a:lnTo>
                  <a:lnTo>
                    <a:pt x="228324" y="133920"/>
                  </a:lnTo>
                  <a:lnTo>
                    <a:pt x="194588" y="163075"/>
                  </a:lnTo>
                  <a:lnTo>
                    <a:pt x="163075" y="194588"/>
                  </a:lnTo>
                  <a:lnTo>
                    <a:pt x="133920" y="228324"/>
                  </a:lnTo>
                  <a:lnTo>
                    <a:pt x="107259" y="264147"/>
                  </a:lnTo>
                  <a:lnTo>
                    <a:pt x="83227" y="301921"/>
                  </a:lnTo>
                  <a:lnTo>
                    <a:pt x="61959" y="341511"/>
                  </a:lnTo>
                  <a:lnTo>
                    <a:pt x="43592" y="382782"/>
                  </a:lnTo>
                  <a:lnTo>
                    <a:pt x="28260" y="425597"/>
                  </a:lnTo>
                  <a:lnTo>
                    <a:pt x="16099" y="469822"/>
                  </a:lnTo>
                  <a:lnTo>
                    <a:pt x="7245" y="515322"/>
                  </a:lnTo>
                  <a:lnTo>
                    <a:pt x="1834" y="561959"/>
                  </a:lnTo>
                  <a:lnTo>
                    <a:pt x="0" y="609600"/>
                  </a:lnTo>
                  <a:lnTo>
                    <a:pt x="1834" y="657240"/>
                  </a:lnTo>
                  <a:lnTo>
                    <a:pt x="7245" y="703877"/>
                  </a:lnTo>
                  <a:lnTo>
                    <a:pt x="16099" y="749377"/>
                  </a:lnTo>
                  <a:lnTo>
                    <a:pt x="28260" y="793602"/>
                  </a:lnTo>
                  <a:lnTo>
                    <a:pt x="43592" y="836417"/>
                  </a:lnTo>
                  <a:lnTo>
                    <a:pt x="61959" y="877688"/>
                  </a:lnTo>
                  <a:lnTo>
                    <a:pt x="83227" y="917278"/>
                  </a:lnTo>
                  <a:lnTo>
                    <a:pt x="107259" y="955052"/>
                  </a:lnTo>
                  <a:lnTo>
                    <a:pt x="133920" y="990875"/>
                  </a:lnTo>
                  <a:lnTo>
                    <a:pt x="163075" y="1024611"/>
                  </a:lnTo>
                  <a:lnTo>
                    <a:pt x="194588" y="1056124"/>
                  </a:lnTo>
                  <a:lnTo>
                    <a:pt x="228324" y="1085279"/>
                  </a:lnTo>
                  <a:lnTo>
                    <a:pt x="264147" y="1111940"/>
                  </a:lnTo>
                  <a:lnTo>
                    <a:pt x="301921" y="1135972"/>
                  </a:lnTo>
                  <a:lnTo>
                    <a:pt x="341511" y="1157240"/>
                  </a:lnTo>
                  <a:lnTo>
                    <a:pt x="382782" y="1175607"/>
                  </a:lnTo>
                  <a:lnTo>
                    <a:pt x="425597" y="1190939"/>
                  </a:lnTo>
                  <a:lnTo>
                    <a:pt x="469822" y="1203100"/>
                  </a:lnTo>
                  <a:lnTo>
                    <a:pt x="515322" y="1211954"/>
                  </a:lnTo>
                  <a:lnTo>
                    <a:pt x="561959" y="1217365"/>
                  </a:lnTo>
                  <a:lnTo>
                    <a:pt x="609600" y="1219200"/>
                  </a:lnTo>
                  <a:lnTo>
                    <a:pt x="657240" y="1217365"/>
                  </a:lnTo>
                  <a:lnTo>
                    <a:pt x="703877" y="1211954"/>
                  </a:lnTo>
                  <a:lnTo>
                    <a:pt x="749377" y="1203100"/>
                  </a:lnTo>
                  <a:lnTo>
                    <a:pt x="793602" y="1190939"/>
                  </a:lnTo>
                  <a:lnTo>
                    <a:pt x="836417" y="1175607"/>
                  </a:lnTo>
                  <a:lnTo>
                    <a:pt x="877688" y="1157240"/>
                  </a:lnTo>
                  <a:lnTo>
                    <a:pt x="917278" y="1135972"/>
                  </a:lnTo>
                  <a:lnTo>
                    <a:pt x="955052" y="1111940"/>
                  </a:lnTo>
                  <a:lnTo>
                    <a:pt x="990875" y="1085279"/>
                  </a:lnTo>
                  <a:lnTo>
                    <a:pt x="1024611" y="1056124"/>
                  </a:lnTo>
                  <a:lnTo>
                    <a:pt x="1056124" y="1024611"/>
                  </a:lnTo>
                  <a:lnTo>
                    <a:pt x="1085279" y="990875"/>
                  </a:lnTo>
                  <a:lnTo>
                    <a:pt x="1111940" y="955052"/>
                  </a:lnTo>
                  <a:lnTo>
                    <a:pt x="1135972" y="917278"/>
                  </a:lnTo>
                  <a:lnTo>
                    <a:pt x="1157240" y="877688"/>
                  </a:lnTo>
                  <a:lnTo>
                    <a:pt x="1175607" y="836417"/>
                  </a:lnTo>
                  <a:lnTo>
                    <a:pt x="1190939" y="793602"/>
                  </a:lnTo>
                  <a:lnTo>
                    <a:pt x="1203100" y="749377"/>
                  </a:lnTo>
                  <a:lnTo>
                    <a:pt x="1211954" y="703877"/>
                  </a:lnTo>
                  <a:lnTo>
                    <a:pt x="1217365" y="657240"/>
                  </a:lnTo>
                  <a:lnTo>
                    <a:pt x="1219200" y="609600"/>
                  </a:lnTo>
                  <a:lnTo>
                    <a:pt x="1217365" y="561959"/>
                  </a:lnTo>
                  <a:lnTo>
                    <a:pt x="1211954" y="515322"/>
                  </a:lnTo>
                  <a:lnTo>
                    <a:pt x="1203100" y="469822"/>
                  </a:lnTo>
                  <a:lnTo>
                    <a:pt x="1190939" y="425597"/>
                  </a:lnTo>
                  <a:lnTo>
                    <a:pt x="1175607" y="382782"/>
                  </a:lnTo>
                  <a:lnTo>
                    <a:pt x="1157240" y="341511"/>
                  </a:lnTo>
                  <a:lnTo>
                    <a:pt x="1135972" y="301921"/>
                  </a:lnTo>
                  <a:lnTo>
                    <a:pt x="1111940" y="264147"/>
                  </a:lnTo>
                  <a:lnTo>
                    <a:pt x="1085279" y="228324"/>
                  </a:lnTo>
                  <a:lnTo>
                    <a:pt x="1056124" y="194588"/>
                  </a:lnTo>
                  <a:lnTo>
                    <a:pt x="1024611" y="163075"/>
                  </a:lnTo>
                  <a:lnTo>
                    <a:pt x="990875" y="133920"/>
                  </a:lnTo>
                  <a:lnTo>
                    <a:pt x="955052" y="107259"/>
                  </a:lnTo>
                  <a:lnTo>
                    <a:pt x="917278" y="83227"/>
                  </a:lnTo>
                  <a:lnTo>
                    <a:pt x="877688" y="61959"/>
                  </a:lnTo>
                  <a:lnTo>
                    <a:pt x="836417" y="43592"/>
                  </a:lnTo>
                  <a:lnTo>
                    <a:pt x="793602" y="28260"/>
                  </a:lnTo>
                  <a:lnTo>
                    <a:pt x="749377" y="16099"/>
                  </a:lnTo>
                  <a:lnTo>
                    <a:pt x="703877" y="7245"/>
                  </a:lnTo>
                  <a:lnTo>
                    <a:pt x="657240" y="1834"/>
                  </a:lnTo>
                  <a:lnTo>
                    <a:pt x="609600" y="0"/>
                  </a:lnTo>
                  <a:close/>
                </a:path>
              </a:pathLst>
            </a:custGeom>
            <a:solidFill>
              <a:srgbClr val="AAA4F8"/>
            </a:solidFill>
          </p:spPr>
          <p:txBody>
            <a:bodyPr wrap="square" lIns="0" tIns="0" rIns="0" bIns="0" rtlCol="0"/>
            <a:lstStyle/>
            <a:p>
              <a:endParaRPr/>
            </a:p>
          </p:txBody>
        </p:sp>
        <p:sp>
          <p:nvSpPr>
            <p:cNvPr id="10" name="object 10"/>
            <p:cNvSpPr/>
            <p:nvPr/>
          </p:nvSpPr>
          <p:spPr>
            <a:xfrm>
              <a:off x="5705475" y="2714625"/>
              <a:ext cx="1219200" cy="1219200"/>
            </a:xfrm>
            <a:custGeom>
              <a:avLst/>
              <a:gdLst/>
              <a:ahLst/>
              <a:cxnLst/>
              <a:rect l="l" t="t" r="r" b="b"/>
              <a:pathLst>
                <a:path w="1219200" h="1219200">
                  <a:moveTo>
                    <a:pt x="609600" y="0"/>
                  </a:moveTo>
                  <a:lnTo>
                    <a:pt x="561959" y="1834"/>
                  </a:lnTo>
                  <a:lnTo>
                    <a:pt x="515322" y="7245"/>
                  </a:lnTo>
                  <a:lnTo>
                    <a:pt x="469822" y="16099"/>
                  </a:lnTo>
                  <a:lnTo>
                    <a:pt x="425597" y="28260"/>
                  </a:lnTo>
                  <a:lnTo>
                    <a:pt x="382782" y="43592"/>
                  </a:lnTo>
                  <a:lnTo>
                    <a:pt x="341511" y="61959"/>
                  </a:lnTo>
                  <a:lnTo>
                    <a:pt x="301921" y="83227"/>
                  </a:lnTo>
                  <a:lnTo>
                    <a:pt x="264147" y="107259"/>
                  </a:lnTo>
                  <a:lnTo>
                    <a:pt x="228324" y="133920"/>
                  </a:lnTo>
                  <a:lnTo>
                    <a:pt x="194588" y="163075"/>
                  </a:lnTo>
                  <a:lnTo>
                    <a:pt x="163075" y="194588"/>
                  </a:lnTo>
                  <a:lnTo>
                    <a:pt x="133920" y="228324"/>
                  </a:lnTo>
                  <a:lnTo>
                    <a:pt x="107259" y="264147"/>
                  </a:lnTo>
                  <a:lnTo>
                    <a:pt x="83227" y="301921"/>
                  </a:lnTo>
                  <a:lnTo>
                    <a:pt x="61959" y="341511"/>
                  </a:lnTo>
                  <a:lnTo>
                    <a:pt x="43592" y="382782"/>
                  </a:lnTo>
                  <a:lnTo>
                    <a:pt x="28260" y="425597"/>
                  </a:lnTo>
                  <a:lnTo>
                    <a:pt x="16099" y="469822"/>
                  </a:lnTo>
                  <a:lnTo>
                    <a:pt x="7245" y="515322"/>
                  </a:lnTo>
                  <a:lnTo>
                    <a:pt x="1834" y="561959"/>
                  </a:lnTo>
                  <a:lnTo>
                    <a:pt x="0" y="609600"/>
                  </a:lnTo>
                  <a:lnTo>
                    <a:pt x="1834" y="657240"/>
                  </a:lnTo>
                  <a:lnTo>
                    <a:pt x="7245" y="703877"/>
                  </a:lnTo>
                  <a:lnTo>
                    <a:pt x="16099" y="749377"/>
                  </a:lnTo>
                  <a:lnTo>
                    <a:pt x="28260" y="793602"/>
                  </a:lnTo>
                  <a:lnTo>
                    <a:pt x="43592" y="836417"/>
                  </a:lnTo>
                  <a:lnTo>
                    <a:pt x="61959" y="877688"/>
                  </a:lnTo>
                  <a:lnTo>
                    <a:pt x="83227" y="917278"/>
                  </a:lnTo>
                  <a:lnTo>
                    <a:pt x="107259" y="955052"/>
                  </a:lnTo>
                  <a:lnTo>
                    <a:pt x="133920" y="990875"/>
                  </a:lnTo>
                  <a:lnTo>
                    <a:pt x="163075" y="1024611"/>
                  </a:lnTo>
                  <a:lnTo>
                    <a:pt x="194588" y="1056124"/>
                  </a:lnTo>
                  <a:lnTo>
                    <a:pt x="228324" y="1085279"/>
                  </a:lnTo>
                  <a:lnTo>
                    <a:pt x="264147" y="1111940"/>
                  </a:lnTo>
                  <a:lnTo>
                    <a:pt x="301921" y="1135972"/>
                  </a:lnTo>
                  <a:lnTo>
                    <a:pt x="341511" y="1157240"/>
                  </a:lnTo>
                  <a:lnTo>
                    <a:pt x="382782" y="1175607"/>
                  </a:lnTo>
                  <a:lnTo>
                    <a:pt x="425597" y="1190939"/>
                  </a:lnTo>
                  <a:lnTo>
                    <a:pt x="469822" y="1203100"/>
                  </a:lnTo>
                  <a:lnTo>
                    <a:pt x="515322" y="1211954"/>
                  </a:lnTo>
                  <a:lnTo>
                    <a:pt x="561959" y="1217365"/>
                  </a:lnTo>
                  <a:lnTo>
                    <a:pt x="609600" y="1219200"/>
                  </a:lnTo>
                  <a:lnTo>
                    <a:pt x="657240" y="1217365"/>
                  </a:lnTo>
                  <a:lnTo>
                    <a:pt x="703877" y="1211954"/>
                  </a:lnTo>
                  <a:lnTo>
                    <a:pt x="749377" y="1203100"/>
                  </a:lnTo>
                  <a:lnTo>
                    <a:pt x="793602" y="1190939"/>
                  </a:lnTo>
                  <a:lnTo>
                    <a:pt x="836417" y="1175607"/>
                  </a:lnTo>
                  <a:lnTo>
                    <a:pt x="877688" y="1157240"/>
                  </a:lnTo>
                  <a:lnTo>
                    <a:pt x="917278" y="1135972"/>
                  </a:lnTo>
                  <a:lnTo>
                    <a:pt x="955052" y="1111940"/>
                  </a:lnTo>
                  <a:lnTo>
                    <a:pt x="990875" y="1085279"/>
                  </a:lnTo>
                  <a:lnTo>
                    <a:pt x="1024611" y="1056124"/>
                  </a:lnTo>
                  <a:lnTo>
                    <a:pt x="1056124" y="1024611"/>
                  </a:lnTo>
                  <a:lnTo>
                    <a:pt x="1085279" y="990875"/>
                  </a:lnTo>
                  <a:lnTo>
                    <a:pt x="1111940" y="955052"/>
                  </a:lnTo>
                  <a:lnTo>
                    <a:pt x="1135972" y="917278"/>
                  </a:lnTo>
                  <a:lnTo>
                    <a:pt x="1157240" y="877688"/>
                  </a:lnTo>
                  <a:lnTo>
                    <a:pt x="1175607" y="836417"/>
                  </a:lnTo>
                  <a:lnTo>
                    <a:pt x="1190939" y="793602"/>
                  </a:lnTo>
                  <a:lnTo>
                    <a:pt x="1203100" y="749377"/>
                  </a:lnTo>
                  <a:lnTo>
                    <a:pt x="1211954" y="703877"/>
                  </a:lnTo>
                  <a:lnTo>
                    <a:pt x="1217365" y="657240"/>
                  </a:lnTo>
                  <a:lnTo>
                    <a:pt x="1219200" y="609600"/>
                  </a:lnTo>
                  <a:lnTo>
                    <a:pt x="1217365" y="561959"/>
                  </a:lnTo>
                  <a:lnTo>
                    <a:pt x="1211954" y="515322"/>
                  </a:lnTo>
                  <a:lnTo>
                    <a:pt x="1203100" y="469822"/>
                  </a:lnTo>
                  <a:lnTo>
                    <a:pt x="1190939" y="425597"/>
                  </a:lnTo>
                  <a:lnTo>
                    <a:pt x="1175607" y="382782"/>
                  </a:lnTo>
                  <a:lnTo>
                    <a:pt x="1157240" y="341511"/>
                  </a:lnTo>
                  <a:lnTo>
                    <a:pt x="1135972" y="301921"/>
                  </a:lnTo>
                  <a:lnTo>
                    <a:pt x="1111940" y="264147"/>
                  </a:lnTo>
                  <a:lnTo>
                    <a:pt x="1085279" y="228324"/>
                  </a:lnTo>
                  <a:lnTo>
                    <a:pt x="1056124" y="194588"/>
                  </a:lnTo>
                  <a:lnTo>
                    <a:pt x="1024611" y="163075"/>
                  </a:lnTo>
                  <a:lnTo>
                    <a:pt x="990875" y="133920"/>
                  </a:lnTo>
                  <a:lnTo>
                    <a:pt x="955052" y="107259"/>
                  </a:lnTo>
                  <a:lnTo>
                    <a:pt x="917278" y="83227"/>
                  </a:lnTo>
                  <a:lnTo>
                    <a:pt x="877688" y="61959"/>
                  </a:lnTo>
                  <a:lnTo>
                    <a:pt x="836417" y="43592"/>
                  </a:lnTo>
                  <a:lnTo>
                    <a:pt x="793602" y="28260"/>
                  </a:lnTo>
                  <a:lnTo>
                    <a:pt x="749377" y="16099"/>
                  </a:lnTo>
                  <a:lnTo>
                    <a:pt x="703877" y="7245"/>
                  </a:lnTo>
                  <a:lnTo>
                    <a:pt x="657240" y="1834"/>
                  </a:lnTo>
                  <a:lnTo>
                    <a:pt x="609600" y="0"/>
                  </a:lnTo>
                  <a:close/>
                </a:path>
              </a:pathLst>
            </a:custGeom>
            <a:solidFill>
              <a:srgbClr val="C3B8F1"/>
            </a:solidFill>
          </p:spPr>
          <p:txBody>
            <a:bodyPr wrap="square" lIns="0" tIns="0" rIns="0" bIns="0" rtlCol="0"/>
            <a:lstStyle/>
            <a:p>
              <a:endParaRPr/>
            </a:p>
          </p:txBody>
        </p:sp>
        <p:sp>
          <p:nvSpPr>
            <p:cNvPr id="11" name="object 11"/>
            <p:cNvSpPr/>
            <p:nvPr/>
          </p:nvSpPr>
          <p:spPr>
            <a:xfrm>
              <a:off x="7848600" y="2714624"/>
              <a:ext cx="3419475" cy="1228725"/>
            </a:xfrm>
            <a:custGeom>
              <a:avLst/>
              <a:gdLst/>
              <a:ahLst/>
              <a:cxnLst/>
              <a:rect l="l" t="t" r="r" b="b"/>
              <a:pathLst>
                <a:path w="3419475" h="1228725">
                  <a:moveTo>
                    <a:pt x="1219200" y="619125"/>
                  </a:moveTo>
                  <a:lnTo>
                    <a:pt x="1217358" y="571487"/>
                  </a:lnTo>
                  <a:lnTo>
                    <a:pt x="1211948" y="524852"/>
                  </a:lnTo>
                  <a:lnTo>
                    <a:pt x="1203096" y="479348"/>
                  </a:lnTo>
                  <a:lnTo>
                    <a:pt x="1190929" y="435127"/>
                  </a:lnTo>
                  <a:lnTo>
                    <a:pt x="1175600" y="392315"/>
                  </a:lnTo>
                  <a:lnTo>
                    <a:pt x="1157236" y="351040"/>
                  </a:lnTo>
                  <a:lnTo>
                    <a:pt x="1135964" y="311454"/>
                  </a:lnTo>
                  <a:lnTo>
                    <a:pt x="1111935" y="273672"/>
                  </a:lnTo>
                  <a:lnTo>
                    <a:pt x="1085278" y="237858"/>
                  </a:lnTo>
                  <a:lnTo>
                    <a:pt x="1056119" y="204114"/>
                  </a:lnTo>
                  <a:lnTo>
                    <a:pt x="1024610" y="172605"/>
                  </a:lnTo>
                  <a:lnTo>
                    <a:pt x="990866" y="143446"/>
                  </a:lnTo>
                  <a:lnTo>
                    <a:pt x="955052" y="116789"/>
                  </a:lnTo>
                  <a:lnTo>
                    <a:pt x="917270" y="92760"/>
                  </a:lnTo>
                  <a:lnTo>
                    <a:pt x="877684" y="71488"/>
                  </a:lnTo>
                  <a:lnTo>
                    <a:pt x="836409" y="53124"/>
                  </a:lnTo>
                  <a:lnTo>
                    <a:pt x="793597" y="37795"/>
                  </a:lnTo>
                  <a:lnTo>
                    <a:pt x="749376" y="25628"/>
                  </a:lnTo>
                  <a:lnTo>
                    <a:pt x="703872" y="16776"/>
                  </a:lnTo>
                  <a:lnTo>
                    <a:pt x="657237" y="11366"/>
                  </a:lnTo>
                  <a:lnTo>
                    <a:pt x="609600" y="9525"/>
                  </a:lnTo>
                  <a:lnTo>
                    <a:pt x="561949" y="11366"/>
                  </a:lnTo>
                  <a:lnTo>
                    <a:pt x="515315" y="16776"/>
                  </a:lnTo>
                  <a:lnTo>
                    <a:pt x="469811" y="25628"/>
                  </a:lnTo>
                  <a:lnTo>
                    <a:pt x="425589" y="37795"/>
                  </a:lnTo>
                  <a:lnTo>
                    <a:pt x="382778" y="53124"/>
                  </a:lnTo>
                  <a:lnTo>
                    <a:pt x="341503" y="71488"/>
                  </a:lnTo>
                  <a:lnTo>
                    <a:pt x="301917" y="92760"/>
                  </a:lnTo>
                  <a:lnTo>
                    <a:pt x="264134" y="116789"/>
                  </a:lnTo>
                  <a:lnTo>
                    <a:pt x="228320" y="143446"/>
                  </a:lnTo>
                  <a:lnTo>
                    <a:pt x="194576" y="172605"/>
                  </a:lnTo>
                  <a:lnTo>
                    <a:pt x="163068" y="204114"/>
                  </a:lnTo>
                  <a:lnTo>
                    <a:pt x="133908" y="237858"/>
                  </a:lnTo>
                  <a:lnTo>
                    <a:pt x="107251" y="273672"/>
                  </a:lnTo>
                  <a:lnTo>
                    <a:pt x="83223" y="311454"/>
                  </a:lnTo>
                  <a:lnTo>
                    <a:pt x="61950" y="351040"/>
                  </a:lnTo>
                  <a:lnTo>
                    <a:pt x="43586" y="392315"/>
                  </a:lnTo>
                  <a:lnTo>
                    <a:pt x="28257" y="435127"/>
                  </a:lnTo>
                  <a:lnTo>
                    <a:pt x="16090" y="479348"/>
                  </a:lnTo>
                  <a:lnTo>
                    <a:pt x="7239" y="524852"/>
                  </a:lnTo>
                  <a:lnTo>
                    <a:pt x="1828" y="571487"/>
                  </a:lnTo>
                  <a:lnTo>
                    <a:pt x="0" y="619125"/>
                  </a:lnTo>
                  <a:lnTo>
                    <a:pt x="1828" y="666775"/>
                  </a:lnTo>
                  <a:lnTo>
                    <a:pt x="7239" y="713409"/>
                  </a:lnTo>
                  <a:lnTo>
                    <a:pt x="16090" y="758913"/>
                  </a:lnTo>
                  <a:lnTo>
                    <a:pt x="28257" y="803135"/>
                  </a:lnTo>
                  <a:lnTo>
                    <a:pt x="43586" y="845947"/>
                  </a:lnTo>
                  <a:lnTo>
                    <a:pt x="61950" y="887222"/>
                  </a:lnTo>
                  <a:lnTo>
                    <a:pt x="83223" y="926807"/>
                  </a:lnTo>
                  <a:lnTo>
                    <a:pt x="107251" y="964590"/>
                  </a:lnTo>
                  <a:lnTo>
                    <a:pt x="133908" y="1000404"/>
                  </a:lnTo>
                  <a:lnTo>
                    <a:pt x="163068" y="1034148"/>
                  </a:lnTo>
                  <a:lnTo>
                    <a:pt x="194576" y="1065657"/>
                  </a:lnTo>
                  <a:lnTo>
                    <a:pt x="228320" y="1094816"/>
                  </a:lnTo>
                  <a:lnTo>
                    <a:pt x="264134" y="1121473"/>
                  </a:lnTo>
                  <a:lnTo>
                    <a:pt x="301917" y="1145501"/>
                  </a:lnTo>
                  <a:lnTo>
                    <a:pt x="341503" y="1166774"/>
                  </a:lnTo>
                  <a:lnTo>
                    <a:pt x="382778" y="1185138"/>
                  </a:lnTo>
                  <a:lnTo>
                    <a:pt x="425589" y="1200467"/>
                  </a:lnTo>
                  <a:lnTo>
                    <a:pt x="469811" y="1212634"/>
                  </a:lnTo>
                  <a:lnTo>
                    <a:pt x="515315" y="1221486"/>
                  </a:lnTo>
                  <a:lnTo>
                    <a:pt x="561949" y="1226896"/>
                  </a:lnTo>
                  <a:lnTo>
                    <a:pt x="609600" y="1228725"/>
                  </a:lnTo>
                  <a:lnTo>
                    <a:pt x="657237" y="1226896"/>
                  </a:lnTo>
                  <a:lnTo>
                    <a:pt x="703872" y="1221486"/>
                  </a:lnTo>
                  <a:lnTo>
                    <a:pt x="749376" y="1212634"/>
                  </a:lnTo>
                  <a:lnTo>
                    <a:pt x="793597" y="1200467"/>
                  </a:lnTo>
                  <a:lnTo>
                    <a:pt x="836409" y="1185138"/>
                  </a:lnTo>
                  <a:lnTo>
                    <a:pt x="877684" y="1166774"/>
                  </a:lnTo>
                  <a:lnTo>
                    <a:pt x="917270" y="1145501"/>
                  </a:lnTo>
                  <a:lnTo>
                    <a:pt x="955052" y="1121473"/>
                  </a:lnTo>
                  <a:lnTo>
                    <a:pt x="990866" y="1094816"/>
                  </a:lnTo>
                  <a:lnTo>
                    <a:pt x="1024610" y="1065657"/>
                  </a:lnTo>
                  <a:lnTo>
                    <a:pt x="1056119" y="1034148"/>
                  </a:lnTo>
                  <a:lnTo>
                    <a:pt x="1085278" y="1000404"/>
                  </a:lnTo>
                  <a:lnTo>
                    <a:pt x="1111935" y="964590"/>
                  </a:lnTo>
                  <a:lnTo>
                    <a:pt x="1135964" y="926807"/>
                  </a:lnTo>
                  <a:lnTo>
                    <a:pt x="1157236" y="887222"/>
                  </a:lnTo>
                  <a:lnTo>
                    <a:pt x="1175600" y="845947"/>
                  </a:lnTo>
                  <a:lnTo>
                    <a:pt x="1190929" y="803135"/>
                  </a:lnTo>
                  <a:lnTo>
                    <a:pt x="1203096" y="758913"/>
                  </a:lnTo>
                  <a:lnTo>
                    <a:pt x="1211948" y="713409"/>
                  </a:lnTo>
                  <a:lnTo>
                    <a:pt x="1217358" y="666775"/>
                  </a:lnTo>
                  <a:lnTo>
                    <a:pt x="1219200" y="619125"/>
                  </a:lnTo>
                  <a:close/>
                </a:path>
                <a:path w="3419475" h="1228725">
                  <a:moveTo>
                    <a:pt x="3419475" y="609600"/>
                  </a:moveTo>
                  <a:lnTo>
                    <a:pt x="3417633" y="561962"/>
                  </a:lnTo>
                  <a:lnTo>
                    <a:pt x="3412223" y="515327"/>
                  </a:lnTo>
                  <a:lnTo>
                    <a:pt x="3403371" y="469823"/>
                  </a:lnTo>
                  <a:lnTo>
                    <a:pt x="3391204" y="425602"/>
                  </a:lnTo>
                  <a:lnTo>
                    <a:pt x="3375876" y="382790"/>
                  </a:lnTo>
                  <a:lnTo>
                    <a:pt x="3357511" y="341515"/>
                  </a:lnTo>
                  <a:lnTo>
                    <a:pt x="3336239" y="301929"/>
                  </a:lnTo>
                  <a:lnTo>
                    <a:pt x="3312210" y="264147"/>
                  </a:lnTo>
                  <a:lnTo>
                    <a:pt x="3285553" y="228333"/>
                  </a:lnTo>
                  <a:lnTo>
                    <a:pt x="3256394" y="194589"/>
                  </a:lnTo>
                  <a:lnTo>
                    <a:pt x="3224885" y="163080"/>
                  </a:lnTo>
                  <a:lnTo>
                    <a:pt x="3191141" y="133921"/>
                  </a:lnTo>
                  <a:lnTo>
                    <a:pt x="3155327" y="107264"/>
                  </a:lnTo>
                  <a:lnTo>
                    <a:pt x="3117545" y="83235"/>
                  </a:lnTo>
                  <a:lnTo>
                    <a:pt x="3077959" y="61963"/>
                  </a:lnTo>
                  <a:lnTo>
                    <a:pt x="3036684" y="43599"/>
                  </a:lnTo>
                  <a:lnTo>
                    <a:pt x="2993872" y="28270"/>
                  </a:lnTo>
                  <a:lnTo>
                    <a:pt x="2949651" y="16103"/>
                  </a:lnTo>
                  <a:lnTo>
                    <a:pt x="2904147" y="7251"/>
                  </a:lnTo>
                  <a:lnTo>
                    <a:pt x="2857512" y="1841"/>
                  </a:lnTo>
                  <a:lnTo>
                    <a:pt x="2809875" y="0"/>
                  </a:lnTo>
                  <a:lnTo>
                    <a:pt x="2762224" y="1841"/>
                  </a:lnTo>
                  <a:lnTo>
                    <a:pt x="2715590" y="7251"/>
                  </a:lnTo>
                  <a:lnTo>
                    <a:pt x="2670086" y="16103"/>
                  </a:lnTo>
                  <a:lnTo>
                    <a:pt x="2625864" y="28270"/>
                  </a:lnTo>
                  <a:lnTo>
                    <a:pt x="2583053" y="43599"/>
                  </a:lnTo>
                  <a:lnTo>
                    <a:pt x="2541778" y="61963"/>
                  </a:lnTo>
                  <a:lnTo>
                    <a:pt x="2502192" y="83235"/>
                  </a:lnTo>
                  <a:lnTo>
                    <a:pt x="2464409" y="107264"/>
                  </a:lnTo>
                  <a:lnTo>
                    <a:pt x="2428595" y="133921"/>
                  </a:lnTo>
                  <a:lnTo>
                    <a:pt x="2394851" y="163080"/>
                  </a:lnTo>
                  <a:lnTo>
                    <a:pt x="2363343" y="194589"/>
                  </a:lnTo>
                  <a:lnTo>
                    <a:pt x="2334183" y="228333"/>
                  </a:lnTo>
                  <a:lnTo>
                    <a:pt x="2307526" y="264147"/>
                  </a:lnTo>
                  <a:lnTo>
                    <a:pt x="2283498" y="301929"/>
                  </a:lnTo>
                  <a:lnTo>
                    <a:pt x="2262225" y="341515"/>
                  </a:lnTo>
                  <a:lnTo>
                    <a:pt x="2243861" y="382790"/>
                  </a:lnTo>
                  <a:lnTo>
                    <a:pt x="2228532" y="425602"/>
                  </a:lnTo>
                  <a:lnTo>
                    <a:pt x="2216366" y="469823"/>
                  </a:lnTo>
                  <a:lnTo>
                    <a:pt x="2207514" y="515327"/>
                  </a:lnTo>
                  <a:lnTo>
                    <a:pt x="2202103" y="561962"/>
                  </a:lnTo>
                  <a:lnTo>
                    <a:pt x="2200275" y="609600"/>
                  </a:lnTo>
                  <a:lnTo>
                    <a:pt x="2202103" y="657250"/>
                  </a:lnTo>
                  <a:lnTo>
                    <a:pt x="2207514" y="703884"/>
                  </a:lnTo>
                  <a:lnTo>
                    <a:pt x="2216366" y="749388"/>
                  </a:lnTo>
                  <a:lnTo>
                    <a:pt x="2228532" y="793610"/>
                  </a:lnTo>
                  <a:lnTo>
                    <a:pt x="2243861" y="836422"/>
                  </a:lnTo>
                  <a:lnTo>
                    <a:pt x="2262225" y="877697"/>
                  </a:lnTo>
                  <a:lnTo>
                    <a:pt x="2283498" y="917282"/>
                  </a:lnTo>
                  <a:lnTo>
                    <a:pt x="2307526" y="955065"/>
                  </a:lnTo>
                  <a:lnTo>
                    <a:pt x="2334183" y="990879"/>
                  </a:lnTo>
                  <a:lnTo>
                    <a:pt x="2363343" y="1024623"/>
                  </a:lnTo>
                  <a:lnTo>
                    <a:pt x="2394851" y="1056132"/>
                  </a:lnTo>
                  <a:lnTo>
                    <a:pt x="2428595" y="1085291"/>
                  </a:lnTo>
                  <a:lnTo>
                    <a:pt x="2464409" y="1111948"/>
                  </a:lnTo>
                  <a:lnTo>
                    <a:pt x="2502192" y="1135976"/>
                  </a:lnTo>
                  <a:lnTo>
                    <a:pt x="2541778" y="1157249"/>
                  </a:lnTo>
                  <a:lnTo>
                    <a:pt x="2583053" y="1175613"/>
                  </a:lnTo>
                  <a:lnTo>
                    <a:pt x="2625864" y="1190942"/>
                  </a:lnTo>
                  <a:lnTo>
                    <a:pt x="2670086" y="1203109"/>
                  </a:lnTo>
                  <a:lnTo>
                    <a:pt x="2715590" y="1211961"/>
                  </a:lnTo>
                  <a:lnTo>
                    <a:pt x="2762224" y="1217371"/>
                  </a:lnTo>
                  <a:lnTo>
                    <a:pt x="2809875" y="1219200"/>
                  </a:lnTo>
                  <a:lnTo>
                    <a:pt x="2857512" y="1217371"/>
                  </a:lnTo>
                  <a:lnTo>
                    <a:pt x="2904147" y="1211961"/>
                  </a:lnTo>
                  <a:lnTo>
                    <a:pt x="2949651" y="1203109"/>
                  </a:lnTo>
                  <a:lnTo>
                    <a:pt x="2993872" y="1190942"/>
                  </a:lnTo>
                  <a:lnTo>
                    <a:pt x="3036684" y="1175613"/>
                  </a:lnTo>
                  <a:lnTo>
                    <a:pt x="3077959" y="1157249"/>
                  </a:lnTo>
                  <a:lnTo>
                    <a:pt x="3117545" y="1135976"/>
                  </a:lnTo>
                  <a:lnTo>
                    <a:pt x="3155327" y="1111948"/>
                  </a:lnTo>
                  <a:lnTo>
                    <a:pt x="3191141" y="1085291"/>
                  </a:lnTo>
                  <a:lnTo>
                    <a:pt x="3224885" y="1056132"/>
                  </a:lnTo>
                  <a:lnTo>
                    <a:pt x="3256394" y="1024623"/>
                  </a:lnTo>
                  <a:lnTo>
                    <a:pt x="3285553" y="990879"/>
                  </a:lnTo>
                  <a:lnTo>
                    <a:pt x="3312210" y="955065"/>
                  </a:lnTo>
                  <a:lnTo>
                    <a:pt x="3336239" y="917282"/>
                  </a:lnTo>
                  <a:lnTo>
                    <a:pt x="3357511" y="877697"/>
                  </a:lnTo>
                  <a:lnTo>
                    <a:pt x="3375876" y="836422"/>
                  </a:lnTo>
                  <a:lnTo>
                    <a:pt x="3391204" y="793610"/>
                  </a:lnTo>
                  <a:lnTo>
                    <a:pt x="3403371" y="749388"/>
                  </a:lnTo>
                  <a:lnTo>
                    <a:pt x="3412223" y="703884"/>
                  </a:lnTo>
                  <a:lnTo>
                    <a:pt x="3417633" y="657250"/>
                  </a:lnTo>
                  <a:lnTo>
                    <a:pt x="3419475" y="609600"/>
                  </a:lnTo>
                  <a:close/>
                </a:path>
              </a:pathLst>
            </a:custGeom>
            <a:solidFill>
              <a:srgbClr val="92CDEF"/>
            </a:solidFill>
          </p:spPr>
          <p:txBody>
            <a:bodyPr wrap="square" lIns="0" tIns="0" rIns="0" bIns="0" rtlCol="0"/>
            <a:lstStyle/>
            <a:p>
              <a:endParaRPr/>
            </a:p>
          </p:txBody>
        </p:sp>
        <p:sp>
          <p:nvSpPr>
            <p:cNvPr id="12" name="object 12"/>
            <p:cNvSpPr/>
            <p:nvPr/>
          </p:nvSpPr>
          <p:spPr>
            <a:xfrm>
              <a:off x="1424051" y="2795651"/>
              <a:ext cx="9782175" cy="1076325"/>
            </a:xfrm>
            <a:custGeom>
              <a:avLst/>
              <a:gdLst/>
              <a:ahLst/>
              <a:cxnLst/>
              <a:rect l="l" t="t" r="r" b="b"/>
              <a:pathLst>
                <a:path w="9782175" h="1076325">
                  <a:moveTo>
                    <a:pt x="1066800" y="533400"/>
                  </a:moveTo>
                  <a:lnTo>
                    <a:pt x="1064619" y="484842"/>
                  </a:lnTo>
                  <a:lnTo>
                    <a:pt x="1058203" y="437507"/>
                  </a:lnTo>
                  <a:lnTo>
                    <a:pt x="1047741" y="391583"/>
                  </a:lnTo>
                  <a:lnTo>
                    <a:pt x="1033420" y="347258"/>
                  </a:lnTo>
                  <a:lnTo>
                    <a:pt x="1015430" y="304721"/>
                  </a:lnTo>
                  <a:lnTo>
                    <a:pt x="993958" y="264160"/>
                  </a:lnTo>
                  <a:lnTo>
                    <a:pt x="969194" y="225762"/>
                  </a:lnTo>
                  <a:lnTo>
                    <a:pt x="941326" y="189716"/>
                  </a:lnTo>
                  <a:lnTo>
                    <a:pt x="910542" y="156210"/>
                  </a:lnTo>
                  <a:lnTo>
                    <a:pt x="877031" y="125432"/>
                  </a:lnTo>
                  <a:lnTo>
                    <a:pt x="840982" y="97570"/>
                  </a:lnTo>
                  <a:lnTo>
                    <a:pt x="802583" y="72813"/>
                  </a:lnTo>
                  <a:lnTo>
                    <a:pt x="762023" y="51348"/>
                  </a:lnTo>
                  <a:lnTo>
                    <a:pt x="719490" y="33364"/>
                  </a:lnTo>
                  <a:lnTo>
                    <a:pt x="675172" y="19050"/>
                  </a:lnTo>
                  <a:lnTo>
                    <a:pt x="629259" y="8592"/>
                  </a:lnTo>
                  <a:lnTo>
                    <a:pt x="581939" y="2179"/>
                  </a:lnTo>
                  <a:lnTo>
                    <a:pt x="533400" y="0"/>
                  </a:lnTo>
                  <a:lnTo>
                    <a:pt x="484842" y="2179"/>
                  </a:lnTo>
                  <a:lnTo>
                    <a:pt x="437507" y="8592"/>
                  </a:lnTo>
                  <a:lnTo>
                    <a:pt x="391583" y="19050"/>
                  </a:lnTo>
                  <a:lnTo>
                    <a:pt x="347258" y="33364"/>
                  </a:lnTo>
                  <a:lnTo>
                    <a:pt x="304721" y="51348"/>
                  </a:lnTo>
                  <a:lnTo>
                    <a:pt x="264159" y="72813"/>
                  </a:lnTo>
                  <a:lnTo>
                    <a:pt x="225762" y="97570"/>
                  </a:lnTo>
                  <a:lnTo>
                    <a:pt x="189716" y="125432"/>
                  </a:lnTo>
                  <a:lnTo>
                    <a:pt x="156209" y="156209"/>
                  </a:lnTo>
                  <a:lnTo>
                    <a:pt x="125432" y="189716"/>
                  </a:lnTo>
                  <a:lnTo>
                    <a:pt x="97570" y="225762"/>
                  </a:lnTo>
                  <a:lnTo>
                    <a:pt x="72813" y="264159"/>
                  </a:lnTo>
                  <a:lnTo>
                    <a:pt x="51348" y="304721"/>
                  </a:lnTo>
                  <a:lnTo>
                    <a:pt x="33364" y="347258"/>
                  </a:lnTo>
                  <a:lnTo>
                    <a:pt x="19050" y="391583"/>
                  </a:lnTo>
                  <a:lnTo>
                    <a:pt x="8592" y="437507"/>
                  </a:lnTo>
                  <a:lnTo>
                    <a:pt x="2179" y="484842"/>
                  </a:lnTo>
                  <a:lnTo>
                    <a:pt x="0" y="533400"/>
                  </a:lnTo>
                  <a:lnTo>
                    <a:pt x="2179" y="581939"/>
                  </a:lnTo>
                  <a:lnTo>
                    <a:pt x="8592" y="629259"/>
                  </a:lnTo>
                  <a:lnTo>
                    <a:pt x="19050" y="675172"/>
                  </a:lnTo>
                  <a:lnTo>
                    <a:pt x="33364" y="719490"/>
                  </a:lnTo>
                  <a:lnTo>
                    <a:pt x="51348" y="762023"/>
                  </a:lnTo>
                  <a:lnTo>
                    <a:pt x="72813" y="802583"/>
                  </a:lnTo>
                  <a:lnTo>
                    <a:pt x="97570" y="840982"/>
                  </a:lnTo>
                  <a:lnTo>
                    <a:pt x="125432" y="877031"/>
                  </a:lnTo>
                  <a:lnTo>
                    <a:pt x="156209" y="910542"/>
                  </a:lnTo>
                  <a:lnTo>
                    <a:pt x="189716" y="941326"/>
                  </a:lnTo>
                  <a:lnTo>
                    <a:pt x="225762" y="969194"/>
                  </a:lnTo>
                  <a:lnTo>
                    <a:pt x="264159" y="993958"/>
                  </a:lnTo>
                  <a:lnTo>
                    <a:pt x="304721" y="1015430"/>
                  </a:lnTo>
                  <a:lnTo>
                    <a:pt x="347258" y="1033420"/>
                  </a:lnTo>
                  <a:lnTo>
                    <a:pt x="391583" y="1047741"/>
                  </a:lnTo>
                  <a:lnTo>
                    <a:pt x="437507" y="1058203"/>
                  </a:lnTo>
                  <a:lnTo>
                    <a:pt x="484842" y="1064619"/>
                  </a:lnTo>
                  <a:lnTo>
                    <a:pt x="533400" y="1066800"/>
                  </a:lnTo>
                  <a:lnTo>
                    <a:pt x="581939" y="1064619"/>
                  </a:lnTo>
                  <a:lnTo>
                    <a:pt x="629259" y="1058203"/>
                  </a:lnTo>
                  <a:lnTo>
                    <a:pt x="675172" y="1047741"/>
                  </a:lnTo>
                  <a:lnTo>
                    <a:pt x="719490" y="1033420"/>
                  </a:lnTo>
                  <a:lnTo>
                    <a:pt x="762023" y="1015430"/>
                  </a:lnTo>
                  <a:lnTo>
                    <a:pt x="802583" y="993958"/>
                  </a:lnTo>
                  <a:lnTo>
                    <a:pt x="840982" y="969194"/>
                  </a:lnTo>
                  <a:lnTo>
                    <a:pt x="877031" y="941326"/>
                  </a:lnTo>
                  <a:lnTo>
                    <a:pt x="910542" y="910542"/>
                  </a:lnTo>
                  <a:lnTo>
                    <a:pt x="941326" y="877031"/>
                  </a:lnTo>
                  <a:lnTo>
                    <a:pt x="969194" y="840982"/>
                  </a:lnTo>
                  <a:lnTo>
                    <a:pt x="993958" y="802583"/>
                  </a:lnTo>
                  <a:lnTo>
                    <a:pt x="1015430" y="762023"/>
                  </a:lnTo>
                  <a:lnTo>
                    <a:pt x="1033420" y="719490"/>
                  </a:lnTo>
                  <a:lnTo>
                    <a:pt x="1047741" y="675172"/>
                  </a:lnTo>
                  <a:lnTo>
                    <a:pt x="1058203" y="629259"/>
                  </a:lnTo>
                  <a:lnTo>
                    <a:pt x="1064619" y="581939"/>
                  </a:lnTo>
                  <a:lnTo>
                    <a:pt x="1066800" y="533400"/>
                  </a:lnTo>
                  <a:close/>
                </a:path>
                <a:path w="9782175" h="1076325">
                  <a:moveTo>
                    <a:pt x="3248025" y="538099"/>
                  </a:moveTo>
                  <a:lnTo>
                    <a:pt x="3245824" y="489121"/>
                  </a:lnTo>
                  <a:lnTo>
                    <a:pt x="3239351" y="441376"/>
                  </a:lnTo>
                  <a:lnTo>
                    <a:pt x="3228793" y="395052"/>
                  </a:lnTo>
                  <a:lnTo>
                    <a:pt x="3214343" y="350340"/>
                  </a:lnTo>
                  <a:lnTo>
                    <a:pt x="3196190" y="307430"/>
                  </a:lnTo>
                  <a:lnTo>
                    <a:pt x="3174524" y="266511"/>
                  </a:lnTo>
                  <a:lnTo>
                    <a:pt x="3149536" y="227775"/>
                  </a:lnTo>
                  <a:lnTo>
                    <a:pt x="3121416" y="191410"/>
                  </a:lnTo>
                  <a:lnTo>
                    <a:pt x="3090354" y="157607"/>
                  </a:lnTo>
                  <a:lnTo>
                    <a:pt x="3056540" y="126555"/>
                  </a:lnTo>
                  <a:lnTo>
                    <a:pt x="3020165" y="98445"/>
                  </a:lnTo>
                  <a:lnTo>
                    <a:pt x="2981419" y="73467"/>
                  </a:lnTo>
                  <a:lnTo>
                    <a:pt x="2940491" y="51810"/>
                  </a:lnTo>
                  <a:lnTo>
                    <a:pt x="2897573" y="33665"/>
                  </a:lnTo>
                  <a:lnTo>
                    <a:pt x="2852855" y="19221"/>
                  </a:lnTo>
                  <a:lnTo>
                    <a:pt x="2806526" y="8669"/>
                  </a:lnTo>
                  <a:lnTo>
                    <a:pt x="2758777" y="2199"/>
                  </a:lnTo>
                  <a:lnTo>
                    <a:pt x="2709799" y="0"/>
                  </a:lnTo>
                  <a:lnTo>
                    <a:pt x="2660821" y="2199"/>
                  </a:lnTo>
                  <a:lnTo>
                    <a:pt x="2613076" y="8669"/>
                  </a:lnTo>
                  <a:lnTo>
                    <a:pt x="2566752" y="19221"/>
                  </a:lnTo>
                  <a:lnTo>
                    <a:pt x="2522040" y="33665"/>
                  </a:lnTo>
                  <a:lnTo>
                    <a:pt x="2479130" y="51810"/>
                  </a:lnTo>
                  <a:lnTo>
                    <a:pt x="2438211" y="73467"/>
                  </a:lnTo>
                  <a:lnTo>
                    <a:pt x="2399475" y="98445"/>
                  </a:lnTo>
                  <a:lnTo>
                    <a:pt x="2363110" y="126555"/>
                  </a:lnTo>
                  <a:lnTo>
                    <a:pt x="2329307" y="157607"/>
                  </a:lnTo>
                  <a:lnTo>
                    <a:pt x="2298255" y="191410"/>
                  </a:lnTo>
                  <a:lnTo>
                    <a:pt x="2270145" y="227775"/>
                  </a:lnTo>
                  <a:lnTo>
                    <a:pt x="2245167" y="266511"/>
                  </a:lnTo>
                  <a:lnTo>
                    <a:pt x="2223510" y="307430"/>
                  </a:lnTo>
                  <a:lnTo>
                    <a:pt x="2205365" y="350340"/>
                  </a:lnTo>
                  <a:lnTo>
                    <a:pt x="2190921" y="395052"/>
                  </a:lnTo>
                  <a:lnTo>
                    <a:pt x="2180369" y="441376"/>
                  </a:lnTo>
                  <a:lnTo>
                    <a:pt x="2173899" y="489121"/>
                  </a:lnTo>
                  <a:lnTo>
                    <a:pt x="2171700" y="538099"/>
                  </a:lnTo>
                  <a:lnTo>
                    <a:pt x="2173899" y="587077"/>
                  </a:lnTo>
                  <a:lnTo>
                    <a:pt x="2180369" y="634826"/>
                  </a:lnTo>
                  <a:lnTo>
                    <a:pt x="2190921" y="681155"/>
                  </a:lnTo>
                  <a:lnTo>
                    <a:pt x="2205365" y="725873"/>
                  </a:lnTo>
                  <a:lnTo>
                    <a:pt x="2223510" y="768791"/>
                  </a:lnTo>
                  <a:lnTo>
                    <a:pt x="2245167" y="809719"/>
                  </a:lnTo>
                  <a:lnTo>
                    <a:pt x="2270145" y="848465"/>
                  </a:lnTo>
                  <a:lnTo>
                    <a:pt x="2298255" y="884840"/>
                  </a:lnTo>
                  <a:lnTo>
                    <a:pt x="2329307" y="918654"/>
                  </a:lnTo>
                  <a:lnTo>
                    <a:pt x="2363110" y="949716"/>
                  </a:lnTo>
                  <a:lnTo>
                    <a:pt x="2399475" y="977836"/>
                  </a:lnTo>
                  <a:lnTo>
                    <a:pt x="2438211" y="1002824"/>
                  </a:lnTo>
                  <a:lnTo>
                    <a:pt x="2479130" y="1024490"/>
                  </a:lnTo>
                  <a:lnTo>
                    <a:pt x="2522040" y="1042643"/>
                  </a:lnTo>
                  <a:lnTo>
                    <a:pt x="2566752" y="1057093"/>
                  </a:lnTo>
                  <a:lnTo>
                    <a:pt x="2613076" y="1067651"/>
                  </a:lnTo>
                  <a:lnTo>
                    <a:pt x="2660821" y="1074124"/>
                  </a:lnTo>
                  <a:lnTo>
                    <a:pt x="2709799" y="1076325"/>
                  </a:lnTo>
                  <a:lnTo>
                    <a:pt x="2758777" y="1074124"/>
                  </a:lnTo>
                  <a:lnTo>
                    <a:pt x="2806526" y="1067651"/>
                  </a:lnTo>
                  <a:lnTo>
                    <a:pt x="2852855" y="1057093"/>
                  </a:lnTo>
                  <a:lnTo>
                    <a:pt x="2897573" y="1042643"/>
                  </a:lnTo>
                  <a:lnTo>
                    <a:pt x="2940491" y="1024490"/>
                  </a:lnTo>
                  <a:lnTo>
                    <a:pt x="2981419" y="1002824"/>
                  </a:lnTo>
                  <a:lnTo>
                    <a:pt x="3020165" y="977836"/>
                  </a:lnTo>
                  <a:lnTo>
                    <a:pt x="3056540" y="949716"/>
                  </a:lnTo>
                  <a:lnTo>
                    <a:pt x="3090354" y="918654"/>
                  </a:lnTo>
                  <a:lnTo>
                    <a:pt x="3121416" y="884840"/>
                  </a:lnTo>
                  <a:lnTo>
                    <a:pt x="3149536" y="848465"/>
                  </a:lnTo>
                  <a:lnTo>
                    <a:pt x="3174524" y="809719"/>
                  </a:lnTo>
                  <a:lnTo>
                    <a:pt x="3196190" y="768791"/>
                  </a:lnTo>
                  <a:lnTo>
                    <a:pt x="3214343" y="725873"/>
                  </a:lnTo>
                  <a:lnTo>
                    <a:pt x="3228793" y="681155"/>
                  </a:lnTo>
                  <a:lnTo>
                    <a:pt x="3239351" y="634826"/>
                  </a:lnTo>
                  <a:lnTo>
                    <a:pt x="3245824" y="587077"/>
                  </a:lnTo>
                  <a:lnTo>
                    <a:pt x="3248025" y="538099"/>
                  </a:lnTo>
                  <a:close/>
                </a:path>
                <a:path w="9782175" h="1076325">
                  <a:moveTo>
                    <a:pt x="5419725" y="533400"/>
                  </a:moveTo>
                  <a:lnTo>
                    <a:pt x="5417544" y="484842"/>
                  </a:lnTo>
                  <a:lnTo>
                    <a:pt x="5411128" y="437507"/>
                  </a:lnTo>
                  <a:lnTo>
                    <a:pt x="5400666" y="391583"/>
                  </a:lnTo>
                  <a:lnTo>
                    <a:pt x="5386345" y="347258"/>
                  </a:lnTo>
                  <a:lnTo>
                    <a:pt x="5368355" y="304721"/>
                  </a:lnTo>
                  <a:lnTo>
                    <a:pt x="5346883" y="264160"/>
                  </a:lnTo>
                  <a:lnTo>
                    <a:pt x="5322119" y="225762"/>
                  </a:lnTo>
                  <a:lnTo>
                    <a:pt x="5294251" y="189716"/>
                  </a:lnTo>
                  <a:lnTo>
                    <a:pt x="5263467" y="156210"/>
                  </a:lnTo>
                  <a:lnTo>
                    <a:pt x="5229956" y="125432"/>
                  </a:lnTo>
                  <a:lnTo>
                    <a:pt x="5193907" y="97570"/>
                  </a:lnTo>
                  <a:lnTo>
                    <a:pt x="5155508" y="72813"/>
                  </a:lnTo>
                  <a:lnTo>
                    <a:pt x="5114948" y="51348"/>
                  </a:lnTo>
                  <a:lnTo>
                    <a:pt x="5072415" y="33364"/>
                  </a:lnTo>
                  <a:lnTo>
                    <a:pt x="5028097" y="19050"/>
                  </a:lnTo>
                  <a:lnTo>
                    <a:pt x="4982184" y="8592"/>
                  </a:lnTo>
                  <a:lnTo>
                    <a:pt x="4934864" y="2179"/>
                  </a:lnTo>
                  <a:lnTo>
                    <a:pt x="4886325" y="0"/>
                  </a:lnTo>
                  <a:lnTo>
                    <a:pt x="4837767" y="2179"/>
                  </a:lnTo>
                  <a:lnTo>
                    <a:pt x="4790432" y="8592"/>
                  </a:lnTo>
                  <a:lnTo>
                    <a:pt x="4744508" y="19050"/>
                  </a:lnTo>
                  <a:lnTo>
                    <a:pt x="4700183" y="33364"/>
                  </a:lnTo>
                  <a:lnTo>
                    <a:pt x="4657646" y="51348"/>
                  </a:lnTo>
                  <a:lnTo>
                    <a:pt x="4617085" y="72813"/>
                  </a:lnTo>
                  <a:lnTo>
                    <a:pt x="4578687" y="97570"/>
                  </a:lnTo>
                  <a:lnTo>
                    <a:pt x="4542641" y="125432"/>
                  </a:lnTo>
                  <a:lnTo>
                    <a:pt x="4509135" y="156209"/>
                  </a:lnTo>
                  <a:lnTo>
                    <a:pt x="4478357" y="189716"/>
                  </a:lnTo>
                  <a:lnTo>
                    <a:pt x="4450495" y="225762"/>
                  </a:lnTo>
                  <a:lnTo>
                    <a:pt x="4425738" y="264159"/>
                  </a:lnTo>
                  <a:lnTo>
                    <a:pt x="4404273" y="304721"/>
                  </a:lnTo>
                  <a:lnTo>
                    <a:pt x="4386289" y="347258"/>
                  </a:lnTo>
                  <a:lnTo>
                    <a:pt x="4371975" y="391583"/>
                  </a:lnTo>
                  <a:lnTo>
                    <a:pt x="4361517" y="437507"/>
                  </a:lnTo>
                  <a:lnTo>
                    <a:pt x="4355104" y="484842"/>
                  </a:lnTo>
                  <a:lnTo>
                    <a:pt x="4352925" y="533400"/>
                  </a:lnTo>
                  <a:lnTo>
                    <a:pt x="4355104" y="581939"/>
                  </a:lnTo>
                  <a:lnTo>
                    <a:pt x="4361517" y="629259"/>
                  </a:lnTo>
                  <a:lnTo>
                    <a:pt x="4371975" y="675172"/>
                  </a:lnTo>
                  <a:lnTo>
                    <a:pt x="4386289" y="719490"/>
                  </a:lnTo>
                  <a:lnTo>
                    <a:pt x="4404273" y="762023"/>
                  </a:lnTo>
                  <a:lnTo>
                    <a:pt x="4425738" y="802583"/>
                  </a:lnTo>
                  <a:lnTo>
                    <a:pt x="4450495" y="840982"/>
                  </a:lnTo>
                  <a:lnTo>
                    <a:pt x="4478357" y="877031"/>
                  </a:lnTo>
                  <a:lnTo>
                    <a:pt x="4509134" y="910542"/>
                  </a:lnTo>
                  <a:lnTo>
                    <a:pt x="4542641" y="941326"/>
                  </a:lnTo>
                  <a:lnTo>
                    <a:pt x="4578687" y="969194"/>
                  </a:lnTo>
                  <a:lnTo>
                    <a:pt x="4617084" y="993958"/>
                  </a:lnTo>
                  <a:lnTo>
                    <a:pt x="4657646" y="1015430"/>
                  </a:lnTo>
                  <a:lnTo>
                    <a:pt x="4700183" y="1033420"/>
                  </a:lnTo>
                  <a:lnTo>
                    <a:pt x="4744508" y="1047741"/>
                  </a:lnTo>
                  <a:lnTo>
                    <a:pt x="4790432" y="1058203"/>
                  </a:lnTo>
                  <a:lnTo>
                    <a:pt x="4837767" y="1064619"/>
                  </a:lnTo>
                  <a:lnTo>
                    <a:pt x="4886325" y="1066800"/>
                  </a:lnTo>
                  <a:lnTo>
                    <a:pt x="4934864" y="1064619"/>
                  </a:lnTo>
                  <a:lnTo>
                    <a:pt x="4982184" y="1058203"/>
                  </a:lnTo>
                  <a:lnTo>
                    <a:pt x="5028097" y="1047741"/>
                  </a:lnTo>
                  <a:lnTo>
                    <a:pt x="5072415" y="1033420"/>
                  </a:lnTo>
                  <a:lnTo>
                    <a:pt x="5114948" y="1015430"/>
                  </a:lnTo>
                  <a:lnTo>
                    <a:pt x="5155508" y="993958"/>
                  </a:lnTo>
                  <a:lnTo>
                    <a:pt x="5193907" y="969194"/>
                  </a:lnTo>
                  <a:lnTo>
                    <a:pt x="5229956" y="941326"/>
                  </a:lnTo>
                  <a:lnTo>
                    <a:pt x="5263467" y="910542"/>
                  </a:lnTo>
                  <a:lnTo>
                    <a:pt x="5294251" y="877031"/>
                  </a:lnTo>
                  <a:lnTo>
                    <a:pt x="5322119" y="840982"/>
                  </a:lnTo>
                  <a:lnTo>
                    <a:pt x="5346883" y="802583"/>
                  </a:lnTo>
                  <a:lnTo>
                    <a:pt x="5368355" y="762023"/>
                  </a:lnTo>
                  <a:lnTo>
                    <a:pt x="5386345" y="719490"/>
                  </a:lnTo>
                  <a:lnTo>
                    <a:pt x="5400666" y="675172"/>
                  </a:lnTo>
                  <a:lnTo>
                    <a:pt x="5411128" y="629259"/>
                  </a:lnTo>
                  <a:lnTo>
                    <a:pt x="5417544" y="581939"/>
                  </a:lnTo>
                  <a:lnTo>
                    <a:pt x="5419725" y="533400"/>
                  </a:lnTo>
                  <a:close/>
                </a:path>
                <a:path w="9782175" h="1076325">
                  <a:moveTo>
                    <a:pt x="7572375" y="542925"/>
                  </a:moveTo>
                  <a:lnTo>
                    <a:pt x="7570174" y="494367"/>
                  </a:lnTo>
                  <a:lnTo>
                    <a:pt x="7563701" y="447032"/>
                  </a:lnTo>
                  <a:lnTo>
                    <a:pt x="7553143" y="401108"/>
                  </a:lnTo>
                  <a:lnTo>
                    <a:pt x="7538693" y="356783"/>
                  </a:lnTo>
                  <a:lnTo>
                    <a:pt x="7520540" y="314246"/>
                  </a:lnTo>
                  <a:lnTo>
                    <a:pt x="7498874" y="273685"/>
                  </a:lnTo>
                  <a:lnTo>
                    <a:pt x="7473886" y="235287"/>
                  </a:lnTo>
                  <a:lnTo>
                    <a:pt x="7445766" y="199241"/>
                  </a:lnTo>
                  <a:lnTo>
                    <a:pt x="7414704" y="165735"/>
                  </a:lnTo>
                  <a:lnTo>
                    <a:pt x="7380890" y="134957"/>
                  </a:lnTo>
                  <a:lnTo>
                    <a:pt x="7344515" y="107095"/>
                  </a:lnTo>
                  <a:lnTo>
                    <a:pt x="7305769" y="82338"/>
                  </a:lnTo>
                  <a:lnTo>
                    <a:pt x="7264841" y="60873"/>
                  </a:lnTo>
                  <a:lnTo>
                    <a:pt x="7221923" y="42889"/>
                  </a:lnTo>
                  <a:lnTo>
                    <a:pt x="7177205" y="28575"/>
                  </a:lnTo>
                  <a:lnTo>
                    <a:pt x="7130876" y="18117"/>
                  </a:lnTo>
                  <a:lnTo>
                    <a:pt x="7083127" y="11704"/>
                  </a:lnTo>
                  <a:lnTo>
                    <a:pt x="7034149" y="9525"/>
                  </a:lnTo>
                  <a:lnTo>
                    <a:pt x="6985171" y="11704"/>
                  </a:lnTo>
                  <a:lnTo>
                    <a:pt x="6937426" y="18117"/>
                  </a:lnTo>
                  <a:lnTo>
                    <a:pt x="6891102" y="28575"/>
                  </a:lnTo>
                  <a:lnTo>
                    <a:pt x="6846390" y="42889"/>
                  </a:lnTo>
                  <a:lnTo>
                    <a:pt x="6803480" y="60873"/>
                  </a:lnTo>
                  <a:lnTo>
                    <a:pt x="6762561" y="82338"/>
                  </a:lnTo>
                  <a:lnTo>
                    <a:pt x="6723825" y="107095"/>
                  </a:lnTo>
                  <a:lnTo>
                    <a:pt x="6687460" y="134957"/>
                  </a:lnTo>
                  <a:lnTo>
                    <a:pt x="6653657" y="165734"/>
                  </a:lnTo>
                  <a:lnTo>
                    <a:pt x="6622605" y="199241"/>
                  </a:lnTo>
                  <a:lnTo>
                    <a:pt x="6594495" y="235287"/>
                  </a:lnTo>
                  <a:lnTo>
                    <a:pt x="6569517" y="273684"/>
                  </a:lnTo>
                  <a:lnTo>
                    <a:pt x="6547860" y="314246"/>
                  </a:lnTo>
                  <a:lnTo>
                    <a:pt x="6529715" y="356783"/>
                  </a:lnTo>
                  <a:lnTo>
                    <a:pt x="6515271" y="401108"/>
                  </a:lnTo>
                  <a:lnTo>
                    <a:pt x="6504719" y="447032"/>
                  </a:lnTo>
                  <a:lnTo>
                    <a:pt x="6498249" y="494367"/>
                  </a:lnTo>
                  <a:lnTo>
                    <a:pt x="6496050" y="542925"/>
                  </a:lnTo>
                  <a:lnTo>
                    <a:pt x="6498249" y="591464"/>
                  </a:lnTo>
                  <a:lnTo>
                    <a:pt x="6504719" y="638784"/>
                  </a:lnTo>
                  <a:lnTo>
                    <a:pt x="6515271" y="684697"/>
                  </a:lnTo>
                  <a:lnTo>
                    <a:pt x="6529715" y="729015"/>
                  </a:lnTo>
                  <a:lnTo>
                    <a:pt x="6547860" y="771548"/>
                  </a:lnTo>
                  <a:lnTo>
                    <a:pt x="6569517" y="812108"/>
                  </a:lnTo>
                  <a:lnTo>
                    <a:pt x="6594495" y="850507"/>
                  </a:lnTo>
                  <a:lnTo>
                    <a:pt x="6622605" y="886556"/>
                  </a:lnTo>
                  <a:lnTo>
                    <a:pt x="6653657" y="920067"/>
                  </a:lnTo>
                  <a:lnTo>
                    <a:pt x="6687460" y="950851"/>
                  </a:lnTo>
                  <a:lnTo>
                    <a:pt x="6723825" y="978719"/>
                  </a:lnTo>
                  <a:lnTo>
                    <a:pt x="6762561" y="1003483"/>
                  </a:lnTo>
                  <a:lnTo>
                    <a:pt x="6803480" y="1024955"/>
                  </a:lnTo>
                  <a:lnTo>
                    <a:pt x="6846390" y="1042945"/>
                  </a:lnTo>
                  <a:lnTo>
                    <a:pt x="6891102" y="1057266"/>
                  </a:lnTo>
                  <a:lnTo>
                    <a:pt x="6937426" y="1067728"/>
                  </a:lnTo>
                  <a:lnTo>
                    <a:pt x="6985171" y="1074144"/>
                  </a:lnTo>
                  <a:lnTo>
                    <a:pt x="7034149" y="1076325"/>
                  </a:lnTo>
                  <a:lnTo>
                    <a:pt x="7083127" y="1074144"/>
                  </a:lnTo>
                  <a:lnTo>
                    <a:pt x="7130876" y="1067728"/>
                  </a:lnTo>
                  <a:lnTo>
                    <a:pt x="7177205" y="1057266"/>
                  </a:lnTo>
                  <a:lnTo>
                    <a:pt x="7221923" y="1042945"/>
                  </a:lnTo>
                  <a:lnTo>
                    <a:pt x="7264841" y="1024955"/>
                  </a:lnTo>
                  <a:lnTo>
                    <a:pt x="7305769" y="1003483"/>
                  </a:lnTo>
                  <a:lnTo>
                    <a:pt x="7344515" y="978719"/>
                  </a:lnTo>
                  <a:lnTo>
                    <a:pt x="7380890" y="950851"/>
                  </a:lnTo>
                  <a:lnTo>
                    <a:pt x="7414704" y="920067"/>
                  </a:lnTo>
                  <a:lnTo>
                    <a:pt x="7445766" y="886556"/>
                  </a:lnTo>
                  <a:lnTo>
                    <a:pt x="7473886" y="850507"/>
                  </a:lnTo>
                  <a:lnTo>
                    <a:pt x="7498874" y="812108"/>
                  </a:lnTo>
                  <a:lnTo>
                    <a:pt x="7520540" y="771548"/>
                  </a:lnTo>
                  <a:lnTo>
                    <a:pt x="7538693" y="729015"/>
                  </a:lnTo>
                  <a:lnTo>
                    <a:pt x="7553143" y="684697"/>
                  </a:lnTo>
                  <a:lnTo>
                    <a:pt x="7563701" y="638784"/>
                  </a:lnTo>
                  <a:lnTo>
                    <a:pt x="7570174" y="591464"/>
                  </a:lnTo>
                  <a:lnTo>
                    <a:pt x="7572375" y="542925"/>
                  </a:lnTo>
                  <a:close/>
                </a:path>
                <a:path w="9782175" h="1076325">
                  <a:moveTo>
                    <a:pt x="9782175" y="533400"/>
                  </a:moveTo>
                  <a:lnTo>
                    <a:pt x="9779994" y="484842"/>
                  </a:lnTo>
                  <a:lnTo>
                    <a:pt x="9773578" y="437507"/>
                  </a:lnTo>
                  <a:lnTo>
                    <a:pt x="9763116" y="391583"/>
                  </a:lnTo>
                  <a:lnTo>
                    <a:pt x="9748795" y="347258"/>
                  </a:lnTo>
                  <a:lnTo>
                    <a:pt x="9730805" y="304721"/>
                  </a:lnTo>
                  <a:lnTo>
                    <a:pt x="9709333" y="264160"/>
                  </a:lnTo>
                  <a:lnTo>
                    <a:pt x="9684569" y="225762"/>
                  </a:lnTo>
                  <a:lnTo>
                    <a:pt x="9656701" y="189716"/>
                  </a:lnTo>
                  <a:lnTo>
                    <a:pt x="9625917" y="156210"/>
                  </a:lnTo>
                  <a:lnTo>
                    <a:pt x="9592406" y="125432"/>
                  </a:lnTo>
                  <a:lnTo>
                    <a:pt x="9556357" y="97570"/>
                  </a:lnTo>
                  <a:lnTo>
                    <a:pt x="9517958" y="72813"/>
                  </a:lnTo>
                  <a:lnTo>
                    <a:pt x="9477398" y="51348"/>
                  </a:lnTo>
                  <a:lnTo>
                    <a:pt x="9434865" y="33364"/>
                  </a:lnTo>
                  <a:lnTo>
                    <a:pt x="9390547" y="19050"/>
                  </a:lnTo>
                  <a:lnTo>
                    <a:pt x="9344634" y="8592"/>
                  </a:lnTo>
                  <a:lnTo>
                    <a:pt x="9297314" y="2179"/>
                  </a:lnTo>
                  <a:lnTo>
                    <a:pt x="9248775" y="0"/>
                  </a:lnTo>
                  <a:lnTo>
                    <a:pt x="9200217" y="2179"/>
                  </a:lnTo>
                  <a:lnTo>
                    <a:pt x="9152882" y="8592"/>
                  </a:lnTo>
                  <a:lnTo>
                    <a:pt x="9106958" y="19050"/>
                  </a:lnTo>
                  <a:lnTo>
                    <a:pt x="9062633" y="33364"/>
                  </a:lnTo>
                  <a:lnTo>
                    <a:pt x="9020096" y="51348"/>
                  </a:lnTo>
                  <a:lnTo>
                    <a:pt x="8979535" y="72813"/>
                  </a:lnTo>
                  <a:lnTo>
                    <a:pt x="8941137" y="97570"/>
                  </a:lnTo>
                  <a:lnTo>
                    <a:pt x="8905091" y="125432"/>
                  </a:lnTo>
                  <a:lnTo>
                    <a:pt x="8871585" y="156209"/>
                  </a:lnTo>
                  <a:lnTo>
                    <a:pt x="8840807" y="189716"/>
                  </a:lnTo>
                  <a:lnTo>
                    <a:pt x="8812945" y="225762"/>
                  </a:lnTo>
                  <a:lnTo>
                    <a:pt x="8788188" y="264159"/>
                  </a:lnTo>
                  <a:lnTo>
                    <a:pt x="8766723" y="304721"/>
                  </a:lnTo>
                  <a:lnTo>
                    <a:pt x="8748739" y="347258"/>
                  </a:lnTo>
                  <a:lnTo>
                    <a:pt x="8734424" y="391583"/>
                  </a:lnTo>
                  <a:lnTo>
                    <a:pt x="8723967" y="437507"/>
                  </a:lnTo>
                  <a:lnTo>
                    <a:pt x="8717554" y="484842"/>
                  </a:lnTo>
                  <a:lnTo>
                    <a:pt x="8715375" y="533400"/>
                  </a:lnTo>
                  <a:lnTo>
                    <a:pt x="8717554" y="581939"/>
                  </a:lnTo>
                  <a:lnTo>
                    <a:pt x="8723967" y="629259"/>
                  </a:lnTo>
                  <a:lnTo>
                    <a:pt x="8734425" y="675172"/>
                  </a:lnTo>
                  <a:lnTo>
                    <a:pt x="8748739" y="719490"/>
                  </a:lnTo>
                  <a:lnTo>
                    <a:pt x="8766723" y="762023"/>
                  </a:lnTo>
                  <a:lnTo>
                    <a:pt x="8788188" y="802583"/>
                  </a:lnTo>
                  <a:lnTo>
                    <a:pt x="8812945" y="840982"/>
                  </a:lnTo>
                  <a:lnTo>
                    <a:pt x="8840807" y="877031"/>
                  </a:lnTo>
                  <a:lnTo>
                    <a:pt x="8871585" y="910542"/>
                  </a:lnTo>
                  <a:lnTo>
                    <a:pt x="8905091" y="941326"/>
                  </a:lnTo>
                  <a:lnTo>
                    <a:pt x="8941137" y="969194"/>
                  </a:lnTo>
                  <a:lnTo>
                    <a:pt x="8979535" y="993958"/>
                  </a:lnTo>
                  <a:lnTo>
                    <a:pt x="9020096" y="1015430"/>
                  </a:lnTo>
                  <a:lnTo>
                    <a:pt x="9062633" y="1033420"/>
                  </a:lnTo>
                  <a:lnTo>
                    <a:pt x="9106958" y="1047741"/>
                  </a:lnTo>
                  <a:lnTo>
                    <a:pt x="9152882" y="1058203"/>
                  </a:lnTo>
                  <a:lnTo>
                    <a:pt x="9200217" y="1064619"/>
                  </a:lnTo>
                  <a:lnTo>
                    <a:pt x="9248775" y="1066800"/>
                  </a:lnTo>
                  <a:lnTo>
                    <a:pt x="9297314" y="1064619"/>
                  </a:lnTo>
                  <a:lnTo>
                    <a:pt x="9344634" y="1058203"/>
                  </a:lnTo>
                  <a:lnTo>
                    <a:pt x="9390547" y="1047741"/>
                  </a:lnTo>
                  <a:lnTo>
                    <a:pt x="9434865" y="1033420"/>
                  </a:lnTo>
                  <a:lnTo>
                    <a:pt x="9477398" y="1015430"/>
                  </a:lnTo>
                  <a:lnTo>
                    <a:pt x="9517958" y="993958"/>
                  </a:lnTo>
                  <a:lnTo>
                    <a:pt x="9556357" y="969194"/>
                  </a:lnTo>
                  <a:lnTo>
                    <a:pt x="9592406" y="941326"/>
                  </a:lnTo>
                  <a:lnTo>
                    <a:pt x="9625917" y="910542"/>
                  </a:lnTo>
                  <a:lnTo>
                    <a:pt x="9656701" y="877031"/>
                  </a:lnTo>
                  <a:lnTo>
                    <a:pt x="9684569" y="840982"/>
                  </a:lnTo>
                  <a:lnTo>
                    <a:pt x="9709333" y="802583"/>
                  </a:lnTo>
                  <a:lnTo>
                    <a:pt x="9730805" y="762023"/>
                  </a:lnTo>
                  <a:lnTo>
                    <a:pt x="9748795" y="719490"/>
                  </a:lnTo>
                  <a:lnTo>
                    <a:pt x="9763116" y="675172"/>
                  </a:lnTo>
                  <a:lnTo>
                    <a:pt x="9773578" y="629259"/>
                  </a:lnTo>
                  <a:lnTo>
                    <a:pt x="9779994" y="581939"/>
                  </a:lnTo>
                  <a:lnTo>
                    <a:pt x="9782175" y="533400"/>
                  </a:lnTo>
                  <a:close/>
                </a:path>
              </a:pathLst>
            </a:custGeom>
            <a:ln w="12700">
              <a:solidFill>
                <a:srgbClr val="FFFFFF"/>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1581150" y="2981325"/>
              <a:ext cx="714375" cy="714375"/>
            </a:xfrm>
            <a:prstGeom prst="rect">
              <a:avLst/>
            </a:prstGeom>
          </p:spPr>
        </p:pic>
        <p:pic>
          <p:nvPicPr>
            <p:cNvPr id="14" name="object 14"/>
            <p:cNvPicPr/>
            <p:nvPr/>
          </p:nvPicPr>
          <p:blipFill>
            <a:blip r:embed="rId3" cstate="print"/>
            <a:stretch>
              <a:fillRect/>
            </a:stretch>
          </p:blipFill>
          <p:spPr>
            <a:xfrm>
              <a:off x="3800475" y="3009900"/>
              <a:ext cx="628650" cy="619125"/>
            </a:xfrm>
            <a:prstGeom prst="rect">
              <a:avLst/>
            </a:prstGeom>
          </p:spPr>
        </p:pic>
        <p:pic>
          <p:nvPicPr>
            <p:cNvPr id="15" name="object 15"/>
            <p:cNvPicPr/>
            <p:nvPr/>
          </p:nvPicPr>
          <p:blipFill>
            <a:blip r:embed="rId4" cstate="print"/>
            <a:stretch>
              <a:fillRect/>
            </a:stretch>
          </p:blipFill>
          <p:spPr>
            <a:xfrm>
              <a:off x="6000750" y="3028950"/>
              <a:ext cx="619125" cy="619125"/>
            </a:xfrm>
            <a:prstGeom prst="rect">
              <a:avLst/>
            </a:prstGeom>
          </p:spPr>
        </p:pic>
        <p:pic>
          <p:nvPicPr>
            <p:cNvPr id="16" name="object 16"/>
            <p:cNvPicPr/>
            <p:nvPr/>
          </p:nvPicPr>
          <p:blipFill>
            <a:blip r:embed="rId5" cstate="print"/>
            <a:stretch>
              <a:fillRect/>
            </a:stretch>
          </p:blipFill>
          <p:spPr>
            <a:xfrm>
              <a:off x="8143875" y="3009900"/>
              <a:ext cx="628650" cy="619125"/>
            </a:xfrm>
            <a:prstGeom prst="rect">
              <a:avLst/>
            </a:prstGeom>
          </p:spPr>
        </p:pic>
        <p:pic>
          <p:nvPicPr>
            <p:cNvPr id="17" name="object 17"/>
            <p:cNvPicPr/>
            <p:nvPr/>
          </p:nvPicPr>
          <p:blipFill>
            <a:blip r:embed="rId6" cstate="print"/>
            <a:stretch>
              <a:fillRect/>
            </a:stretch>
          </p:blipFill>
          <p:spPr>
            <a:xfrm>
              <a:off x="10344150" y="3019425"/>
              <a:ext cx="628650" cy="619125"/>
            </a:xfrm>
            <a:prstGeom prst="rect">
              <a:avLst/>
            </a:prstGeom>
          </p:spPr>
        </p:pic>
      </p:grpSp>
      <p:sp>
        <p:nvSpPr>
          <p:cNvPr id="18" name="object 18"/>
          <p:cNvSpPr txBox="1">
            <a:spLocks noGrp="1"/>
          </p:cNvSpPr>
          <p:nvPr>
            <p:ph type="title"/>
          </p:nvPr>
        </p:nvSpPr>
        <p:spPr>
          <a:xfrm>
            <a:off x="2664205" y="1210944"/>
            <a:ext cx="7053580" cy="632460"/>
          </a:xfrm>
          <a:prstGeom prst="rect">
            <a:avLst/>
          </a:prstGeom>
        </p:spPr>
        <p:txBody>
          <a:bodyPr vert="horz" wrap="square" lIns="0" tIns="16510" rIns="0" bIns="0" rtlCol="0">
            <a:spAutoFit/>
          </a:bodyPr>
          <a:lstStyle/>
          <a:p>
            <a:pPr marL="12700">
              <a:lnSpc>
                <a:spcPct val="100000"/>
              </a:lnSpc>
              <a:spcBef>
                <a:spcPts val="130"/>
              </a:spcBef>
              <a:tabLst>
                <a:tab pos="1687830" algn="l"/>
                <a:tab pos="4657725" algn="l"/>
              </a:tabLst>
            </a:pPr>
            <a:r>
              <a:rPr sz="3950" spc="-10" dirty="0"/>
              <a:t>D</a:t>
            </a:r>
            <a:r>
              <a:rPr sz="3950" spc="215" dirty="0"/>
              <a:t>A</a:t>
            </a:r>
            <a:r>
              <a:rPr sz="3950" spc="-245" dirty="0"/>
              <a:t>T</a:t>
            </a:r>
            <a:r>
              <a:rPr sz="3950" spc="-114" dirty="0"/>
              <a:t>A</a:t>
            </a:r>
            <a:r>
              <a:rPr sz="3950" dirty="0"/>
              <a:t>	</a:t>
            </a:r>
            <a:r>
              <a:rPr sz="3950" spc="-114" dirty="0"/>
              <a:t>A</a:t>
            </a:r>
            <a:r>
              <a:rPr sz="3950" spc="-540" dirty="0"/>
              <a:t> </a:t>
            </a:r>
            <a:r>
              <a:rPr sz="3950" spc="-114" dirty="0"/>
              <a:t>N</a:t>
            </a:r>
            <a:r>
              <a:rPr sz="3950" spc="-540" dirty="0"/>
              <a:t> </a:t>
            </a:r>
            <a:r>
              <a:rPr sz="3950" spc="-114" dirty="0"/>
              <a:t>A</a:t>
            </a:r>
            <a:r>
              <a:rPr sz="3950" spc="-540" dirty="0"/>
              <a:t> </a:t>
            </a:r>
            <a:r>
              <a:rPr sz="3950" spc="-320" dirty="0"/>
              <a:t>L</a:t>
            </a:r>
            <a:r>
              <a:rPr sz="3950" spc="-315" dirty="0"/>
              <a:t>Y</a:t>
            </a:r>
            <a:r>
              <a:rPr sz="3950" spc="-495" dirty="0"/>
              <a:t> </a:t>
            </a:r>
            <a:r>
              <a:rPr sz="3950" spc="-740" dirty="0"/>
              <a:t>S</a:t>
            </a:r>
            <a:r>
              <a:rPr sz="3950" spc="-525" dirty="0"/>
              <a:t> </a:t>
            </a:r>
            <a:r>
              <a:rPr sz="3950" spc="-65" dirty="0"/>
              <a:t>I</a:t>
            </a:r>
            <a:r>
              <a:rPr sz="3950" spc="-484" dirty="0"/>
              <a:t> </a:t>
            </a:r>
            <a:r>
              <a:rPr sz="3950" spc="-740" dirty="0"/>
              <a:t>S</a:t>
            </a:r>
            <a:r>
              <a:rPr sz="3950" dirty="0"/>
              <a:t>	</a:t>
            </a:r>
            <a:r>
              <a:rPr sz="3950" spc="-525" dirty="0"/>
              <a:t>P</a:t>
            </a:r>
            <a:r>
              <a:rPr sz="3950" spc="-515" dirty="0"/>
              <a:t> </a:t>
            </a:r>
            <a:r>
              <a:rPr sz="3950" spc="-85" dirty="0"/>
              <a:t>R</a:t>
            </a:r>
            <a:r>
              <a:rPr sz="3950" spc="-130" dirty="0"/>
              <a:t>O</a:t>
            </a:r>
            <a:r>
              <a:rPr sz="3950" spc="-525" dirty="0"/>
              <a:t> </a:t>
            </a:r>
            <a:r>
              <a:rPr sz="3950" spc="-535" dirty="0"/>
              <a:t>C</a:t>
            </a:r>
            <a:r>
              <a:rPr sz="3950" spc="-495" dirty="0"/>
              <a:t> </a:t>
            </a:r>
            <a:r>
              <a:rPr sz="3950" spc="-730" dirty="0"/>
              <a:t>E</a:t>
            </a:r>
            <a:r>
              <a:rPr sz="3950" spc="-535" dirty="0"/>
              <a:t> </a:t>
            </a:r>
            <a:r>
              <a:rPr sz="3950" spc="-740" dirty="0"/>
              <a:t>S</a:t>
            </a:r>
            <a:r>
              <a:rPr sz="3950" spc="-525" dirty="0"/>
              <a:t> </a:t>
            </a:r>
            <a:r>
              <a:rPr sz="3950" spc="-740" dirty="0"/>
              <a:t>S</a:t>
            </a:r>
            <a:endParaRPr sz="3950"/>
          </a:p>
        </p:txBody>
      </p:sp>
      <p:pic>
        <p:nvPicPr>
          <p:cNvPr id="20" name="object 20"/>
          <p:cNvPicPr/>
          <p:nvPr/>
        </p:nvPicPr>
        <p:blipFill>
          <a:blip r:embed="rId7" cstate="print"/>
          <a:stretch>
            <a:fillRect/>
          </a:stretch>
        </p:blipFill>
        <p:spPr>
          <a:xfrm>
            <a:off x="2352675" y="4276725"/>
            <a:ext cx="142875" cy="152400"/>
          </a:xfrm>
          <a:prstGeom prst="rect">
            <a:avLst/>
          </a:prstGeom>
        </p:spPr>
      </p:pic>
      <p:pic>
        <p:nvPicPr>
          <p:cNvPr id="21" name="object 21"/>
          <p:cNvPicPr/>
          <p:nvPr/>
        </p:nvPicPr>
        <p:blipFill>
          <a:blip r:embed="rId8" cstate="print"/>
          <a:stretch>
            <a:fillRect/>
          </a:stretch>
        </p:blipFill>
        <p:spPr>
          <a:xfrm>
            <a:off x="4514850" y="4276725"/>
            <a:ext cx="152400" cy="152400"/>
          </a:xfrm>
          <a:prstGeom prst="rect">
            <a:avLst/>
          </a:prstGeom>
        </p:spPr>
      </p:pic>
      <p:pic>
        <p:nvPicPr>
          <p:cNvPr id="22" name="object 22"/>
          <p:cNvPicPr/>
          <p:nvPr/>
        </p:nvPicPr>
        <p:blipFill>
          <a:blip r:embed="rId9" cstate="print"/>
          <a:stretch>
            <a:fillRect/>
          </a:stretch>
        </p:blipFill>
        <p:spPr>
          <a:xfrm>
            <a:off x="6705600" y="4276725"/>
            <a:ext cx="142875" cy="152400"/>
          </a:xfrm>
          <a:prstGeom prst="rect">
            <a:avLst/>
          </a:prstGeom>
        </p:spPr>
      </p:pic>
      <p:pic>
        <p:nvPicPr>
          <p:cNvPr id="23" name="object 23"/>
          <p:cNvPicPr/>
          <p:nvPr/>
        </p:nvPicPr>
        <p:blipFill>
          <a:blip r:embed="rId10" cstate="print"/>
          <a:stretch>
            <a:fillRect/>
          </a:stretch>
        </p:blipFill>
        <p:spPr>
          <a:xfrm>
            <a:off x="8839200" y="4276725"/>
            <a:ext cx="152400" cy="152400"/>
          </a:xfrm>
          <a:prstGeom prst="rect">
            <a:avLst/>
          </a:prstGeom>
        </p:spPr>
      </p:pic>
      <p:pic>
        <p:nvPicPr>
          <p:cNvPr id="24" name="object 24"/>
          <p:cNvPicPr/>
          <p:nvPr/>
        </p:nvPicPr>
        <p:blipFill>
          <a:blip r:embed="rId11" cstate="print"/>
          <a:stretch>
            <a:fillRect/>
          </a:stretch>
        </p:blipFill>
        <p:spPr>
          <a:xfrm>
            <a:off x="11058525" y="4276725"/>
            <a:ext cx="142875" cy="152400"/>
          </a:xfrm>
          <a:prstGeom prst="rect">
            <a:avLst/>
          </a:prstGeom>
        </p:spPr>
      </p:pic>
      <p:sp>
        <p:nvSpPr>
          <p:cNvPr id="25" name="object 25"/>
          <p:cNvSpPr txBox="1"/>
          <p:nvPr/>
        </p:nvSpPr>
        <p:spPr>
          <a:xfrm>
            <a:off x="1460500" y="4134230"/>
            <a:ext cx="803910" cy="957580"/>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0" dirty="0">
                <a:solidFill>
                  <a:srgbClr val="FFFFFF"/>
                </a:solidFill>
                <a:latin typeface="Arial"/>
                <a:cs typeface="Arial"/>
              </a:rPr>
              <a:t>t</a:t>
            </a:r>
            <a:r>
              <a:rPr sz="2400" b="1" spc="-210" dirty="0">
                <a:solidFill>
                  <a:srgbClr val="FFFFFF"/>
                </a:solidFill>
                <a:latin typeface="Arial"/>
                <a:cs typeface="Arial"/>
              </a:rPr>
              <a:t>e</a:t>
            </a:r>
            <a:r>
              <a:rPr sz="2400" b="1" spc="-190" dirty="0">
                <a:solidFill>
                  <a:srgbClr val="FFFFFF"/>
                </a:solidFill>
                <a:latin typeface="Arial"/>
                <a:cs typeface="Arial"/>
              </a:rPr>
              <a:t>p</a:t>
            </a:r>
            <a:r>
              <a:rPr sz="2400" b="1" spc="10" dirty="0">
                <a:solidFill>
                  <a:srgbClr val="FFFFFF"/>
                </a:solidFill>
                <a:latin typeface="Arial"/>
                <a:cs typeface="Arial"/>
              </a:rPr>
              <a:t> </a:t>
            </a:r>
            <a:r>
              <a:rPr sz="2400" b="1" spc="-60" dirty="0">
                <a:solidFill>
                  <a:srgbClr val="FFFFFF"/>
                </a:solidFill>
                <a:latin typeface="Arial"/>
                <a:cs typeface="Arial"/>
              </a:rPr>
              <a:t>1</a:t>
            </a:r>
            <a:endParaRPr sz="2400">
              <a:latin typeface="Arial"/>
              <a:cs typeface="Arial"/>
            </a:endParaRPr>
          </a:p>
          <a:p>
            <a:pPr marL="12700" marR="5080">
              <a:lnSpc>
                <a:spcPct val="102800"/>
              </a:lnSpc>
              <a:spcBef>
                <a:spcPts val="990"/>
              </a:spcBef>
            </a:pPr>
            <a:r>
              <a:rPr sz="1400" spc="25" dirty="0">
                <a:solidFill>
                  <a:srgbClr val="FFFFFF"/>
                </a:solidFill>
                <a:latin typeface="Segoe UI Light"/>
                <a:cs typeface="Segoe UI Light"/>
              </a:rPr>
              <a:t>D</a:t>
            </a:r>
            <a:r>
              <a:rPr sz="1400" spc="40" dirty="0">
                <a:solidFill>
                  <a:srgbClr val="FFFFFF"/>
                </a:solidFill>
                <a:latin typeface="Segoe UI Light"/>
                <a:cs typeface="Segoe UI Light"/>
              </a:rPr>
              <a:t>e</a:t>
            </a:r>
            <a:r>
              <a:rPr sz="1400" spc="-15" dirty="0">
                <a:solidFill>
                  <a:srgbClr val="FFFFFF"/>
                </a:solidFill>
                <a:latin typeface="Segoe UI Light"/>
                <a:cs typeface="Segoe UI Light"/>
              </a:rPr>
              <a:t>f</a:t>
            </a:r>
            <a:r>
              <a:rPr sz="1400" spc="10" dirty="0">
                <a:solidFill>
                  <a:srgbClr val="FFFFFF"/>
                </a:solidFill>
                <a:latin typeface="Segoe UI Light"/>
                <a:cs typeface="Segoe UI Light"/>
              </a:rPr>
              <a:t>i</a:t>
            </a:r>
            <a:r>
              <a:rPr sz="1400" spc="-5" dirty="0">
                <a:solidFill>
                  <a:srgbClr val="FFFFFF"/>
                </a:solidFill>
                <a:latin typeface="Segoe UI Light"/>
                <a:cs typeface="Segoe UI Light"/>
              </a:rPr>
              <a:t>n</a:t>
            </a:r>
            <a:r>
              <a:rPr sz="1400" spc="10" dirty="0">
                <a:solidFill>
                  <a:srgbClr val="FFFFFF"/>
                </a:solidFill>
                <a:latin typeface="Segoe UI Light"/>
                <a:cs typeface="Segoe UI Light"/>
              </a:rPr>
              <a:t>e</a:t>
            </a:r>
            <a:r>
              <a:rPr sz="1400" spc="-55" dirty="0">
                <a:solidFill>
                  <a:srgbClr val="FFFFFF"/>
                </a:solidFill>
                <a:latin typeface="Segoe UI Light"/>
                <a:cs typeface="Segoe UI Light"/>
              </a:rPr>
              <a:t> </a:t>
            </a:r>
            <a:r>
              <a:rPr sz="1400" spc="30" dirty="0">
                <a:solidFill>
                  <a:srgbClr val="FFFFFF"/>
                </a:solidFill>
                <a:latin typeface="Segoe UI Light"/>
                <a:cs typeface="Segoe UI Light"/>
              </a:rPr>
              <a:t>t</a:t>
            </a:r>
            <a:r>
              <a:rPr sz="1400" spc="-5" dirty="0">
                <a:solidFill>
                  <a:srgbClr val="FFFFFF"/>
                </a:solidFill>
                <a:latin typeface="Segoe UI Light"/>
                <a:cs typeface="Segoe UI Light"/>
              </a:rPr>
              <a:t>h</a:t>
            </a:r>
            <a:r>
              <a:rPr sz="1400" spc="5" dirty="0">
                <a:solidFill>
                  <a:srgbClr val="FFFFFF"/>
                </a:solidFill>
                <a:latin typeface="Segoe UI Light"/>
                <a:cs typeface="Segoe UI Light"/>
              </a:rPr>
              <a:t>e  </a:t>
            </a:r>
            <a:r>
              <a:rPr sz="1400" spc="10" dirty="0">
                <a:solidFill>
                  <a:srgbClr val="FFFFFF"/>
                </a:solidFill>
                <a:latin typeface="Segoe UI Light"/>
                <a:cs typeface="Segoe UI Light"/>
              </a:rPr>
              <a:t>Question</a:t>
            </a:r>
            <a:endParaRPr sz="1400">
              <a:latin typeface="Segoe UI Light"/>
              <a:cs typeface="Segoe UI Light"/>
            </a:endParaRPr>
          </a:p>
        </p:txBody>
      </p:sp>
      <p:sp>
        <p:nvSpPr>
          <p:cNvPr id="26" name="object 26"/>
          <p:cNvSpPr txBox="1"/>
          <p:nvPr/>
        </p:nvSpPr>
        <p:spPr>
          <a:xfrm>
            <a:off x="3620134" y="4134230"/>
            <a:ext cx="1202690" cy="738505"/>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0" dirty="0">
                <a:solidFill>
                  <a:srgbClr val="FFFFFF"/>
                </a:solidFill>
                <a:latin typeface="Arial"/>
                <a:cs typeface="Arial"/>
              </a:rPr>
              <a:t>t</a:t>
            </a:r>
            <a:r>
              <a:rPr sz="2400" b="1" spc="-210" dirty="0">
                <a:solidFill>
                  <a:srgbClr val="FFFFFF"/>
                </a:solidFill>
                <a:latin typeface="Arial"/>
                <a:cs typeface="Arial"/>
              </a:rPr>
              <a:t>e</a:t>
            </a:r>
            <a:r>
              <a:rPr sz="2400" b="1" spc="-190" dirty="0">
                <a:solidFill>
                  <a:srgbClr val="FFFFFF"/>
                </a:solidFill>
                <a:latin typeface="Arial"/>
                <a:cs typeface="Arial"/>
              </a:rPr>
              <a:t>p</a:t>
            </a:r>
            <a:r>
              <a:rPr sz="2400" b="1" spc="10" dirty="0">
                <a:solidFill>
                  <a:srgbClr val="FFFFFF"/>
                </a:solidFill>
                <a:latin typeface="Arial"/>
                <a:cs typeface="Arial"/>
              </a:rPr>
              <a:t> </a:t>
            </a:r>
            <a:r>
              <a:rPr sz="2400" b="1" spc="-60" dirty="0">
                <a:solidFill>
                  <a:srgbClr val="FFFFFF"/>
                </a:solidFill>
                <a:latin typeface="Arial"/>
                <a:cs typeface="Arial"/>
              </a:rPr>
              <a:t>2</a:t>
            </a:r>
            <a:endParaRPr sz="2400">
              <a:latin typeface="Arial"/>
              <a:cs typeface="Arial"/>
            </a:endParaRPr>
          </a:p>
          <a:p>
            <a:pPr marL="12700">
              <a:lnSpc>
                <a:spcPct val="100000"/>
              </a:lnSpc>
              <a:spcBef>
                <a:spcPts val="1040"/>
              </a:spcBef>
            </a:pPr>
            <a:r>
              <a:rPr sz="1400" spc="25" dirty="0">
                <a:solidFill>
                  <a:srgbClr val="FFFFFF"/>
                </a:solidFill>
                <a:latin typeface="Segoe UI Light"/>
                <a:cs typeface="Segoe UI Light"/>
              </a:rPr>
              <a:t>C</a:t>
            </a:r>
            <a:r>
              <a:rPr sz="1400" spc="40" dirty="0">
                <a:solidFill>
                  <a:srgbClr val="FFFFFF"/>
                </a:solidFill>
                <a:latin typeface="Segoe UI Light"/>
                <a:cs typeface="Segoe UI Light"/>
              </a:rPr>
              <a:t>o</a:t>
            </a:r>
            <a:r>
              <a:rPr sz="1400" spc="10" dirty="0">
                <a:solidFill>
                  <a:srgbClr val="FFFFFF"/>
                </a:solidFill>
                <a:latin typeface="Segoe UI Light"/>
                <a:cs typeface="Segoe UI Light"/>
              </a:rPr>
              <a:t>ll</a:t>
            </a:r>
            <a:r>
              <a:rPr sz="1400" spc="40" dirty="0">
                <a:solidFill>
                  <a:srgbClr val="FFFFFF"/>
                </a:solidFill>
                <a:latin typeface="Segoe UI Light"/>
                <a:cs typeface="Segoe UI Light"/>
              </a:rPr>
              <a:t>e</a:t>
            </a:r>
            <a:r>
              <a:rPr sz="1400" spc="-25" dirty="0">
                <a:solidFill>
                  <a:srgbClr val="FFFFFF"/>
                </a:solidFill>
                <a:latin typeface="Segoe UI Light"/>
                <a:cs typeface="Segoe UI Light"/>
              </a:rPr>
              <a:t>c</a:t>
            </a:r>
            <a:r>
              <a:rPr sz="1400" spc="5" dirty="0">
                <a:solidFill>
                  <a:srgbClr val="FFFFFF"/>
                </a:solidFill>
                <a:latin typeface="Segoe UI Light"/>
                <a:cs typeface="Segoe UI Light"/>
              </a:rPr>
              <a:t>t</a:t>
            </a:r>
            <a:r>
              <a:rPr sz="1400" spc="-135" dirty="0">
                <a:solidFill>
                  <a:srgbClr val="FFFFFF"/>
                </a:solidFill>
                <a:latin typeface="Segoe UI Light"/>
                <a:cs typeface="Segoe UI Light"/>
              </a:rPr>
              <a:t> </a:t>
            </a:r>
            <a:r>
              <a:rPr sz="1400" spc="30" dirty="0">
                <a:solidFill>
                  <a:srgbClr val="FFFFFF"/>
                </a:solidFill>
                <a:latin typeface="Segoe UI Light"/>
                <a:cs typeface="Segoe UI Light"/>
              </a:rPr>
              <a:t>t</a:t>
            </a:r>
            <a:r>
              <a:rPr sz="1400" spc="-5" dirty="0">
                <a:solidFill>
                  <a:srgbClr val="FFFFFF"/>
                </a:solidFill>
                <a:latin typeface="Segoe UI Light"/>
                <a:cs typeface="Segoe UI Light"/>
              </a:rPr>
              <a:t>h</a:t>
            </a:r>
            <a:r>
              <a:rPr sz="1400" spc="10" dirty="0">
                <a:solidFill>
                  <a:srgbClr val="FFFFFF"/>
                </a:solidFill>
                <a:latin typeface="Segoe UI Light"/>
                <a:cs typeface="Segoe UI Light"/>
              </a:rPr>
              <a:t>e</a:t>
            </a:r>
            <a:r>
              <a:rPr sz="1400" spc="-55" dirty="0">
                <a:solidFill>
                  <a:srgbClr val="FFFFFF"/>
                </a:solidFill>
                <a:latin typeface="Segoe UI Light"/>
                <a:cs typeface="Segoe UI Light"/>
              </a:rPr>
              <a:t> </a:t>
            </a:r>
            <a:r>
              <a:rPr sz="1400" spc="40" dirty="0">
                <a:solidFill>
                  <a:srgbClr val="FFFFFF"/>
                </a:solidFill>
                <a:latin typeface="Segoe UI Light"/>
                <a:cs typeface="Segoe UI Light"/>
              </a:rPr>
              <a:t>d</a:t>
            </a:r>
            <a:r>
              <a:rPr sz="1400" spc="-20" dirty="0">
                <a:solidFill>
                  <a:srgbClr val="FFFFFF"/>
                </a:solidFill>
                <a:latin typeface="Segoe UI Light"/>
                <a:cs typeface="Segoe UI Light"/>
              </a:rPr>
              <a:t>a</a:t>
            </a:r>
            <a:r>
              <a:rPr sz="1400" spc="30" dirty="0">
                <a:solidFill>
                  <a:srgbClr val="FFFFFF"/>
                </a:solidFill>
                <a:latin typeface="Segoe UI Light"/>
                <a:cs typeface="Segoe UI Light"/>
              </a:rPr>
              <a:t>t</a:t>
            </a:r>
            <a:r>
              <a:rPr sz="1400" spc="10" dirty="0">
                <a:solidFill>
                  <a:srgbClr val="FFFFFF"/>
                </a:solidFill>
                <a:latin typeface="Segoe UI Light"/>
                <a:cs typeface="Segoe UI Light"/>
              </a:rPr>
              <a:t>a</a:t>
            </a:r>
            <a:endParaRPr sz="1400">
              <a:latin typeface="Segoe UI Light"/>
              <a:cs typeface="Segoe UI Light"/>
            </a:endParaRPr>
          </a:p>
        </p:txBody>
      </p:sp>
      <p:sp>
        <p:nvSpPr>
          <p:cNvPr id="27" name="object 27"/>
          <p:cNvSpPr txBox="1"/>
          <p:nvPr/>
        </p:nvSpPr>
        <p:spPr>
          <a:xfrm>
            <a:off x="5807328" y="4134230"/>
            <a:ext cx="1113790" cy="738505"/>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4" dirty="0">
                <a:solidFill>
                  <a:srgbClr val="FFFFFF"/>
                </a:solidFill>
                <a:latin typeface="Arial"/>
                <a:cs typeface="Arial"/>
              </a:rPr>
              <a:t>t</a:t>
            </a:r>
            <a:r>
              <a:rPr sz="2400" b="1" spc="-215" dirty="0">
                <a:solidFill>
                  <a:srgbClr val="FFFFFF"/>
                </a:solidFill>
                <a:latin typeface="Arial"/>
                <a:cs typeface="Arial"/>
              </a:rPr>
              <a:t>e</a:t>
            </a:r>
            <a:r>
              <a:rPr sz="2400" b="1" spc="-190" dirty="0">
                <a:solidFill>
                  <a:srgbClr val="FFFFFF"/>
                </a:solidFill>
                <a:latin typeface="Arial"/>
                <a:cs typeface="Arial"/>
              </a:rPr>
              <a:t>p</a:t>
            </a:r>
            <a:r>
              <a:rPr sz="2400" b="1" spc="5" dirty="0">
                <a:solidFill>
                  <a:srgbClr val="FFFFFF"/>
                </a:solidFill>
                <a:latin typeface="Arial"/>
                <a:cs typeface="Arial"/>
              </a:rPr>
              <a:t> </a:t>
            </a:r>
            <a:r>
              <a:rPr sz="2400" b="1" spc="-60" dirty="0">
                <a:solidFill>
                  <a:srgbClr val="FFFFFF"/>
                </a:solidFill>
                <a:latin typeface="Arial"/>
                <a:cs typeface="Arial"/>
              </a:rPr>
              <a:t>3</a:t>
            </a:r>
            <a:endParaRPr sz="2400">
              <a:latin typeface="Arial"/>
              <a:cs typeface="Arial"/>
            </a:endParaRPr>
          </a:p>
          <a:p>
            <a:pPr marL="12700">
              <a:lnSpc>
                <a:spcPct val="100000"/>
              </a:lnSpc>
              <a:spcBef>
                <a:spcPts val="1040"/>
              </a:spcBef>
            </a:pPr>
            <a:r>
              <a:rPr sz="1400" spc="25" dirty="0">
                <a:solidFill>
                  <a:srgbClr val="FFFFFF"/>
                </a:solidFill>
                <a:latin typeface="Segoe UI Light"/>
                <a:cs typeface="Segoe UI Light"/>
              </a:rPr>
              <a:t>C</a:t>
            </a:r>
            <a:r>
              <a:rPr sz="1400" spc="10" dirty="0">
                <a:solidFill>
                  <a:srgbClr val="FFFFFF"/>
                </a:solidFill>
                <a:latin typeface="Segoe UI Light"/>
                <a:cs typeface="Segoe UI Light"/>
              </a:rPr>
              <a:t>l</a:t>
            </a:r>
            <a:r>
              <a:rPr sz="1400" spc="35" dirty="0">
                <a:solidFill>
                  <a:srgbClr val="FFFFFF"/>
                </a:solidFill>
                <a:latin typeface="Segoe UI Light"/>
                <a:cs typeface="Segoe UI Light"/>
              </a:rPr>
              <a:t>e</a:t>
            </a:r>
            <a:r>
              <a:rPr sz="1400" spc="-25" dirty="0">
                <a:solidFill>
                  <a:srgbClr val="FFFFFF"/>
                </a:solidFill>
                <a:latin typeface="Segoe UI Light"/>
                <a:cs typeface="Segoe UI Light"/>
              </a:rPr>
              <a:t>a</a:t>
            </a:r>
            <a:r>
              <a:rPr sz="1400" spc="10" dirty="0">
                <a:solidFill>
                  <a:srgbClr val="FFFFFF"/>
                </a:solidFill>
                <a:latin typeface="Segoe UI Light"/>
                <a:cs typeface="Segoe UI Light"/>
              </a:rPr>
              <a:t>n</a:t>
            </a:r>
            <a:r>
              <a:rPr sz="1400" spc="-100" dirty="0">
                <a:solidFill>
                  <a:srgbClr val="FFFFFF"/>
                </a:solidFill>
                <a:latin typeface="Segoe UI Light"/>
                <a:cs typeface="Segoe UI Light"/>
              </a:rPr>
              <a:t> </a:t>
            </a:r>
            <a:r>
              <a:rPr sz="1400" spc="25" dirty="0">
                <a:solidFill>
                  <a:srgbClr val="FFFFFF"/>
                </a:solidFill>
                <a:latin typeface="Segoe UI Light"/>
                <a:cs typeface="Segoe UI Light"/>
              </a:rPr>
              <a:t>t</a:t>
            </a:r>
            <a:r>
              <a:rPr sz="1400" spc="-5" dirty="0">
                <a:solidFill>
                  <a:srgbClr val="FFFFFF"/>
                </a:solidFill>
                <a:latin typeface="Segoe UI Light"/>
                <a:cs typeface="Segoe UI Light"/>
              </a:rPr>
              <a:t>h</a:t>
            </a:r>
            <a:r>
              <a:rPr sz="1400" spc="10" dirty="0">
                <a:solidFill>
                  <a:srgbClr val="FFFFFF"/>
                </a:solidFill>
                <a:latin typeface="Segoe UI Light"/>
                <a:cs typeface="Segoe UI Light"/>
              </a:rPr>
              <a:t>e</a:t>
            </a:r>
            <a:r>
              <a:rPr sz="1400" spc="-60" dirty="0">
                <a:solidFill>
                  <a:srgbClr val="FFFFFF"/>
                </a:solidFill>
                <a:latin typeface="Segoe UI Light"/>
                <a:cs typeface="Segoe UI Light"/>
              </a:rPr>
              <a:t> </a:t>
            </a:r>
            <a:r>
              <a:rPr sz="1400" spc="35" dirty="0">
                <a:solidFill>
                  <a:srgbClr val="FFFFFF"/>
                </a:solidFill>
                <a:latin typeface="Segoe UI Light"/>
                <a:cs typeface="Segoe UI Light"/>
              </a:rPr>
              <a:t>d</a:t>
            </a:r>
            <a:r>
              <a:rPr sz="1400" spc="-25" dirty="0">
                <a:solidFill>
                  <a:srgbClr val="FFFFFF"/>
                </a:solidFill>
                <a:latin typeface="Segoe UI Light"/>
                <a:cs typeface="Segoe UI Light"/>
              </a:rPr>
              <a:t>a</a:t>
            </a:r>
            <a:r>
              <a:rPr sz="1400" spc="25" dirty="0">
                <a:solidFill>
                  <a:srgbClr val="FFFFFF"/>
                </a:solidFill>
                <a:latin typeface="Segoe UI Light"/>
                <a:cs typeface="Segoe UI Light"/>
              </a:rPr>
              <a:t>t</a:t>
            </a:r>
            <a:r>
              <a:rPr sz="1400" spc="10" dirty="0">
                <a:solidFill>
                  <a:srgbClr val="FFFFFF"/>
                </a:solidFill>
                <a:latin typeface="Segoe UI Light"/>
                <a:cs typeface="Segoe UI Light"/>
              </a:rPr>
              <a:t>a</a:t>
            </a:r>
            <a:endParaRPr sz="1400">
              <a:latin typeface="Segoe UI Light"/>
              <a:cs typeface="Segoe UI Light"/>
            </a:endParaRPr>
          </a:p>
        </p:txBody>
      </p:sp>
      <p:sp>
        <p:nvSpPr>
          <p:cNvPr id="28" name="object 28"/>
          <p:cNvSpPr txBox="1"/>
          <p:nvPr/>
        </p:nvSpPr>
        <p:spPr>
          <a:xfrm>
            <a:off x="7957819" y="4134230"/>
            <a:ext cx="897255" cy="957580"/>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4" dirty="0">
                <a:solidFill>
                  <a:srgbClr val="FFFFFF"/>
                </a:solidFill>
                <a:latin typeface="Arial"/>
                <a:cs typeface="Arial"/>
              </a:rPr>
              <a:t>t</a:t>
            </a:r>
            <a:r>
              <a:rPr sz="2400" b="1" spc="-215" dirty="0">
                <a:solidFill>
                  <a:srgbClr val="FFFFFF"/>
                </a:solidFill>
                <a:latin typeface="Arial"/>
                <a:cs typeface="Arial"/>
              </a:rPr>
              <a:t>e</a:t>
            </a:r>
            <a:r>
              <a:rPr sz="2400" b="1" spc="-190" dirty="0">
                <a:solidFill>
                  <a:srgbClr val="FFFFFF"/>
                </a:solidFill>
                <a:latin typeface="Arial"/>
                <a:cs typeface="Arial"/>
              </a:rPr>
              <a:t>p</a:t>
            </a:r>
            <a:r>
              <a:rPr sz="2400" b="1" spc="5" dirty="0">
                <a:solidFill>
                  <a:srgbClr val="FFFFFF"/>
                </a:solidFill>
                <a:latin typeface="Arial"/>
                <a:cs typeface="Arial"/>
              </a:rPr>
              <a:t> </a:t>
            </a:r>
            <a:r>
              <a:rPr sz="2400" b="1" spc="-60" dirty="0">
                <a:solidFill>
                  <a:srgbClr val="FFFFFF"/>
                </a:solidFill>
                <a:latin typeface="Arial"/>
                <a:cs typeface="Arial"/>
              </a:rPr>
              <a:t>4</a:t>
            </a:r>
            <a:endParaRPr sz="2400">
              <a:latin typeface="Arial"/>
              <a:cs typeface="Arial"/>
            </a:endParaRPr>
          </a:p>
          <a:p>
            <a:pPr marL="12700" marR="5080">
              <a:lnSpc>
                <a:spcPct val="102800"/>
              </a:lnSpc>
              <a:spcBef>
                <a:spcPts val="990"/>
              </a:spcBef>
            </a:pPr>
            <a:r>
              <a:rPr sz="1400" spc="15" dirty="0">
                <a:solidFill>
                  <a:srgbClr val="FFFFFF"/>
                </a:solidFill>
                <a:latin typeface="Segoe UI Light"/>
                <a:cs typeface="Segoe UI Light"/>
              </a:rPr>
              <a:t>A</a:t>
            </a:r>
            <a:r>
              <a:rPr sz="1400" spc="-5" dirty="0">
                <a:solidFill>
                  <a:srgbClr val="FFFFFF"/>
                </a:solidFill>
                <a:latin typeface="Segoe UI Light"/>
                <a:cs typeface="Segoe UI Light"/>
              </a:rPr>
              <a:t>n</a:t>
            </a:r>
            <a:r>
              <a:rPr sz="1400" spc="-25" dirty="0">
                <a:solidFill>
                  <a:srgbClr val="FFFFFF"/>
                </a:solidFill>
                <a:latin typeface="Segoe UI Light"/>
                <a:cs typeface="Segoe UI Light"/>
              </a:rPr>
              <a:t>a</a:t>
            </a:r>
            <a:r>
              <a:rPr sz="1400" spc="10" dirty="0">
                <a:solidFill>
                  <a:srgbClr val="FFFFFF"/>
                </a:solidFill>
                <a:latin typeface="Segoe UI Light"/>
                <a:cs typeface="Segoe UI Light"/>
              </a:rPr>
              <a:t>l</a:t>
            </a:r>
            <a:r>
              <a:rPr sz="1400" spc="35" dirty="0">
                <a:solidFill>
                  <a:srgbClr val="FFFFFF"/>
                </a:solidFill>
                <a:latin typeface="Segoe UI Light"/>
                <a:cs typeface="Segoe UI Light"/>
              </a:rPr>
              <a:t>y</a:t>
            </a:r>
            <a:r>
              <a:rPr sz="1400" spc="20" dirty="0">
                <a:solidFill>
                  <a:srgbClr val="FFFFFF"/>
                </a:solidFill>
                <a:latin typeface="Segoe UI Light"/>
                <a:cs typeface="Segoe UI Light"/>
              </a:rPr>
              <a:t>z</a:t>
            </a:r>
            <a:r>
              <a:rPr sz="1400" spc="10" dirty="0">
                <a:solidFill>
                  <a:srgbClr val="FFFFFF"/>
                </a:solidFill>
                <a:latin typeface="Segoe UI Light"/>
                <a:cs typeface="Segoe UI Light"/>
              </a:rPr>
              <a:t>e</a:t>
            </a:r>
            <a:r>
              <a:rPr sz="1400" spc="-135" dirty="0">
                <a:solidFill>
                  <a:srgbClr val="FFFFFF"/>
                </a:solidFill>
                <a:latin typeface="Segoe UI Light"/>
                <a:cs typeface="Segoe UI Light"/>
              </a:rPr>
              <a:t> </a:t>
            </a:r>
            <a:r>
              <a:rPr sz="1400" spc="25" dirty="0">
                <a:solidFill>
                  <a:srgbClr val="FFFFFF"/>
                </a:solidFill>
                <a:latin typeface="Segoe UI Light"/>
                <a:cs typeface="Segoe UI Light"/>
              </a:rPr>
              <a:t>t</a:t>
            </a:r>
            <a:r>
              <a:rPr sz="1400" spc="-5" dirty="0">
                <a:solidFill>
                  <a:srgbClr val="FFFFFF"/>
                </a:solidFill>
                <a:latin typeface="Segoe UI Light"/>
                <a:cs typeface="Segoe UI Light"/>
              </a:rPr>
              <a:t>h</a:t>
            </a:r>
            <a:r>
              <a:rPr sz="1400" spc="5" dirty="0">
                <a:solidFill>
                  <a:srgbClr val="FFFFFF"/>
                </a:solidFill>
                <a:latin typeface="Segoe UI Light"/>
                <a:cs typeface="Segoe UI Light"/>
              </a:rPr>
              <a:t>e  </a:t>
            </a:r>
            <a:r>
              <a:rPr sz="1400" spc="10" dirty="0">
                <a:solidFill>
                  <a:srgbClr val="FFFFFF"/>
                </a:solidFill>
                <a:latin typeface="Segoe UI Light"/>
                <a:cs typeface="Segoe UI Light"/>
              </a:rPr>
              <a:t>data</a:t>
            </a:r>
            <a:endParaRPr sz="1400">
              <a:latin typeface="Segoe UI Light"/>
              <a:cs typeface="Segoe UI Light"/>
            </a:endParaRPr>
          </a:p>
        </p:txBody>
      </p:sp>
      <p:sp>
        <p:nvSpPr>
          <p:cNvPr id="29" name="object 29"/>
          <p:cNvSpPr txBox="1"/>
          <p:nvPr/>
        </p:nvSpPr>
        <p:spPr>
          <a:xfrm>
            <a:off x="10145141" y="4134230"/>
            <a:ext cx="993140" cy="1167765"/>
          </a:xfrm>
          <a:prstGeom prst="rect">
            <a:avLst/>
          </a:prstGeom>
        </p:spPr>
        <p:txBody>
          <a:bodyPr vert="horz" wrap="square" lIns="0" tIns="13335" rIns="0" bIns="0" rtlCol="0">
            <a:spAutoFit/>
          </a:bodyPr>
          <a:lstStyle/>
          <a:p>
            <a:pPr marL="12700">
              <a:lnSpc>
                <a:spcPct val="100000"/>
              </a:lnSpc>
              <a:spcBef>
                <a:spcPts val="105"/>
              </a:spcBef>
            </a:pPr>
            <a:r>
              <a:rPr sz="2400" b="1" spc="-480" dirty="0">
                <a:solidFill>
                  <a:srgbClr val="FFFFFF"/>
                </a:solidFill>
                <a:latin typeface="Arial"/>
                <a:cs typeface="Arial"/>
              </a:rPr>
              <a:t>S</a:t>
            </a:r>
            <a:r>
              <a:rPr sz="2400" b="1" spc="-204" dirty="0">
                <a:solidFill>
                  <a:srgbClr val="FFFFFF"/>
                </a:solidFill>
                <a:latin typeface="Arial"/>
                <a:cs typeface="Arial"/>
              </a:rPr>
              <a:t>t</a:t>
            </a:r>
            <a:r>
              <a:rPr sz="2400" b="1" spc="-215" dirty="0">
                <a:solidFill>
                  <a:srgbClr val="FFFFFF"/>
                </a:solidFill>
                <a:latin typeface="Arial"/>
                <a:cs typeface="Arial"/>
              </a:rPr>
              <a:t>e</a:t>
            </a:r>
            <a:r>
              <a:rPr sz="2400" b="1" spc="-190" dirty="0">
                <a:solidFill>
                  <a:srgbClr val="FFFFFF"/>
                </a:solidFill>
                <a:latin typeface="Arial"/>
                <a:cs typeface="Arial"/>
              </a:rPr>
              <a:t>p</a:t>
            </a:r>
            <a:r>
              <a:rPr sz="2400" b="1" spc="5" dirty="0">
                <a:solidFill>
                  <a:srgbClr val="FFFFFF"/>
                </a:solidFill>
                <a:latin typeface="Arial"/>
                <a:cs typeface="Arial"/>
              </a:rPr>
              <a:t> </a:t>
            </a:r>
            <a:r>
              <a:rPr sz="2400" b="1" spc="-60" dirty="0">
                <a:solidFill>
                  <a:srgbClr val="FFFFFF"/>
                </a:solidFill>
                <a:latin typeface="Arial"/>
                <a:cs typeface="Arial"/>
              </a:rPr>
              <a:t>5</a:t>
            </a:r>
            <a:endParaRPr sz="2400">
              <a:latin typeface="Arial"/>
              <a:cs typeface="Arial"/>
            </a:endParaRPr>
          </a:p>
          <a:p>
            <a:pPr marL="12700" marR="5080">
              <a:lnSpc>
                <a:spcPct val="100600"/>
              </a:lnSpc>
              <a:spcBef>
                <a:spcPts val="1030"/>
              </a:spcBef>
            </a:pPr>
            <a:r>
              <a:rPr sz="1400" spc="-25" dirty="0">
                <a:solidFill>
                  <a:srgbClr val="FFFFFF"/>
                </a:solidFill>
                <a:latin typeface="Segoe UI Light"/>
                <a:cs typeface="Segoe UI Light"/>
              </a:rPr>
              <a:t>V</a:t>
            </a:r>
            <a:r>
              <a:rPr sz="1400" spc="10" dirty="0">
                <a:solidFill>
                  <a:srgbClr val="FFFFFF"/>
                </a:solidFill>
                <a:latin typeface="Segoe UI Light"/>
                <a:cs typeface="Segoe UI Light"/>
              </a:rPr>
              <a:t>i</a:t>
            </a:r>
            <a:r>
              <a:rPr sz="1400" spc="-20" dirty="0">
                <a:solidFill>
                  <a:srgbClr val="FFFFFF"/>
                </a:solidFill>
                <a:latin typeface="Segoe UI Light"/>
                <a:cs typeface="Segoe UI Light"/>
              </a:rPr>
              <a:t>s</a:t>
            </a:r>
            <a:r>
              <a:rPr sz="1400" spc="-5" dirty="0">
                <a:solidFill>
                  <a:srgbClr val="FFFFFF"/>
                </a:solidFill>
                <a:latin typeface="Segoe UI Light"/>
                <a:cs typeface="Segoe UI Light"/>
              </a:rPr>
              <a:t>u</a:t>
            </a:r>
            <a:r>
              <a:rPr sz="1400" spc="-25" dirty="0">
                <a:solidFill>
                  <a:srgbClr val="FFFFFF"/>
                </a:solidFill>
                <a:latin typeface="Segoe UI Light"/>
                <a:cs typeface="Segoe UI Light"/>
              </a:rPr>
              <a:t>a</a:t>
            </a:r>
            <a:r>
              <a:rPr sz="1400" spc="10" dirty="0">
                <a:solidFill>
                  <a:srgbClr val="FFFFFF"/>
                </a:solidFill>
                <a:latin typeface="Segoe UI Light"/>
                <a:cs typeface="Segoe UI Light"/>
              </a:rPr>
              <a:t>li</a:t>
            </a:r>
            <a:r>
              <a:rPr sz="1400" spc="20" dirty="0">
                <a:solidFill>
                  <a:srgbClr val="FFFFFF"/>
                </a:solidFill>
                <a:latin typeface="Segoe UI Light"/>
                <a:cs typeface="Segoe UI Light"/>
              </a:rPr>
              <a:t>z</a:t>
            </a:r>
            <a:r>
              <a:rPr sz="1400" spc="10" dirty="0">
                <a:solidFill>
                  <a:srgbClr val="FFFFFF"/>
                </a:solidFill>
                <a:latin typeface="Segoe UI Light"/>
                <a:cs typeface="Segoe UI Light"/>
              </a:rPr>
              <a:t>e</a:t>
            </a:r>
            <a:r>
              <a:rPr sz="1400" spc="-60" dirty="0">
                <a:solidFill>
                  <a:srgbClr val="FFFFFF"/>
                </a:solidFill>
                <a:latin typeface="Segoe UI Light"/>
                <a:cs typeface="Segoe UI Light"/>
              </a:rPr>
              <a:t> </a:t>
            </a:r>
            <a:r>
              <a:rPr sz="1400" spc="-25" dirty="0">
                <a:solidFill>
                  <a:srgbClr val="FFFFFF"/>
                </a:solidFill>
                <a:latin typeface="Segoe UI Light"/>
                <a:cs typeface="Segoe UI Light"/>
              </a:rPr>
              <a:t>a</a:t>
            </a:r>
            <a:r>
              <a:rPr sz="1400" spc="-5" dirty="0">
                <a:solidFill>
                  <a:srgbClr val="FFFFFF"/>
                </a:solidFill>
                <a:latin typeface="Segoe UI Light"/>
                <a:cs typeface="Segoe UI Light"/>
              </a:rPr>
              <a:t>n</a:t>
            </a:r>
            <a:r>
              <a:rPr sz="1400" spc="10" dirty="0">
                <a:solidFill>
                  <a:srgbClr val="FFFFFF"/>
                </a:solidFill>
                <a:latin typeface="Segoe UI Light"/>
                <a:cs typeface="Segoe UI Light"/>
              </a:rPr>
              <a:t>d  </a:t>
            </a:r>
            <a:r>
              <a:rPr sz="1400" spc="-10" dirty="0">
                <a:solidFill>
                  <a:srgbClr val="FFFFFF"/>
                </a:solidFill>
                <a:latin typeface="Segoe UI Light"/>
                <a:cs typeface="Segoe UI Light"/>
              </a:rPr>
              <a:t>Share</a:t>
            </a:r>
            <a:r>
              <a:rPr sz="1400" dirty="0">
                <a:solidFill>
                  <a:srgbClr val="FFFFFF"/>
                </a:solidFill>
                <a:latin typeface="Segoe UI Light"/>
                <a:cs typeface="Segoe UI Light"/>
              </a:rPr>
              <a:t> </a:t>
            </a:r>
            <a:r>
              <a:rPr sz="1400" spc="10" dirty="0">
                <a:solidFill>
                  <a:srgbClr val="FFFFFF"/>
                </a:solidFill>
                <a:latin typeface="Segoe UI Light"/>
                <a:cs typeface="Segoe UI Light"/>
              </a:rPr>
              <a:t>the </a:t>
            </a:r>
            <a:r>
              <a:rPr sz="1400" spc="15" dirty="0">
                <a:solidFill>
                  <a:srgbClr val="FFFFFF"/>
                </a:solidFill>
                <a:latin typeface="Segoe UI Light"/>
                <a:cs typeface="Segoe UI Light"/>
              </a:rPr>
              <a:t> </a:t>
            </a:r>
            <a:r>
              <a:rPr sz="1400" spc="5" dirty="0">
                <a:solidFill>
                  <a:srgbClr val="FFFFFF"/>
                </a:solidFill>
                <a:latin typeface="Segoe UI Light"/>
                <a:cs typeface="Segoe UI Light"/>
              </a:rPr>
              <a:t>Insights</a:t>
            </a:r>
            <a:endParaRPr sz="1400">
              <a:latin typeface="Segoe UI Light"/>
              <a:cs typeface="Segoe UI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1458594" y="841374"/>
            <a:ext cx="7997825" cy="575310"/>
          </a:xfrm>
          <a:prstGeom prst="rect">
            <a:avLst/>
          </a:prstGeom>
        </p:spPr>
        <p:txBody>
          <a:bodyPr vert="horz" wrap="square" lIns="0" tIns="13335" rIns="0" bIns="0" rtlCol="0">
            <a:spAutoFit/>
          </a:bodyPr>
          <a:lstStyle/>
          <a:p>
            <a:pPr marL="12700">
              <a:lnSpc>
                <a:spcPct val="100000"/>
              </a:lnSpc>
              <a:spcBef>
                <a:spcPts val="105"/>
              </a:spcBef>
            </a:pPr>
            <a:r>
              <a:rPr sz="3600" spc="-355" dirty="0"/>
              <a:t>K</a:t>
            </a:r>
            <a:r>
              <a:rPr sz="3600" spc="-530" dirty="0"/>
              <a:t>P</a:t>
            </a:r>
            <a:r>
              <a:rPr sz="3600" spc="-105" dirty="0"/>
              <a:t>I</a:t>
            </a:r>
            <a:r>
              <a:rPr sz="3600" spc="-80" dirty="0"/>
              <a:t>-</a:t>
            </a:r>
            <a:r>
              <a:rPr sz="3600" spc="-90" dirty="0"/>
              <a:t>1</a:t>
            </a:r>
            <a:r>
              <a:rPr sz="3600" spc="80" dirty="0"/>
              <a:t> </a:t>
            </a:r>
            <a:r>
              <a:rPr sz="3600" spc="-265" dirty="0"/>
              <a:t>:</a:t>
            </a:r>
            <a:r>
              <a:rPr sz="3600" spc="-70" dirty="0"/>
              <a:t> </a:t>
            </a:r>
            <a:r>
              <a:rPr sz="3600" spc="-400" dirty="0"/>
              <a:t>YEA</a:t>
            </a:r>
            <a:r>
              <a:rPr sz="3600" spc="-415" dirty="0"/>
              <a:t>R</a:t>
            </a:r>
            <a:r>
              <a:rPr sz="3600" spc="-45" dirty="0"/>
              <a:t> </a:t>
            </a:r>
            <a:r>
              <a:rPr sz="3600" spc="-470" dirty="0"/>
              <a:t>W</a:t>
            </a:r>
            <a:r>
              <a:rPr sz="3600" spc="-175" dirty="0"/>
              <a:t>I</a:t>
            </a:r>
            <a:r>
              <a:rPr sz="3600" spc="-685" dirty="0"/>
              <a:t>S</a:t>
            </a:r>
            <a:r>
              <a:rPr sz="3600" spc="-680" dirty="0"/>
              <a:t>E</a:t>
            </a:r>
            <a:r>
              <a:rPr sz="3600" spc="-25" dirty="0"/>
              <a:t> </a:t>
            </a:r>
            <a:r>
              <a:rPr sz="3600" spc="-705" dirty="0"/>
              <a:t>L</a:t>
            </a:r>
            <a:r>
              <a:rPr sz="3600" spc="-330" dirty="0"/>
              <a:t>O</a:t>
            </a:r>
            <a:r>
              <a:rPr sz="3600" spc="-120" dirty="0"/>
              <a:t>AN</a:t>
            </a:r>
            <a:r>
              <a:rPr sz="3600" spc="-110" dirty="0"/>
              <a:t> </a:t>
            </a:r>
            <a:r>
              <a:rPr sz="3600" spc="-135" dirty="0"/>
              <a:t>AM</a:t>
            </a:r>
            <a:r>
              <a:rPr sz="3600" spc="-110" dirty="0"/>
              <a:t>O</a:t>
            </a:r>
            <a:r>
              <a:rPr sz="3600" spc="-355" dirty="0"/>
              <a:t>U</a:t>
            </a:r>
            <a:r>
              <a:rPr sz="3600" spc="-300" dirty="0"/>
              <a:t>NT</a:t>
            </a:r>
            <a:r>
              <a:rPr sz="3600" spc="-35" dirty="0"/>
              <a:t> </a:t>
            </a:r>
            <a:r>
              <a:rPr sz="3600" spc="-690" dirty="0"/>
              <a:t>S</a:t>
            </a:r>
            <a:r>
              <a:rPr sz="3600" spc="-695" dirty="0"/>
              <a:t>T</a:t>
            </a:r>
            <a:r>
              <a:rPr sz="3600" spc="-355" dirty="0"/>
              <a:t>A</a:t>
            </a:r>
            <a:r>
              <a:rPr sz="3600" spc="-580" dirty="0"/>
              <a:t>TS</a:t>
            </a:r>
            <a:endParaRPr sz="3600"/>
          </a:p>
        </p:txBody>
      </p:sp>
      <p:sp>
        <p:nvSpPr>
          <p:cNvPr id="9" name="object 9"/>
          <p:cNvSpPr txBox="1"/>
          <p:nvPr/>
        </p:nvSpPr>
        <p:spPr>
          <a:xfrm>
            <a:off x="1496694" y="2183447"/>
            <a:ext cx="4861560" cy="2555828"/>
          </a:xfrm>
          <a:prstGeom prst="rect">
            <a:avLst/>
          </a:prstGeom>
        </p:spPr>
        <p:txBody>
          <a:bodyPr vert="horz" wrap="square" lIns="0" tIns="43180" rIns="0" bIns="0" rtlCol="0">
            <a:spAutoFit/>
          </a:bodyPr>
          <a:lstStyle/>
          <a:p>
            <a:pPr marL="298450" marR="48260" indent="-286385" algn="just">
              <a:lnSpc>
                <a:spcPts val="1950"/>
              </a:lnSpc>
              <a:spcBef>
                <a:spcPts val="340"/>
              </a:spcBef>
              <a:buClr>
                <a:srgbClr val="F6A6F4"/>
              </a:buClr>
              <a:buFont typeface="Courier New"/>
              <a:buChar char="o"/>
              <a:tabLst>
                <a:tab pos="299085" algn="l"/>
              </a:tabLst>
            </a:pPr>
            <a:r>
              <a:rPr sz="1800" dirty="0">
                <a:solidFill>
                  <a:srgbClr val="FFFFFF"/>
                </a:solidFill>
                <a:latin typeface="Arial MT"/>
                <a:cs typeface="Arial MT"/>
              </a:rPr>
              <a:t>By </a:t>
            </a:r>
            <a:r>
              <a:rPr sz="1800" spc="-10" dirty="0">
                <a:solidFill>
                  <a:srgbClr val="FFFFFF"/>
                </a:solidFill>
                <a:latin typeface="Arial MT"/>
                <a:cs typeface="Arial MT"/>
              </a:rPr>
              <a:t>observing </a:t>
            </a:r>
            <a:r>
              <a:rPr sz="1800" spc="5" dirty="0">
                <a:solidFill>
                  <a:srgbClr val="FFFFFF"/>
                </a:solidFill>
                <a:latin typeface="Arial MT"/>
                <a:cs typeface="Arial MT"/>
              </a:rPr>
              <a:t>this </a:t>
            </a:r>
            <a:r>
              <a:rPr sz="1800" dirty="0">
                <a:solidFill>
                  <a:srgbClr val="FFFFFF"/>
                </a:solidFill>
                <a:latin typeface="Arial MT"/>
                <a:cs typeface="Arial MT"/>
              </a:rPr>
              <a:t>chart </a:t>
            </a:r>
            <a:r>
              <a:rPr sz="1800" spc="-15" dirty="0">
                <a:solidFill>
                  <a:srgbClr val="FFFFFF"/>
                </a:solidFill>
                <a:latin typeface="Arial MT"/>
                <a:cs typeface="Arial MT"/>
              </a:rPr>
              <a:t>we </a:t>
            </a:r>
            <a:r>
              <a:rPr sz="1800" spc="-10" dirty="0">
                <a:solidFill>
                  <a:srgbClr val="FFFFFF"/>
                </a:solidFill>
                <a:latin typeface="Arial MT"/>
                <a:cs typeface="Arial MT"/>
              </a:rPr>
              <a:t>can see </a:t>
            </a:r>
            <a:r>
              <a:rPr sz="1800" spc="5" dirty="0">
                <a:solidFill>
                  <a:srgbClr val="FFFFFF"/>
                </a:solidFill>
                <a:latin typeface="Arial MT"/>
                <a:cs typeface="Arial MT"/>
              </a:rPr>
              <a:t>how </a:t>
            </a:r>
            <a:r>
              <a:rPr sz="1800" spc="-5" dirty="0">
                <a:solidFill>
                  <a:srgbClr val="FFFFFF"/>
                </a:solidFill>
                <a:latin typeface="Arial MT"/>
                <a:cs typeface="Arial MT"/>
              </a:rPr>
              <a:t>loan </a:t>
            </a:r>
            <a:r>
              <a:rPr sz="1800" spc="-490" dirty="0">
                <a:solidFill>
                  <a:srgbClr val="FFFFFF"/>
                </a:solidFill>
                <a:latin typeface="Arial MT"/>
                <a:cs typeface="Arial MT"/>
              </a:rPr>
              <a:t> </a:t>
            </a:r>
            <a:r>
              <a:rPr sz="1800" spc="5" dirty="0">
                <a:solidFill>
                  <a:srgbClr val="FFFFFF"/>
                </a:solidFill>
                <a:latin typeface="Arial MT"/>
                <a:cs typeface="Arial MT"/>
              </a:rPr>
              <a:t>amount</a:t>
            </a:r>
            <a:r>
              <a:rPr sz="1800" spc="-30" dirty="0">
                <a:solidFill>
                  <a:srgbClr val="FFFFFF"/>
                </a:solidFill>
                <a:latin typeface="Arial MT"/>
                <a:cs typeface="Arial MT"/>
              </a:rPr>
              <a:t> </a:t>
            </a:r>
            <a:r>
              <a:rPr sz="1800" spc="-15" dirty="0">
                <a:solidFill>
                  <a:srgbClr val="FFFFFF"/>
                </a:solidFill>
                <a:latin typeface="Arial MT"/>
                <a:cs typeface="Arial MT"/>
              </a:rPr>
              <a:t>is</a:t>
            </a:r>
            <a:r>
              <a:rPr sz="1800" spc="20" dirty="0">
                <a:solidFill>
                  <a:srgbClr val="FFFFFF"/>
                </a:solidFill>
                <a:latin typeface="Arial MT"/>
                <a:cs typeface="Arial MT"/>
              </a:rPr>
              <a:t> </a:t>
            </a:r>
            <a:r>
              <a:rPr sz="1800" spc="-5" dirty="0">
                <a:solidFill>
                  <a:srgbClr val="FFFFFF"/>
                </a:solidFill>
                <a:latin typeface="Arial MT"/>
                <a:cs typeface="Arial MT"/>
              </a:rPr>
              <a:t>increasing </a:t>
            </a:r>
            <a:r>
              <a:rPr sz="1800" spc="20" dirty="0">
                <a:solidFill>
                  <a:srgbClr val="FFFFFF"/>
                </a:solidFill>
                <a:latin typeface="Arial MT"/>
                <a:cs typeface="Arial MT"/>
              </a:rPr>
              <a:t>by</a:t>
            </a:r>
            <a:r>
              <a:rPr sz="1800" spc="-60" dirty="0">
                <a:solidFill>
                  <a:srgbClr val="FFFFFF"/>
                </a:solidFill>
                <a:latin typeface="Arial MT"/>
                <a:cs typeface="Arial MT"/>
              </a:rPr>
              <a:t> </a:t>
            </a:r>
            <a:r>
              <a:rPr sz="1800" spc="-30" dirty="0">
                <a:solidFill>
                  <a:srgbClr val="FFFFFF"/>
                </a:solidFill>
                <a:latin typeface="Arial MT"/>
                <a:cs typeface="Arial MT"/>
              </a:rPr>
              <a:t>year.</a:t>
            </a:r>
            <a:endParaRPr sz="1800" dirty="0">
              <a:latin typeface="Arial MT"/>
              <a:cs typeface="Arial MT"/>
            </a:endParaRPr>
          </a:p>
          <a:p>
            <a:pPr marL="241300" marR="7620" indent="-229235" algn="just">
              <a:lnSpc>
                <a:spcPts val="1950"/>
              </a:lnSpc>
              <a:spcBef>
                <a:spcPts val="765"/>
              </a:spcBef>
              <a:buClr>
                <a:srgbClr val="F6A6F4"/>
              </a:buClr>
              <a:buFont typeface="Courier New"/>
              <a:buChar char="o"/>
              <a:tabLst>
                <a:tab pos="241935" algn="l"/>
              </a:tabLst>
            </a:pPr>
            <a:r>
              <a:rPr sz="1800" spc="-30" dirty="0">
                <a:solidFill>
                  <a:srgbClr val="FFFFFF"/>
                </a:solidFill>
                <a:latin typeface="Arial MT"/>
                <a:cs typeface="Arial MT"/>
              </a:rPr>
              <a:t>It </a:t>
            </a:r>
            <a:r>
              <a:rPr sz="1800" spc="-15" dirty="0">
                <a:solidFill>
                  <a:srgbClr val="FFFFFF"/>
                </a:solidFill>
                <a:latin typeface="Arial MT"/>
                <a:cs typeface="Arial MT"/>
              </a:rPr>
              <a:t>is </a:t>
            </a:r>
            <a:r>
              <a:rPr sz="1800" dirty="0">
                <a:solidFill>
                  <a:srgbClr val="FFFFFF"/>
                </a:solidFill>
                <a:latin typeface="Arial MT"/>
                <a:cs typeface="Arial MT"/>
              </a:rPr>
              <a:t>continuously </a:t>
            </a:r>
            <a:r>
              <a:rPr sz="1800" spc="-10" dirty="0">
                <a:solidFill>
                  <a:srgbClr val="FFFFFF"/>
                </a:solidFill>
                <a:latin typeface="Arial MT"/>
                <a:cs typeface="Arial MT"/>
              </a:rPr>
              <a:t>increasing </a:t>
            </a:r>
            <a:r>
              <a:rPr sz="1800" spc="20" dirty="0">
                <a:solidFill>
                  <a:srgbClr val="FFFFFF"/>
                </a:solidFill>
                <a:latin typeface="Arial MT"/>
                <a:cs typeface="Arial MT"/>
              </a:rPr>
              <a:t>by </a:t>
            </a:r>
            <a:r>
              <a:rPr sz="1800" spc="-15" dirty="0">
                <a:solidFill>
                  <a:srgbClr val="FFFFFF"/>
                </a:solidFill>
                <a:latin typeface="Arial MT"/>
                <a:cs typeface="Arial MT"/>
              </a:rPr>
              <a:t>each year </a:t>
            </a:r>
            <a:r>
              <a:rPr sz="1800" spc="-30" dirty="0">
                <a:solidFill>
                  <a:srgbClr val="FFFFFF"/>
                </a:solidFill>
                <a:latin typeface="Arial MT"/>
                <a:cs typeface="Arial MT"/>
              </a:rPr>
              <a:t>as </a:t>
            </a:r>
            <a:r>
              <a:rPr sz="1800" spc="-25" dirty="0">
                <a:solidFill>
                  <a:srgbClr val="FFFFFF"/>
                </a:solidFill>
                <a:latin typeface="Arial MT"/>
                <a:cs typeface="Arial MT"/>
              </a:rPr>
              <a:t> </a:t>
            </a:r>
            <a:r>
              <a:rPr sz="1800" spc="-10" dirty="0">
                <a:solidFill>
                  <a:srgbClr val="FFFFFF"/>
                </a:solidFill>
                <a:latin typeface="Arial MT"/>
                <a:cs typeface="Arial MT"/>
              </a:rPr>
              <a:t>you</a:t>
            </a:r>
            <a:r>
              <a:rPr sz="1800" spc="-5" dirty="0">
                <a:solidFill>
                  <a:srgbClr val="FFFFFF"/>
                </a:solidFill>
                <a:latin typeface="Arial MT"/>
                <a:cs typeface="Arial MT"/>
              </a:rPr>
              <a:t> </a:t>
            </a:r>
            <a:r>
              <a:rPr sz="1800" spc="-10" dirty="0">
                <a:solidFill>
                  <a:srgbClr val="FFFFFF"/>
                </a:solidFill>
                <a:latin typeface="Arial MT"/>
                <a:cs typeface="Arial MT"/>
              </a:rPr>
              <a:t>see</a:t>
            </a:r>
            <a:r>
              <a:rPr sz="1800" spc="-5" dirty="0">
                <a:solidFill>
                  <a:srgbClr val="FFFFFF"/>
                </a:solidFill>
                <a:latin typeface="Arial MT"/>
                <a:cs typeface="Arial MT"/>
              </a:rPr>
              <a:t> </a:t>
            </a:r>
            <a:r>
              <a:rPr sz="1800" spc="-10" dirty="0">
                <a:solidFill>
                  <a:srgbClr val="FFFFFF"/>
                </a:solidFill>
                <a:latin typeface="Arial MT"/>
                <a:cs typeface="Arial MT"/>
              </a:rPr>
              <a:t>it‘s</a:t>
            </a:r>
            <a:r>
              <a:rPr sz="1800" spc="-5" dirty="0">
                <a:solidFill>
                  <a:srgbClr val="FFFFFF"/>
                </a:solidFill>
                <a:latin typeface="Arial MT"/>
                <a:cs typeface="Arial MT"/>
              </a:rPr>
              <a:t> </a:t>
            </a:r>
            <a:r>
              <a:rPr sz="1800" spc="-20" dirty="0">
                <a:solidFill>
                  <a:srgbClr val="FFFFFF"/>
                </a:solidFill>
                <a:latin typeface="Arial MT"/>
                <a:cs typeface="Arial MT"/>
              </a:rPr>
              <a:t>varies</a:t>
            </a:r>
            <a:r>
              <a:rPr sz="1800" spc="-15" dirty="0">
                <a:solidFill>
                  <a:srgbClr val="FFFFFF"/>
                </a:solidFill>
                <a:latin typeface="Arial MT"/>
                <a:cs typeface="Arial MT"/>
              </a:rPr>
              <a:t> </a:t>
            </a:r>
            <a:r>
              <a:rPr sz="1800" spc="-5" dirty="0">
                <a:solidFill>
                  <a:srgbClr val="FFFFFF"/>
                </a:solidFill>
                <a:latin typeface="Arial MT"/>
                <a:cs typeface="Arial MT"/>
              </a:rPr>
              <a:t>from</a:t>
            </a:r>
            <a:r>
              <a:rPr sz="1800" dirty="0">
                <a:solidFill>
                  <a:srgbClr val="FFFFFF"/>
                </a:solidFill>
                <a:latin typeface="Arial MT"/>
                <a:cs typeface="Arial MT"/>
              </a:rPr>
              <a:t> 2</a:t>
            </a:r>
            <a:r>
              <a:rPr sz="1800" spc="5" dirty="0">
                <a:solidFill>
                  <a:srgbClr val="FFFFFF"/>
                </a:solidFill>
                <a:latin typeface="Arial MT"/>
                <a:cs typeface="Arial MT"/>
              </a:rPr>
              <a:t> </a:t>
            </a:r>
            <a:r>
              <a:rPr sz="1800" dirty="0">
                <a:solidFill>
                  <a:srgbClr val="FFFFFF"/>
                </a:solidFill>
                <a:latin typeface="Arial MT"/>
                <a:cs typeface="Arial MT"/>
              </a:rPr>
              <a:t>M</a:t>
            </a:r>
            <a:r>
              <a:rPr sz="1800" spc="5" dirty="0">
                <a:solidFill>
                  <a:srgbClr val="FFFFFF"/>
                </a:solidFill>
                <a:latin typeface="Arial MT"/>
                <a:cs typeface="Arial MT"/>
              </a:rPr>
              <a:t> </a:t>
            </a:r>
            <a:r>
              <a:rPr sz="1800" spc="10" dirty="0">
                <a:solidFill>
                  <a:srgbClr val="FFFFFF"/>
                </a:solidFill>
                <a:latin typeface="Arial MT"/>
                <a:cs typeface="Arial MT"/>
              </a:rPr>
              <a:t>to</a:t>
            </a:r>
            <a:r>
              <a:rPr sz="1800" spc="15" dirty="0">
                <a:solidFill>
                  <a:srgbClr val="FFFFFF"/>
                </a:solidFill>
                <a:latin typeface="Arial MT"/>
                <a:cs typeface="Arial MT"/>
              </a:rPr>
              <a:t> </a:t>
            </a:r>
            <a:r>
              <a:rPr sz="1800" spc="-20" dirty="0">
                <a:solidFill>
                  <a:srgbClr val="FFFFFF"/>
                </a:solidFill>
                <a:latin typeface="Arial MT"/>
                <a:cs typeface="Arial MT"/>
              </a:rPr>
              <a:t>261</a:t>
            </a:r>
            <a:r>
              <a:rPr sz="1800" spc="459" dirty="0">
                <a:solidFill>
                  <a:srgbClr val="FFFFFF"/>
                </a:solidFill>
                <a:latin typeface="Arial MT"/>
                <a:cs typeface="Arial MT"/>
              </a:rPr>
              <a:t> </a:t>
            </a:r>
            <a:r>
              <a:rPr sz="1800" dirty="0">
                <a:solidFill>
                  <a:srgbClr val="FFFFFF"/>
                </a:solidFill>
                <a:latin typeface="Arial MT"/>
                <a:cs typeface="Arial MT"/>
              </a:rPr>
              <a:t>M </a:t>
            </a:r>
            <a:r>
              <a:rPr sz="1800" spc="5" dirty="0">
                <a:solidFill>
                  <a:srgbClr val="FFFFFF"/>
                </a:solidFill>
                <a:latin typeface="Arial MT"/>
                <a:cs typeface="Arial MT"/>
              </a:rPr>
              <a:t> </a:t>
            </a:r>
            <a:r>
              <a:rPr sz="1800" spc="-10" dirty="0">
                <a:solidFill>
                  <a:srgbClr val="FFFFFF"/>
                </a:solidFill>
                <a:latin typeface="Arial MT"/>
                <a:cs typeface="Arial MT"/>
              </a:rPr>
              <a:t>between</a:t>
            </a:r>
            <a:r>
              <a:rPr sz="1800" dirty="0">
                <a:solidFill>
                  <a:srgbClr val="FFFFFF"/>
                </a:solidFill>
                <a:latin typeface="Arial MT"/>
                <a:cs typeface="Arial MT"/>
              </a:rPr>
              <a:t> </a:t>
            </a:r>
            <a:r>
              <a:rPr sz="1800" spc="20" dirty="0">
                <a:solidFill>
                  <a:srgbClr val="FFFFFF"/>
                </a:solidFill>
                <a:latin typeface="Arial MT"/>
                <a:cs typeface="Arial MT"/>
              </a:rPr>
              <a:t>the</a:t>
            </a:r>
            <a:r>
              <a:rPr sz="1800" spc="-75" dirty="0">
                <a:solidFill>
                  <a:srgbClr val="FFFFFF"/>
                </a:solidFill>
                <a:latin typeface="Arial MT"/>
                <a:cs typeface="Arial MT"/>
              </a:rPr>
              <a:t> </a:t>
            </a:r>
            <a:r>
              <a:rPr sz="1800" spc="-15" dirty="0">
                <a:solidFill>
                  <a:srgbClr val="FFFFFF"/>
                </a:solidFill>
                <a:latin typeface="Arial MT"/>
                <a:cs typeface="Arial MT"/>
              </a:rPr>
              <a:t>years</a:t>
            </a:r>
            <a:r>
              <a:rPr sz="1800" spc="100" dirty="0">
                <a:solidFill>
                  <a:srgbClr val="FFFFFF"/>
                </a:solidFill>
                <a:latin typeface="Arial MT"/>
                <a:cs typeface="Arial MT"/>
              </a:rPr>
              <a:t> </a:t>
            </a:r>
            <a:r>
              <a:rPr sz="1800" spc="-20" dirty="0">
                <a:solidFill>
                  <a:srgbClr val="FFFFFF"/>
                </a:solidFill>
                <a:latin typeface="Arial MT"/>
                <a:cs typeface="Arial MT"/>
              </a:rPr>
              <a:t>2007</a:t>
            </a:r>
            <a:r>
              <a:rPr sz="1800" spc="65" dirty="0">
                <a:solidFill>
                  <a:srgbClr val="FFFFFF"/>
                </a:solidFill>
                <a:latin typeface="Arial MT"/>
                <a:cs typeface="Arial MT"/>
              </a:rPr>
              <a:t> </a:t>
            </a:r>
            <a:r>
              <a:rPr sz="1800" spc="10" dirty="0">
                <a:solidFill>
                  <a:srgbClr val="FFFFFF"/>
                </a:solidFill>
                <a:latin typeface="Arial MT"/>
                <a:cs typeface="Arial MT"/>
              </a:rPr>
              <a:t>to</a:t>
            </a:r>
            <a:r>
              <a:rPr sz="1800" spc="-85" dirty="0">
                <a:solidFill>
                  <a:srgbClr val="FFFFFF"/>
                </a:solidFill>
                <a:latin typeface="Arial MT"/>
                <a:cs typeface="Arial MT"/>
              </a:rPr>
              <a:t> </a:t>
            </a:r>
            <a:r>
              <a:rPr sz="1800" spc="-55" dirty="0">
                <a:solidFill>
                  <a:srgbClr val="FFFFFF"/>
                </a:solidFill>
                <a:latin typeface="Arial MT"/>
                <a:cs typeface="Arial MT"/>
              </a:rPr>
              <a:t>2011.</a:t>
            </a:r>
            <a:endParaRPr sz="1800" dirty="0">
              <a:latin typeface="Arial MT"/>
              <a:cs typeface="Arial MT"/>
            </a:endParaRPr>
          </a:p>
          <a:p>
            <a:pPr marL="241300" marR="5080" indent="-229235" algn="just">
              <a:lnSpc>
                <a:spcPct val="89200"/>
              </a:lnSpc>
              <a:spcBef>
                <a:spcPts val="1050"/>
              </a:spcBef>
              <a:buClr>
                <a:srgbClr val="F6A6F4"/>
              </a:buClr>
              <a:buFont typeface="Courier New"/>
              <a:buChar char="o"/>
              <a:tabLst>
                <a:tab pos="241935" algn="l"/>
              </a:tabLst>
            </a:pPr>
            <a:r>
              <a:rPr sz="1800" spc="-5" dirty="0">
                <a:solidFill>
                  <a:srgbClr val="FFFFFF"/>
                </a:solidFill>
                <a:latin typeface="Arial MT"/>
                <a:cs typeface="Arial MT"/>
              </a:rPr>
              <a:t>From</a:t>
            </a:r>
            <a:r>
              <a:rPr sz="1800" dirty="0">
                <a:solidFill>
                  <a:srgbClr val="FFFFFF"/>
                </a:solidFill>
                <a:latin typeface="Arial MT"/>
                <a:cs typeface="Arial MT"/>
              </a:rPr>
              <a:t> </a:t>
            </a:r>
            <a:r>
              <a:rPr sz="1800" spc="20" dirty="0">
                <a:solidFill>
                  <a:srgbClr val="FFFFFF"/>
                </a:solidFill>
                <a:latin typeface="Arial MT"/>
                <a:cs typeface="Arial MT"/>
              </a:rPr>
              <a:t>the </a:t>
            </a:r>
            <a:r>
              <a:rPr sz="1800" spc="-15" dirty="0">
                <a:solidFill>
                  <a:srgbClr val="FFFFFF"/>
                </a:solidFill>
                <a:latin typeface="Arial MT"/>
                <a:cs typeface="Arial MT"/>
              </a:rPr>
              <a:t>year</a:t>
            </a:r>
            <a:r>
              <a:rPr sz="1800" spc="-10" dirty="0">
                <a:solidFill>
                  <a:srgbClr val="FFFFFF"/>
                </a:solidFill>
                <a:latin typeface="Arial MT"/>
                <a:cs typeface="Arial MT"/>
              </a:rPr>
              <a:t> </a:t>
            </a:r>
            <a:r>
              <a:rPr sz="1800" spc="-25" dirty="0">
                <a:solidFill>
                  <a:srgbClr val="FFFFFF"/>
                </a:solidFill>
                <a:latin typeface="Arial MT"/>
                <a:cs typeface="Arial MT"/>
              </a:rPr>
              <a:t>2009,</a:t>
            </a:r>
            <a:r>
              <a:rPr sz="1800" spc="-20" dirty="0">
                <a:solidFill>
                  <a:srgbClr val="FFFFFF"/>
                </a:solidFill>
                <a:latin typeface="Arial MT"/>
                <a:cs typeface="Arial MT"/>
              </a:rPr>
              <a:t> </a:t>
            </a:r>
            <a:r>
              <a:rPr sz="1800" spc="-5" dirty="0">
                <a:solidFill>
                  <a:srgbClr val="FFFFFF"/>
                </a:solidFill>
                <a:latin typeface="Arial MT"/>
                <a:cs typeface="Arial MT"/>
              </a:rPr>
              <a:t>The </a:t>
            </a:r>
            <a:r>
              <a:rPr sz="1800" spc="10" dirty="0">
                <a:solidFill>
                  <a:srgbClr val="FFFFFF"/>
                </a:solidFill>
                <a:latin typeface="Arial MT"/>
                <a:cs typeface="Arial MT"/>
              </a:rPr>
              <a:t>changes </a:t>
            </a:r>
            <a:r>
              <a:rPr sz="1800" spc="-15" dirty="0">
                <a:solidFill>
                  <a:srgbClr val="FFFFFF"/>
                </a:solidFill>
                <a:latin typeface="Arial MT"/>
                <a:cs typeface="Arial MT"/>
              </a:rPr>
              <a:t>in</a:t>
            </a:r>
            <a:r>
              <a:rPr sz="1800" spc="-10" dirty="0">
                <a:solidFill>
                  <a:srgbClr val="FFFFFF"/>
                </a:solidFill>
                <a:latin typeface="Arial MT"/>
                <a:cs typeface="Arial MT"/>
              </a:rPr>
              <a:t> </a:t>
            </a:r>
            <a:r>
              <a:rPr sz="1800" spc="-5" dirty="0">
                <a:solidFill>
                  <a:srgbClr val="FFFFFF"/>
                </a:solidFill>
                <a:latin typeface="Arial MT"/>
                <a:cs typeface="Arial MT"/>
              </a:rPr>
              <a:t>loan </a:t>
            </a:r>
            <a:r>
              <a:rPr sz="1800" dirty="0">
                <a:solidFill>
                  <a:srgbClr val="FFFFFF"/>
                </a:solidFill>
                <a:latin typeface="Arial MT"/>
                <a:cs typeface="Arial MT"/>
              </a:rPr>
              <a:t> </a:t>
            </a:r>
            <a:r>
              <a:rPr sz="1800" spc="5" dirty="0">
                <a:solidFill>
                  <a:srgbClr val="FFFFFF"/>
                </a:solidFill>
                <a:latin typeface="Arial MT"/>
                <a:cs typeface="Arial MT"/>
              </a:rPr>
              <a:t>amount </a:t>
            </a:r>
            <a:r>
              <a:rPr sz="1800" spc="-15" dirty="0">
                <a:solidFill>
                  <a:srgbClr val="FFFFFF"/>
                </a:solidFill>
                <a:latin typeface="Arial MT"/>
                <a:cs typeface="Arial MT"/>
              </a:rPr>
              <a:t>is </a:t>
            </a:r>
            <a:r>
              <a:rPr sz="1800" spc="-5" dirty="0">
                <a:solidFill>
                  <a:srgbClr val="FFFFFF"/>
                </a:solidFill>
                <a:latin typeface="Arial MT"/>
                <a:cs typeface="Arial MT"/>
              </a:rPr>
              <a:t>suddenly </a:t>
            </a:r>
            <a:r>
              <a:rPr sz="1800" spc="-20" dirty="0">
                <a:solidFill>
                  <a:srgbClr val="FFFFFF"/>
                </a:solidFill>
                <a:latin typeface="Arial MT"/>
                <a:cs typeface="Arial MT"/>
              </a:rPr>
              <a:t>increased </a:t>
            </a:r>
            <a:r>
              <a:rPr sz="1800" spc="-10" dirty="0">
                <a:solidFill>
                  <a:srgbClr val="FFFFFF"/>
                </a:solidFill>
                <a:latin typeface="Arial MT"/>
                <a:cs typeface="Arial MT"/>
              </a:rPr>
              <a:t>with </a:t>
            </a:r>
            <a:r>
              <a:rPr sz="1800" dirty="0">
                <a:solidFill>
                  <a:srgbClr val="FFFFFF"/>
                </a:solidFill>
                <a:latin typeface="Arial MT"/>
                <a:cs typeface="Arial MT"/>
              </a:rPr>
              <a:t>a higher </a:t>
            </a:r>
            <a:r>
              <a:rPr sz="1800" spc="5" dirty="0">
                <a:solidFill>
                  <a:srgbClr val="FFFFFF"/>
                </a:solidFill>
                <a:latin typeface="Arial MT"/>
                <a:cs typeface="Arial MT"/>
              </a:rPr>
              <a:t> </a:t>
            </a:r>
            <a:r>
              <a:rPr sz="1800" spc="-5" dirty="0">
                <a:solidFill>
                  <a:srgbClr val="FFFFFF"/>
                </a:solidFill>
                <a:latin typeface="Arial MT"/>
                <a:cs typeface="Arial MT"/>
              </a:rPr>
              <a:t>rate </a:t>
            </a:r>
            <a:r>
              <a:rPr sz="1800" spc="5" dirty="0">
                <a:solidFill>
                  <a:srgbClr val="FFFFFF"/>
                </a:solidFill>
                <a:latin typeface="Arial MT"/>
                <a:cs typeface="Arial MT"/>
              </a:rPr>
              <a:t>that </a:t>
            </a:r>
            <a:r>
              <a:rPr sz="1800" spc="-15" dirty="0">
                <a:solidFill>
                  <a:srgbClr val="FFFFFF"/>
                </a:solidFill>
                <a:latin typeface="Arial MT"/>
                <a:cs typeface="Arial MT"/>
              </a:rPr>
              <a:t>is </a:t>
            </a:r>
            <a:r>
              <a:rPr lang="en-US" sz="1800" spc="-10" dirty="0">
                <a:solidFill>
                  <a:srgbClr val="FFFFFF"/>
                </a:solidFill>
                <a:latin typeface="Arial MT"/>
                <a:cs typeface="Arial MT"/>
              </a:rPr>
              <a:t>very huge </a:t>
            </a:r>
            <a:r>
              <a:rPr sz="1800" spc="-30" dirty="0">
                <a:solidFill>
                  <a:srgbClr val="FFFFFF"/>
                </a:solidFill>
                <a:latin typeface="Arial MT"/>
                <a:cs typeface="Arial MT"/>
              </a:rPr>
              <a:t>as </a:t>
            </a:r>
            <a:r>
              <a:rPr sz="1800" spc="-25" dirty="0">
                <a:solidFill>
                  <a:srgbClr val="FFFFFF"/>
                </a:solidFill>
                <a:latin typeface="Arial MT"/>
                <a:cs typeface="Arial MT"/>
              </a:rPr>
              <a:t> </a:t>
            </a:r>
            <a:r>
              <a:rPr sz="1800" spc="-5" dirty="0">
                <a:solidFill>
                  <a:srgbClr val="FFFFFF"/>
                </a:solidFill>
                <a:latin typeface="Arial MT"/>
                <a:cs typeface="Arial MT"/>
              </a:rPr>
              <a:t>compared </a:t>
            </a:r>
            <a:r>
              <a:rPr sz="1800" spc="10" dirty="0">
                <a:solidFill>
                  <a:srgbClr val="FFFFFF"/>
                </a:solidFill>
                <a:latin typeface="Arial MT"/>
                <a:cs typeface="Arial MT"/>
              </a:rPr>
              <a:t>to</a:t>
            </a:r>
            <a:r>
              <a:rPr sz="1800" spc="-10" dirty="0">
                <a:solidFill>
                  <a:srgbClr val="FFFFFF"/>
                </a:solidFill>
                <a:latin typeface="Arial MT"/>
                <a:cs typeface="Arial MT"/>
              </a:rPr>
              <a:t> pervious</a:t>
            </a:r>
            <a:r>
              <a:rPr sz="1800" spc="25" dirty="0">
                <a:solidFill>
                  <a:srgbClr val="FFFFFF"/>
                </a:solidFill>
                <a:latin typeface="Arial MT"/>
                <a:cs typeface="Arial MT"/>
              </a:rPr>
              <a:t> </a:t>
            </a:r>
            <a:r>
              <a:rPr sz="1800" spc="-10" dirty="0">
                <a:solidFill>
                  <a:srgbClr val="FFFFFF"/>
                </a:solidFill>
                <a:latin typeface="Arial MT"/>
                <a:cs typeface="Arial MT"/>
              </a:rPr>
              <a:t>years.</a:t>
            </a:r>
            <a:endParaRPr sz="1800" dirty="0">
              <a:latin typeface="Arial MT"/>
              <a:cs typeface="Arial MT"/>
            </a:endParaRPr>
          </a:p>
        </p:txBody>
      </p:sp>
      <p:pic>
        <p:nvPicPr>
          <p:cNvPr id="11" name="Picture 10">
            <a:extLst>
              <a:ext uri="{FF2B5EF4-FFF2-40B4-BE49-F238E27FC236}">
                <a16:creationId xmlns:a16="http://schemas.microsoft.com/office/drawing/2014/main" id="{CEFA9A35-D2A6-2298-551B-AF6561E5F3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1871261"/>
            <a:ext cx="4617361" cy="4145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420225" y="0"/>
            <a:ext cx="2771775" cy="6858000"/>
            <a:chOff x="9420225" y="0"/>
            <a:chExt cx="2771775" cy="6858000"/>
          </a:xfrm>
        </p:grpSpPr>
        <p:pic>
          <p:nvPicPr>
            <p:cNvPr id="4" name="object 4"/>
            <p:cNvPicPr/>
            <p:nvPr/>
          </p:nvPicPr>
          <p:blipFill>
            <a:blip r:embed="rId2" cstate="print"/>
            <a:stretch>
              <a:fillRect/>
            </a:stretch>
          </p:blipFill>
          <p:spPr>
            <a:xfrm>
              <a:off x="9420225" y="0"/>
              <a:ext cx="2771775" cy="6857997"/>
            </a:xfrm>
            <a:prstGeom prst="rect">
              <a:avLst/>
            </a:prstGeom>
          </p:spPr>
        </p:pic>
        <p:pic>
          <p:nvPicPr>
            <p:cNvPr id="5" name="object 5"/>
            <p:cNvPicPr/>
            <p:nvPr/>
          </p:nvPicPr>
          <p:blipFill>
            <a:blip r:embed="rId3" cstate="print"/>
            <a:stretch>
              <a:fillRect/>
            </a:stretch>
          </p:blipFill>
          <p:spPr>
            <a:xfrm>
              <a:off x="10420350" y="0"/>
              <a:ext cx="1771650" cy="6858000"/>
            </a:xfrm>
            <a:prstGeom prst="rect">
              <a:avLst/>
            </a:prstGeom>
          </p:spPr>
        </p:pic>
      </p:grpSp>
      <p:sp>
        <p:nvSpPr>
          <p:cNvPr id="6" name="object 6"/>
          <p:cNvSpPr txBox="1">
            <a:spLocks noGrp="1"/>
          </p:cNvSpPr>
          <p:nvPr>
            <p:ph type="title"/>
          </p:nvPr>
        </p:nvSpPr>
        <p:spPr>
          <a:xfrm>
            <a:off x="990600" y="776936"/>
            <a:ext cx="9514206" cy="505908"/>
          </a:xfrm>
          <a:prstGeom prst="rect">
            <a:avLst/>
          </a:prstGeom>
        </p:spPr>
        <p:txBody>
          <a:bodyPr vert="horz" wrap="square" lIns="0" tIns="13335" rIns="0" bIns="0" rtlCol="0">
            <a:spAutoFit/>
          </a:bodyPr>
          <a:lstStyle/>
          <a:p>
            <a:pPr marL="12700">
              <a:lnSpc>
                <a:spcPct val="100000"/>
              </a:lnSpc>
              <a:spcBef>
                <a:spcPts val="105"/>
              </a:spcBef>
            </a:pPr>
            <a:r>
              <a:rPr lang="en-US" sz="3200" spc="-290" dirty="0"/>
              <a:t>K</a:t>
            </a:r>
            <a:r>
              <a:rPr lang="en-US" sz="3200" spc="-409" dirty="0"/>
              <a:t>P</a:t>
            </a:r>
            <a:r>
              <a:rPr lang="en-US" sz="3200" spc="-65" dirty="0"/>
              <a:t>I</a:t>
            </a:r>
            <a:r>
              <a:rPr lang="en-US" sz="3200" spc="-95" dirty="0"/>
              <a:t>-</a:t>
            </a:r>
            <a:r>
              <a:rPr lang="en-US" sz="3200" spc="-70" dirty="0"/>
              <a:t>2</a:t>
            </a:r>
            <a:r>
              <a:rPr lang="en-US" sz="3200" spc="-60" dirty="0"/>
              <a:t> </a:t>
            </a:r>
            <a:r>
              <a:rPr lang="en-US" sz="3200" spc="-229" dirty="0"/>
              <a:t>:</a:t>
            </a:r>
            <a:r>
              <a:rPr lang="en-US" sz="3200" spc="-10" dirty="0"/>
              <a:t> </a:t>
            </a:r>
            <a:r>
              <a:rPr lang="en-US" sz="3200" spc="-245" dirty="0"/>
              <a:t>G</a:t>
            </a:r>
            <a:r>
              <a:rPr lang="en-US" sz="3200" spc="-260" dirty="0"/>
              <a:t>R</a:t>
            </a:r>
            <a:r>
              <a:rPr lang="en-US" sz="3200" spc="-245" dirty="0"/>
              <a:t>A</a:t>
            </a:r>
            <a:r>
              <a:rPr lang="en-US" sz="3200" spc="-295" dirty="0"/>
              <a:t>D</a:t>
            </a:r>
            <a:r>
              <a:rPr lang="en-US" sz="3200" spc="-590" dirty="0"/>
              <a:t>E</a:t>
            </a:r>
            <a:r>
              <a:rPr lang="en-US" sz="3200" spc="-190" dirty="0"/>
              <a:t> </a:t>
            </a:r>
            <a:r>
              <a:rPr lang="en-US" sz="3200" spc="-65" dirty="0"/>
              <a:t>AN</a:t>
            </a:r>
            <a:r>
              <a:rPr lang="en-US" sz="3200" spc="-265" dirty="0"/>
              <a:t>D</a:t>
            </a:r>
            <a:r>
              <a:rPr lang="en-US" sz="3200" spc="-165" dirty="0"/>
              <a:t> </a:t>
            </a:r>
            <a:r>
              <a:rPr lang="en-US" sz="3200" spc="-640" dirty="0"/>
              <a:t>S</a:t>
            </a:r>
            <a:r>
              <a:rPr lang="en-US" sz="3200" spc="-295" dirty="0"/>
              <a:t>U</a:t>
            </a:r>
            <a:r>
              <a:rPr lang="en-US" sz="3200" spc="-600" dirty="0"/>
              <a:t>B</a:t>
            </a:r>
            <a:r>
              <a:rPr lang="en-US" sz="3200" spc="15" dirty="0"/>
              <a:t> </a:t>
            </a:r>
            <a:r>
              <a:rPr lang="en-US" sz="3200" spc="-245" dirty="0"/>
              <a:t>G</a:t>
            </a:r>
            <a:r>
              <a:rPr lang="en-US" sz="3200" spc="-260" dirty="0"/>
              <a:t>R</a:t>
            </a:r>
            <a:r>
              <a:rPr lang="en-US" sz="3200" spc="-245" dirty="0"/>
              <a:t>A</a:t>
            </a:r>
            <a:r>
              <a:rPr lang="en-US" sz="3200" spc="-295" dirty="0"/>
              <a:t>D</a:t>
            </a:r>
            <a:r>
              <a:rPr lang="en-US" sz="3200" spc="-590" dirty="0"/>
              <a:t>E</a:t>
            </a:r>
            <a:r>
              <a:rPr lang="en-US" sz="3200" spc="-190" dirty="0"/>
              <a:t> </a:t>
            </a:r>
            <a:r>
              <a:rPr lang="en-US" sz="3200" spc="-400" dirty="0"/>
              <a:t>W</a:t>
            </a:r>
            <a:r>
              <a:rPr lang="en-US" sz="3200" spc="-140" dirty="0"/>
              <a:t>I</a:t>
            </a:r>
            <a:r>
              <a:rPr lang="en-US" sz="3200" spc="-640" dirty="0"/>
              <a:t>S</a:t>
            </a:r>
            <a:r>
              <a:rPr lang="en-US" sz="3200" spc="-590" dirty="0"/>
              <a:t>E</a:t>
            </a:r>
            <a:r>
              <a:rPr lang="en-US" sz="3200" spc="95" dirty="0"/>
              <a:t> </a:t>
            </a:r>
            <a:r>
              <a:rPr lang="en-US" sz="3200" spc="-530" dirty="0"/>
              <a:t>R</a:t>
            </a:r>
            <a:r>
              <a:rPr lang="en-US" sz="3200" spc="-470" dirty="0"/>
              <a:t>E</a:t>
            </a:r>
            <a:r>
              <a:rPr lang="en-US" sz="3200" spc="-185" dirty="0"/>
              <a:t>V</a:t>
            </a:r>
            <a:r>
              <a:rPr lang="en-US" sz="3200" spc="-95" dirty="0"/>
              <a:t>O</a:t>
            </a:r>
            <a:r>
              <a:rPr lang="en-US" sz="3200" spc="-610" dirty="0"/>
              <a:t>L</a:t>
            </a:r>
            <a:r>
              <a:rPr lang="en-US" sz="3200" spc="-130" dirty="0"/>
              <a:t>_</a:t>
            </a:r>
            <a:r>
              <a:rPr lang="en-US" sz="3200" spc="-660" dirty="0"/>
              <a:t>B</a:t>
            </a:r>
            <a:r>
              <a:rPr lang="en-US" sz="3200" spc="-65" dirty="0"/>
              <a:t>A</a:t>
            </a:r>
            <a:r>
              <a:rPr lang="en-US" sz="3200" spc="-580" dirty="0"/>
              <a:t>L</a:t>
            </a:r>
            <a:endParaRPr sz="3200" dirty="0"/>
          </a:p>
        </p:txBody>
      </p:sp>
      <p:sp>
        <p:nvSpPr>
          <p:cNvPr id="9" name="object 9"/>
          <p:cNvSpPr txBox="1"/>
          <p:nvPr/>
        </p:nvSpPr>
        <p:spPr>
          <a:xfrm>
            <a:off x="1237080" y="1484865"/>
            <a:ext cx="8305800" cy="1981055"/>
          </a:xfrm>
          <a:prstGeom prst="rect">
            <a:avLst/>
          </a:prstGeom>
        </p:spPr>
        <p:txBody>
          <a:bodyPr vert="horz" wrap="square" lIns="0" tIns="43180" rIns="0" bIns="0" rtlCol="0">
            <a:spAutoFit/>
          </a:bodyPr>
          <a:lstStyle/>
          <a:p>
            <a:pPr marL="346710" marR="174625" indent="-286385">
              <a:lnSpc>
                <a:spcPct val="90400"/>
              </a:lnSpc>
              <a:spcBef>
                <a:spcPts val="309"/>
              </a:spcBef>
              <a:buClr>
                <a:srgbClr val="F6A6F4"/>
              </a:buClr>
              <a:buFont typeface="Courier New"/>
              <a:buChar char="o"/>
              <a:tabLst>
                <a:tab pos="347345" algn="l"/>
              </a:tabLst>
            </a:pPr>
            <a:r>
              <a:rPr lang="en-US" sz="1800" spc="-30" dirty="0">
                <a:solidFill>
                  <a:srgbClr val="FFFFFF"/>
                </a:solidFill>
                <a:latin typeface="Arial MT"/>
                <a:cs typeface="Arial MT"/>
              </a:rPr>
              <a:t>In </a:t>
            </a:r>
            <a:r>
              <a:rPr lang="en-US" sz="1800" spc="5" dirty="0">
                <a:solidFill>
                  <a:srgbClr val="FFFFFF"/>
                </a:solidFill>
                <a:latin typeface="Arial MT"/>
                <a:cs typeface="Arial MT"/>
              </a:rPr>
              <a:t>this Grade and </a:t>
            </a:r>
            <a:r>
              <a:rPr lang="en-US" sz="1800" spc="15" dirty="0">
                <a:solidFill>
                  <a:srgbClr val="FFFFFF"/>
                </a:solidFill>
                <a:latin typeface="Arial MT"/>
                <a:cs typeface="Arial MT"/>
              </a:rPr>
              <a:t>subgrade </a:t>
            </a:r>
            <a:r>
              <a:rPr lang="en-US" sz="1800" spc="-15" dirty="0">
                <a:solidFill>
                  <a:srgbClr val="FFFFFF"/>
                </a:solidFill>
                <a:latin typeface="Arial MT"/>
                <a:cs typeface="Arial MT"/>
              </a:rPr>
              <a:t>wise </a:t>
            </a:r>
            <a:r>
              <a:rPr lang="en-US" sz="1800" spc="-30" dirty="0">
                <a:solidFill>
                  <a:srgbClr val="FFFFFF"/>
                </a:solidFill>
                <a:latin typeface="Arial MT"/>
                <a:cs typeface="Arial MT"/>
              </a:rPr>
              <a:t>revol </a:t>
            </a:r>
            <a:r>
              <a:rPr lang="en-US" sz="1800" spc="-25" dirty="0">
                <a:solidFill>
                  <a:srgbClr val="FFFFFF"/>
                </a:solidFill>
                <a:latin typeface="Arial MT"/>
                <a:cs typeface="Arial MT"/>
              </a:rPr>
              <a:t> </a:t>
            </a:r>
            <a:r>
              <a:rPr lang="en-US" sz="1800" spc="10" dirty="0">
                <a:solidFill>
                  <a:srgbClr val="FFFFFF"/>
                </a:solidFill>
                <a:latin typeface="Arial MT"/>
                <a:cs typeface="Arial MT"/>
              </a:rPr>
              <a:t>balance </a:t>
            </a:r>
            <a:r>
              <a:rPr lang="en-US" sz="1800" spc="-15" dirty="0">
                <a:solidFill>
                  <a:srgbClr val="FFFFFF"/>
                </a:solidFill>
                <a:latin typeface="Arial MT"/>
                <a:cs typeface="Arial MT"/>
              </a:rPr>
              <a:t>we </a:t>
            </a:r>
            <a:r>
              <a:rPr lang="en-US" sz="1800" spc="-10" dirty="0">
                <a:solidFill>
                  <a:srgbClr val="FFFFFF"/>
                </a:solidFill>
                <a:latin typeface="Arial MT"/>
                <a:cs typeface="Arial MT"/>
              </a:rPr>
              <a:t>can </a:t>
            </a:r>
            <a:r>
              <a:rPr lang="en-US" sz="1800" dirty="0">
                <a:solidFill>
                  <a:srgbClr val="FFFFFF"/>
                </a:solidFill>
                <a:latin typeface="Arial MT"/>
                <a:cs typeface="Arial MT"/>
              </a:rPr>
              <a:t>notice </a:t>
            </a:r>
            <a:r>
              <a:rPr lang="en-US" sz="1800" spc="5" dirty="0">
                <a:solidFill>
                  <a:srgbClr val="FFFFFF"/>
                </a:solidFill>
                <a:latin typeface="Arial MT"/>
                <a:cs typeface="Arial MT"/>
              </a:rPr>
              <a:t>Grade </a:t>
            </a:r>
            <a:r>
              <a:rPr lang="en-US" sz="1800" dirty="0">
                <a:solidFill>
                  <a:srgbClr val="FFFFFF"/>
                </a:solidFill>
                <a:latin typeface="Arial MT"/>
                <a:cs typeface="Arial MT"/>
              </a:rPr>
              <a:t>B </a:t>
            </a:r>
            <a:r>
              <a:rPr lang="en-US" sz="1800" spc="-20" dirty="0">
                <a:solidFill>
                  <a:srgbClr val="FFFFFF"/>
                </a:solidFill>
                <a:latin typeface="Arial MT"/>
                <a:cs typeface="Arial MT"/>
              </a:rPr>
              <a:t>have </a:t>
            </a:r>
            <a:r>
              <a:rPr lang="en-US" sz="1800" spc="-10" dirty="0">
                <a:solidFill>
                  <a:srgbClr val="FFFFFF"/>
                </a:solidFill>
                <a:latin typeface="Arial MT"/>
                <a:cs typeface="Arial MT"/>
              </a:rPr>
              <a:t>higher </a:t>
            </a:r>
            <a:r>
              <a:rPr lang="en-US" sz="1800" spc="-5" dirty="0">
                <a:solidFill>
                  <a:srgbClr val="FFFFFF"/>
                </a:solidFill>
                <a:latin typeface="Arial MT"/>
                <a:cs typeface="Arial MT"/>
              </a:rPr>
              <a:t> </a:t>
            </a:r>
            <a:r>
              <a:rPr lang="en-US" sz="1800" dirty="0">
                <a:solidFill>
                  <a:srgbClr val="FFFFFF"/>
                </a:solidFill>
                <a:latin typeface="Arial MT"/>
                <a:cs typeface="Arial MT"/>
              </a:rPr>
              <a:t>r</a:t>
            </a:r>
            <a:r>
              <a:rPr lang="en-US" sz="1800" spc="-30" dirty="0">
                <a:solidFill>
                  <a:srgbClr val="FFFFFF"/>
                </a:solidFill>
                <a:latin typeface="Arial MT"/>
                <a:cs typeface="Arial MT"/>
              </a:rPr>
              <a:t>e</a:t>
            </a:r>
            <a:r>
              <a:rPr lang="en-US" sz="1800" spc="-80" dirty="0">
                <a:solidFill>
                  <a:srgbClr val="FFFFFF"/>
                </a:solidFill>
                <a:latin typeface="Arial MT"/>
                <a:cs typeface="Arial MT"/>
              </a:rPr>
              <a:t>v</a:t>
            </a:r>
            <a:r>
              <a:rPr lang="en-US" sz="1800" spc="-30" dirty="0">
                <a:solidFill>
                  <a:srgbClr val="FFFFFF"/>
                </a:solidFill>
                <a:latin typeface="Arial MT"/>
                <a:cs typeface="Arial MT"/>
              </a:rPr>
              <a:t>o</a:t>
            </a:r>
            <a:r>
              <a:rPr lang="en-US" sz="1800" dirty="0">
                <a:solidFill>
                  <a:srgbClr val="FFFFFF"/>
                </a:solidFill>
                <a:latin typeface="Arial MT"/>
                <a:cs typeface="Arial MT"/>
              </a:rPr>
              <a:t>l</a:t>
            </a:r>
            <a:r>
              <a:rPr lang="en-US" sz="1800" spc="150" dirty="0">
                <a:solidFill>
                  <a:srgbClr val="FFFFFF"/>
                </a:solidFill>
                <a:latin typeface="Arial MT"/>
                <a:cs typeface="Arial MT"/>
              </a:rPr>
              <a:t> </a:t>
            </a:r>
            <a:r>
              <a:rPr lang="en-US" sz="1800" spc="45" dirty="0">
                <a:solidFill>
                  <a:srgbClr val="FFFFFF"/>
                </a:solidFill>
                <a:latin typeface="Arial MT"/>
                <a:cs typeface="Arial MT"/>
              </a:rPr>
              <a:t>b</a:t>
            </a:r>
            <a:r>
              <a:rPr lang="en-US" sz="1800" spc="-30" dirty="0">
                <a:solidFill>
                  <a:srgbClr val="FFFFFF"/>
                </a:solidFill>
                <a:latin typeface="Arial MT"/>
                <a:cs typeface="Arial MT"/>
              </a:rPr>
              <a:t>a</a:t>
            </a:r>
            <a:r>
              <a:rPr lang="en-US" sz="1800" spc="45" dirty="0">
                <a:solidFill>
                  <a:srgbClr val="FFFFFF"/>
                </a:solidFill>
                <a:latin typeface="Arial MT"/>
                <a:cs typeface="Arial MT"/>
              </a:rPr>
              <a:t>l</a:t>
            </a:r>
            <a:r>
              <a:rPr lang="en-US" sz="1800" spc="-30" dirty="0">
                <a:solidFill>
                  <a:srgbClr val="FFFFFF"/>
                </a:solidFill>
                <a:latin typeface="Arial MT"/>
                <a:cs typeface="Arial MT"/>
              </a:rPr>
              <a:t>a</a:t>
            </a:r>
            <a:r>
              <a:rPr lang="en-US" sz="1800" spc="45" dirty="0">
                <a:solidFill>
                  <a:srgbClr val="FFFFFF"/>
                </a:solidFill>
                <a:latin typeface="Arial MT"/>
                <a:cs typeface="Arial MT"/>
              </a:rPr>
              <a:t>n</a:t>
            </a:r>
            <a:r>
              <a:rPr lang="en-US" sz="1800" dirty="0">
                <a:solidFill>
                  <a:srgbClr val="FFFFFF"/>
                </a:solidFill>
                <a:latin typeface="Arial MT"/>
                <a:cs typeface="Arial MT"/>
              </a:rPr>
              <a:t>ce</a:t>
            </a:r>
            <a:r>
              <a:rPr lang="en-US" sz="1800" spc="-150" dirty="0">
                <a:solidFill>
                  <a:srgbClr val="FFFFFF"/>
                </a:solidFill>
                <a:latin typeface="Arial MT"/>
                <a:cs typeface="Arial MT"/>
              </a:rPr>
              <a:t> </a:t>
            </a:r>
            <a:r>
              <a:rPr lang="en-US" sz="1800" spc="20" dirty="0">
                <a:solidFill>
                  <a:srgbClr val="FFFFFF"/>
                </a:solidFill>
                <a:latin typeface="Arial MT"/>
                <a:cs typeface="Arial MT"/>
              </a:rPr>
              <a:t>than </a:t>
            </a:r>
            <a:r>
              <a:rPr lang="en-US" sz="1800" spc="-30" dirty="0">
                <a:solidFill>
                  <a:srgbClr val="FFFFFF"/>
                </a:solidFill>
                <a:latin typeface="Arial MT"/>
                <a:cs typeface="Arial MT"/>
              </a:rPr>
              <a:t>o</a:t>
            </a:r>
            <a:r>
              <a:rPr lang="en-US" sz="1800" spc="20" dirty="0">
                <a:solidFill>
                  <a:srgbClr val="FFFFFF"/>
                </a:solidFill>
                <a:latin typeface="Arial MT"/>
                <a:cs typeface="Arial MT"/>
              </a:rPr>
              <a:t>t</a:t>
            </a:r>
            <a:r>
              <a:rPr lang="en-US" sz="1800" spc="45" dirty="0">
                <a:solidFill>
                  <a:srgbClr val="FFFFFF"/>
                </a:solidFill>
                <a:latin typeface="Arial MT"/>
                <a:cs typeface="Arial MT"/>
              </a:rPr>
              <a:t>h</a:t>
            </a:r>
            <a:r>
              <a:rPr lang="en-US" sz="1800" spc="-30" dirty="0">
                <a:solidFill>
                  <a:srgbClr val="FFFFFF"/>
                </a:solidFill>
                <a:latin typeface="Arial MT"/>
                <a:cs typeface="Arial MT"/>
              </a:rPr>
              <a:t>e</a:t>
            </a:r>
            <a:r>
              <a:rPr lang="en-US" sz="1800" dirty="0">
                <a:solidFill>
                  <a:srgbClr val="FFFFFF"/>
                </a:solidFill>
                <a:latin typeface="Arial MT"/>
                <a:cs typeface="Arial MT"/>
              </a:rPr>
              <a:t>r</a:t>
            </a:r>
            <a:r>
              <a:rPr lang="en-US" sz="1800" spc="-50" dirty="0">
                <a:solidFill>
                  <a:srgbClr val="FFFFFF"/>
                </a:solidFill>
                <a:latin typeface="Arial MT"/>
                <a:cs typeface="Arial MT"/>
              </a:rPr>
              <a:t> </a:t>
            </a:r>
            <a:r>
              <a:rPr lang="en-US" sz="1800" spc="45" dirty="0">
                <a:solidFill>
                  <a:srgbClr val="FFFFFF"/>
                </a:solidFill>
                <a:latin typeface="Arial MT"/>
                <a:cs typeface="Arial MT"/>
              </a:rPr>
              <a:t>g</a:t>
            </a:r>
            <a:r>
              <a:rPr lang="en-US" sz="1800" dirty="0">
                <a:solidFill>
                  <a:srgbClr val="FFFFFF"/>
                </a:solidFill>
                <a:latin typeface="Arial MT"/>
                <a:cs typeface="Arial MT"/>
              </a:rPr>
              <a:t>r</a:t>
            </a:r>
            <a:r>
              <a:rPr lang="en-US" sz="1800" spc="-30" dirty="0">
                <a:solidFill>
                  <a:srgbClr val="FFFFFF"/>
                </a:solidFill>
                <a:latin typeface="Arial MT"/>
                <a:cs typeface="Arial MT"/>
              </a:rPr>
              <a:t>a</a:t>
            </a:r>
            <a:r>
              <a:rPr lang="en-US" sz="1800" spc="45" dirty="0">
                <a:solidFill>
                  <a:srgbClr val="FFFFFF"/>
                </a:solidFill>
                <a:latin typeface="Arial MT"/>
                <a:cs typeface="Arial MT"/>
              </a:rPr>
              <a:t>d</a:t>
            </a:r>
            <a:r>
              <a:rPr lang="en-US" sz="1800" spc="-30" dirty="0">
                <a:solidFill>
                  <a:srgbClr val="FFFFFF"/>
                </a:solidFill>
                <a:latin typeface="Arial MT"/>
                <a:cs typeface="Arial MT"/>
              </a:rPr>
              <a:t>e</a:t>
            </a:r>
            <a:r>
              <a:rPr lang="en-US" sz="1800" dirty="0">
                <a:solidFill>
                  <a:srgbClr val="FFFFFF"/>
                </a:solidFill>
                <a:latin typeface="Arial MT"/>
                <a:cs typeface="Arial MT"/>
              </a:rPr>
              <a:t>s</a:t>
            </a:r>
            <a:r>
              <a:rPr lang="en-US" sz="1800" spc="-50" dirty="0">
                <a:solidFill>
                  <a:srgbClr val="FFFFFF"/>
                </a:solidFill>
                <a:latin typeface="Arial MT"/>
                <a:cs typeface="Arial MT"/>
              </a:rPr>
              <a:t> </a:t>
            </a:r>
            <a:r>
              <a:rPr lang="en-US" sz="1800" dirty="0">
                <a:solidFill>
                  <a:srgbClr val="FFFFFF"/>
                </a:solidFill>
                <a:latin typeface="Arial MT"/>
                <a:cs typeface="Arial MT"/>
              </a:rPr>
              <a:t>&amp;</a:t>
            </a:r>
            <a:r>
              <a:rPr lang="en-US" sz="1800" spc="20" dirty="0">
                <a:solidFill>
                  <a:srgbClr val="FFFFFF"/>
                </a:solidFill>
                <a:latin typeface="Arial MT"/>
                <a:cs typeface="Arial MT"/>
              </a:rPr>
              <a:t> G</a:t>
            </a:r>
            <a:r>
              <a:rPr lang="en-US" sz="1800" dirty="0">
                <a:solidFill>
                  <a:srgbClr val="FFFFFF"/>
                </a:solidFill>
                <a:latin typeface="Arial MT"/>
                <a:cs typeface="Arial MT"/>
              </a:rPr>
              <a:t>r</a:t>
            </a:r>
            <a:r>
              <a:rPr lang="en-US" sz="1800" spc="-30" dirty="0">
                <a:solidFill>
                  <a:srgbClr val="FFFFFF"/>
                </a:solidFill>
                <a:latin typeface="Arial MT"/>
                <a:cs typeface="Arial MT"/>
              </a:rPr>
              <a:t>a</a:t>
            </a:r>
            <a:r>
              <a:rPr lang="en-US" sz="1800" spc="45" dirty="0">
                <a:solidFill>
                  <a:srgbClr val="FFFFFF"/>
                </a:solidFill>
                <a:latin typeface="Arial MT"/>
                <a:cs typeface="Arial MT"/>
              </a:rPr>
              <a:t>d</a:t>
            </a:r>
            <a:r>
              <a:rPr lang="en-US" sz="1800" dirty="0">
                <a:solidFill>
                  <a:srgbClr val="FFFFFF"/>
                </a:solidFill>
                <a:latin typeface="Arial MT"/>
                <a:cs typeface="Arial MT"/>
              </a:rPr>
              <a:t>e  G</a:t>
            </a:r>
            <a:r>
              <a:rPr lang="en-US" sz="1800" spc="-35" dirty="0">
                <a:solidFill>
                  <a:srgbClr val="FFFFFF"/>
                </a:solidFill>
                <a:latin typeface="Arial MT"/>
                <a:cs typeface="Arial MT"/>
              </a:rPr>
              <a:t> </a:t>
            </a:r>
            <a:r>
              <a:rPr lang="en-US" sz="1800" spc="-20" dirty="0">
                <a:solidFill>
                  <a:srgbClr val="FFFFFF"/>
                </a:solidFill>
                <a:latin typeface="Arial MT"/>
                <a:cs typeface="Arial MT"/>
              </a:rPr>
              <a:t>have</a:t>
            </a:r>
            <a:r>
              <a:rPr lang="en-US" sz="1800" spc="70" dirty="0">
                <a:solidFill>
                  <a:srgbClr val="FFFFFF"/>
                </a:solidFill>
                <a:latin typeface="Arial MT"/>
                <a:cs typeface="Arial MT"/>
              </a:rPr>
              <a:t> </a:t>
            </a:r>
            <a:r>
              <a:rPr lang="en-US" sz="1800" spc="-30" dirty="0">
                <a:solidFill>
                  <a:srgbClr val="FFFFFF"/>
                </a:solidFill>
                <a:latin typeface="Arial MT"/>
                <a:cs typeface="Arial MT"/>
              </a:rPr>
              <a:t>lowest </a:t>
            </a:r>
            <a:r>
              <a:rPr lang="en-US" sz="1800" spc="-30" dirty="0" err="1">
                <a:solidFill>
                  <a:srgbClr val="FFFFFF"/>
                </a:solidFill>
                <a:latin typeface="Arial MT"/>
                <a:cs typeface="Arial MT"/>
              </a:rPr>
              <a:t>revol</a:t>
            </a:r>
            <a:r>
              <a:rPr lang="en-US" sz="1800" spc="75" dirty="0">
                <a:solidFill>
                  <a:srgbClr val="FFFFFF"/>
                </a:solidFill>
                <a:latin typeface="Arial MT"/>
                <a:cs typeface="Arial MT"/>
              </a:rPr>
              <a:t> </a:t>
            </a:r>
            <a:r>
              <a:rPr lang="en-US" sz="1800" spc="5" dirty="0">
                <a:solidFill>
                  <a:srgbClr val="FFFFFF"/>
                </a:solidFill>
                <a:latin typeface="Arial MT"/>
                <a:cs typeface="Arial MT"/>
              </a:rPr>
              <a:t>balance.</a:t>
            </a:r>
            <a:endParaRPr lang="en-US" sz="1800" dirty="0">
              <a:latin typeface="Arial MT"/>
              <a:cs typeface="Arial MT"/>
            </a:endParaRPr>
          </a:p>
          <a:p>
            <a:pPr marL="241300" marR="5080" indent="-228600" algn="just">
              <a:lnSpc>
                <a:spcPct val="90400"/>
              </a:lnSpc>
              <a:spcBef>
                <a:spcPts val="1515"/>
              </a:spcBef>
              <a:buClr>
                <a:srgbClr val="F6A6F4"/>
              </a:buClr>
              <a:buFont typeface="Courier New"/>
              <a:buChar char="o"/>
              <a:tabLst>
                <a:tab pos="241300" algn="l"/>
              </a:tabLst>
            </a:pPr>
            <a:r>
              <a:rPr lang="en-US" sz="1800" spc="-5" dirty="0">
                <a:solidFill>
                  <a:srgbClr val="FFFFFF"/>
                </a:solidFill>
                <a:latin typeface="Arial MT"/>
                <a:cs typeface="Arial MT"/>
              </a:rPr>
              <a:t>The </a:t>
            </a:r>
            <a:r>
              <a:rPr lang="en-US" sz="1800" spc="-10" dirty="0">
                <a:solidFill>
                  <a:srgbClr val="FFFFFF"/>
                </a:solidFill>
                <a:latin typeface="Arial MT"/>
                <a:cs typeface="Arial MT"/>
              </a:rPr>
              <a:t>average </a:t>
            </a:r>
            <a:r>
              <a:rPr lang="en-US" sz="1800" spc="10" dirty="0">
                <a:solidFill>
                  <a:srgbClr val="FFFFFF"/>
                </a:solidFill>
                <a:latin typeface="Arial MT"/>
                <a:cs typeface="Arial MT"/>
              </a:rPr>
              <a:t>revolving </a:t>
            </a:r>
            <a:r>
              <a:rPr lang="en-US" sz="1800" dirty="0">
                <a:solidFill>
                  <a:srgbClr val="FFFFFF"/>
                </a:solidFill>
                <a:latin typeface="Arial MT"/>
                <a:cs typeface="Arial MT"/>
              </a:rPr>
              <a:t>balance </a:t>
            </a:r>
            <a:r>
              <a:rPr lang="en-US" sz="1800" spc="-15" dirty="0">
                <a:solidFill>
                  <a:srgbClr val="FFFFFF"/>
                </a:solidFill>
                <a:latin typeface="Arial MT"/>
                <a:cs typeface="Arial MT"/>
              </a:rPr>
              <a:t>is </a:t>
            </a:r>
            <a:r>
              <a:rPr lang="en-US" sz="1800" dirty="0">
                <a:solidFill>
                  <a:srgbClr val="FFFFFF"/>
                </a:solidFill>
                <a:latin typeface="Arial MT"/>
                <a:cs typeface="Arial MT"/>
              </a:rPr>
              <a:t>higher </a:t>
            </a:r>
            <a:r>
              <a:rPr lang="en-US" sz="1800" spc="-15" dirty="0">
                <a:solidFill>
                  <a:srgbClr val="FFFFFF"/>
                </a:solidFill>
                <a:latin typeface="Arial MT"/>
                <a:cs typeface="Arial MT"/>
              </a:rPr>
              <a:t>in </a:t>
            </a:r>
            <a:r>
              <a:rPr lang="en-US" sz="1800" spc="-5" dirty="0">
                <a:solidFill>
                  <a:srgbClr val="FFFFFF"/>
                </a:solidFill>
                <a:latin typeface="Arial MT"/>
                <a:cs typeface="Arial MT"/>
              </a:rPr>
              <a:t>the </a:t>
            </a:r>
            <a:r>
              <a:rPr lang="en-US" sz="1800" dirty="0">
                <a:solidFill>
                  <a:srgbClr val="FFFFFF"/>
                </a:solidFill>
                <a:latin typeface="Arial MT"/>
                <a:cs typeface="Arial MT"/>
              </a:rPr>
              <a:t> </a:t>
            </a:r>
            <a:r>
              <a:rPr lang="en-US" sz="1800" spc="5" dirty="0">
                <a:solidFill>
                  <a:srgbClr val="FFFFFF"/>
                </a:solidFill>
                <a:latin typeface="Arial MT"/>
                <a:cs typeface="Arial MT"/>
              </a:rPr>
              <a:t>‘grade</a:t>
            </a:r>
            <a:r>
              <a:rPr lang="en-US" sz="1800" spc="10" dirty="0">
                <a:solidFill>
                  <a:srgbClr val="FFFFFF"/>
                </a:solidFill>
                <a:latin typeface="Arial MT"/>
                <a:cs typeface="Arial MT"/>
              </a:rPr>
              <a:t> </a:t>
            </a:r>
            <a:r>
              <a:rPr lang="en-US" sz="1800" spc="-5" dirty="0">
                <a:solidFill>
                  <a:srgbClr val="FFFFFF"/>
                </a:solidFill>
                <a:latin typeface="Arial MT"/>
                <a:cs typeface="Arial MT"/>
              </a:rPr>
              <a:t>B’ its</a:t>
            </a:r>
            <a:r>
              <a:rPr lang="en-US" sz="1800" dirty="0">
                <a:solidFill>
                  <a:srgbClr val="FFFFFF"/>
                </a:solidFill>
                <a:latin typeface="Arial MT"/>
                <a:cs typeface="Arial MT"/>
              </a:rPr>
              <a:t> </a:t>
            </a:r>
            <a:r>
              <a:rPr lang="en-US" sz="1800" spc="5" dirty="0">
                <a:solidFill>
                  <a:srgbClr val="FFFFFF"/>
                </a:solidFill>
                <a:latin typeface="Arial MT"/>
                <a:cs typeface="Arial MT"/>
              </a:rPr>
              <a:t>around</a:t>
            </a:r>
            <a:r>
              <a:rPr lang="en-US" sz="1800" spc="10" dirty="0">
                <a:solidFill>
                  <a:srgbClr val="FFFFFF"/>
                </a:solidFill>
                <a:latin typeface="Arial MT"/>
                <a:cs typeface="Arial MT"/>
              </a:rPr>
              <a:t> </a:t>
            </a:r>
            <a:r>
              <a:rPr lang="en-US" sz="1800" spc="-20" dirty="0">
                <a:solidFill>
                  <a:srgbClr val="FFFFFF"/>
                </a:solidFill>
                <a:latin typeface="Arial MT"/>
                <a:cs typeface="Arial MT"/>
              </a:rPr>
              <a:t>29M</a:t>
            </a:r>
            <a:r>
              <a:rPr lang="en-US" sz="1800" spc="-15" dirty="0">
                <a:solidFill>
                  <a:srgbClr val="FFFFFF"/>
                </a:solidFill>
                <a:latin typeface="Arial MT"/>
                <a:cs typeface="Arial MT"/>
              </a:rPr>
              <a:t> </a:t>
            </a:r>
            <a:r>
              <a:rPr lang="en-US" sz="1800" spc="5" dirty="0">
                <a:solidFill>
                  <a:srgbClr val="FFFFFF"/>
                </a:solidFill>
                <a:latin typeface="Arial MT"/>
                <a:cs typeface="Arial MT"/>
              </a:rPr>
              <a:t>and</a:t>
            </a:r>
            <a:r>
              <a:rPr lang="en-US" sz="1800" spc="10" dirty="0">
                <a:solidFill>
                  <a:srgbClr val="FFFFFF"/>
                </a:solidFill>
                <a:latin typeface="Arial MT"/>
                <a:cs typeface="Arial MT"/>
              </a:rPr>
              <a:t> </a:t>
            </a:r>
            <a:r>
              <a:rPr lang="en-US" sz="1800" spc="-5" dirty="0">
                <a:solidFill>
                  <a:srgbClr val="FFFFFF"/>
                </a:solidFill>
                <a:latin typeface="Arial MT"/>
                <a:cs typeface="Arial MT"/>
              </a:rPr>
              <a:t>the</a:t>
            </a:r>
            <a:r>
              <a:rPr lang="en-US" sz="1800" dirty="0">
                <a:solidFill>
                  <a:srgbClr val="FFFFFF"/>
                </a:solidFill>
                <a:latin typeface="Arial MT"/>
                <a:cs typeface="Arial MT"/>
              </a:rPr>
              <a:t> </a:t>
            </a:r>
            <a:r>
              <a:rPr lang="en-US" sz="1800" spc="-10" dirty="0">
                <a:solidFill>
                  <a:srgbClr val="FFFFFF"/>
                </a:solidFill>
                <a:latin typeface="Arial MT"/>
                <a:cs typeface="Arial MT"/>
              </a:rPr>
              <a:t>maximum </a:t>
            </a:r>
            <a:r>
              <a:rPr lang="en-US" sz="1800" spc="-5" dirty="0">
                <a:solidFill>
                  <a:srgbClr val="FFFFFF"/>
                </a:solidFill>
                <a:latin typeface="Arial MT"/>
                <a:cs typeface="Arial MT"/>
              </a:rPr>
              <a:t> </a:t>
            </a:r>
            <a:r>
              <a:rPr lang="en-US" sz="1800" spc="-10" dirty="0">
                <a:solidFill>
                  <a:srgbClr val="FFFFFF"/>
                </a:solidFill>
                <a:latin typeface="Arial MT"/>
                <a:cs typeface="Arial MT"/>
              </a:rPr>
              <a:t>reaches</a:t>
            </a:r>
            <a:r>
              <a:rPr lang="en-US" sz="1800" spc="-5" dirty="0">
                <a:solidFill>
                  <a:srgbClr val="FFFFFF"/>
                </a:solidFill>
                <a:latin typeface="Arial MT"/>
                <a:cs typeface="Arial MT"/>
              </a:rPr>
              <a:t> </a:t>
            </a:r>
            <a:r>
              <a:rPr lang="en-US" sz="1800" spc="-15" dirty="0">
                <a:solidFill>
                  <a:srgbClr val="FFFFFF"/>
                </a:solidFill>
                <a:latin typeface="Arial MT"/>
                <a:cs typeface="Arial MT"/>
              </a:rPr>
              <a:t>in</a:t>
            </a:r>
            <a:r>
              <a:rPr lang="en-US" sz="1800" spc="-10" dirty="0">
                <a:solidFill>
                  <a:srgbClr val="FFFFFF"/>
                </a:solidFill>
                <a:latin typeface="Arial MT"/>
                <a:cs typeface="Arial MT"/>
              </a:rPr>
              <a:t> </a:t>
            </a:r>
            <a:r>
              <a:rPr lang="en-US" sz="1800" spc="20" dirty="0">
                <a:solidFill>
                  <a:srgbClr val="FFFFFF"/>
                </a:solidFill>
                <a:latin typeface="Arial MT"/>
                <a:cs typeface="Arial MT"/>
              </a:rPr>
              <a:t>the</a:t>
            </a:r>
            <a:r>
              <a:rPr lang="en-US" sz="1800" spc="25" dirty="0">
                <a:solidFill>
                  <a:srgbClr val="FFFFFF"/>
                </a:solidFill>
                <a:latin typeface="Arial MT"/>
                <a:cs typeface="Arial MT"/>
              </a:rPr>
              <a:t> </a:t>
            </a:r>
            <a:r>
              <a:rPr lang="en-US" sz="1800" spc="5" dirty="0">
                <a:solidFill>
                  <a:srgbClr val="FFFFFF"/>
                </a:solidFill>
                <a:latin typeface="Arial MT"/>
                <a:cs typeface="Arial MT"/>
              </a:rPr>
              <a:t>‘sub-grade</a:t>
            </a:r>
            <a:r>
              <a:rPr lang="en-US" sz="1800" spc="10" dirty="0">
                <a:solidFill>
                  <a:srgbClr val="FFFFFF"/>
                </a:solidFill>
                <a:latin typeface="Arial MT"/>
                <a:cs typeface="Arial MT"/>
              </a:rPr>
              <a:t> </a:t>
            </a:r>
            <a:r>
              <a:rPr lang="en-US" sz="1800" spc="-10" dirty="0">
                <a:solidFill>
                  <a:srgbClr val="FFFFFF"/>
                </a:solidFill>
                <a:latin typeface="Arial MT"/>
                <a:cs typeface="Arial MT"/>
              </a:rPr>
              <a:t>B1’</a:t>
            </a:r>
            <a:r>
              <a:rPr lang="en-US" sz="1800" spc="-5" dirty="0">
                <a:solidFill>
                  <a:srgbClr val="FFFFFF"/>
                </a:solidFill>
                <a:latin typeface="Arial MT"/>
                <a:cs typeface="Arial MT"/>
              </a:rPr>
              <a:t> </a:t>
            </a:r>
            <a:r>
              <a:rPr lang="en-US" sz="1800" spc="5" dirty="0">
                <a:solidFill>
                  <a:srgbClr val="FFFFFF"/>
                </a:solidFill>
                <a:latin typeface="Arial MT"/>
                <a:cs typeface="Arial MT"/>
              </a:rPr>
              <a:t>that  </a:t>
            </a:r>
            <a:r>
              <a:rPr lang="en-US" sz="1800" spc="-15" dirty="0">
                <a:solidFill>
                  <a:srgbClr val="FFFFFF"/>
                </a:solidFill>
                <a:latin typeface="Arial MT"/>
                <a:cs typeface="Arial MT"/>
              </a:rPr>
              <a:t>is</a:t>
            </a:r>
            <a:r>
              <a:rPr lang="en-US" sz="1800" spc="470" dirty="0">
                <a:solidFill>
                  <a:srgbClr val="FFFFFF"/>
                </a:solidFill>
                <a:latin typeface="Arial MT"/>
                <a:cs typeface="Arial MT"/>
              </a:rPr>
              <a:t> </a:t>
            </a:r>
            <a:r>
              <a:rPr lang="en-US" sz="1800" spc="-55" dirty="0">
                <a:solidFill>
                  <a:srgbClr val="FFFFFF"/>
                </a:solidFill>
                <a:latin typeface="Arial MT"/>
                <a:cs typeface="Arial MT"/>
              </a:rPr>
              <a:t>39M, In the same way </a:t>
            </a:r>
            <a:r>
              <a:rPr lang="en-US" sz="1800" spc="20" dirty="0">
                <a:solidFill>
                  <a:srgbClr val="FFFFFF"/>
                </a:solidFill>
                <a:latin typeface="Arial MT"/>
                <a:cs typeface="Arial MT"/>
              </a:rPr>
              <a:t>the </a:t>
            </a:r>
            <a:r>
              <a:rPr lang="en-US" sz="1800" spc="-20" dirty="0">
                <a:solidFill>
                  <a:srgbClr val="FFFFFF"/>
                </a:solidFill>
                <a:latin typeface="Arial MT"/>
                <a:cs typeface="Arial MT"/>
              </a:rPr>
              <a:t>average </a:t>
            </a:r>
            <a:r>
              <a:rPr lang="en-US" sz="1800" spc="-10" dirty="0">
                <a:solidFill>
                  <a:srgbClr val="FFFFFF"/>
                </a:solidFill>
                <a:latin typeface="Arial MT"/>
                <a:cs typeface="Arial MT"/>
              </a:rPr>
              <a:t>lower </a:t>
            </a:r>
            <a:r>
              <a:rPr lang="en-US" sz="1800" dirty="0">
                <a:solidFill>
                  <a:srgbClr val="FFFFFF"/>
                </a:solidFill>
                <a:latin typeface="Arial MT"/>
                <a:cs typeface="Arial MT"/>
              </a:rPr>
              <a:t>revolving balance </a:t>
            </a:r>
            <a:r>
              <a:rPr lang="en-US" sz="1800" spc="5" dirty="0">
                <a:solidFill>
                  <a:srgbClr val="FFFFFF"/>
                </a:solidFill>
                <a:latin typeface="Arial MT"/>
                <a:cs typeface="Arial MT"/>
              </a:rPr>
              <a:t> </a:t>
            </a:r>
            <a:r>
              <a:rPr lang="en-US" sz="1800" spc="-15" dirty="0">
                <a:solidFill>
                  <a:srgbClr val="FFFFFF"/>
                </a:solidFill>
                <a:latin typeface="Arial MT"/>
                <a:cs typeface="Arial MT"/>
              </a:rPr>
              <a:t>is</a:t>
            </a:r>
            <a:r>
              <a:rPr lang="en-US" sz="1800" spc="-10" dirty="0">
                <a:solidFill>
                  <a:srgbClr val="FFFFFF"/>
                </a:solidFill>
                <a:latin typeface="Arial MT"/>
                <a:cs typeface="Arial MT"/>
              </a:rPr>
              <a:t> </a:t>
            </a:r>
            <a:r>
              <a:rPr lang="en-US" sz="1800" spc="-15" dirty="0">
                <a:solidFill>
                  <a:srgbClr val="FFFFFF"/>
                </a:solidFill>
                <a:latin typeface="Arial MT"/>
                <a:cs typeface="Arial MT"/>
              </a:rPr>
              <a:t>in</a:t>
            </a:r>
            <a:r>
              <a:rPr lang="en-US" sz="1800" spc="-10" dirty="0">
                <a:solidFill>
                  <a:srgbClr val="FFFFFF"/>
                </a:solidFill>
                <a:latin typeface="Arial MT"/>
                <a:cs typeface="Arial MT"/>
              </a:rPr>
              <a:t> </a:t>
            </a:r>
            <a:r>
              <a:rPr lang="en-US" sz="1800" spc="5" dirty="0">
                <a:solidFill>
                  <a:srgbClr val="FFFFFF"/>
                </a:solidFill>
                <a:latin typeface="Arial MT"/>
                <a:cs typeface="Arial MT"/>
              </a:rPr>
              <a:t>‘grade</a:t>
            </a:r>
            <a:r>
              <a:rPr lang="en-US" sz="1800" spc="10" dirty="0">
                <a:solidFill>
                  <a:srgbClr val="FFFFFF"/>
                </a:solidFill>
                <a:latin typeface="Arial MT"/>
                <a:cs typeface="Arial MT"/>
              </a:rPr>
              <a:t> G’</a:t>
            </a:r>
            <a:r>
              <a:rPr lang="en-US" sz="1800" spc="15" dirty="0">
                <a:solidFill>
                  <a:srgbClr val="FFFFFF"/>
                </a:solidFill>
                <a:latin typeface="Arial MT"/>
                <a:cs typeface="Arial MT"/>
              </a:rPr>
              <a:t> </a:t>
            </a:r>
            <a:r>
              <a:rPr lang="en-US" sz="1800" spc="-5" dirty="0">
                <a:solidFill>
                  <a:srgbClr val="FFFFFF"/>
                </a:solidFill>
                <a:latin typeface="Arial MT"/>
                <a:cs typeface="Arial MT"/>
              </a:rPr>
              <a:t>its</a:t>
            </a:r>
            <a:r>
              <a:rPr lang="en-US" sz="1800" dirty="0">
                <a:solidFill>
                  <a:srgbClr val="FFFFFF"/>
                </a:solidFill>
                <a:latin typeface="Arial MT"/>
                <a:cs typeface="Arial MT"/>
              </a:rPr>
              <a:t> </a:t>
            </a:r>
            <a:r>
              <a:rPr lang="en-US" sz="1800" spc="-20" dirty="0">
                <a:solidFill>
                  <a:srgbClr val="FFFFFF"/>
                </a:solidFill>
                <a:latin typeface="Arial MT"/>
                <a:cs typeface="Arial MT"/>
              </a:rPr>
              <a:t>around</a:t>
            </a:r>
            <a:r>
              <a:rPr lang="en-US" sz="1800" spc="-15" dirty="0">
                <a:solidFill>
                  <a:srgbClr val="FFFFFF"/>
                </a:solidFill>
                <a:latin typeface="Arial MT"/>
                <a:cs typeface="Arial MT"/>
              </a:rPr>
              <a:t> </a:t>
            </a:r>
            <a:r>
              <a:rPr lang="en-US" sz="1800" spc="-25" dirty="0">
                <a:solidFill>
                  <a:srgbClr val="FFFFFF"/>
                </a:solidFill>
                <a:latin typeface="Arial MT"/>
                <a:cs typeface="Arial MT"/>
              </a:rPr>
              <a:t>1200K</a:t>
            </a:r>
            <a:r>
              <a:rPr lang="en-US" sz="1800" spc="-20" dirty="0">
                <a:solidFill>
                  <a:srgbClr val="FFFFFF"/>
                </a:solidFill>
                <a:latin typeface="Arial MT"/>
                <a:cs typeface="Arial MT"/>
              </a:rPr>
              <a:t> </a:t>
            </a:r>
            <a:r>
              <a:rPr lang="en-US" sz="1800" spc="5" dirty="0">
                <a:solidFill>
                  <a:srgbClr val="FFFFFF"/>
                </a:solidFill>
                <a:latin typeface="Arial MT"/>
                <a:cs typeface="Arial MT"/>
              </a:rPr>
              <a:t>and</a:t>
            </a:r>
            <a:r>
              <a:rPr lang="en-US" sz="1800" spc="10" dirty="0">
                <a:solidFill>
                  <a:srgbClr val="FFFFFF"/>
                </a:solidFill>
                <a:latin typeface="Arial MT"/>
                <a:cs typeface="Arial MT"/>
              </a:rPr>
              <a:t> </a:t>
            </a:r>
            <a:r>
              <a:rPr lang="en-US" sz="1800" spc="-5" dirty="0">
                <a:solidFill>
                  <a:srgbClr val="FFFFFF"/>
                </a:solidFill>
                <a:latin typeface="Arial MT"/>
                <a:cs typeface="Arial MT"/>
              </a:rPr>
              <a:t>the </a:t>
            </a:r>
            <a:r>
              <a:rPr lang="en-US" sz="1800" dirty="0">
                <a:solidFill>
                  <a:srgbClr val="FFFFFF"/>
                </a:solidFill>
                <a:latin typeface="Arial MT"/>
                <a:cs typeface="Arial MT"/>
              </a:rPr>
              <a:t> </a:t>
            </a:r>
            <a:r>
              <a:rPr lang="en-US" sz="1800" spc="5" dirty="0">
                <a:solidFill>
                  <a:srgbClr val="FFFFFF"/>
                </a:solidFill>
                <a:latin typeface="Arial MT"/>
                <a:cs typeface="Arial MT"/>
              </a:rPr>
              <a:t>minimum </a:t>
            </a:r>
            <a:r>
              <a:rPr lang="en-US" sz="1800" spc="-10" dirty="0">
                <a:solidFill>
                  <a:srgbClr val="FFFFFF"/>
                </a:solidFill>
                <a:latin typeface="Arial MT"/>
                <a:cs typeface="Arial MT"/>
              </a:rPr>
              <a:t>reaches </a:t>
            </a:r>
            <a:r>
              <a:rPr lang="en-US" sz="1800" spc="-50" dirty="0">
                <a:solidFill>
                  <a:srgbClr val="FFFFFF"/>
                </a:solidFill>
                <a:latin typeface="Arial MT"/>
                <a:cs typeface="Arial MT"/>
              </a:rPr>
              <a:t>in </a:t>
            </a:r>
            <a:r>
              <a:rPr lang="en-US" sz="1800" spc="20" dirty="0">
                <a:solidFill>
                  <a:srgbClr val="FFFFFF"/>
                </a:solidFill>
                <a:latin typeface="Arial MT"/>
                <a:cs typeface="Arial MT"/>
              </a:rPr>
              <a:t>the </a:t>
            </a:r>
            <a:r>
              <a:rPr lang="en-US" sz="1800" spc="-5" dirty="0">
                <a:solidFill>
                  <a:srgbClr val="FFFFFF"/>
                </a:solidFill>
                <a:latin typeface="Arial MT"/>
                <a:cs typeface="Arial MT"/>
              </a:rPr>
              <a:t>‘sub-grade G5’ </a:t>
            </a:r>
            <a:r>
              <a:rPr lang="en-US" sz="1800" spc="-10" dirty="0">
                <a:solidFill>
                  <a:srgbClr val="FFFFFF"/>
                </a:solidFill>
                <a:latin typeface="Arial MT"/>
                <a:cs typeface="Arial MT"/>
              </a:rPr>
              <a:t>that </a:t>
            </a:r>
            <a:r>
              <a:rPr lang="en-US" sz="1800" spc="-25" dirty="0">
                <a:solidFill>
                  <a:srgbClr val="FFFFFF"/>
                </a:solidFill>
                <a:latin typeface="Arial MT"/>
                <a:cs typeface="Arial MT"/>
              </a:rPr>
              <a:t>is </a:t>
            </a:r>
            <a:r>
              <a:rPr lang="en-US" sz="1800" spc="-20" dirty="0">
                <a:solidFill>
                  <a:srgbClr val="FFFFFF"/>
                </a:solidFill>
                <a:latin typeface="Arial MT"/>
                <a:cs typeface="Arial MT"/>
              </a:rPr>
              <a:t> 701k.</a:t>
            </a:r>
            <a:endParaRPr lang="en-US" sz="1800" dirty="0">
              <a:latin typeface="Arial MT"/>
              <a:cs typeface="Arial MT"/>
            </a:endParaRPr>
          </a:p>
        </p:txBody>
      </p:sp>
      <p:pic>
        <p:nvPicPr>
          <p:cNvPr id="7" name="Picture 6">
            <a:extLst>
              <a:ext uri="{FF2B5EF4-FFF2-40B4-BE49-F238E27FC236}">
                <a16:creationId xmlns:a16="http://schemas.microsoft.com/office/drawing/2014/main" id="{2D394A91-ABE4-9F7F-4379-83F7705D3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396" y="3465920"/>
            <a:ext cx="7659169" cy="3252584"/>
          </a:xfrm>
          <a:prstGeom prst="rect">
            <a:avLst/>
          </a:prstGeom>
        </p:spPr>
      </p:pic>
    </p:spTree>
    <p:extLst>
      <p:ext uri="{BB962C8B-B14F-4D97-AF65-F5344CB8AC3E}">
        <p14:creationId xmlns:p14="http://schemas.microsoft.com/office/powerpoint/2010/main" val="2323918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TotalTime>
  <Words>950</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MT</vt:lpstr>
      <vt:lpstr>Calibri</vt:lpstr>
      <vt:lpstr>Courier New</vt:lpstr>
      <vt:lpstr>Google Sans</vt:lpstr>
      <vt:lpstr>Segoe UI Light</vt:lpstr>
      <vt:lpstr>Office Theme</vt:lpstr>
      <vt:lpstr>PowerPoint Presentation</vt:lpstr>
      <vt:lpstr>M E E T O U R T E A M</vt:lpstr>
      <vt:lpstr>PowerPoint Presentation</vt:lpstr>
      <vt:lpstr>C O N T E N T S</vt:lpstr>
      <vt:lpstr>DATA S E T</vt:lpstr>
      <vt:lpstr>TO O L S U S E D I N T H E P RO J E C T</vt:lpstr>
      <vt:lpstr>DATA A N A LY S I S P RO C E S S</vt:lpstr>
      <vt:lpstr>KPI-1 : YEAR WISE LOAN AMOUNT STATS</vt:lpstr>
      <vt:lpstr>KPI-2 : GRADE AND SUB GRADE WISE REVOL_BAL</vt:lpstr>
      <vt:lpstr>KPI-3 : TOTAL PAYMENT FOR VERIFIED VS  NON VERIFIED STATUS</vt:lpstr>
      <vt:lpstr>KPI-4 : STATE WISE AND MONTH WISE LOAN STATUS</vt:lpstr>
      <vt:lpstr>KPI-5 : HOME OWNERSHIP VS LAST PAYMENT  DATE STATS</vt:lpstr>
      <vt:lpstr>PowerPoint Presentation</vt:lpstr>
      <vt:lpstr>P O W E R B I DA S H B OA R D</vt:lpstr>
      <vt:lpstr>P O W E R B I DA S H B OA R D</vt:lpstr>
      <vt:lpstr>PowerPoint Presentation</vt:lpstr>
      <vt:lpstr>T H 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PC</dc:creator>
  <cp:lastModifiedBy>Shruti Pardeshi</cp:lastModifiedBy>
  <cp:revision>21</cp:revision>
  <dcterms:created xsi:type="dcterms:W3CDTF">2024-03-17T05:11:21Z</dcterms:created>
  <dcterms:modified xsi:type="dcterms:W3CDTF">2024-03-22T16:52:58Z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2023-06-18T00:00:00Z</vt:filetime>
  </property>
  <property fmtid="{D5CDD505-2E9C-101B-9397-08002B2CF9AE}" pid="3" name="LastSaved">
    <vt:filetime>2024-03-17T00:00:00Z</vt:filetime>
  </property>
</Properties>
</file>