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0" r:id="rId5"/>
    <p:sldId id="271" r:id="rId6"/>
    <p:sldId id="257" r:id="rId7"/>
    <p:sldId id="267" r:id="rId8"/>
    <p:sldId id="268" r:id="rId9"/>
    <p:sldId id="269" r:id="rId10"/>
    <p:sldId id="258" r:id="rId11"/>
    <p:sldId id="277" r:id="rId12"/>
    <p:sldId id="259" r:id="rId13"/>
    <p:sldId id="266" r:id="rId14"/>
    <p:sldId id="260" r:id="rId15"/>
    <p:sldId id="261" r:id="rId16"/>
    <p:sldId id="262" r:id="rId17"/>
    <p:sldId id="263" r:id="rId18"/>
    <p:sldId id="264" r:id="rId19"/>
    <p:sldId id="265"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2"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A19AA-C07F-4818-A473-62BAA6AB6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D144CAFB-EE7D-4B6E-B4A5-E5C9907C6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D9FB7DD-00EA-4BF3-9CB2-D6C159AFB365}"/>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18E58EAE-4374-4A9B-9494-A4B2796CB3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347AB97-1167-4873-A11D-80DE8C4328D5}"/>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80822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0F7B9-AD6A-4BD3-9033-0E5652F1D1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066FE1FF-F9AD-48F4-88CA-5BA14EEF72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1485ABC-9175-4EA3-BD1B-433CB4CE3FBC}"/>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37C0CF53-F11A-49AF-B297-A7CC6337F6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C37098E-93E6-41FE-9FB9-B2B2FE561587}"/>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40795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042EB6D-91E7-4F16-AB8A-A35F82CA1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270D72D-A250-473C-B631-8AAC00803D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03AFC36F-CECB-4372-8EC4-42915330573D}"/>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683355DE-81C8-41C4-8859-CF314BD4E4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CBBC85D-09DE-4C1E-B95E-718C5E19E6DB}"/>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354753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5A9826-EEBC-475B-8BE6-052E0BDF89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BE179B2-027B-420D-B3E6-A2BA0E9339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CD1A5CF0-E88B-4791-8EDE-3A039FB89EB5}"/>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92E75D0E-77DE-43ED-A89B-A9F12218D3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B90D05D-71D6-4827-9FFD-541634F6AB05}"/>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303745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0F4616-648D-4656-B72E-F9359A2AD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6E3FE26-3793-45C9-BE3E-217AD929A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0BB893C-B5A4-463F-B3B3-504C78F8CDEB}"/>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B8D6C602-D3AA-41B1-A2FC-CC9EE56DB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62A4DF3-E4DE-437F-BF99-AB10C127F73C}"/>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82477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6C094-B8F4-4BC5-809B-0F5BF44198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AA3BA2-F9E2-4745-B742-8DC815E50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13EE7C4A-0DD9-4FCD-AE4E-07DD716E5B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CED78E52-B1A5-4166-98E3-C4C121D86768}"/>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6" name="Footer Placeholder 5">
            <a:extLst>
              <a:ext uri="{FF2B5EF4-FFF2-40B4-BE49-F238E27FC236}">
                <a16:creationId xmlns="" xmlns:a16="http://schemas.microsoft.com/office/drawing/2014/main" id="{CF7C51C8-F1D0-490F-AD47-0D97C9C34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71DA7E0-44BB-4C79-B229-D1C97FBAF280}"/>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56892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D09CED-AE06-494C-89E5-8EA73E0FAD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3F8C27E9-95AF-4330-B628-F599177AB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90239CD-83EB-46F5-9881-49920CAC7B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612CE803-A05C-4482-93F8-9E45FC392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F5ED017A-C1F8-45B0-914C-3CE5029FFE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B75CCB5D-9CCB-49F6-8115-EC5931CBD5B8}"/>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8" name="Footer Placeholder 7">
            <a:extLst>
              <a:ext uri="{FF2B5EF4-FFF2-40B4-BE49-F238E27FC236}">
                <a16:creationId xmlns="" xmlns:a16="http://schemas.microsoft.com/office/drawing/2014/main" id="{B2A001E9-CA2B-407F-9D69-EF2769E6B6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71C4C667-0712-4F93-B959-D956668BB7D9}"/>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94783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AEB626-3B47-45EB-8FA3-BBF4F1D32F8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D6EEAEC6-2078-43CB-960D-C3F337BCDF4B}"/>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4" name="Footer Placeholder 3">
            <a:extLst>
              <a:ext uri="{FF2B5EF4-FFF2-40B4-BE49-F238E27FC236}">
                <a16:creationId xmlns="" xmlns:a16="http://schemas.microsoft.com/office/drawing/2014/main" id="{C359297C-B274-4AF9-9972-F2C20F057B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6369F248-66C6-403B-B524-33CB5D62BE3F}"/>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236728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4A2AFA-4CB8-4E74-82DF-588986AE53E9}"/>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3" name="Footer Placeholder 2">
            <a:extLst>
              <a:ext uri="{FF2B5EF4-FFF2-40B4-BE49-F238E27FC236}">
                <a16:creationId xmlns="" xmlns:a16="http://schemas.microsoft.com/office/drawing/2014/main" id="{EED83987-9B70-4ABC-808A-7EB20089B0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AA21670F-BEE5-4F09-9E2C-093A5C3CE9F1}"/>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32362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C325B-67D4-4087-A3C9-F837EA638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0B4227C-F968-4F4A-9EDB-DE0C0CB28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17A39C44-040E-46C4-ABA4-0193DC53F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75D7599-1DED-40D6-96E8-6D657CCB6E6F}"/>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6" name="Footer Placeholder 5">
            <a:extLst>
              <a:ext uri="{FF2B5EF4-FFF2-40B4-BE49-F238E27FC236}">
                <a16:creationId xmlns="" xmlns:a16="http://schemas.microsoft.com/office/drawing/2014/main" id="{3277C86F-2AD6-4FD8-BA62-19D5E1166B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73BEABC9-9C7D-471B-ADEB-E0757726F1A3}"/>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7020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A407D-256E-40CB-8B1F-91818C92A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991012CD-7B43-41F3-9543-79D25BDD2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A7A66281-4932-403E-8D33-D48AFF741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FFBA92E-4B5C-4B97-BB80-8CE06122056B}"/>
              </a:ext>
            </a:extLst>
          </p:cNvPr>
          <p:cNvSpPr>
            <a:spLocks noGrp="1"/>
          </p:cNvSpPr>
          <p:nvPr>
            <p:ph type="dt" sz="half" idx="10"/>
          </p:nvPr>
        </p:nvSpPr>
        <p:spPr/>
        <p:txBody>
          <a:bodyPr/>
          <a:lstStyle/>
          <a:p>
            <a:fld id="{3F15720C-73F2-4E64-97AD-715E47B9CAD8}" type="datetimeFigureOut">
              <a:rPr lang="en-GB" smtClean="0"/>
              <a:t>06/12/2019</a:t>
            </a:fld>
            <a:endParaRPr lang="en-GB"/>
          </a:p>
        </p:txBody>
      </p:sp>
      <p:sp>
        <p:nvSpPr>
          <p:cNvPr id="6" name="Footer Placeholder 5">
            <a:extLst>
              <a:ext uri="{FF2B5EF4-FFF2-40B4-BE49-F238E27FC236}">
                <a16:creationId xmlns="" xmlns:a16="http://schemas.microsoft.com/office/drawing/2014/main" id="{EA149F90-AE4A-4A65-9662-D1F8F3B6BE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76B17C7D-288B-414F-BFE6-6554ABA68CA6}"/>
              </a:ext>
            </a:extLst>
          </p:cNvPr>
          <p:cNvSpPr>
            <a:spLocks noGrp="1"/>
          </p:cNvSpPr>
          <p:nvPr>
            <p:ph type="sldNum" sz="quarter" idx="12"/>
          </p:nvPr>
        </p:nvSpPr>
        <p:spPr/>
        <p:txBody>
          <a:bodyPr/>
          <a:lstStyle/>
          <a:p>
            <a:fld id="{A2A4F0A5-55CA-4EE7-836A-84EF02D43DB3}" type="slidenum">
              <a:rPr lang="en-GB" smtClean="0"/>
              <a:t>‹#›</a:t>
            </a:fld>
            <a:endParaRPr lang="en-GB"/>
          </a:p>
        </p:txBody>
      </p:sp>
    </p:spTree>
    <p:extLst>
      <p:ext uri="{BB962C8B-B14F-4D97-AF65-F5344CB8AC3E}">
        <p14:creationId xmlns:p14="http://schemas.microsoft.com/office/powerpoint/2010/main" val="12453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508231-ABE2-4F3C-A313-CEF3CD615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B0661590-7906-49EA-AF2B-611754F63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F24313E-774C-498D-AEC3-0550259E8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5720C-73F2-4E64-97AD-715E47B9CAD8}" type="datetimeFigureOut">
              <a:rPr lang="en-GB" smtClean="0"/>
              <a:t>06/12/2019</a:t>
            </a:fld>
            <a:endParaRPr lang="en-GB"/>
          </a:p>
        </p:txBody>
      </p:sp>
      <p:sp>
        <p:nvSpPr>
          <p:cNvPr id="5" name="Footer Placeholder 4">
            <a:extLst>
              <a:ext uri="{FF2B5EF4-FFF2-40B4-BE49-F238E27FC236}">
                <a16:creationId xmlns="" xmlns:a16="http://schemas.microsoft.com/office/drawing/2014/main" id="{E82DCEF1-3712-4E11-854F-90103C4BD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8F2E8AB7-F4EC-4918-9A8F-45928E815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4F0A5-55CA-4EE7-836A-84EF02D43DB3}" type="slidenum">
              <a:rPr lang="en-GB" smtClean="0"/>
              <a:t>‹#›</a:t>
            </a:fld>
            <a:endParaRPr lang="en-GB"/>
          </a:p>
        </p:txBody>
      </p:sp>
    </p:spTree>
    <p:extLst>
      <p:ext uri="{BB962C8B-B14F-4D97-AF65-F5344CB8AC3E}">
        <p14:creationId xmlns:p14="http://schemas.microsoft.com/office/powerpoint/2010/main" val="729102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atlassian.com/git/tutorials/what-is-version-contro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rdankhara/githubdemo.g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rdankhara/GitDemo.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scm.com/docs/git-stas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rtoisegi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AD0543-1FAA-4326-AA77-419C51AFB7D5}"/>
              </a:ext>
            </a:extLst>
          </p:cNvPr>
          <p:cNvSpPr>
            <a:spLocks noGrp="1"/>
          </p:cNvSpPr>
          <p:nvPr>
            <p:ph type="ctrTitle"/>
          </p:nvPr>
        </p:nvSpPr>
        <p:spPr/>
        <p:txBody>
          <a:bodyPr/>
          <a:lstStyle/>
          <a:p>
            <a:r>
              <a:rPr lang="en-GB" dirty="0"/>
              <a:t>GIT</a:t>
            </a:r>
          </a:p>
        </p:txBody>
      </p:sp>
      <p:sp>
        <p:nvSpPr>
          <p:cNvPr id="3" name="Subtitle 2">
            <a:extLst>
              <a:ext uri="{FF2B5EF4-FFF2-40B4-BE49-F238E27FC236}">
                <a16:creationId xmlns="" xmlns:a16="http://schemas.microsoft.com/office/drawing/2014/main" id="{4B068F0A-40BE-465F-BF3C-0DB83EC76D3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2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8C8D8-A3B1-400D-97A7-FEEF0F5405BA}"/>
              </a:ext>
            </a:extLst>
          </p:cNvPr>
          <p:cNvSpPr>
            <a:spLocks noGrp="1"/>
          </p:cNvSpPr>
          <p:nvPr>
            <p:ph type="title"/>
          </p:nvPr>
        </p:nvSpPr>
        <p:spPr/>
        <p:txBody>
          <a:bodyPr/>
          <a:lstStyle/>
          <a:p>
            <a:r>
              <a:rPr lang="en-GB" dirty="0"/>
              <a:t>Verify install</a:t>
            </a:r>
          </a:p>
        </p:txBody>
      </p:sp>
      <p:sp>
        <p:nvSpPr>
          <p:cNvPr id="3" name="Content Placeholder 2">
            <a:extLst>
              <a:ext uri="{FF2B5EF4-FFF2-40B4-BE49-F238E27FC236}">
                <a16:creationId xmlns="" xmlns:a16="http://schemas.microsoft.com/office/drawing/2014/main" id="{C5D86BFD-1D63-4C4E-9C83-1FCB16BC75CF}"/>
              </a:ext>
            </a:extLst>
          </p:cNvPr>
          <p:cNvSpPr>
            <a:spLocks noGrp="1"/>
          </p:cNvSpPr>
          <p:nvPr>
            <p:ph idx="1"/>
          </p:nvPr>
        </p:nvSpPr>
        <p:spPr/>
        <p:txBody>
          <a:bodyPr/>
          <a:lstStyle/>
          <a:p>
            <a:r>
              <a:rPr lang="en-GB" dirty="0"/>
              <a:t>Once downloaded double click Git-</a:t>
            </a:r>
            <a:r>
              <a:rPr lang="en-GB" dirty="0">
                <a:solidFill>
                  <a:srgbClr val="00B050"/>
                </a:solidFill>
              </a:rPr>
              <a:t>2.16.1-64-</a:t>
            </a:r>
            <a:r>
              <a:rPr lang="en-GB" dirty="0"/>
              <a:t>bit.exe to install git.</a:t>
            </a:r>
          </a:p>
          <a:p>
            <a:r>
              <a:rPr lang="en-GB" dirty="0"/>
              <a:t>Verify it by typing git on start menu and you should see git bash.</a:t>
            </a:r>
          </a:p>
          <a:p>
            <a:endParaRPr lang="en-GB" dirty="0"/>
          </a:p>
        </p:txBody>
      </p:sp>
      <p:pic>
        <p:nvPicPr>
          <p:cNvPr id="4" name="Picture 3">
            <a:extLst>
              <a:ext uri="{FF2B5EF4-FFF2-40B4-BE49-F238E27FC236}">
                <a16:creationId xmlns="" xmlns:a16="http://schemas.microsoft.com/office/drawing/2014/main" id="{7AF84A73-D856-43E8-A020-C35CC6BD0275}"/>
              </a:ext>
            </a:extLst>
          </p:cNvPr>
          <p:cNvPicPr>
            <a:picLocks noChangeAspect="1"/>
          </p:cNvPicPr>
          <p:nvPr/>
        </p:nvPicPr>
        <p:blipFill>
          <a:blip r:embed="rId2"/>
          <a:stretch>
            <a:fillRect/>
          </a:stretch>
        </p:blipFill>
        <p:spPr>
          <a:xfrm>
            <a:off x="1204055" y="2930624"/>
            <a:ext cx="9168075" cy="3927376"/>
          </a:xfrm>
          <a:prstGeom prst="rect">
            <a:avLst/>
          </a:prstGeom>
        </p:spPr>
      </p:pic>
    </p:spTree>
    <p:extLst>
      <p:ext uri="{BB962C8B-B14F-4D97-AF65-F5344CB8AC3E}">
        <p14:creationId xmlns:p14="http://schemas.microsoft.com/office/powerpoint/2010/main" val="233336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Git</a:t>
            </a:r>
            <a:endParaRPr lang="en-GB" dirty="0"/>
          </a:p>
        </p:txBody>
      </p:sp>
      <p:sp>
        <p:nvSpPr>
          <p:cNvPr id="3" name="Content Placeholder 2"/>
          <p:cNvSpPr>
            <a:spLocks noGrp="1"/>
          </p:cNvSpPr>
          <p:nvPr>
            <p:ph idx="1"/>
          </p:nvPr>
        </p:nvSpPr>
        <p:spPr/>
        <p:txBody>
          <a:bodyPr/>
          <a:lstStyle/>
          <a:p>
            <a:r>
              <a:rPr lang="en-GB" dirty="0" smtClean="0"/>
              <a:t>Version control (</a:t>
            </a:r>
            <a:r>
              <a:rPr lang="en-GB" dirty="0">
                <a:hlinkClick r:id="rId2"/>
              </a:rPr>
              <a:t>https://www.atlassian.com/git/tutorials/what-is-version-control </a:t>
            </a:r>
            <a:r>
              <a:rPr lang="en-GB" dirty="0" smtClean="0"/>
              <a:t>) or Source Code Management</a:t>
            </a:r>
          </a:p>
          <a:p>
            <a:r>
              <a:rPr lang="en-GB" dirty="0" smtClean="0"/>
              <a:t>Distributed and decentralised (No locking)</a:t>
            </a:r>
          </a:p>
          <a:p>
            <a:r>
              <a:rPr lang="en-GB" dirty="0" smtClean="0"/>
              <a:t>Cloud based </a:t>
            </a:r>
          </a:p>
          <a:p>
            <a:r>
              <a:rPr lang="en-GB" dirty="0" smtClean="0"/>
              <a:t>Easy to learn</a:t>
            </a:r>
          </a:p>
          <a:p>
            <a:r>
              <a:rPr lang="en-GB" dirty="0" smtClean="0"/>
              <a:t>Faster </a:t>
            </a:r>
          </a:p>
          <a:p>
            <a:r>
              <a:rPr lang="en-GB" dirty="0" smtClean="0"/>
              <a:t>Open source</a:t>
            </a:r>
          </a:p>
          <a:p>
            <a:r>
              <a:rPr lang="en-GB" smtClean="0"/>
              <a:t>Documentation </a:t>
            </a:r>
            <a:r>
              <a:rPr lang="en-GB">
                <a:hlinkClick r:id="rId3"/>
              </a:rPr>
              <a:t>https</a:t>
            </a:r>
            <a:r>
              <a:rPr lang="en-GB">
                <a:hlinkClick r:id="rId3"/>
              </a:rPr>
              <a:t>://</a:t>
            </a:r>
            <a:r>
              <a:rPr lang="en-GB" smtClean="0">
                <a:hlinkClick r:id="rId3"/>
              </a:rPr>
              <a:t>git-scm.com/book/en/v2</a:t>
            </a:r>
            <a:r>
              <a:rPr lang="en-GB" smtClean="0"/>
              <a:t> </a:t>
            </a:r>
            <a:endParaRPr lang="en-GB" dirty="0"/>
          </a:p>
        </p:txBody>
      </p:sp>
    </p:spTree>
    <p:extLst>
      <p:ext uri="{BB962C8B-B14F-4D97-AF65-F5344CB8AC3E}">
        <p14:creationId xmlns:p14="http://schemas.microsoft.com/office/powerpoint/2010/main" val="71329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CF554-861F-461F-94EA-BCDA804F0612}"/>
              </a:ext>
            </a:extLst>
          </p:cNvPr>
          <p:cNvSpPr>
            <a:spLocks noGrp="1"/>
          </p:cNvSpPr>
          <p:nvPr>
            <p:ph type="title"/>
          </p:nvPr>
        </p:nvSpPr>
        <p:spPr/>
        <p:txBody>
          <a:bodyPr/>
          <a:lstStyle/>
          <a:p>
            <a:r>
              <a:rPr lang="en-US" dirty="0"/>
              <a:t>Getting started (Git Bash)</a:t>
            </a:r>
            <a:endParaRPr lang="en-GB" dirty="0"/>
          </a:p>
        </p:txBody>
      </p:sp>
      <p:sp>
        <p:nvSpPr>
          <p:cNvPr id="3" name="Content Placeholder 2">
            <a:extLst>
              <a:ext uri="{FF2B5EF4-FFF2-40B4-BE49-F238E27FC236}">
                <a16:creationId xmlns="" xmlns:a16="http://schemas.microsoft.com/office/drawing/2014/main" id="{8F34CE72-C2B8-4293-A196-CC8B60B0C1BE}"/>
              </a:ext>
            </a:extLst>
          </p:cNvPr>
          <p:cNvSpPr>
            <a:spLocks noGrp="1"/>
          </p:cNvSpPr>
          <p:nvPr>
            <p:ph idx="1"/>
          </p:nvPr>
        </p:nvSpPr>
        <p:spPr/>
        <p:txBody>
          <a:bodyPr/>
          <a:lstStyle/>
          <a:p>
            <a:r>
              <a:rPr lang="en-US" dirty="0"/>
              <a:t>Create folder name </a:t>
            </a:r>
            <a:r>
              <a:rPr lang="en-US" dirty="0" err="1">
                <a:solidFill>
                  <a:srgbClr val="00B050"/>
                </a:solidFill>
              </a:rPr>
              <a:t>gitdemos</a:t>
            </a:r>
            <a:r>
              <a:rPr lang="en-US" dirty="0"/>
              <a:t> on your </a:t>
            </a:r>
            <a:r>
              <a:rPr lang="en-US" dirty="0">
                <a:solidFill>
                  <a:srgbClr val="00B050"/>
                </a:solidFill>
              </a:rPr>
              <a:t>c:</a:t>
            </a:r>
            <a:r>
              <a:rPr lang="en-US" dirty="0"/>
              <a:t>  or </a:t>
            </a:r>
            <a:r>
              <a:rPr lang="en-US" dirty="0">
                <a:solidFill>
                  <a:srgbClr val="00B050"/>
                </a:solidFill>
              </a:rPr>
              <a:t>d: </a:t>
            </a:r>
            <a:r>
              <a:rPr lang="en-US" dirty="0"/>
              <a:t>drive</a:t>
            </a:r>
          </a:p>
          <a:p>
            <a:r>
              <a:rPr lang="en-US" dirty="0"/>
              <a:t>Start git bash from start menu </a:t>
            </a:r>
          </a:p>
          <a:p>
            <a:r>
              <a:rPr lang="en-US" dirty="0"/>
              <a:t>Type command </a:t>
            </a:r>
            <a:r>
              <a:rPr lang="en-US" dirty="0">
                <a:solidFill>
                  <a:srgbClr val="00B0F0"/>
                </a:solidFill>
              </a:rPr>
              <a:t>cd  /c/</a:t>
            </a:r>
            <a:r>
              <a:rPr lang="en-US" dirty="0" err="1">
                <a:solidFill>
                  <a:srgbClr val="00B0F0"/>
                </a:solidFill>
              </a:rPr>
              <a:t>gitdemos</a:t>
            </a:r>
            <a:r>
              <a:rPr lang="en-US" dirty="0">
                <a:solidFill>
                  <a:srgbClr val="00B0F0"/>
                </a:solidFill>
              </a:rPr>
              <a:t>/</a:t>
            </a:r>
            <a:r>
              <a:rPr lang="en-US" dirty="0"/>
              <a:t> and press enter </a:t>
            </a:r>
          </a:p>
          <a:p>
            <a:r>
              <a:rPr lang="en-US" dirty="0"/>
              <a:t>Type </a:t>
            </a:r>
            <a:r>
              <a:rPr lang="en-US" dirty="0">
                <a:solidFill>
                  <a:srgbClr val="00B0F0"/>
                </a:solidFill>
              </a:rPr>
              <a:t>git </a:t>
            </a:r>
            <a:r>
              <a:rPr lang="en-US" dirty="0" err="1">
                <a:solidFill>
                  <a:srgbClr val="00B0F0"/>
                </a:solidFill>
              </a:rPr>
              <a:t>init</a:t>
            </a:r>
            <a:r>
              <a:rPr lang="en-US" dirty="0"/>
              <a:t> command and press enter </a:t>
            </a:r>
            <a:r>
              <a:rPr lang="en-US" dirty="0" smtClean="0"/>
              <a:t>(create </a:t>
            </a:r>
            <a:r>
              <a:rPr lang="en-US" dirty="0" err="1" smtClean="0"/>
              <a:t>git</a:t>
            </a:r>
            <a:r>
              <a:rPr lang="en-US" dirty="0" smtClean="0"/>
              <a:t> repository)</a:t>
            </a:r>
            <a:endParaRPr lang="en-US" dirty="0"/>
          </a:p>
          <a:p>
            <a:endParaRPr lang="en-GB" dirty="0"/>
          </a:p>
        </p:txBody>
      </p:sp>
      <p:pic>
        <p:nvPicPr>
          <p:cNvPr id="4" name="Picture 3">
            <a:extLst>
              <a:ext uri="{FF2B5EF4-FFF2-40B4-BE49-F238E27FC236}">
                <a16:creationId xmlns="" xmlns:a16="http://schemas.microsoft.com/office/drawing/2014/main" id="{F8622EE9-5930-42B6-8529-FCA1AE32E653}"/>
              </a:ext>
            </a:extLst>
          </p:cNvPr>
          <p:cNvPicPr>
            <a:picLocks noChangeAspect="1"/>
          </p:cNvPicPr>
          <p:nvPr/>
        </p:nvPicPr>
        <p:blipFill>
          <a:blip r:embed="rId2"/>
          <a:stretch>
            <a:fillRect/>
          </a:stretch>
        </p:blipFill>
        <p:spPr>
          <a:xfrm>
            <a:off x="1141047" y="3867742"/>
            <a:ext cx="7537234" cy="2770799"/>
          </a:xfrm>
          <a:prstGeom prst="rect">
            <a:avLst/>
          </a:prstGeom>
        </p:spPr>
      </p:pic>
    </p:spTree>
    <p:extLst>
      <p:ext uri="{BB962C8B-B14F-4D97-AF65-F5344CB8AC3E}">
        <p14:creationId xmlns:p14="http://schemas.microsoft.com/office/powerpoint/2010/main" val="153567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4FB73B-7611-42D4-AC6E-68306B58474F}"/>
              </a:ext>
            </a:extLst>
          </p:cNvPr>
          <p:cNvSpPr>
            <a:spLocks noGrp="1"/>
          </p:cNvSpPr>
          <p:nvPr>
            <p:ph type="title"/>
          </p:nvPr>
        </p:nvSpPr>
        <p:spPr/>
        <p:txBody>
          <a:bodyPr/>
          <a:lstStyle/>
          <a:p>
            <a:r>
              <a:rPr lang="en-GB" dirty="0"/>
              <a:t>Set username and password on repository</a:t>
            </a:r>
          </a:p>
        </p:txBody>
      </p:sp>
      <p:sp>
        <p:nvSpPr>
          <p:cNvPr id="3" name="Content Placeholder 2">
            <a:extLst>
              <a:ext uri="{FF2B5EF4-FFF2-40B4-BE49-F238E27FC236}">
                <a16:creationId xmlns="" xmlns:a16="http://schemas.microsoft.com/office/drawing/2014/main" id="{CC8C6EB9-251B-4D2E-A88D-5FFF9BD22AC6}"/>
              </a:ext>
            </a:extLst>
          </p:cNvPr>
          <p:cNvSpPr>
            <a:spLocks noGrp="1"/>
          </p:cNvSpPr>
          <p:nvPr>
            <p:ph idx="1"/>
          </p:nvPr>
        </p:nvSpPr>
        <p:spPr/>
        <p:txBody>
          <a:bodyPr/>
          <a:lstStyle/>
          <a:p>
            <a:r>
              <a:rPr lang="en-GB" dirty="0"/>
              <a:t>Set username by using </a:t>
            </a:r>
            <a:r>
              <a:rPr lang="en-GB" dirty="0">
                <a:solidFill>
                  <a:srgbClr val="00B0F0"/>
                </a:solidFill>
              </a:rPr>
              <a:t>git config --local user.name “</a:t>
            </a:r>
            <a:r>
              <a:rPr lang="en-GB" dirty="0" err="1">
                <a:solidFill>
                  <a:srgbClr val="00B0F0"/>
                </a:solidFill>
              </a:rPr>
              <a:t>rdankhara</a:t>
            </a:r>
            <a:r>
              <a:rPr lang="en-GB" dirty="0">
                <a:solidFill>
                  <a:srgbClr val="00B0F0"/>
                </a:solidFill>
              </a:rPr>
              <a:t>”</a:t>
            </a:r>
          </a:p>
          <a:p>
            <a:r>
              <a:rPr lang="en-GB" dirty="0"/>
              <a:t>Set email by using git </a:t>
            </a:r>
            <a:r>
              <a:rPr lang="en-GB" dirty="0">
                <a:solidFill>
                  <a:srgbClr val="00B0F0"/>
                </a:solidFill>
              </a:rPr>
              <a:t>config --local </a:t>
            </a:r>
            <a:r>
              <a:rPr lang="en-GB" dirty="0" err="1">
                <a:solidFill>
                  <a:srgbClr val="00B0F0"/>
                </a:solidFill>
              </a:rPr>
              <a:t>user.email</a:t>
            </a:r>
            <a:r>
              <a:rPr lang="en-GB" dirty="0">
                <a:solidFill>
                  <a:srgbClr val="00B0F0"/>
                </a:solidFill>
              </a:rPr>
              <a:t> “abc.xyx@gmail.com”</a:t>
            </a:r>
          </a:p>
          <a:p>
            <a:endParaRPr lang="en-GB" dirty="0">
              <a:solidFill>
                <a:srgbClr val="00B0F0"/>
              </a:solidFill>
            </a:endParaRPr>
          </a:p>
        </p:txBody>
      </p:sp>
      <p:pic>
        <p:nvPicPr>
          <p:cNvPr id="4" name="Picture 3">
            <a:extLst>
              <a:ext uri="{FF2B5EF4-FFF2-40B4-BE49-F238E27FC236}">
                <a16:creationId xmlns="" xmlns:a16="http://schemas.microsoft.com/office/drawing/2014/main" id="{5EF9B45B-C9E4-4B63-8C9D-9FCD591AEBD6}"/>
              </a:ext>
            </a:extLst>
          </p:cNvPr>
          <p:cNvPicPr>
            <a:picLocks noChangeAspect="1"/>
          </p:cNvPicPr>
          <p:nvPr/>
        </p:nvPicPr>
        <p:blipFill>
          <a:blip r:embed="rId2"/>
          <a:stretch>
            <a:fillRect/>
          </a:stretch>
        </p:blipFill>
        <p:spPr>
          <a:xfrm>
            <a:off x="1580292" y="3373654"/>
            <a:ext cx="7781925" cy="1666875"/>
          </a:xfrm>
          <a:prstGeom prst="rect">
            <a:avLst/>
          </a:prstGeom>
        </p:spPr>
      </p:pic>
    </p:spTree>
    <p:extLst>
      <p:ext uri="{BB962C8B-B14F-4D97-AF65-F5344CB8AC3E}">
        <p14:creationId xmlns:p14="http://schemas.microsoft.com/office/powerpoint/2010/main" val="9168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C32AF2-BE50-413A-B523-A982DFA291BE}"/>
              </a:ext>
            </a:extLst>
          </p:cNvPr>
          <p:cNvSpPr>
            <a:spLocks noGrp="1"/>
          </p:cNvSpPr>
          <p:nvPr>
            <p:ph type="title"/>
          </p:nvPr>
        </p:nvSpPr>
        <p:spPr/>
        <p:txBody>
          <a:bodyPr/>
          <a:lstStyle/>
          <a:p>
            <a:r>
              <a:rPr lang="en-US" dirty="0"/>
              <a:t>First commit</a:t>
            </a:r>
            <a:endParaRPr lang="en-GB" dirty="0"/>
          </a:p>
        </p:txBody>
      </p:sp>
      <p:sp>
        <p:nvSpPr>
          <p:cNvPr id="3" name="Content Placeholder 2">
            <a:extLst>
              <a:ext uri="{FF2B5EF4-FFF2-40B4-BE49-F238E27FC236}">
                <a16:creationId xmlns="" xmlns:a16="http://schemas.microsoft.com/office/drawing/2014/main" id="{C8ACCD2C-E824-47F0-B250-CE2F47C9F2D0}"/>
              </a:ext>
            </a:extLst>
          </p:cNvPr>
          <p:cNvSpPr>
            <a:spLocks noGrp="1"/>
          </p:cNvSpPr>
          <p:nvPr>
            <p:ph idx="1"/>
          </p:nvPr>
        </p:nvSpPr>
        <p:spPr/>
        <p:txBody>
          <a:bodyPr/>
          <a:lstStyle/>
          <a:p>
            <a:r>
              <a:rPr lang="en-US" dirty="0"/>
              <a:t>Create text file named first.txt</a:t>
            </a:r>
          </a:p>
          <a:p>
            <a:r>
              <a:rPr lang="en-US" dirty="0"/>
              <a:t>Add text this is first line in first file and save it.</a:t>
            </a:r>
          </a:p>
          <a:p>
            <a:r>
              <a:rPr lang="en-US" dirty="0"/>
              <a:t>Go to git bash and use command </a:t>
            </a:r>
            <a:r>
              <a:rPr lang="en-US" dirty="0">
                <a:solidFill>
                  <a:srgbClr val="00B0F0"/>
                </a:solidFill>
              </a:rPr>
              <a:t>git status</a:t>
            </a:r>
            <a:r>
              <a:rPr lang="en-US" dirty="0"/>
              <a:t>, it should show if any thing changes since last commit point. </a:t>
            </a:r>
          </a:p>
          <a:p>
            <a:endParaRPr lang="en-US" dirty="0"/>
          </a:p>
        </p:txBody>
      </p:sp>
      <p:pic>
        <p:nvPicPr>
          <p:cNvPr id="4" name="Picture 3">
            <a:extLst>
              <a:ext uri="{FF2B5EF4-FFF2-40B4-BE49-F238E27FC236}">
                <a16:creationId xmlns="" xmlns:a16="http://schemas.microsoft.com/office/drawing/2014/main" id="{2227AA23-9A7F-453D-A4AB-780C533171C4}"/>
              </a:ext>
            </a:extLst>
          </p:cNvPr>
          <p:cNvPicPr>
            <a:picLocks noChangeAspect="1"/>
          </p:cNvPicPr>
          <p:nvPr/>
        </p:nvPicPr>
        <p:blipFill>
          <a:blip r:embed="rId2"/>
          <a:stretch>
            <a:fillRect/>
          </a:stretch>
        </p:blipFill>
        <p:spPr>
          <a:xfrm>
            <a:off x="1692491" y="3818461"/>
            <a:ext cx="7905515" cy="2926686"/>
          </a:xfrm>
          <a:prstGeom prst="rect">
            <a:avLst/>
          </a:prstGeom>
        </p:spPr>
      </p:pic>
    </p:spTree>
    <p:extLst>
      <p:ext uri="{BB962C8B-B14F-4D97-AF65-F5344CB8AC3E}">
        <p14:creationId xmlns:p14="http://schemas.microsoft.com/office/powerpoint/2010/main" val="217257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8AC593-03FE-4F43-ACBD-37C961AA2D1F}"/>
              </a:ext>
            </a:extLst>
          </p:cNvPr>
          <p:cNvSpPr>
            <a:spLocks noGrp="1"/>
          </p:cNvSpPr>
          <p:nvPr>
            <p:ph type="title"/>
          </p:nvPr>
        </p:nvSpPr>
        <p:spPr/>
        <p:txBody>
          <a:bodyPr/>
          <a:lstStyle/>
          <a:p>
            <a:r>
              <a:rPr lang="en-US" dirty="0"/>
              <a:t>Move changes to stage using git add</a:t>
            </a:r>
            <a:endParaRPr lang="en-GB" dirty="0"/>
          </a:p>
        </p:txBody>
      </p:sp>
      <p:sp>
        <p:nvSpPr>
          <p:cNvPr id="3" name="Content Placeholder 2">
            <a:extLst>
              <a:ext uri="{FF2B5EF4-FFF2-40B4-BE49-F238E27FC236}">
                <a16:creationId xmlns="" xmlns:a16="http://schemas.microsoft.com/office/drawing/2014/main" id="{45EDE76A-AA60-480B-B966-08CC26D397A1}"/>
              </a:ext>
            </a:extLst>
          </p:cNvPr>
          <p:cNvSpPr>
            <a:spLocks noGrp="1"/>
          </p:cNvSpPr>
          <p:nvPr>
            <p:ph idx="1"/>
          </p:nvPr>
        </p:nvSpPr>
        <p:spPr/>
        <p:txBody>
          <a:bodyPr/>
          <a:lstStyle/>
          <a:p>
            <a:r>
              <a:rPr lang="en-US" dirty="0"/>
              <a:t>Use </a:t>
            </a:r>
            <a:r>
              <a:rPr lang="en-US" dirty="0">
                <a:solidFill>
                  <a:srgbClr val="00B0F0"/>
                </a:solidFill>
              </a:rPr>
              <a:t>git add * </a:t>
            </a:r>
            <a:r>
              <a:rPr lang="en-US" dirty="0"/>
              <a:t>(or file name ) command to move changes to stage</a:t>
            </a:r>
          </a:p>
          <a:p>
            <a:r>
              <a:rPr lang="en-US" dirty="0"/>
              <a:t>Use </a:t>
            </a:r>
            <a:r>
              <a:rPr lang="en-US" dirty="0">
                <a:solidFill>
                  <a:srgbClr val="00B0F0"/>
                </a:solidFill>
              </a:rPr>
              <a:t>git status </a:t>
            </a:r>
            <a:r>
              <a:rPr lang="en-US" dirty="0"/>
              <a:t>command again to verify that file is now moved to stage green.</a:t>
            </a:r>
          </a:p>
          <a:p>
            <a:endParaRPr lang="en-GB" dirty="0"/>
          </a:p>
        </p:txBody>
      </p:sp>
      <p:pic>
        <p:nvPicPr>
          <p:cNvPr id="4" name="Picture 3">
            <a:extLst>
              <a:ext uri="{FF2B5EF4-FFF2-40B4-BE49-F238E27FC236}">
                <a16:creationId xmlns="" xmlns:a16="http://schemas.microsoft.com/office/drawing/2014/main" id="{5E89C7A7-6B3F-4FCE-8097-F1F5AFF16BD7}"/>
              </a:ext>
            </a:extLst>
          </p:cNvPr>
          <p:cNvPicPr>
            <a:picLocks noChangeAspect="1"/>
          </p:cNvPicPr>
          <p:nvPr/>
        </p:nvPicPr>
        <p:blipFill>
          <a:blip r:embed="rId2"/>
          <a:stretch>
            <a:fillRect/>
          </a:stretch>
        </p:blipFill>
        <p:spPr>
          <a:xfrm>
            <a:off x="2058570" y="2985084"/>
            <a:ext cx="8705850" cy="4962525"/>
          </a:xfrm>
          <a:prstGeom prst="rect">
            <a:avLst/>
          </a:prstGeom>
        </p:spPr>
      </p:pic>
    </p:spTree>
    <p:extLst>
      <p:ext uri="{BB962C8B-B14F-4D97-AF65-F5344CB8AC3E}">
        <p14:creationId xmlns:p14="http://schemas.microsoft.com/office/powerpoint/2010/main" val="330960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220C0-C0EE-4EA7-8424-68466DB6143A}"/>
              </a:ext>
            </a:extLst>
          </p:cNvPr>
          <p:cNvSpPr>
            <a:spLocks noGrp="1"/>
          </p:cNvSpPr>
          <p:nvPr>
            <p:ph type="title"/>
          </p:nvPr>
        </p:nvSpPr>
        <p:spPr/>
        <p:txBody>
          <a:bodyPr/>
          <a:lstStyle/>
          <a:p>
            <a:r>
              <a:rPr lang="en-US" dirty="0"/>
              <a:t>Commit using </a:t>
            </a:r>
            <a:r>
              <a:rPr lang="en-US" dirty="0">
                <a:solidFill>
                  <a:srgbClr val="00B0F0"/>
                </a:solidFill>
              </a:rPr>
              <a:t>git commit –m</a:t>
            </a:r>
            <a:r>
              <a:rPr lang="en-US" dirty="0"/>
              <a:t> command</a:t>
            </a:r>
            <a:endParaRPr lang="en-GB" dirty="0"/>
          </a:p>
        </p:txBody>
      </p:sp>
      <p:sp>
        <p:nvSpPr>
          <p:cNvPr id="3" name="Content Placeholder 2">
            <a:extLst>
              <a:ext uri="{FF2B5EF4-FFF2-40B4-BE49-F238E27FC236}">
                <a16:creationId xmlns="" xmlns:a16="http://schemas.microsoft.com/office/drawing/2014/main" id="{67FE3469-CA14-41CB-9C5D-BF2C026F277F}"/>
              </a:ext>
            </a:extLst>
          </p:cNvPr>
          <p:cNvSpPr>
            <a:spLocks noGrp="1"/>
          </p:cNvSpPr>
          <p:nvPr>
            <p:ph idx="1"/>
          </p:nvPr>
        </p:nvSpPr>
        <p:spPr/>
        <p:txBody>
          <a:bodyPr/>
          <a:lstStyle/>
          <a:p>
            <a:r>
              <a:rPr lang="en-US" dirty="0"/>
              <a:t>Use </a:t>
            </a:r>
            <a:r>
              <a:rPr lang="en-US" dirty="0">
                <a:solidFill>
                  <a:srgbClr val="00B0F0"/>
                </a:solidFill>
              </a:rPr>
              <a:t>git commit –m “first commit message”</a:t>
            </a:r>
            <a:r>
              <a:rPr lang="en-US" dirty="0"/>
              <a:t> to create commit</a:t>
            </a:r>
          </a:p>
          <a:p>
            <a:endParaRPr lang="en-GB" dirty="0"/>
          </a:p>
        </p:txBody>
      </p:sp>
      <p:pic>
        <p:nvPicPr>
          <p:cNvPr id="4" name="Picture 3">
            <a:extLst>
              <a:ext uri="{FF2B5EF4-FFF2-40B4-BE49-F238E27FC236}">
                <a16:creationId xmlns="" xmlns:a16="http://schemas.microsoft.com/office/drawing/2014/main" id="{8300C043-086D-4FDA-9E9E-24BECB37FB6C}"/>
              </a:ext>
            </a:extLst>
          </p:cNvPr>
          <p:cNvPicPr>
            <a:picLocks noChangeAspect="1"/>
          </p:cNvPicPr>
          <p:nvPr/>
        </p:nvPicPr>
        <p:blipFill>
          <a:blip r:embed="rId2"/>
          <a:stretch>
            <a:fillRect/>
          </a:stretch>
        </p:blipFill>
        <p:spPr>
          <a:xfrm>
            <a:off x="1570705" y="2505075"/>
            <a:ext cx="8772525" cy="4352925"/>
          </a:xfrm>
          <a:prstGeom prst="rect">
            <a:avLst/>
          </a:prstGeom>
        </p:spPr>
      </p:pic>
    </p:spTree>
    <p:extLst>
      <p:ext uri="{BB962C8B-B14F-4D97-AF65-F5344CB8AC3E}">
        <p14:creationId xmlns:p14="http://schemas.microsoft.com/office/powerpoint/2010/main" val="210105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AD4EC7-3683-417B-B8AC-40E783131A68}"/>
              </a:ext>
            </a:extLst>
          </p:cNvPr>
          <p:cNvSpPr>
            <a:spLocks noGrp="1"/>
          </p:cNvSpPr>
          <p:nvPr>
            <p:ph type="title"/>
          </p:nvPr>
        </p:nvSpPr>
        <p:spPr/>
        <p:txBody>
          <a:bodyPr/>
          <a:lstStyle/>
          <a:p>
            <a:r>
              <a:rPr lang="en-GB" dirty="0"/>
              <a:t>Create </a:t>
            </a:r>
            <a:r>
              <a:rPr lang="en-GB" dirty="0" err="1"/>
              <a:t>repositoroy</a:t>
            </a:r>
            <a:r>
              <a:rPr lang="en-GB" dirty="0"/>
              <a:t> on Git</a:t>
            </a:r>
          </a:p>
        </p:txBody>
      </p:sp>
      <p:sp>
        <p:nvSpPr>
          <p:cNvPr id="3" name="Content Placeholder 2">
            <a:extLst>
              <a:ext uri="{FF2B5EF4-FFF2-40B4-BE49-F238E27FC236}">
                <a16:creationId xmlns="" xmlns:a16="http://schemas.microsoft.com/office/drawing/2014/main" id="{0325FDFE-7C76-4963-BB72-AF4EE6ED9CFE}"/>
              </a:ext>
            </a:extLst>
          </p:cNvPr>
          <p:cNvSpPr>
            <a:spLocks noGrp="1"/>
          </p:cNvSpPr>
          <p:nvPr>
            <p:ph idx="1"/>
          </p:nvPr>
        </p:nvSpPr>
        <p:spPr/>
        <p:txBody>
          <a:bodyPr/>
          <a:lstStyle/>
          <a:p>
            <a:r>
              <a:rPr lang="en-GB" dirty="0"/>
              <a:t>Create or sign in to your account on github.com</a:t>
            </a:r>
          </a:p>
          <a:p>
            <a:r>
              <a:rPr lang="en-GB" dirty="0"/>
              <a:t>Create repository by clicking on plus icon on top right corner</a:t>
            </a:r>
          </a:p>
          <a:p>
            <a:endParaRPr lang="en-GB" dirty="0"/>
          </a:p>
        </p:txBody>
      </p:sp>
      <p:pic>
        <p:nvPicPr>
          <p:cNvPr id="4" name="Picture 3">
            <a:extLst>
              <a:ext uri="{FF2B5EF4-FFF2-40B4-BE49-F238E27FC236}">
                <a16:creationId xmlns="" xmlns:a16="http://schemas.microsoft.com/office/drawing/2014/main" id="{D3477500-9083-4FC2-A95C-621EED3E4C77}"/>
              </a:ext>
            </a:extLst>
          </p:cNvPr>
          <p:cNvPicPr>
            <a:picLocks noChangeAspect="1"/>
          </p:cNvPicPr>
          <p:nvPr/>
        </p:nvPicPr>
        <p:blipFill>
          <a:blip r:embed="rId2"/>
          <a:stretch>
            <a:fillRect/>
          </a:stretch>
        </p:blipFill>
        <p:spPr>
          <a:xfrm>
            <a:off x="1198993" y="2828392"/>
            <a:ext cx="9794013" cy="4702629"/>
          </a:xfrm>
          <a:prstGeom prst="rect">
            <a:avLst/>
          </a:prstGeom>
        </p:spPr>
      </p:pic>
    </p:spTree>
    <p:extLst>
      <p:ext uri="{BB962C8B-B14F-4D97-AF65-F5344CB8AC3E}">
        <p14:creationId xmlns:p14="http://schemas.microsoft.com/office/powerpoint/2010/main" val="44940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1201AF-785E-4011-8653-69C82F358676}"/>
              </a:ext>
            </a:extLst>
          </p:cNvPr>
          <p:cNvSpPr>
            <a:spLocks noGrp="1"/>
          </p:cNvSpPr>
          <p:nvPr>
            <p:ph type="title"/>
          </p:nvPr>
        </p:nvSpPr>
        <p:spPr/>
        <p:txBody>
          <a:bodyPr/>
          <a:lstStyle/>
          <a:p>
            <a:r>
              <a:rPr lang="en-GB" dirty="0"/>
              <a:t>Add remote of existing repository</a:t>
            </a:r>
          </a:p>
        </p:txBody>
      </p:sp>
      <p:sp>
        <p:nvSpPr>
          <p:cNvPr id="3" name="Content Placeholder 2">
            <a:extLst>
              <a:ext uri="{FF2B5EF4-FFF2-40B4-BE49-F238E27FC236}">
                <a16:creationId xmlns="" xmlns:a16="http://schemas.microsoft.com/office/drawing/2014/main" id="{401B033C-C38D-4E9E-997F-38FA3814B6FC}"/>
              </a:ext>
            </a:extLst>
          </p:cNvPr>
          <p:cNvSpPr>
            <a:spLocks noGrp="1"/>
          </p:cNvSpPr>
          <p:nvPr>
            <p:ph idx="1"/>
          </p:nvPr>
        </p:nvSpPr>
        <p:spPr>
          <a:xfrm>
            <a:off x="374847" y="1825625"/>
            <a:ext cx="11444199" cy="5086330"/>
          </a:xfrm>
        </p:spPr>
        <p:txBody>
          <a:bodyPr/>
          <a:lstStyle/>
          <a:p>
            <a:r>
              <a:rPr lang="en-GB" dirty="0"/>
              <a:t>Go to the repository created, it should open page below</a:t>
            </a:r>
          </a:p>
          <a:p>
            <a:r>
              <a:rPr lang="en-GB" dirty="0"/>
              <a:t>Then copy highlighted command below</a:t>
            </a:r>
          </a:p>
          <a:p>
            <a:r>
              <a:rPr lang="en-GB" dirty="0"/>
              <a:t>git remote add origin </a:t>
            </a:r>
            <a:r>
              <a:rPr lang="en-GB" dirty="0">
                <a:hlinkClick r:id="rId2"/>
              </a:rPr>
              <a:t>https://github.com/rdankhara/githubdemo.git</a:t>
            </a:r>
            <a:r>
              <a:rPr lang="en-GB" dirty="0"/>
              <a:t> </a:t>
            </a:r>
          </a:p>
          <a:p>
            <a:endParaRPr lang="en-GB" dirty="0"/>
          </a:p>
        </p:txBody>
      </p:sp>
      <p:pic>
        <p:nvPicPr>
          <p:cNvPr id="7" name="Picture 6">
            <a:extLst>
              <a:ext uri="{FF2B5EF4-FFF2-40B4-BE49-F238E27FC236}">
                <a16:creationId xmlns="" xmlns:a16="http://schemas.microsoft.com/office/drawing/2014/main" id="{54859A68-6ADE-4229-A904-CA7BF2DC3FCA}"/>
              </a:ext>
            </a:extLst>
          </p:cNvPr>
          <p:cNvPicPr>
            <a:picLocks noChangeAspect="1"/>
          </p:cNvPicPr>
          <p:nvPr/>
        </p:nvPicPr>
        <p:blipFill>
          <a:blip r:embed="rId3"/>
          <a:stretch>
            <a:fillRect/>
          </a:stretch>
        </p:blipFill>
        <p:spPr>
          <a:xfrm>
            <a:off x="498231" y="3277072"/>
            <a:ext cx="11195538" cy="3580927"/>
          </a:xfrm>
          <a:prstGeom prst="rect">
            <a:avLst/>
          </a:prstGeom>
        </p:spPr>
      </p:pic>
    </p:spTree>
    <p:extLst>
      <p:ext uri="{BB962C8B-B14F-4D97-AF65-F5344CB8AC3E}">
        <p14:creationId xmlns:p14="http://schemas.microsoft.com/office/powerpoint/2010/main" val="146141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8A291-E46D-4DDA-A596-4249E135384B}"/>
              </a:ext>
            </a:extLst>
          </p:cNvPr>
          <p:cNvSpPr>
            <a:spLocks noGrp="1"/>
          </p:cNvSpPr>
          <p:nvPr>
            <p:ph type="title"/>
          </p:nvPr>
        </p:nvSpPr>
        <p:spPr/>
        <p:txBody>
          <a:bodyPr/>
          <a:lstStyle/>
          <a:p>
            <a:r>
              <a:rPr lang="en-GB" dirty="0"/>
              <a:t>Set origin </a:t>
            </a:r>
          </a:p>
        </p:txBody>
      </p:sp>
      <p:sp>
        <p:nvSpPr>
          <p:cNvPr id="3" name="Content Placeholder 2">
            <a:extLst>
              <a:ext uri="{FF2B5EF4-FFF2-40B4-BE49-F238E27FC236}">
                <a16:creationId xmlns="" xmlns:a16="http://schemas.microsoft.com/office/drawing/2014/main" id="{47527D17-FECA-44B3-8D78-C455952F6B33}"/>
              </a:ext>
            </a:extLst>
          </p:cNvPr>
          <p:cNvSpPr>
            <a:spLocks noGrp="1"/>
          </p:cNvSpPr>
          <p:nvPr>
            <p:ph idx="1"/>
          </p:nvPr>
        </p:nvSpPr>
        <p:spPr/>
        <p:txBody>
          <a:bodyPr/>
          <a:lstStyle/>
          <a:p>
            <a:r>
              <a:rPr lang="en-GB" dirty="0"/>
              <a:t>git remote add origin </a:t>
            </a:r>
            <a:r>
              <a:rPr lang="en-GB" dirty="0">
                <a:hlinkClick r:id="rId2"/>
              </a:rPr>
              <a:t>https://github.com/rdankhara/GitDemo.git</a:t>
            </a:r>
            <a:endParaRPr lang="en-GB" dirty="0"/>
          </a:p>
          <a:p>
            <a:r>
              <a:rPr lang="en-GB" dirty="0"/>
              <a:t>git push origin master</a:t>
            </a:r>
          </a:p>
          <a:p>
            <a:r>
              <a:rPr lang="en-GB" dirty="0"/>
              <a:t> </a:t>
            </a:r>
          </a:p>
        </p:txBody>
      </p:sp>
      <p:pic>
        <p:nvPicPr>
          <p:cNvPr id="5" name="Picture 4">
            <a:extLst>
              <a:ext uri="{FF2B5EF4-FFF2-40B4-BE49-F238E27FC236}">
                <a16:creationId xmlns="" xmlns:a16="http://schemas.microsoft.com/office/drawing/2014/main" id="{9219D0D2-592F-4C40-A6A5-81B8113A8875}"/>
              </a:ext>
            </a:extLst>
          </p:cNvPr>
          <p:cNvPicPr>
            <a:picLocks noChangeAspect="1"/>
          </p:cNvPicPr>
          <p:nvPr/>
        </p:nvPicPr>
        <p:blipFill>
          <a:blip r:embed="rId3"/>
          <a:stretch>
            <a:fillRect/>
          </a:stretch>
        </p:blipFill>
        <p:spPr>
          <a:xfrm>
            <a:off x="1263127" y="3038416"/>
            <a:ext cx="7496175" cy="2019300"/>
          </a:xfrm>
          <a:prstGeom prst="rect">
            <a:avLst/>
          </a:prstGeom>
        </p:spPr>
      </p:pic>
    </p:spTree>
    <p:extLst>
      <p:ext uri="{BB962C8B-B14F-4D97-AF65-F5344CB8AC3E}">
        <p14:creationId xmlns:p14="http://schemas.microsoft.com/office/powerpoint/2010/main" val="75267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know Windows 32 bit or 64 bit</a:t>
            </a:r>
            <a:endParaRPr lang="en-GB" dirty="0"/>
          </a:p>
        </p:txBody>
      </p:sp>
      <p:sp>
        <p:nvSpPr>
          <p:cNvPr id="3" name="Content Placeholder 2"/>
          <p:cNvSpPr>
            <a:spLocks noGrp="1"/>
          </p:cNvSpPr>
          <p:nvPr>
            <p:ph idx="1"/>
          </p:nvPr>
        </p:nvSpPr>
        <p:spPr>
          <a:xfrm>
            <a:off x="838200" y="1918385"/>
            <a:ext cx="7725032" cy="4828403"/>
          </a:xfrm>
        </p:spPr>
        <p:txBody>
          <a:bodyPr/>
          <a:lstStyle/>
          <a:p>
            <a:r>
              <a:rPr lang="en-GB" dirty="0" smtClean="0"/>
              <a:t>1. Press</a:t>
            </a:r>
          </a:p>
          <a:p>
            <a:r>
              <a:rPr lang="en-GB" dirty="0" smtClean="0"/>
              <a:t>Or </a:t>
            </a:r>
          </a:p>
          <a:p>
            <a:r>
              <a:rPr lang="en-GB" dirty="0" smtClean="0"/>
              <a:t>click on start menu or press window button on your key board, find right click on computer and click on properties</a:t>
            </a:r>
          </a:p>
          <a:p>
            <a:endParaRPr lang="en-GB" dirty="0"/>
          </a:p>
        </p:txBody>
      </p:sp>
      <p:pic>
        <p:nvPicPr>
          <p:cNvPr id="5" name="Picture 4"/>
          <p:cNvPicPr>
            <a:picLocks noChangeAspect="1"/>
          </p:cNvPicPr>
          <p:nvPr/>
        </p:nvPicPr>
        <p:blipFill>
          <a:blip r:embed="rId2"/>
          <a:stretch>
            <a:fillRect/>
          </a:stretch>
        </p:blipFill>
        <p:spPr>
          <a:xfrm>
            <a:off x="2450371" y="1918386"/>
            <a:ext cx="2200275" cy="228600"/>
          </a:xfrm>
          <a:prstGeom prst="rect">
            <a:avLst/>
          </a:prstGeom>
        </p:spPr>
      </p:pic>
      <p:pic>
        <p:nvPicPr>
          <p:cNvPr id="7" name="Picture 6"/>
          <p:cNvPicPr>
            <a:picLocks noChangeAspect="1"/>
          </p:cNvPicPr>
          <p:nvPr/>
        </p:nvPicPr>
        <p:blipFill>
          <a:blip r:embed="rId3"/>
          <a:stretch>
            <a:fillRect/>
          </a:stretch>
        </p:blipFill>
        <p:spPr>
          <a:xfrm>
            <a:off x="8563232" y="2656186"/>
            <a:ext cx="3086100" cy="3352800"/>
          </a:xfrm>
          <a:prstGeom prst="rect">
            <a:avLst/>
          </a:prstGeom>
        </p:spPr>
      </p:pic>
    </p:spTree>
    <p:extLst>
      <p:ext uri="{BB962C8B-B14F-4D97-AF65-F5344CB8AC3E}">
        <p14:creationId xmlns:p14="http://schemas.microsoft.com/office/powerpoint/2010/main" val="313430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Save work temporarily using git stash	</a:t>
            </a:r>
            <a:endParaRPr lang="en-GB" dirty="0"/>
          </a:p>
        </p:txBody>
      </p:sp>
      <p:sp>
        <p:nvSpPr>
          <p:cNvPr id="3" name="Content Placeholder 2"/>
          <p:cNvSpPr>
            <a:spLocks noGrp="1"/>
          </p:cNvSpPr>
          <p:nvPr>
            <p:ph idx="1"/>
          </p:nvPr>
        </p:nvSpPr>
        <p:spPr/>
        <p:txBody>
          <a:bodyPr/>
          <a:lstStyle/>
          <a:p>
            <a:r>
              <a:rPr lang="en-GB" dirty="0" smtClean="0"/>
              <a:t>Use case: you have modified some files and you want to switch to do something else, to do that you need clean repository. Follow the steps</a:t>
            </a:r>
          </a:p>
          <a:p>
            <a:r>
              <a:rPr lang="en-GB" dirty="0" smtClean="0"/>
              <a:t>1. </a:t>
            </a:r>
            <a:r>
              <a:rPr lang="en-GB" dirty="0" smtClean="0">
                <a:solidFill>
                  <a:schemeClr val="accent6"/>
                </a:solidFill>
              </a:rPr>
              <a:t>git add </a:t>
            </a:r>
            <a:r>
              <a:rPr lang="en-GB" dirty="0" smtClean="0"/>
              <a:t>. (stage all files)</a:t>
            </a:r>
          </a:p>
          <a:p>
            <a:r>
              <a:rPr lang="en-GB" dirty="0" smtClean="0"/>
              <a:t>2. </a:t>
            </a:r>
            <a:r>
              <a:rPr lang="en-GB" dirty="0" smtClean="0">
                <a:solidFill>
                  <a:schemeClr val="accent6"/>
                </a:solidFill>
              </a:rPr>
              <a:t>git stash </a:t>
            </a:r>
            <a:r>
              <a:rPr lang="en-GB" dirty="0" smtClean="0"/>
              <a:t>(it will stash all modified files and make your directory clean).</a:t>
            </a:r>
          </a:p>
          <a:p>
            <a:r>
              <a:rPr lang="en-GB" dirty="0" smtClean="0"/>
              <a:t>3. when you want changes back use one of command </a:t>
            </a:r>
          </a:p>
          <a:p>
            <a:r>
              <a:rPr lang="en-GB" dirty="0" smtClean="0">
                <a:solidFill>
                  <a:schemeClr val="accent6"/>
                </a:solidFill>
              </a:rPr>
              <a:t>4. git stash apply  or git stash pop (will remove it from store)</a:t>
            </a:r>
          </a:p>
          <a:p>
            <a:r>
              <a:rPr lang="en-GB" dirty="0" smtClean="0">
                <a:solidFill>
                  <a:schemeClr val="accent6"/>
                </a:solidFill>
              </a:rPr>
              <a:t>More information : </a:t>
            </a:r>
            <a:r>
              <a:rPr lang="en-GB" dirty="0">
                <a:hlinkClick r:id="rId2"/>
              </a:rPr>
              <a:t>https://</a:t>
            </a:r>
            <a:r>
              <a:rPr lang="en-GB" dirty="0" smtClean="0">
                <a:hlinkClick r:id="rId2"/>
              </a:rPr>
              <a:t>git-scm.com/docs/git-stash</a:t>
            </a:r>
            <a:r>
              <a:rPr lang="en-GB" dirty="0" smtClean="0"/>
              <a:t> </a:t>
            </a:r>
            <a:endParaRPr lang="en-GB" dirty="0">
              <a:solidFill>
                <a:schemeClr val="accent6"/>
              </a:solidFill>
            </a:endParaRPr>
          </a:p>
        </p:txBody>
      </p:sp>
    </p:spTree>
    <p:extLst>
      <p:ext uri="{BB962C8B-B14F-4D97-AF65-F5344CB8AC3E}">
        <p14:creationId xmlns:p14="http://schemas.microsoft.com/office/powerpoint/2010/main" val="238868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latest changes from remote	</a:t>
            </a:r>
            <a:endParaRPr lang="en-GB" dirty="0"/>
          </a:p>
        </p:txBody>
      </p:sp>
      <p:sp>
        <p:nvSpPr>
          <p:cNvPr id="3" name="Content Placeholder 2"/>
          <p:cNvSpPr>
            <a:spLocks noGrp="1"/>
          </p:cNvSpPr>
          <p:nvPr>
            <p:ph idx="1"/>
          </p:nvPr>
        </p:nvSpPr>
        <p:spPr/>
        <p:txBody>
          <a:bodyPr/>
          <a:lstStyle/>
          <a:p>
            <a:r>
              <a:rPr lang="en-GB" dirty="0" smtClean="0"/>
              <a:t>git fetch</a:t>
            </a:r>
          </a:p>
          <a:p>
            <a:r>
              <a:rPr lang="en-GB" dirty="0" smtClean="0"/>
              <a:t>Then check out branch you want to update using command below</a:t>
            </a:r>
          </a:p>
          <a:p>
            <a:r>
              <a:rPr lang="en-GB" dirty="0" smtClean="0"/>
              <a:t>git checkout </a:t>
            </a:r>
            <a:r>
              <a:rPr lang="en-GB" dirty="0" err="1" smtClean="0"/>
              <a:t>nameofbranch</a:t>
            </a:r>
            <a:endParaRPr lang="en-GB" dirty="0" smtClean="0"/>
          </a:p>
          <a:p>
            <a:r>
              <a:rPr lang="en-GB" dirty="0" smtClean="0"/>
              <a:t>git status (then read, it might suggest git pull if so then use git pull)</a:t>
            </a:r>
          </a:p>
          <a:p>
            <a:r>
              <a:rPr lang="en-GB" smtClean="0"/>
              <a:t>git pull (done) </a:t>
            </a:r>
            <a:endParaRPr lang="en-GB" dirty="0" smtClean="0"/>
          </a:p>
          <a:p>
            <a:pPr marL="0" indent="0">
              <a:buNone/>
            </a:pPr>
            <a:endParaRPr lang="en-GB" dirty="0"/>
          </a:p>
        </p:txBody>
      </p:sp>
    </p:spTree>
    <p:extLst>
      <p:ext uri="{BB962C8B-B14F-4D97-AF65-F5344CB8AC3E}">
        <p14:creationId xmlns:p14="http://schemas.microsoft.com/office/powerpoint/2010/main" val="287783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remove existing git account on windows</a:t>
            </a:r>
            <a:endParaRPr lang="en-GB" dirty="0"/>
          </a:p>
        </p:txBody>
      </p:sp>
      <p:sp>
        <p:nvSpPr>
          <p:cNvPr id="3" name="Content Placeholder 2"/>
          <p:cNvSpPr>
            <a:spLocks noGrp="1"/>
          </p:cNvSpPr>
          <p:nvPr>
            <p:ph idx="1"/>
          </p:nvPr>
        </p:nvSpPr>
        <p:spPr/>
        <p:txBody>
          <a:bodyPr/>
          <a:lstStyle/>
          <a:p>
            <a:r>
              <a:rPr lang="en-GB" dirty="0" smtClean="0"/>
              <a:t>Control Panel -&gt; Credential Manager -&gt; Generic Credentials</a:t>
            </a:r>
          </a:p>
          <a:p>
            <a:endParaRPr lang="en-GB" dirty="0"/>
          </a:p>
          <a:p>
            <a:endParaRPr lang="en-GB" dirty="0" smtClean="0"/>
          </a:p>
          <a:p>
            <a:endParaRPr lang="en-GB" dirty="0"/>
          </a:p>
          <a:p>
            <a:endParaRPr lang="en-GB" dirty="0" smtClean="0"/>
          </a:p>
          <a:p>
            <a:endParaRPr lang="en-GB" dirty="0"/>
          </a:p>
          <a:p>
            <a:r>
              <a:rPr lang="en-GB" dirty="0" smtClean="0"/>
              <a:t>Then edit or remove the git user</a:t>
            </a:r>
          </a:p>
          <a:p>
            <a:endParaRPr lang="en-GB" dirty="0"/>
          </a:p>
        </p:txBody>
      </p:sp>
      <p:pic>
        <p:nvPicPr>
          <p:cNvPr id="4" name="Picture 3"/>
          <p:cNvPicPr>
            <a:picLocks noChangeAspect="1"/>
          </p:cNvPicPr>
          <p:nvPr/>
        </p:nvPicPr>
        <p:blipFill>
          <a:blip r:embed="rId2"/>
          <a:stretch>
            <a:fillRect/>
          </a:stretch>
        </p:blipFill>
        <p:spPr>
          <a:xfrm>
            <a:off x="3343275" y="2352675"/>
            <a:ext cx="5505450" cy="2152650"/>
          </a:xfrm>
          <a:prstGeom prst="rect">
            <a:avLst/>
          </a:prstGeom>
        </p:spPr>
      </p:pic>
    </p:spTree>
    <p:extLst>
      <p:ext uri="{BB962C8B-B14F-4D97-AF65-F5344CB8AC3E}">
        <p14:creationId xmlns:p14="http://schemas.microsoft.com/office/powerpoint/2010/main" val="29218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Screen shot of windows properties</a:t>
            </a:r>
            <a:endParaRPr lang="en-GB" dirty="0"/>
          </a:p>
        </p:txBody>
      </p:sp>
      <p:sp>
        <p:nvSpPr>
          <p:cNvPr id="3" name="Content Placeholder 2"/>
          <p:cNvSpPr>
            <a:spLocks noGrp="1"/>
          </p:cNvSpPr>
          <p:nvPr>
            <p:ph idx="1"/>
          </p:nvPr>
        </p:nvSpPr>
        <p:spPr>
          <a:xfrm>
            <a:off x="838200" y="1825625"/>
            <a:ext cx="4882978" cy="4351338"/>
          </a:xfrm>
        </p:spPr>
        <p:txBody>
          <a:bodyPr/>
          <a:lstStyle/>
          <a:p>
            <a:r>
              <a:rPr lang="en-GB" dirty="0" smtClean="0"/>
              <a:t>System type is highlighted in red in image</a:t>
            </a:r>
            <a:endParaRPr lang="en-GB" dirty="0"/>
          </a:p>
        </p:txBody>
      </p:sp>
      <p:pic>
        <p:nvPicPr>
          <p:cNvPr id="4" name="Picture 3"/>
          <p:cNvPicPr>
            <a:picLocks noChangeAspect="1"/>
          </p:cNvPicPr>
          <p:nvPr/>
        </p:nvPicPr>
        <p:blipFill>
          <a:blip r:embed="rId2"/>
          <a:stretch>
            <a:fillRect/>
          </a:stretch>
        </p:blipFill>
        <p:spPr>
          <a:xfrm>
            <a:off x="6096000" y="1862138"/>
            <a:ext cx="5829300" cy="4314825"/>
          </a:xfrm>
          <a:prstGeom prst="rect">
            <a:avLst/>
          </a:prstGeom>
        </p:spPr>
      </p:pic>
    </p:spTree>
    <p:extLst>
      <p:ext uri="{BB962C8B-B14F-4D97-AF65-F5344CB8AC3E}">
        <p14:creationId xmlns:p14="http://schemas.microsoft.com/office/powerpoint/2010/main" val="340884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Download Tortoise Git</a:t>
            </a:r>
            <a:endParaRPr lang="en-GB" dirty="0"/>
          </a:p>
        </p:txBody>
      </p:sp>
      <p:sp>
        <p:nvSpPr>
          <p:cNvPr id="3" name="Content Placeholder 2"/>
          <p:cNvSpPr>
            <a:spLocks noGrp="1"/>
          </p:cNvSpPr>
          <p:nvPr>
            <p:ph idx="1"/>
          </p:nvPr>
        </p:nvSpPr>
        <p:spPr/>
        <p:txBody>
          <a:bodyPr/>
          <a:lstStyle/>
          <a:p>
            <a:r>
              <a:rPr lang="en-GB" dirty="0" smtClean="0"/>
              <a:t>Go to </a:t>
            </a:r>
            <a:r>
              <a:rPr lang="en-GB" dirty="0">
                <a:hlinkClick r:id="rId2"/>
              </a:rPr>
              <a:t>https://tortoisegit.org</a:t>
            </a:r>
            <a:r>
              <a:rPr lang="en-GB" dirty="0" smtClean="0">
                <a:hlinkClick r:id="rId2"/>
              </a:rPr>
              <a:t>/</a:t>
            </a:r>
            <a:r>
              <a:rPr lang="en-GB" dirty="0" smtClean="0"/>
              <a:t> </a:t>
            </a:r>
          </a:p>
          <a:p>
            <a:r>
              <a:rPr lang="en-GB" dirty="0" smtClean="0"/>
              <a:t>Click on download as in below image</a:t>
            </a:r>
          </a:p>
          <a:p>
            <a:r>
              <a:rPr lang="en-GB" dirty="0" smtClean="0"/>
              <a:t> </a:t>
            </a:r>
          </a:p>
          <a:p>
            <a:pPr lvl="8"/>
            <a:endParaRPr lang="en-GB" dirty="0"/>
          </a:p>
        </p:txBody>
      </p:sp>
      <p:pic>
        <p:nvPicPr>
          <p:cNvPr id="5" name="Picture 4"/>
          <p:cNvPicPr>
            <a:picLocks noChangeAspect="1"/>
          </p:cNvPicPr>
          <p:nvPr/>
        </p:nvPicPr>
        <p:blipFill>
          <a:blip r:embed="rId3"/>
          <a:stretch>
            <a:fillRect/>
          </a:stretch>
        </p:blipFill>
        <p:spPr>
          <a:xfrm>
            <a:off x="1299260" y="2982118"/>
            <a:ext cx="3556865" cy="2306573"/>
          </a:xfrm>
          <a:prstGeom prst="rect">
            <a:avLst/>
          </a:prstGeom>
        </p:spPr>
      </p:pic>
    </p:spTree>
    <p:extLst>
      <p:ext uri="{BB962C8B-B14F-4D97-AF65-F5344CB8AC3E}">
        <p14:creationId xmlns:p14="http://schemas.microsoft.com/office/powerpoint/2010/main" val="255187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Download Tortoise Git continue	</a:t>
            </a:r>
            <a:endParaRPr lang="en-GB" dirty="0"/>
          </a:p>
        </p:txBody>
      </p:sp>
      <p:sp>
        <p:nvSpPr>
          <p:cNvPr id="3" name="Content Placeholder 2"/>
          <p:cNvSpPr>
            <a:spLocks noGrp="1"/>
          </p:cNvSpPr>
          <p:nvPr>
            <p:ph idx="1"/>
          </p:nvPr>
        </p:nvSpPr>
        <p:spPr>
          <a:xfrm>
            <a:off x="838200" y="1825625"/>
            <a:ext cx="9800968" cy="4351338"/>
          </a:xfrm>
        </p:spPr>
        <p:txBody>
          <a:bodyPr/>
          <a:lstStyle/>
          <a:p>
            <a:r>
              <a:rPr lang="en-GB" dirty="0" smtClean="0"/>
              <a:t>You should be on page below and download one relevant to you</a:t>
            </a:r>
          </a:p>
          <a:p>
            <a:r>
              <a:rPr lang="en-GB" dirty="0" smtClean="0"/>
              <a:t>If not sure then check slide (2 and 3) or download both. </a:t>
            </a:r>
          </a:p>
          <a:p>
            <a:endParaRPr lang="en-GB" dirty="0"/>
          </a:p>
        </p:txBody>
      </p:sp>
      <p:pic>
        <p:nvPicPr>
          <p:cNvPr id="4" name="Picture 3"/>
          <p:cNvPicPr>
            <a:picLocks noChangeAspect="1"/>
          </p:cNvPicPr>
          <p:nvPr/>
        </p:nvPicPr>
        <p:blipFill>
          <a:blip r:embed="rId2"/>
          <a:stretch>
            <a:fillRect/>
          </a:stretch>
        </p:blipFill>
        <p:spPr>
          <a:xfrm>
            <a:off x="930489" y="2876550"/>
            <a:ext cx="5857875" cy="3981450"/>
          </a:xfrm>
          <a:prstGeom prst="rect">
            <a:avLst/>
          </a:prstGeom>
        </p:spPr>
      </p:pic>
    </p:spTree>
    <p:extLst>
      <p:ext uri="{BB962C8B-B14F-4D97-AF65-F5344CB8AC3E}">
        <p14:creationId xmlns:p14="http://schemas.microsoft.com/office/powerpoint/2010/main" val="13436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05938-72F9-490B-AC75-1FA0B9B323C4}"/>
              </a:ext>
            </a:extLst>
          </p:cNvPr>
          <p:cNvSpPr>
            <a:spLocks noGrp="1"/>
          </p:cNvSpPr>
          <p:nvPr>
            <p:ph type="title"/>
          </p:nvPr>
        </p:nvSpPr>
        <p:spPr/>
        <p:txBody>
          <a:bodyPr/>
          <a:lstStyle/>
          <a:p>
            <a:r>
              <a:rPr lang="en-GB" dirty="0"/>
              <a:t>Get Git Bash (Command line Interface or CLI)</a:t>
            </a:r>
          </a:p>
        </p:txBody>
      </p:sp>
      <p:sp>
        <p:nvSpPr>
          <p:cNvPr id="3" name="Content Placeholder 2">
            <a:extLst>
              <a:ext uri="{FF2B5EF4-FFF2-40B4-BE49-F238E27FC236}">
                <a16:creationId xmlns="" xmlns:a16="http://schemas.microsoft.com/office/drawing/2014/main" id="{116DA806-760D-4116-96F9-43D72A6DB843}"/>
              </a:ext>
            </a:extLst>
          </p:cNvPr>
          <p:cNvSpPr>
            <a:spLocks noGrp="1"/>
          </p:cNvSpPr>
          <p:nvPr>
            <p:ph idx="1"/>
          </p:nvPr>
        </p:nvSpPr>
        <p:spPr/>
        <p:txBody>
          <a:bodyPr/>
          <a:lstStyle/>
          <a:p>
            <a:r>
              <a:rPr lang="en-GB" dirty="0"/>
              <a:t>Download git bash from </a:t>
            </a:r>
            <a:r>
              <a:rPr lang="en-GB" dirty="0">
                <a:hlinkClick r:id="rId2"/>
              </a:rPr>
              <a:t>https://git-scm.com/downloads</a:t>
            </a:r>
            <a:r>
              <a:rPr lang="en-GB" dirty="0"/>
              <a:t> </a:t>
            </a:r>
          </a:p>
          <a:p>
            <a:endParaRPr lang="en-GB" dirty="0"/>
          </a:p>
        </p:txBody>
      </p:sp>
      <p:pic>
        <p:nvPicPr>
          <p:cNvPr id="5" name="Picture 4">
            <a:extLst>
              <a:ext uri="{FF2B5EF4-FFF2-40B4-BE49-F238E27FC236}">
                <a16:creationId xmlns="" xmlns:a16="http://schemas.microsoft.com/office/drawing/2014/main" id="{B2B7B5F6-BCB4-425A-8AE1-33189A30C51B}"/>
              </a:ext>
            </a:extLst>
          </p:cNvPr>
          <p:cNvPicPr>
            <a:picLocks noChangeAspect="1"/>
          </p:cNvPicPr>
          <p:nvPr/>
        </p:nvPicPr>
        <p:blipFill>
          <a:blip r:embed="rId3"/>
          <a:stretch>
            <a:fillRect/>
          </a:stretch>
        </p:blipFill>
        <p:spPr>
          <a:xfrm>
            <a:off x="952820" y="2693347"/>
            <a:ext cx="10931818" cy="3365317"/>
          </a:xfrm>
          <a:prstGeom prst="rect">
            <a:avLst/>
          </a:prstGeom>
        </p:spPr>
      </p:pic>
    </p:spTree>
    <p:extLst>
      <p:ext uri="{BB962C8B-B14F-4D97-AF65-F5344CB8AC3E}">
        <p14:creationId xmlns:p14="http://schemas.microsoft.com/office/powerpoint/2010/main" val="241248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 up for git hub account</a:t>
            </a:r>
            <a:endParaRPr lang="en-GB" dirty="0"/>
          </a:p>
        </p:txBody>
      </p:sp>
      <p:sp>
        <p:nvSpPr>
          <p:cNvPr id="3" name="Content Placeholder 2"/>
          <p:cNvSpPr>
            <a:spLocks noGrp="1"/>
          </p:cNvSpPr>
          <p:nvPr>
            <p:ph idx="1"/>
          </p:nvPr>
        </p:nvSpPr>
        <p:spPr/>
        <p:txBody>
          <a:bodyPr/>
          <a:lstStyle/>
          <a:p>
            <a:r>
              <a:rPr lang="en-GB" dirty="0" smtClean="0"/>
              <a:t>Got to </a:t>
            </a:r>
            <a:r>
              <a:rPr lang="en-GB" dirty="0">
                <a:hlinkClick r:id="rId2"/>
              </a:rPr>
              <a:t>https://github.com</a:t>
            </a:r>
            <a:r>
              <a:rPr lang="en-GB" dirty="0" smtClean="0">
                <a:hlinkClick r:id="rId2"/>
              </a:rPr>
              <a:t>/</a:t>
            </a:r>
            <a:endParaRPr lang="en-GB" dirty="0" smtClean="0"/>
          </a:p>
          <a:p>
            <a:endParaRPr lang="en-GB" dirty="0"/>
          </a:p>
        </p:txBody>
      </p:sp>
      <p:pic>
        <p:nvPicPr>
          <p:cNvPr id="4" name="Picture 3"/>
          <p:cNvPicPr>
            <a:picLocks noChangeAspect="1"/>
          </p:cNvPicPr>
          <p:nvPr/>
        </p:nvPicPr>
        <p:blipFill>
          <a:blip r:embed="rId3"/>
          <a:stretch>
            <a:fillRect/>
          </a:stretch>
        </p:blipFill>
        <p:spPr>
          <a:xfrm>
            <a:off x="1398036" y="2323070"/>
            <a:ext cx="9395927" cy="4534930"/>
          </a:xfrm>
          <a:prstGeom prst="rect">
            <a:avLst/>
          </a:prstGeom>
        </p:spPr>
      </p:pic>
    </p:spTree>
    <p:extLst>
      <p:ext uri="{BB962C8B-B14F-4D97-AF65-F5344CB8AC3E}">
        <p14:creationId xmlns:p14="http://schemas.microsoft.com/office/powerpoint/2010/main" val="48801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 up git hub p 2 </a:t>
            </a:r>
            <a:endParaRPr lang="en-GB" dirty="0"/>
          </a:p>
        </p:txBody>
      </p:sp>
      <p:sp>
        <p:nvSpPr>
          <p:cNvPr id="3" name="Content Placeholder 2"/>
          <p:cNvSpPr>
            <a:spLocks noGrp="1"/>
          </p:cNvSpPr>
          <p:nvPr>
            <p:ph idx="1"/>
          </p:nvPr>
        </p:nvSpPr>
        <p:spPr/>
        <p:txBody>
          <a:bodyPr>
            <a:normAutofit fontScale="92500"/>
          </a:bodyPr>
          <a:lstStyle/>
          <a:p>
            <a:r>
              <a:rPr lang="en-GB" dirty="0" smtClean="0"/>
              <a:t>Enter a username (for e.g. my username </a:t>
            </a:r>
            <a:r>
              <a:rPr lang="en-GB" dirty="0" err="1" smtClean="0"/>
              <a:t>rdankhara</a:t>
            </a:r>
            <a:r>
              <a:rPr lang="en-GB" dirty="0" smtClean="0"/>
              <a:t>)</a:t>
            </a:r>
          </a:p>
          <a:p>
            <a:r>
              <a:rPr lang="en-GB" dirty="0" smtClean="0"/>
              <a:t>Enter existing email (use same email which you use to submit homework)</a:t>
            </a:r>
          </a:p>
          <a:p>
            <a:r>
              <a:rPr lang="en-GB" dirty="0" smtClean="0"/>
              <a:t>Enter password (use same password or something you can remember)</a:t>
            </a:r>
          </a:p>
          <a:p>
            <a:r>
              <a:rPr lang="en-GB" dirty="0" smtClean="0"/>
              <a:t>Click green sign up button.</a:t>
            </a:r>
          </a:p>
          <a:p>
            <a:r>
              <a:rPr lang="en-GB" dirty="0" smtClean="0"/>
              <a:t>Go to email account you have used for registration and check email from git hub, and click on activation link.</a:t>
            </a:r>
          </a:p>
          <a:p>
            <a:r>
              <a:rPr lang="en-GB" dirty="0" smtClean="0"/>
              <a:t>Once done you should be able to sign In, go again on github.com and click on Sign In, enter your username and password and you should be able to log on.</a:t>
            </a:r>
            <a:endParaRPr lang="en-GB" dirty="0"/>
          </a:p>
        </p:txBody>
      </p:sp>
    </p:spTree>
    <p:extLst>
      <p:ext uri="{BB962C8B-B14F-4D97-AF65-F5344CB8AC3E}">
        <p14:creationId xmlns:p14="http://schemas.microsoft.com/office/powerpoint/2010/main" val="9883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780578"/>
          </a:xfrm>
        </p:spPr>
        <p:txBody>
          <a:bodyPr>
            <a:normAutofit fontScale="90000"/>
          </a:bodyPr>
          <a:lstStyle/>
          <a:p>
            <a:r>
              <a:rPr lang="en-GB" dirty="0" smtClean="0"/>
              <a:t>Verify that you have successfully logged into git hub.com</a:t>
            </a:r>
            <a:endParaRPr lang="en-GB" dirty="0"/>
          </a:p>
        </p:txBody>
      </p:sp>
      <p:pic>
        <p:nvPicPr>
          <p:cNvPr id="4" name="Picture 3"/>
          <p:cNvPicPr>
            <a:picLocks noChangeAspect="1"/>
          </p:cNvPicPr>
          <p:nvPr/>
        </p:nvPicPr>
        <p:blipFill>
          <a:blip r:embed="rId2"/>
          <a:stretch>
            <a:fillRect/>
          </a:stretch>
        </p:blipFill>
        <p:spPr>
          <a:xfrm>
            <a:off x="1285875" y="2608691"/>
            <a:ext cx="9382125" cy="3347266"/>
          </a:xfrm>
          <a:prstGeom prst="rect">
            <a:avLst/>
          </a:prstGeom>
        </p:spPr>
      </p:pic>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4590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701</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GIT</vt:lpstr>
      <vt:lpstr>How to know Windows 32 bit or 64 bit</vt:lpstr>
      <vt:lpstr>Screen shot of windows properties</vt:lpstr>
      <vt:lpstr>Download Tortoise Git</vt:lpstr>
      <vt:lpstr>Download Tortoise Git continue </vt:lpstr>
      <vt:lpstr>Get Git Bash (Command line Interface or CLI)</vt:lpstr>
      <vt:lpstr>Sign up for git hub account</vt:lpstr>
      <vt:lpstr>Sign up git hub p 2 </vt:lpstr>
      <vt:lpstr>Verify that you have successfully logged into git hub.com</vt:lpstr>
      <vt:lpstr>Verify install</vt:lpstr>
      <vt:lpstr>What is Git</vt:lpstr>
      <vt:lpstr>Getting started (Git Bash)</vt:lpstr>
      <vt:lpstr>Set username and password on repository</vt:lpstr>
      <vt:lpstr>First commit</vt:lpstr>
      <vt:lpstr>Move changes to stage using git add</vt:lpstr>
      <vt:lpstr>Commit using git commit –m command</vt:lpstr>
      <vt:lpstr>Create repositoroy on Git</vt:lpstr>
      <vt:lpstr>Add remote of existing repository</vt:lpstr>
      <vt:lpstr>Set origin </vt:lpstr>
      <vt:lpstr>Save work temporarily using git stash </vt:lpstr>
      <vt:lpstr>Take latest changes from remote </vt:lpstr>
      <vt:lpstr>To remove existing git account on windows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Rajnikant Dankhara</dc:creator>
  <cp:lastModifiedBy>Rajnikant Dankhara</cp:lastModifiedBy>
  <cp:revision>25</cp:revision>
  <dcterms:created xsi:type="dcterms:W3CDTF">2018-02-02T20:47:57Z</dcterms:created>
  <dcterms:modified xsi:type="dcterms:W3CDTF">2019-12-06T12:30:06Z</dcterms:modified>
</cp:coreProperties>
</file>