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Merriweather Light"/>
      <p:regular r:id="rId19"/>
      <p:bold r:id="rId20"/>
      <p:italic r:id="rId21"/>
      <p:boldItalic r:id="rId22"/>
    </p:embeddedFont>
    <p:embeddedFont>
      <p:font typeface="Montserrat"/>
      <p:regular r:id="rId23"/>
      <p:bold r:id="rId24"/>
      <p:italic r:id="rId25"/>
      <p:boldItalic r:id="rId26"/>
    </p:embeddedFont>
    <p:embeddedFont>
      <p:font typeface="Open Sans SemiBold"/>
      <p:regular r:id="rId27"/>
      <p:bold r:id="rId28"/>
      <p:italic r:id="rId29"/>
      <p:boldItalic r:id="rId30"/>
    </p:embeddedFont>
    <p:embeddedFont>
      <p:font typeface="Vidaloka"/>
      <p:regular r:id="rId31"/>
    </p:embeddedFont>
    <p:embeddedFont>
      <p:font typeface="Russo One"/>
      <p:regular r:id="rId32"/>
    </p:embeddedFont>
    <p:embeddedFont>
      <p:font typeface="Mako"/>
      <p:regular r:id="rId33"/>
    </p:embeddedFont>
    <p:embeddedFont>
      <p:font typeface="Roboto Mono"/>
      <p:regular r:id="rId34"/>
      <p:bold r:id="rId35"/>
      <p:italic r:id="rId36"/>
      <p:boldItalic r:id="rId37"/>
    </p:embeddedFont>
    <p:embeddedFont>
      <p:font typeface="Crimson Text"/>
      <p:regular r:id="rId38"/>
      <p:bold r:id="rId39"/>
      <p:italic r:id="rId40"/>
      <p:boldItalic r:id="rId41"/>
    </p:embeddedFont>
    <p:embeddedFont>
      <p:font typeface="Open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CrimsonText-italic.fntdata"/><Relationship Id="rId42" Type="http://schemas.openxmlformats.org/officeDocument/2006/relationships/font" Target="fonts/OpenSans-regular.fntdata"/><Relationship Id="rId41" Type="http://schemas.openxmlformats.org/officeDocument/2006/relationships/font" Target="fonts/CrimsonText-boldItalic.fntdata"/><Relationship Id="rId44" Type="http://schemas.openxmlformats.org/officeDocument/2006/relationships/font" Target="fonts/OpenSans-italic.fntdata"/><Relationship Id="rId43" Type="http://schemas.openxmlformats.org/officeDocument/2006/relationships/font" Target="fonts/OpenSans-bold.fntdata"/><Relationship Id="rId45" Type="http://schemas.openxmlformats.org/officeDocument/2006/relationships/font" Target="fonts/OpenSans-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Vidaloka-regular.fntdata"/><Relationship Id="rId30" Type="http://schemas.openxmlformats.org/officeDocument/2006/relationships/font" Target="fonts/OpenSansSemiBold-boldItalic.fntdata"/><Relationship Id="rId33" Type="http://schemas.openxmlformats.org/officeDocument/2006/relationships/font" Target="fonts/Mako-regular.fntdata"/><Relationship Id="rId32" Type="http://schemas.openxmlformats.org/officeDocument/2006/relationships/font" Target="fonts/RussoOne-regular.fntdata"/><Relationship Id="rId35" Type="http://schemas.openxmlformats.org/officeDocument/2006/relationships/font" Target="fonts/RobotoMono-bold.fntdata"/><Relationship Id="rId34" Type="http://schemas.openxmlformats.org/officeDocument/2006/relationships/font" Target="fonts/RobotoMono-regular.fntdata"/><Relationship Id="rId37" Type="http://schemas.openxmlformats.org/officeDocument/2006/relationships/font" Target="fonts/RobotoMono-boldItalic.fntdata"/><Relationship Id="rId36" Type="http://schemas.openxmlformats.org/officeDocument/2006/relationships/font" Target="fonts/RobotoMono-italic.fntdata"/><Relationship Id="rId39" Type="http://schemas.openxmlformats.org/officeDocument/2006/relationships/font" Target="fonts/CrimsonText-bold.fntdata"/><Relationship Id="rId38" Type="http://schemas.openxmlformats.org/officeDocument/2006/relationships/font" Target="fonts/CrimsonText-regular.fntdata"/><Relationship Id="rId20" Type="http://schemas.openxmlformats.org/officeDocument/2006/relationships/font" Target="fonts/MerriweatherLight-bold.fntdata"/><Relationship Id="rId22" Type="http://schemas.openxmlformats.org/officeDocument/2006/relationships/font" Target="fonts/MerriweatherLight-boldItalic.fntdata"/><Relationship Id="rId21" Type="http://schemas.openxmlformats.org/officeDocument/2006/relationships/font" Target="fonts/MerriweatherLight-italic.fntdata"/><Relationship Id="rId24" Type="http://schemas.openxmlformats.org/officeDocument/2006/relationships/font" Target="fonts/Montserrat-bold.fntdata"/><Relationship Id="rId23" Type="http://schemas.openxmlformats.org/officeDocument/2006/relationships/font" Target="fonts/Montserrat-regular.fntdata"/><Relationship Id="rId26" Type="http://schemas.openxmlformats.org/officeDocument/2006/relationships/font" Target="fonts/Montserrat-boldItalic.fntdata"/><Relationship Id="rId25" Type="http://schemas.openxmlformats.org/officeDocument/2006/relationships/font" Target="fonts/Montserrat-italic.fntdata"/><Relationship Id="rId28" Type="http://schemas.openxmlformats.org/officeDocument/2006/relationships/font" Target="fonts/OpenSansSemiBold-bold.fntdata"/><Relationship Id="rId27" Type="http://schemas.openxmlformats.org/officeDocument/2006/relationships/font" Target="fonts/OpenSansSemiBold-regular.fntdata"/><Relationship Id="rId29" Type="http://schemas.openxmlformats.org/officeDocument/2006/relationships/font" Target="fonts/OpenSansSemi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font" Target="fonts/MerriweatherLight-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4bfb5e4a2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4bfb5e4a2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35428745117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35428745117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35428745117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35428745117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5428745117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5428745117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4c0207d8c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4c0207d8c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cc7554a049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cc7554a049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428745117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428745117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4bfb5e4a2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4bfb5e4a2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4bfb5e4a2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4bfb5e4a2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4bfb5e4a2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4bfb5e4a2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34bfb5e4a2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34bfb5e4a2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35428745117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35428745117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345363"/>
            <a:ext cx="7717500" cy="16443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18864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11">
    <p:spTree>
      <p:nvGrpSpPr>
        <p:cNvPr id="89" name="Shape 89"/>
        <p:cNvGrpSpPr/>
        <p:nvPr/>
      </p:nvGrpSpPr>
      <p:grpSpPr>
        <a:xfrm>
          <a:off x="0" y="0"/>
          <a:ext cx="0" cy="0"/>
          <a:chOff x="0" y="0"/>
          <a:chExt cx="0" cy="0"/>
        </a:xfrm>
      </p:grpSpPr>
      <p:sp>
        <p:nvSpPr>
          <p:cNvPr id="90" name="Google Shape;90;p14"/>
          <p:cNvSpPr txBox="1"/>
          <p:nvPr>
            <p:ph type="title"/>
          </p:nvPr>
        </p:nvSpPr>
        <p:spPr>
          <a:xfrm>
            <a:off x="7200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1" name="Google Shape;91;p14"/>
          <p:cNvSpPr txBox="1"/>
          <p:nvPr>
            <p:ph hasCustomPrompt="1" idx="2" type="title"/>
          </p:nvPr>
        </p:nvSpPr>
        <p:spPr>
          <a:xfrm>
            <a:off x="14826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p:nvPr>
            <p:ph idx="1" type="subTitle"/>
          </p:nvPr>
        </p:nvSpPr>
        <p:spPr>
          <a:xfrm>
            <a:off x="720000" y="2081199"/>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4"/>
          <p:cNvSpPr txBox="1"/>
          <p:nvPr>
            <p:ph idx="3" type="title"/>
          </p:nvPr>
        </p:nvSpPr>
        <p:spPr>
          <a:xfrm>
            <a:off x="34038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4" name="Google Shape;94;p14"/>
          <p:cNvSpPr txBox="1"/>
          <p:nvPr>
            <p:ph hasCustomPrompt="1" idx="4" type="title"/>
          </p:nvPr>
        </p:nvSpPr>
        <p:spPr>
          <a:xfrm>
            <a:off x="41664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p:nvPr>
            <p:ph idx="5" type="subTitle"/>
          </p:nvPr>
        </p:nvSpPr>
        <p:spPr>
          <a:xfrm>
            <a:off x="34038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4"/>
          <p:cNvSpPr txBox="1"/>
          <p:nvPr>
            <p:ph idx="6" type="title"/>
          </p:nvPr>
        </p:nvSpPr>
        <p:spPr>
          <a:xfrm>
            <a:off x="6087600" y="1677218"/>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97" name="Google Shape;97;p14"/>
          <p:cNvSpPr txBox="1"/>
          <p:nvPr>
            <p:ph hasCustomPrompt="1" idx="7" type="title"/>
          </p:nvPr>
        </p:nvSpPr>
        <p:spPr>
          <a:xfrm>
            <a:off x="6850200" y="1095325"/>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p:nvPr>
            <p:ph idx="8" type="subTitle"/>
          </p:nvPr>
        </p:nvSpPr>
        <p:spPr>
          <a:xfrm>
            <a:off x="6087600" y="2081208"/>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9" name="Google Shape;99;p14"/>
          <p:cNvSpPr txBox="1"/>
          <p:nvPr>
            <p:ph idx="9" type="title"/>
          </p:nvPr>
        </p:nvSpPr>
        <p:spPr>
          <a:xfrm>
            <a:off x="7200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0" name="Google Shape;100;p14"/>
          <p:cNvSpPr txBox="1"/>
          <p:nvPr>
            <p:ph hasCustomPrompt="1" idx="13" type="title"/>
          </p:nvPr>
        </p:nvSpPr>
        <p:spPr>
          <a:xfrm>
            <a:off x="14826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p:nvPr>
            <p:ph idx="14" type="subTitle"/>
          </p:nvPr>
        </p:nvSpPr>
        <p:spPr>
          <a:xfrm>
            <a:off x="7200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2" name="Google Shape;102;p14"/>
          <p:cNvSpPr txBox="1"/>
          <p:nvPr>
            <p:ph idx="15" type="title"/>
          </p:nvPr>
        </p:nvSpPr>
        <p:spPr>
          <a:xfrm>
            <a:off x="34038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3" name="Google Shape;103;p14"/>
          <p:cNvSpPr txBox="1"/>
          <p:nvPr>
            <p:ph hasCustomPrompt="1" idx="16" type="title"/>
          </p:nvPr>
        </p:nvSpPr>
        <p:spPr>
          <a:xfrm>
            <a:off x="41664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p:nvPr>
            <p:ph idx="17" type="subTitle"/>
          </p:nvPr>
        </p:nvSpPr>
        <p:spPr>
          <a:xfrm>
            <a:off x="34038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4"/>
          <p:cNvSpPr txBox="1"/>
          <p:nvPr>
            <p:ph idx="18" type="title"/>
          </p:nvPr>
        </p:nvSpPr>
        <p:spPr>
          <a:xfrm>
            <a:off x="6087600" y="3313579"/>
            <a:ext cx="2336400" cy="405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4"/>
          <p:cNvSpPr txBox="1"/>
          <p:nvPr>
            <p:ph hasCustomPrompt="1" idx="19" type="title"/>
          </p:nvPr>
        </p:nvSpPr>
        <p:spPr>
          <a:xfrm>
            <a:off x="6850200" y="2714087"/>
            <a:ext cx="811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p:nvPr>
            <p:ph idx="20" type="subTitle"/>
          </p:nvPr>
        </p:nvSpPr>
        <p:spPr>
          <a:xfrm>
            <a:off x="6087600" y="3705863"/>
            <a:ext cx="2336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14"/>
          <p:cNvSpPr txBox="1"/>
          <p:nvPr>
            <p:ph idx="21" type="title"/>
          </p:nvPr>
        </p:nvSpPr>
        <p:spPr>
          <a:xfrm>
            <a:off x="2332400" y="445025"/>
            <a:ext cx="4479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9" name="Google Shape;109;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1" name="Google Shape;111;p1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12" name="Google Shape;112;p1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113" name="Shape 113"/>
        <p:cNvGrpSpPr/>
        <p:nvPr/>
      </p:nvGrpSpPr>
      <p:grpSpPr>
        <a:xfrm>
          <a:off x="0" y="0"/>
          <a:ext cx="0" cy="0"/>
          <a:chOff x="0" y="0"/>
          <a:chExt cx="0" cy="0"/>
        </a:xfrm>
      </p:grpSpPr>
      <p:sp>
        <p:nvSpPr>
          <p:cNvPr id="114" name="Google Shape;114;p15"/>
          <p:cNvSpPr txBox="1"/>
          <p:nvPr>
            <p:ph type="title"/>
          </p:nvPr>
        </p:nvSpPr>
        <p:spPr>
          <a:xfrm>
            <a:off x="2410500" y="2808253"/>
            <a:ext cx="4323000" cy="49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15" name="Google Shape;115;p15"/>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16" name="Google Shape;116;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7" name="Google Shape;117;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1">
  <p:cSld name="CUSTOM_12">
    <p:spTree>
      <p:nvGrpSpPr>
        <p:cNvPr id="118" name="Shape 118"/>
        <p:cNvGrpSpPr/>
        <p:nvPr/>
      </p:nvGrpSpPr>
      <p:grpSpPr>
        <a:xfrm>
          <a:off x="0" y="0"/>
          <a:ext cx="0" cy="0"/>
          <a:chOff x="0" y="0"/>
          <a:chExt cx="0" cy="0"/>
        </a:xfrm>
      </p:grpSpPr>
      <p:sp>
        <p:nvSpPr>
          <p:cNvPr id="119" name="Google Shape;119;p16"/>
          <p:cNvSpPr txBox="1"/>
          <p:nvPr>
            <p:ph type="title"/>
          </p:nvPr>
        </p:nvSpPr>
        <p:spPr>
          <a:xfrm>
            <a:off x="699900" y="2821263"/>
            <a:ext cx="4323000" cy="4977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120" name="Google Shape;120;p16"/>
          <p:cNvSpPr txBox="1"/>
          <p:nvPr>
            <p:ph idx="1" type="subTitle"/>
          </p:nvPr>
        </p:nvSpPr>
        <p:spPr>
          <a:xfrm>
            <a:off x="699900" y="1675902"/>
            <a:ext cx="5458200" cy="99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21" name="Google Shape;12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2" name="Google Shape;12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3" name="Google Shape;123;p1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24" name="Google Shape;124;p1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25" name="Shape 125"/>
        <p:cNvGrpSpPr/>
        <p:nvPr/>
      </p:nvGrpSpPr>
      <p:grpSpPr>
        <a:xfrm>
          <a:off x="0" y="0"/>
          <a:ext cx="0" cy="0"/>
          <a:chOff x="0" y="0"/>
          <a:chExt cx="0" cy="0"/>
        </a:xfrm>
      </p:grpSpPr>
      <p:sp>
        <p:nvSpPr>
          <p:cNvPr id="126" name="Google Shape;126;p17"/>
          <p:cNvSpPr txBox="1"/>
          <p:nvPr>
            <p:ph idx="1" type="subTitle"/>
          </p:nvPr>
        </p:nvSpPr>
        <p:spPr>
          <a:xfrm>
            <a:off x="264840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127" name="Google Shape;127;p17"/>
          <p:cNvSpPr txBox="1"/>
          <p:nvPr>
            <p:ph type="title"/>
          </p:nvPr>
        </p:nvSpPr>
        <p:spPr>
          <a:xfrm>
            <a:off x="1732050" y="445025"/>
            <a:ext cx="56799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cxnSp>
        <p:nvCxnSpPr>
          <p:cNvPr id="128" name="Google Shape;12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9" name="Google Shape;12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0" name="Google Shape;130;p1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1" name="Google Shape;131;p1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SECTION_TITLE_AND_DESCRIPTION_1">
    <p:spTree>
      <p:nvGrpSpPr>
        <p:cNvPr id="132" name="Shape 132"/>
        <p:cNvGrpSpPr/>
        <p:nvPr/>
      </p:nvGrpSpPr>
      <p:grpSpPr>
        <a:xfrm>
          <a:off x="0" y="0"/>
          <a:ext cx="0" cy="0"/>
          <a:chOff x="0" y="0"/>
          <a:chExt cx="0" cy="0"/>
        </a:xfrm>
      </p:grpSpPr>
      <p:sp>
        <p:nvSpPr>
          <p:cNvPr id="133" name="Google Shape;133;p18"/>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accent1"/>
              </a:buClr>
              <a:buSzPts val="1400"/>
              <a:buChar char="●"/>
              <a:defRPr sz="1400"/>
            </a:lvl1pPr>
            <a:lvl2pPr lvl="1" algn="ctr">
              <a:spcBef>
                <a:spcPts val="0"/>
              </a:spcBef>
              <a:spcAft>
                <a:spcPts val="0"/>
              </a:spcAft>
              <a:buSzPts val="1400"/>
              <a:buChar char="○"/>
              <a:defRPr/>
            </a:lvl2pPr>
            <a:lvl3pPr lvl="2" algn="ctr">
              <a:spcBef>
                <a:spcPts val="0"/>
              </a:spcBef>
              <a:spcAft>
                <a:spcPts val="0"/>
              </a:spcAft>
              <a:buSzPts val="1400"/>
              <a:buChar char="■"/>
              <a:defRPr/>
            </a:lvl3pPr>
            <a:lvl4pPr lvl="3" algn="ctr">
              <a:spcBef>
                <a:spcPts val="0"/>
              </a:spcBef>
              <a:spcAft>
                <a:spcPts val="0"/>
              </a:spcAft>
              <a:buSzPts val="1400"/>
              <a:buChar char="●"/>
              <a:defRPr/>
            </a:lvl4pPr>
            <a:lvl5pPr lvl="4" algn="ctr">
              <a:spcBef>
                <a:spcPts val="0"/>
              </a:spcBef>
              <a:spcAft>
                <a:spcPts val="0"/>
              </a:spcAft>
              <a:buSzPts val="1400"/>
              <a:buChar char="○"/>
              <a:defRPr/>
            </a:lvl5pPr>
            <a:lvl6pPr lvl="5" algn="ctr">
              <a:spcBef>
                <a:spcPts val="0"/>
              </a:spcBef>
              <a:spcAft>
                <a:spcPts val="0"/>
              </a:spcAft>
              <a:buSzPts val="1400"/>
              <a:buChar char="■"/>
              <a:defRPr/>
            </a:lvl6pPr>
            <a:lvl7pPr lvl="6" algn="ctr">
              <a:spcBef>
                <a:spcPts val="0"/>
              </a:spcBef>
              <a:spcAft>
                <a:spcPts val="0"/>
              </a:spcAft>
              <a:buSzPts val="1400"/>
              <a:buChar char="●"/>
              <a:defRPr/>
            </a:lvl7pPr>
            <a:lvl8pPr lvl="7" algn="ctr">
              <a:spcBef>
                <a:spcPts val="0"/>
              </a:spcBef>
              <a:spcAft>
                <a:spcPts val="0"/>
              </a:spcAft>
              <a:buSzPts val="1400"/>
              <a:buChar char="○"/>
              <a:defRPr/>
            </a:lvl8pPr>
            <a:lvl9pPr lvl="8" algn="ctr">
              <a:spcBef>
                <a:spcPts val="0"/>
              </a:spcBef>
              <a:spcAft>
                <a:spcPts val="0"/>
              </a:spcAft>
              <a:buSzPts val="1400"/>
              <a:buChar char="■"/>
              <a:defRPr/>
            </a:lvl9pPr>
          </a:lstStyle>
          <a:p/>
        </p:txBody>
      </p:sp>
      <p:sp>
        <p:nvSpPr>
          <p:cNvPr id="134" name="Google Shape;134;p18"/>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135" name="Google Shape;135;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7" name="Google Shape;137;p18"/>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38" name="Shape 138"/>
        <p:cNvGrpSpPr/>
        <p:nvPr/>
      </p:nvGrpSpPr>
      <p:grpSpPr>
        <a:xfrm>
          <a:off x="0" y="0"/>
          <a:ext cx="0" cy="0"/>
          <a:chOff x="0" y="0"/>
          <a:chExt cx="0" cy="0"/>
        </a:xfrm>
      </p:grpSpPr>
      <p:sp>
        <p:nvSpPr>
          <p:cNvPr id="139" name="Google Shape;139;p19"/>
          <p:cNvSpPr txBox="1"/>
          <p:nvPr>
            <p:ph type="title"/>
          </p:nvPr>
        </p:nvSpPr>
        <p:spPr>
          <a:xfrm>
            <a:off x="845550" y="1482825"/>
            <a:ext cx="7452900" cy="1291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9000"/>
              <a:buNone/>
              <a:defRPr sz="7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140" name="Google Shape;140;p19"/>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141" name="Google Shape;141;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2" name="Google Shape;142;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4">
    <p:spTree>
      <p:nvGrpSpPr>
        <p:cNvPr id="143" name="Shape 143"/>
        <p:cNvGrpSpPr/>
        <p:nvPr/>
      </p:nvGrpSpPr>
      <p:grpSpPr>
        <a:xfrm>
          <a:off x="0" y="0"/>
          <a:ext cx="0" cy="0"/>
          <a:chOff x="0" y="0"/>
          <a:chExt cx="0" cy="0"/>
        </a:xfrm>
      </p:grpSpPr>
      <p:sp>
        <p:nvSpPr>
          <p:cNvPr id="144" name="Google Shape;144;p20"/>
          <p:cNvSpPr txBox="1"/>
          <p:nvPr>
            <p:ph type="title"/>
          </p:nvPr>
        </p:nvSpPr>
        <p:spPr>
          <a:xfrm>
            <a:off x="3742850" y="1549875"/>
            <a:ext cx="4545000" cy="1291200"/>
          </a:xfrm>
          <a:prstGeom prst="rect">
            <a:avLst/>
          </a:prstGeom>
        </p:spPr>
        <p:txBody>
          <a:bodyPr anchorCtr="0" anchor="t" bIns="91425" lIns="91425" spcFirstLastPara="1" rIns="91425" wrap="square" tIns="91425">
            <a:noAutofit/>
          </a:bodyPr>
          <a:lstStyle>
            <a:lvl1pPr lvl="0" rtl="0">
              <a:spcBef>
                <a:spcPts val="0"/>
              </a:spcBef>
              <a:spcAft>
                <a:spcPts val="0"/>
              </a:spcAft>
              <a:buSzPts val="9000"/>
              <a:buNone/>
              <a:defRPr sz="9000"/>
            </a:lvl1pPr>
            <a:lvl2pPr lvl="1" rtl="0">
              <a:spcBef>
                <a:spcPts val="0"/>
              </a:spcBef>
              <a:spcAft>
                <a:spcPts val="0"/>
              </a:spcAft>
              <a:buSzPts val="9000"/>
              <a:buNone/>
              <a:defRPr sz="9000"/>
            </a:lvl2pPr>
            <a:lvl3pPr lvl="2" rtl="0">
              <a:spcBef>
                <a:spcPts val="0"/>
              </a:spcBef>
              <a:spcAft>
                <a:spcPts val="0"/>
              </a:spcAft>
              <a:buSzPts val="9000"/>
              <a:buNone/>
              <a:defRPr sz="9000"/>
            </a:lvl3pPr>
            <a:lvl4pPr lvl="3" rtl="0">
              <a:spcBef>
                <a:spcPts val="0"/>
              </a:spcBef>
              <a:spcAft>
                <a:spcPts val="0"/>
              </a:spcAft>
              <a:buSzPts val="9000"/>
              <a:buNone/>
              <a:defRPr sz="9000"/>
            </a:lvl4pPr>
            <a:lvl5pPr lvl="4" rtl="0">
              <a:spcBef>
                <a:spcPts val="0"/>
              </a:spcBef>
              <a:spcAft>
                <a:spcPts val="0"/>
              </a:spcAft>
              <a:buSzPts val="9000"/>
              <a:buNone/>
              <a:defRPr sz="9000"/>
            </a:lvl5pPr>
            <a:lvl6pPr lvl="5" rtl="0">
              <a:spcBef>
                <a:spcPts val="0"/>
              </a:spcBef>
              <a:spcAft>
                <a:spcPts val="0"/>
              </a:spcAft>
              <a:buSzPts val="9000"/>
              <a:buNone/>
              <a:defRPr sz="9000"/>
            </a:lvl6pPr>
            <a:lvl7pPr lvl="6" rtl="0">
              <a:spcBef>
                <a:spcPts val="0"/>
              </a:spcBef>
              <a:spcAft>
                <a:spcPts val="0"/>
              </a:spcAft>
              <a:buSzPts val="9000"/>
              <a:buNone/>
              <a:defRPr sz="9000"/>
            </a:lvl7pPr>
            <a:lvl8pPr lvl="7" rtl="0">
              <a:spcBef>
                <a:spcPts val="0"/>
              </a:spcBef>
              <a:spcAft>
                <a:spcPts val="0"/>
              </a:spcAft>
              <a:buSzPts val="9000"/>
              <a:buNone/>
              <a:defRPr sz="9000"/>
            </a:lvl8pPr>
            <a:lvl9pPr lvl="8" rtl="0">
              <a:spcBef>
                <a:spcPts val="0"/>
              </a:spcBef>
              <a:spcAft>
                <a:spcPts val="0"/>
              </a:spcAft>
              <a:buSzPts val="9000"/>
              <a:buNone/>
              <a:defRPr sz="9000"/>
            </a:lvl9pPr>
          </a:lstStyle>
          <a:p/>
        </p:txBody>
      </p:sp>
      <p:sp>
        <p:nvSpPr>
          <p:cNvPr id="145" name="Google Shape;145;p20"/>
          <p:cNvSpPr txBox="1"/>
          <p:nvPr>
            <p:ph idx="1" type="subTitle"/>
          </p:nvPr>
        </p:nvSpPr>
        <p:spPr>
          <a:xfrm>
            <a:off x="3742850" y="3039213"/>
            <a:ext cx="4545000" cy="55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cxnSp>
        <p:nvCxnSpPr>
          <p:cNvPr id="146" name="Google Shape;146;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7" name="Google Shape;147;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8" name="Google Shape;148;p2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49" name="Google Shape;149;p2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0" name="Google Shape;150;p2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1" name="Google Shape;151;p2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867300" y="2366275"/>
            <a:ext cx="7409400" cy="8184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339163"/>
            <a:ext cx="1650900" cy="9783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305275"/>
            <a:ext cx="4561200" cy="3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5">
    <p:spTree>
      <p:nvGrpSpPr>
        <p:cNvPr id="152" name="Shape 152"/>
        <p:cNvGrpSpPr/>
        <p:nvPr/>
      </p:nvGrpSpPr>
      <p:grpSpPr>
        <a:xfrm>
          <a:off x="0" y="0"/>
          <a:ext cx="0" cy="0"/>
          <a:chOff x="0" y="0"/>
          <a:chExt cx="0" cy="0"/>
        </a:xfrm>
      </p:grpSpPr>
      <p:sp>
        <p:nvSpPr>
          <p:cNvPr id="153" name="Google Shape;153;p21"/>
          <p:cNvSpPr txBox="1"/>
          <p:nvPr>
            <p:ph type="title"/>
          </p:nvPr>
        </p:nvSpPr>
        <p:spPr>
          <a:xfrm>
            <a:off x="427325" y="2511800"/>
            <a:ext cx="4965600" cy="1113300"/>
          </a:xfrm>
          <a:prstGeom prst="rect">
            <a:avLst/>
          </a:prstGeom>
          <a:noFill/>
        </p:spPr>
        <p:txBody>
          <a:bodyPr anchorCtr="0" anchor="t" bIns="91425" lIns="91425" spcFirstLastPara="1" rIns="91425" wrap="square" tIns="91425">
            <a:noAutofit/>
          </a:bodyPr>
          <a:lstStyle>
            <a:lvl1pPr lvl="0" rtl="0" algn="r">
              <a:spcBef>
                <a:spcPts val="0"/>
              </a:spcBef>
              <a:spcAft>
                <a:spcPts val="0"/>
              </a:spcAft>
              <a:buClr>
                <a:schemeClr val="accent4"/>
              </a:buClr>
              <a:buSzPts val="3600"/>
              <a:buNone/>
              <a:defRPr sz="4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4" name="Google Shape;154;p21"/>
          <p:cNvSpPr txBox="1"/>
          <p:nvPr>
            <p:ph hasCustomPrompt="1" idx="2" type="title"/>
          </p:nvPr>
        </p:nvSpPr>
        <p:spPr>
          <a:xfrm>
            <a:off x="3741925" y="1484693"/>
            <a:ext cx="1650900" cy="978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55" name="Google Shape;155;p21"/>
          <p:cNvSpPr txBox="1"/>
          <p:nvPr>
            <p:ph idx="1" type="subTitle"/>
          </p:nvPr>
        </p:nvSpPr>
        <p:spPr>
          <a:xfrm>
            <a:off x="831625" y="3625000"/>
            <a:ext cx="4561200" cy="39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56" name="Google Shape;156;p21"/>
          <p:cNvCxnSpPr/>
          <p:nvPr/>
        </p:nvCxnSpPr>
        <p:spPr>
          <a:xfrm rot="10800000">
            <a:off x="-30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7" name="Google Shape;157;p21"/>
          <p:cNvCxnSpPr/>
          <p:nvPr/>
        </p:nvCxnSpPr>
        <p:spPr>
          <a:xfrm rot="10800000">
            <a:off x="-30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8" name="Google Shape;158;p21"/>
          <p:cNvCxnSpPr/>
          <p:nvPr/>
        </p:nvCxnSpPr>
        <p:spPr>
          <a:xfrm>
            <a:off x="-11287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59" name="Google Shape;159;p21"/>
          <p:cNvCxnSpPr/>
          <p:nvPr/>
        </p:nvCxnSpPr>
        <p:spPr>
          <a:xfrm>
            <a:off x="790872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0" name="Shape 160"/>
        <p:cNvGrpSpPr/>
        <p:nvPr/>
      </p:nvGrpSpPr>
      <p:grpSpPr>
        <a:xfrm>
          <a:off x="0" y="0"/>
          <a:ext cx="0" cy="0"/>
          <a:chOff x="0" y="0"/>
          <a:chExt cx="0" cy="0"/>
        </a:xfrm>
      </p:grpSpPr>
      <p:sp>
        <p:nvSpPr>
          <p:cNvPr id="161" name="Google Shape;161;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62" name="Google Shape;162;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3" name="Google Shape;163;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6">
    <p:spTree>
      <p:nvGrpSpPr>
        <p:cNvPr id="165" name="Shape 165"/>
        <p:cNvGrpSpPr/>
        <p:nvPr/>
      </p:nvGrpSpPr>
      <p:grpSpPr>
        <a:xfrm>
          <a:off x="0" y="0"/>
          <a:ext cx="0" cy="0"/>
          <a:chOff x="0" y="0"/>
          <a:chExt cx="0" cy="0"/>
        </a:xfrm>
      </p:grpSpPr>
      <p:cxnSp>
        <p:nvCxnSpPr>
          <p:cNvPr id="166" name="Google Shape;166;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7" name="Google Shape;167;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8" name="Google Shape;168;p2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69" name="Google Shape;169;p2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0" name="Google Shape;170;p2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71" name="Google Shape;171;p23"/>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72" name="Google Shape;172;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7">
    <p:spTree>
      <p:nvGrpSpPr>
        <p:cNvPr id="173" name="Shape 173"/>
        <p:cNvGrpSpPr/>
        <p:nvPr/>
      </p:nvGrpSpPr>
      <p:grpSpPr>
        <a:xfrm>
          <a:off x="0" y="0"/>
          <a:ext cx="0" cy="0"/>
          <a:chOff x="0" y="0"/>
          <a:chExt cx="0" cy="0"/>
        </a:xfrm>
      </p:grpSpPr>
      <p:sp>
        <p:nvSpPr>
          <p:cNvPr id="174" name="Google Shape;174;p24"/>
          <p:cNvSpPr txBox="1"/>
          <p:nvPr>
            <p:ph type="title"/>
          </p:nvPr>
        </p:nvSpPr>
        <p:spPr>
          <a:xfrm>
            <a:off x="1877475" y="445025"/>
            <a:ext cx="53892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24"/>
          <p:cNvSpPr txBox="1"/>
          <p:nvPr>
            <p:ph idx="1" type="subTitle"/>
          </p:nvPr>
        </p:nvSpPr>
        <p:spPr>
          <a:xfrm>
            <a:off x="32267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6" name="Google Shape;176;p24"/>
          <p:cNvSpPr txBox="1"/>
          <p:nvPr>
            <p:ph idx="2" type="subTitle"/>
          </p:nvPr>
        </p:nvSpPr>
        <p:spPr>
          <a:xfrm>
            <a:off x="32267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7" name="Google Shape;177;p24"/>
          <p:cNvSpPr txBox="1"/>
          <p:nvPr>
            <p:ph idx="3" type="subTitle"/>
          </p:nvPr>
        </p:nvSpPr>
        <p:spPr>
          <a:xfrm>
            <a:off x="719108" y="1405390"/>
            <a:ext cx="2486100" cy="401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78" name="Google Shape;178;p24"/>
          <p:cNvSpPr txBox="1"/>
          <p:nvPr>
            <p:ph idx="4" type="subTitle"/>
          </p:nvPr>
        </p:nvSpPr>
        <p:spPr>
          <a:xfrm>
            <a:off x="719108" y="180641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5" type="subTitle"/>
          </p:nvPr>
        </p:nvSpPr>
        <p:spPr>
          <a:xfrm>
            <a:off x="32267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80" name="Google Shape;180;p24"/>
          <p:cNvSpPr txBox="1"/>
          <p:nvPr>
            <p:ph idx="6" type="subTitle"/>
          </p:nvPr>
        </p:nvSpPr>
        <p:spPr>
          <a:xfrm>
            <a:off x="322670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7" type="subTitle"/>
          </p:nvPr>
        </p:nvSpPr>
        <p:spPr>
          <a:xfrm>
            <a:off x="719108" y="3171118"/>
            <a:ext cx="2486100" cy="46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182" name="Google Shape;182;p24"/>
          <p:cNvSpPr txBox="1"/>
          <p:nvPr>
            <p:ph idx="8" type="subTitle"/>
          </p:nvPr>
        </p:nvSpPr>
        <p:spPr>
          <a:xfrm>
            <a:off x="719158" y="3565487"/>
            <a:ext cx="2486100" cy="618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83" name="Google Shape;183;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4" name="Google Shape;184;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8">
    <p:spTree>
      <p:nvGrpSpPr>
        <p:cNvPr id="185" name="Shape 185"/>
        <p:cNvGrpSpPr/>
        <p:nvPr/>
      </p:nvGrpSpPr>
      <p:grpSpPr>
        <a:xfrm>
          <a:off x="0" y="0"/>
          <a:ext cx="0" cy="0"/>
          <a:chOff x="0" y="0"/>
          <a:chExt cx="0" cy="0"/>
        </a:xfrm>
      </p:grpSpPr>
      <p:cxnSp>
        <p:nvCxnSpPr>
          <p:cNvPr id="186" name="Google Shape;186;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8" name="Google Shape;188;p2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89" name="Google Shape;189;p2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190" name="Google Shape;190;p25"/>
          <p:cNvSpPr txBox="1"/>
          <p:nvPr>
            <p:ph idx="1" type="body"/>
          </p:nvPr>
        </p:nvSpPr>
        <p:spPr>
          <a:xfrm>
            <a:off x="5547900" y="3007750"/>
            <a:ext cx="2883000" cy="1595400"/>
          </a:xfrm>
          <a:prstGeom prst="rect">
            <a:avLst/>
          </a:prstGeom>
        </p:spPr>
        <p:txBody>
          <a:bodyPr anchorCtr="0" anchor="t" bIns="91425" lIns="91425" spcFirstLastPara="1" rIns="91425" wrap="square" tIns="91425">
            <a:noAutofit/>
          </a:bodyPr>
          <a:lstStyle>
            <a:lvl1pPr indent="-342900" lvl="0" marL="457200" rtl="0">
              <a:lnSpc>
                <a:spcPct val="100000"/>
              </a:lnSpc>
              <a:spcBef>
                <a:spcPts val="0"/>
              </a:spcBef>
              <a:spcAft>
                <a:spcPts val="0"/>
              </a:spcAft>
              <a:buSzPts val="1800"/>
              <a:buChar char="●"/>
              <a:defRPr sz="3000">
                <a:solidFill>
                  <a:schemeClr val="dk1"/>
                </a:solidFill>
                <a:latin typeface="Vidaloka"/>
                <a:ea typeface="Vidaloka"/>
                <a:cs typeface="Vidaloka"/>
                <a:sym typeface="Vidaloka"/>
              </a:defRPr>
            </a:lvl1pPr>
            <a:lvl2pPr indent="-317500" lvl="1" marL="914400" rtl="0">
              <a:lnSpc>
                <a:spcPct val="100000"/>
              </a:lnSpc>
              <a:spcBef>
                <a:spcPts val="0"/>
              </a:spcBef>
              <a:spcAft>
                <a:spcPts val="0"/>
              </a:spcAft>
              <a:buSzPts val="1400"/>
              <a:buChar char="○"/>
              <a:defRPr sz="3000">
                <a:latin typeface="Vidaloka"/>
                <a:ea typeface="Vidaloka"/>
                <a:cs typeface="Vidaloka"/>
                <a:sym typeface="Vidaloka"/>
              </a:defRPr>
            </a:lvl2pPr>
            <a:lvl3pPr indent="-317500" lvl="2" marL="1371600" rtl="0">
              <a:lnSpc>
                <a:spcPct val="100000"/>
              </a:lnSpc>
              <a:spcBef>
                <a:spcPts val="0"/>
              </a:spcBef>
              <a:spcAft>
                <a:spcPts val="0"/>
              </a:spcAft>
              <a:buSzPts val="1400"/>
              <a:buChar char="■"/>
              <a:defRPr sz="3000">
                <a:latin typeface="Vidaloka"/>
                <a:ea typeface="Vidaloka"/>
                <a:cs typeface="Vidaloka"/>
                <a:sym typeface="Vidaloka"/>
              </a:defRPr>
            </a:lvl3pPr>
            <a:lvl4pPr indent="-317500" lvl="3" marL="1828800" rtl="0">
              <a:lnSpc>
                <a:spcPct val="100000"/>
              </a:lnSpc>
              <a:spcBef>
                <a:spcPts val="0"/>
              </a:spcBef>
              <a:spcAft>
                <a:spcPts val="0"/>
              </a:spcAft>
              <a:buSzPts val="1400"/>
              <a:buChar char="●"/>
              <a:defRPr sz="3000">
                <a:latin typeface="Vidaloka"/>
                <a:ea typeface="Vidaloka"/>
                <a:cs typeface="Vidaloka"/>
                <a:sym typeface="Vidaloka"/>
              </a:defRPr>
            </a:lvl4pPr>
            <a:lvl5pPr indent="-317500" lvl="4" marL="2286000" rtl="0">
              <a:lnSpc>
                <a:spcPct val="100000"/>
              </a:lnSpc>
              <a:spcBef>
                <a:spcPts val="0"/>
              </a:spcBef>
              <a:spcAft>
                <a:spcPts val="0"/>
              </a:spcAft>
              <a:buSzPts val="1400"/>
              <a:buChar char="○"/>
              <a:defRPr sz="3000">
                <a:latin typeface="Vidaloka"/>
                <a:ea typeface="Vidaloka"/>
                <a:cs typeface="Vidaloka"/>
                <a:sym typeface="Vidaloka"/>
              </a:defRPr>
            </a:lvl5pPr>
            <a:lvl6pPr indent="-317500" lvl="5" marL="2743200" rtl="0">
              <a:lnSpc>
                <a:spcPct val="100000"/>
              </a:lnSpc>
              <a:spcBef>
                <a:spcPts val="0"/>
              </a:spcBef>
              <a:spcAft>
                <a:spcPts val="0"/>
              </a:spcAft>
              <a:buSzPts val="1400"/>
              <a:buChar char="■"/>
              <a:defRPr sz="3000">
                <a:latin typeface="Vidaloka"/>
                <a:ea typeface="Vidaloka"/>
                <a:cs typeface="Vidaloka"/>
                <a:sym typeface="Vidaloka"/>
              </a:defRPr>
            </a:lvl6pPr>
            <a:lvl7pPr indent="-317500" lvl="6" marL="3200400" rtl="0">
              <a:lnSpc>
                <a:spcPct val="100000"/>
              </a:lnSpc>
              <a:spcBef>
                <a:spcPts val="0"/>
              </a:spcBef>
              <a:spcAft>
                <a:spcPts val="0"/>
              </a:spcAft>
              <a:buSzPts val="1400"/>
              <a:buChar char="●"/>
              <a:defRPr sz="3000">
                <a:latin typeface="Vidaloka"/>
                <a:ea typeface="Vidaloka"/>
                <a:cs typeface="Vidaloka"/>
                <a:sym typeface="Vidaloka"/>
              </a:defRPr>
            </a:lvl7pPr>
            <a:lvl8pPr indent="-317500" lvl="7" marL="3657600" rtl="0">
              <a:lnSpc>
                <a:spcPct val="100000"/>
              </a:lnSpc>
              <a:spcBef>
                <a:spcPts val="0"/>
              </a:spcBef>
              <a:spcAft>
                <a:spcPts val="0"/>
              </a:spcAft>
              <a:buSzPts val="1400"/>
              <a:buChar char="○"/>
              <a:defRPr sz="3000">
                <a:latin typeface="Vidaloka"/>
                <a:ea typeface="Vidaloka"/>
                <a:cs typeface="Vidaloka"/>
                <a:sym typeface="Vidaloka"/>
              </a:defRPr>
            </a:lvl8pPr>
            <a:lvl9pPr indent="-317500" lvl="8" marL="4114800" rtl="0">
              <a:lnSpc>
                <a:spcPct val="100000"/>
              </a:lnSpc>
              <a:spcBef>
                <a:spcPts val="0"/>
              </a:spcBef>
              <a:spcAft>
                <a:spcPts val="0"/>
              </a:spcAft>
              <a:buSzPts val="1400"/>
              <a:buChar char="■"/>
              <a:defRPr sz="3000">
                <a:latin typeface="Vidaloka"/>
                <a:ea typeface="Vidaloka"/>
                <a:cs typeface="Vidaloka"/>
                <a:sym typeface="Vidaloka"/>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1">
  <p:cSld name="CUSTOM_19">
    <p:spTree>
      <p:nvGrpSpPr>
        <p:cNvPr id="191" name="Shape 191"/>
        <p:cNvGrpSpPr/>
        <p:nvPr/>
      </p:nvGrpSpPr>
      <p:grpSpPr>
        <a:xfrm>
          <a:off x="0" y="0"/>
          <a:ext cx="0" cy="0"/>
          <a:chOff x="0" y="0"/>
          <a:chExt cx="0" cy="0"/>
        </a:xfrm>
      </p:grpSpPr>
      <p:sp>
        <p:nvSpPr>
          <p:cNvPr id="192" name="Google Shape;192;p26"/>
          <p:cNvSpPr txBox="1"/>
          <p:nvPr>
            <p:ph hasCustomPrompt="1" type="title"/>
          </p:nvPr>
        </p:nvSpPr>
        <p:spPr>
          <a:xfrm>
            <a:off x="713225" y="1345375"/>
            <a:ext cx="6120300" cy="1644300"/>
          </a:xfrm>
          <a:prstGeom prst="rect">
            <a:avLst/>
          </a:prstGeom>
        </p:spPr>
        <p:txBody>
          <a:bodyPr anchorCtr="0" anchor="t" bIns="91425" lIns="91425" spcFirstLastPara="1" rIns="91425" wrap="square" tIns="91425">
            <a:noAutofit/>
          </a:bodyPr>
          <a:lstStyle>
            <a:lvl1pPr lvl="0" rtl="0">
              <a:spcBef>
                <a:spcPts val="0"/>
              </a:spcBef>
              <a:spcAft>
                <a:spcPts val="0"/>
              </a:spcAft>
              <a:buSzPts val="12000"/>
              <a:buNone/>
              <a:defRPr sz="12000">
                <a:solidFill>
                  <a:schemeClr val="accent1"/>
                </a:solidFill>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t>xx%</a:t>
            </a:r>
          </a:p>
        </p:txBody>
      </p:sp>
      <p:sp>
        <p:nvSpPr>
          <p:cNvPr id="193" name="Google Shape;193;p26"/>
          <p:cNvSpPr txBox="1"/>
          <p:nvPr>
            <p:ph idx="1" type="subTitle"/>
          </p:nvPr>
        </p:nvSpPr>
        <p:spPr>
          <a:xfrm>
            <a:off x="713225" y="3188648"/>
            <a:ext cx="6120300" cy="3750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spcBef>
                <a:spcPts val="0"/>
              </a:spcBef>
              <a:spcAft>
                <a:spcPts val="0"/>
              </a:spcAft>
              <a:buSzPts val="1600"/>
              <a:buNone/>
              <a:defRPr sz="1600"/>
            </a:lvl2pPr>
            <a:lvl3pPr lvl="2" rtl="0">
              <a:spcBef>
                <a:spcPts val="0"/>
              </a:spcBef>
              <a:spcAft>
                <a:spcPts val="0"/>
              </a:spcAft>
              <a:buSzPts val="1600"/>
              <a:buNone/>
              <a:defRPr sz="1600"/>
            </a:lvl3pPr>
            <a:lvl4pPr lvl="3" rtl="0">
              <a:spcBef>
                <a:spcPts val="0"/>
              </a:spcBef>
              <a:spcAft>
                <a:spcPts val="0"/>
              </a:spcAft>
              <a:buSzPts val="1600"/>
              <a:buNone/>
              <a:defRPr sz="1600"/>
            </a:lvl4pPr>
            <a:lvl5pPr lvl="4" rtl="0">
              <a:spcBef>
                <a:spcPts val="0"/>
              </a:spcBef>
              <a:spcAft>
                <a:spcPts val="0"/>
              </a:spcAft>
              <a:buSzPts val="1600"/>
              <a:buNone/>
              <a:defRPr sz="1600"/>
            </a:lvl5pPr>
            <a:lvl6pPr lvl="5" rtl="0">
              <a:spcBef>
                <a:spcPts val="0"/>
              </a:spcBef>
              <a:spcAft>
                <a:spcPts val="0"/>
              </a:spcAft>
              <a:buSzPts val="1600"/>
              <a:buNone/>
              <a:defRPr sz="1600"/>
            </a:lvl6pPr>
            <a:lvl7pPr lvl="6" rtl="0">
              <a:spcBef>
                <a:spcPts val="0"/>
              </a:spcBef>
              <a:spcAft>
                <a:spcPts val="0"/>
              </a:spcAft>
              <a:buSzPts val="1600"/>
              <a:buNone/>
              <a:defRPr sz="1600"/>
            </a:lvl7pPr>
            <a:lvl8pPr lvl="7" rtl="0">
              <a:spcBef>
                <a:spcPts val="0"/>
              </a:spcBef>
              <a:spcAft>
                <a:spcPts val="0"/>
              </a:spcAft>
              <a:buSzPts val="1600"/>
              <a:buNone/>
              <a:defRPr sz="1600"/>
            </a:lvl8pPr>
            <a:lvl9pPr lvl="8" rtl="0">
              <a:spcBef>
                <a:spcPts val="0"/>
              </a:spcBef>
              <a:spcAft>
                <a:spcPts val="0"/>
              </a:spcAft>
              <a:buSzPts val="1600"/>
              <a:buNone/>
              <a:defRPr sz="1600"/>
            </a:lvl9pPr>
          </a:lstStyle>
          <a:p/>
        </p:txBody>
      </p:sp>
      <p:cxnSp>
        <p:nvCxnSpPr>
          <p:cNvPr id="194" name="Google Shape;194;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5" name="Google Shape;195;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97" name="Google Shape;197;p2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1">
    <p:spTree>
      <p:nvGrpSpPr>
        <p:cNvPr id="198" name="Shape 198"/>
        <p:cNvGrpSpPr/>
        <p:nvPr/>
      </p:nvGrpSpPr>
      <p:grpSpPr>
        <a:xfrm>
          <a:off x="0" y="0"/>
          <a:ext cx="0" cy="0"/>
          <a:chOff x="0" y="0"/>
          <a:chExt cx="0" cy="0"/>
        </a:xfrm>
      </p:grpSpPr>
      <p:sp>
        <p:nvSpPr>
          <p:cNvPr id="199" name="Google Shape;199;p27"/>
          <p:cNvSpPr txBox="1"/>
          <p:nvPr>
            <p:ph type="title"/>
          </p:nvPr>
        </p:nvSpPr>
        <p:spPr>
          <a:xfrm>
            <a:off x="4346500" y="2467375"/>
            <a:ext cx="4083600" cy="12000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0" name="Google Shape;200;p27"/>
          <p:cNvSpPr txBox="1"/>
          <p:nvPr>
            <p:ph hasCustomPrompt="1" idx="2" type="title"/>
          </p:nvPr>
        </p:nvSpPr>
        <p:spPr>
          <a:xfrm>
            <a:off x="4956100" y="1021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1" name="Google Shape;201;p27"/>
          <p:cNvSpPr txBox="1"/>
          <p:nvPr>
            <p:ph idx="1" type="subTitle"/>
          </p:nvPr>
        </p:nvSpPr>
        <p:spPr>
          <a:xfrm>
            <a:off x="4346500" y="3649675"/>
            <a:ext cx="40836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2" name="Google Shape;202;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3" name="Google Shape;203;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4" name="Google Shape;204;p2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CUSTOM_20">
    <p:spTree>
      <p:nvGrpSpPr>
        <p:cNvPr id="205" name="Shape 205"/>
        <p:cNvGrpSpPr/>
        <p:nvPr/>
      </p:nvGrpSpPr>
      <p:grpSpPr>
        <a:xfrm>
          <a:off x="0" y="0"/>
          <a:ext cx="0" cy="0"/>
          <a:chOff x="0" y="0"/>
          <a:chExt cx="0" cy="0"/>
        </a:xfrm>
      </p:grpSpPr>
      <p:sp>
        <p:nvSpPr>
          <p:cNvPr id="206" name="Google Shape;206;p28"/>
          <p:cNvSpPr txBox="1"/>
          <p:nvPr>
            <p:ph type="title"/>
          </p:nvPr>
        </p:nvSpPr>
        <p:spPr>
          <a:xfrm>
            <a:off x="4373850" y="944250"/>
            <a:ext cx="40095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207" name="Google Shape;207;p28"/>
          <p:cNvSpPr txBox="1"/>
          <p:nvPr>
            <p:ph hasCustomPrompt="1" idx="2" type="title"/>
          </p:nvPr>
        </p:nvSpPr>
        <p:spPr>
          <a:xfrm>
            <a:off x="2294850" y="1096650"/>
            <a:ext cx="1650900" cy="9783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208" name="Google Shape;208;p28"/>
          <p:cNvSpPr txBox="1"/>
          <p:nvPr>
            <p:ph idx="1" type="subTitle"/>
          </p:nvPr>
        </p:nvSpPr>
        <p:spPr>
          <a:xfrm>
            <a:off x="4373850" y="1593150"/>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9" name="Google Shape;209;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0" name="Google Shape;210;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2" name="Google Shape;212;p2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3" name="Google Shape;213;p2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14" name="Google Shape;214;p2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3_1">
    <p:spTree>
      <p:nvGrpSpPr>
        <p:cNvPr id="215" name="Shape 215"/>
        <p:cNvGrpSpPr/>
        <p:nvPr/>
      </p:nvGrpSpPr>
      <p:grpSpPr>
        <a:xfrm>
          <a:off x="0" y="0"/>
          <a:ext cx="0" cy="0"/>
          <a:chOff x="0" y="0"/>
          <a:chExt cx="0" cy="0"/>
        </a:xfrm>
      </p:grpSpPr>
      <p:sp>
        <p:nvSpPr>
          <p:cNvPr id="216" name="Google Shape;216;p29"/>
          <p:cNvSpPr txBox="1"/>
          <p:nvPr>
            <p:ph type="title"/>
          </p:nvPr>
        </p:nvSpPr>
        <p:spPr>
          <a:xfrm>
            <a:off x="1043725" y="922567"/>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7" name="Google Shape;217;p29"/>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18" name="Google Shape;218;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9" name="Google Shape;219;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1">
    <p:spTree>
      <p:nvGrpSpPr>
        <p:cNvPr id="221" name="Shape 221"/>
        <p:cNvGrpSpPr/>
        <p:nvPr/>
      </p:nvGrpSpPr>
      <p:grpSpPr>
        <a:xfrm>
          <a:off x="0" y="0"/>
          <a:ext cx="0" cy="0"/>
          <a:chOff x="0" y="0"/>
          <a:chExt cx="0" cy="0"/>
        </a:xfrm>
      </p:grpSpPr>
      <p:sp>
        <p:nvSpPr>
          <p:cNvPr id="222" name="Google Shape;222;p30"/>
          <p:cNvSpPr txBox="1"/>
          <p:nvPr>
            <p:ph type="title"/>
          </p:nvPr>
        </p:nvSpPr>
        <p:spPr>
          <a:xfrm>
            <a:off x="5310925" y="962565"/>
            <a:ext cx="3123000" cy="22575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3" name="Google Shape;223;p30"/>
          <p:cNvSpPr txBox="1"/>
          <p:nvPr>
            <p:ph idx="1" type="subTitle"/>
          </p:nvPr>
        </p:nvSpPr>
        <p:spPr>
          <a:xfrm>
            <a:off x="5310925" y="3400935"/>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solidFill>
                  <a:schemeClr val="dk1"/>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224" name="Google Shape;224;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8" name="Google Shape;228;p30"/>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9" name="Google Shape;229;p30"/>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230" name="Shape 230"/>
        <p:cNvGrpSpPr/>
        <p:nvPr/>
      </p:nvGrpSpPr>
      <p:grpSpPr>
        <a:xfrm>
          <a:off x="0" y="0"/>
          <a:ext cx="0" cy="0"/>
          <a:chOff x="0" y="0"/>
          <a:chExt cx="0" cy="0"/>
        </a:xfrm>
      </p:grpSpPr>
      <p:sp>
        <p:nvSpPr>
          <p:cNvPr id="231" name="Google Shape;231;p31"/>
          <p:cNvSpPr txBox="1"/>
          <p:nvPr>
            <p:ph idx="1" type="subTitle"/>
          </p:nvPr>
        </p:nvSpPr>
        <p:spPr>
          <a:xfrm>
            <a:off x="3509000"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2" name="Google Shape;232;p31"/>
          <p:cNvSpPr txBox="1"/>
          <p:nvPr>
            <p:ph idx="2" type="subTitle"/>
          </p:nvPr>
        </p:nvSpPr>
        <p:spPr>
          <a:xfrm>
            <a:off x="35090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3" name="Google Shape;233;p31"/>
          <p:cNvSpPr txBox="1"/>
          <p:nvPr>
            <p:ph idx="3" type="subTitle"/>
          </p:nvPr>
        </p:nvSpPr>
        <p:spPr>
          <a:xfrm>
            <a:off x="95302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4" name="Google Shape;234;p31"/>
          <p:cNvSpPr txBox="1"/>
          <p:nvPr>
            <p:ph idx="4" type="subTitle"/>
          </p:nvPr>
        </p:nvSpPr>
        <p:spPr>
          <a:xfrm>
            <a:off x="95312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5" name="Google Shape;235;p31"/>
          <p:cNvSpPr txBox="1"/>
          <p:nvPr>
            <p:ph idx="5" type="subTitle"/>
          </p:nvPr>
        </p:nvSpPr>
        <p:spPr>
          <a:xfrm>
            <a:off x="6064875" y="25320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36" name="Google Shape;236;p31"/>
          <p:cNvSpPr txBox="1"/>
          <p:nvPr>
            <p:ph idx="6" type="subTitle"/>
          </p:nvPr>
        </p:nvSpPr>
        <p:spPr>
          <a:xfrm>
            <a:off x="6064875" y="2948247"/>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37" name="Google Shape;237;p31"/>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38" name="Google Shape;238;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22">
    <p:spTree>
      <p:nvGrpSpPr>
        <p:cNvPr id="240" name="Shape 240"/>
        <p:cNvGrpSpPr/>
        <p:nvPr/>
      </p:nvGrpSpPr>
      <p:grpSpPr>
        <a:xfrm>
          <a:off x="0" y="0"/>
          <a:ext cx="0" cy="0"/>
          <a:chOff x="0" y="0"/>
          <a:chExt cx="0" cy="0"/>
        </a:xfrm>
      </p:grpSpPr>
      <p:sp>
        <p:nvSpPr>
          <p:cNvPr id="241" name="Google Shape;241;p32"/>
          <p:cNvSpPr txBox="1"/>
          <p:nvPr>
            <p:ph idx="1" type="subTitle"/>
          </p:nvPr>
        </p:nvSpPr>
        <p:spPr>
          <a:xfrm>
            <a:off x="3509000"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2" name="Google Shape;242;p32"/>
          <p:cNvSpPr txBox="1"/>
          <p:nvPr>
            <p:ph idx="2" type="subTitle"/>
          </p:nvPr>
        </p:nvSpPr>
        <p:spPr>
          <a:xfrm>
            <a:off x="35090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3" name="Google Shape;243;p32"/>
          <p:cNvSpPr txBox="1"/>
          <p:nvPr>
            <p:ph idx="3" type="subTitle"/>
          </p:nvPr>
        </p:nvSpPr>
        <p:spPr>
          <a:xfrm>
            <a:off x="95302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4" name="Google Shape;244;p32"/>
          <p:cNvSpPr txBox="1"/>
          <p:nvPr>
            <p:ph idx="4" type="subTitle"/>
          </p:nvPr>
        </p:nvSpPr>
        <p:spPr>
          <a:xfrm>
            <a:off x="95312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5" name="Google Shape;245;p32"/>
          <p:cNvSpPr txBox="1"/>
          <p:nvPr>
            <p:ph idx="5" type="subTitle"/>
          </p:nvPr>
        </p:nvSpPr>
        <p:spPr>
          <a:xfrm>
            <a:off x="6064875" y="16938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6" name="Google Shape;246;p32"/>
          <p:cNvSpPr txBox="1"/>
          <p:nvPr>
            <p:ph idx="6" type="subTitle"/>
          </p:nvPr>
        </p:nvSpPr>
        <p:spPr>
          <a:xfrm>
            <a:off x="6064875" y="21100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47" name="Google Shape;247;p32"/>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248" name="Google Shape;248;p32"/>
          <p:cNvSpPr txBox="1"/>
          <p:nvPr>
            <p:ph idx="7"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49" name="Google Shape;249;p32"/>
          <p:cNvSpPr txBox="1"/>
          <p:nvPr>
            <p:ph idx="8" type="subTitle"/>
          </p:nvPr>
        </p:nvSpPr>
        <p:spPr>
          <a:xfrm>
            <a:off x="35090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0" name="Google Shape;250;p32"/>
          <p:cNvSpPr txBox="1"/>
          <p:nvPr>
            <p:ph idx="9"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1" name="Google Shape;251;p32"/>
          <p:cNvSpPr txBox="1"/>
          <p:nvPr>
            <p:ph idx="13" type="subTitle"/>
          </p:nvPr>
        </p:nvSpPr>
        <p:spPr>
          <a:xfrm>
            <a:off x="95312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52" name="Google Shape;252;p32"/>
          <p:cNvSpPr txBox="1"/>
          <p:nvPr>
            <p:ph idx="14"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53" name="Google Shape;253;p32"/>
          <p:cNvSpPr txBox="1"/>
          <p:nvPr>
            <p:ph idx="15" type="subTitle"/>
          </p:nvPr>
        </p:nvSpPr>
        <p:spPr>
          <a:xfrm>
            <a:off x="6064875" y="3814949"/>
            <a:ext cx="2126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254" name="Google Shape;25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5" name="Google Shape;255;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56" name="Google Shape;256;p32"/>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57" name="Google Shape;257;p32"/>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1">
  <p:cSld name="CUSTOM_32">
    <p:spTree>
      <p:nvGrpSpPr>
        <p:cNvPr id="258" name="Shape 258"/>
        <p:cNvGrpSpPr/>
        <p:nvPr/>
      </p:nvGrpSpPr>
      <p:grpSpPr>
        <a:xfrm>
          <a:off x="0" y="0"/>
          <a:ext cx="0" cy="0"/>
          <a:chOff x="0" y="0"/>
          <a:chExt cx="0" cy="0"/>
        </a:xfrm>
      </p:grpSpPr>
      <p:sp>
        <p:nvSpPr>
          <p:cNvPr id="259" name="Google Shape;259;p33"/>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0" name="Google Shape;260;p33"/>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1" name="Google Shape;261;p33"/>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2" name="Google Shape;262;p33"/>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3" name="Google Shape;263;p33"/>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4" name="Google Shape;264;p33"/>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5" name="Google Shape;265;p33"/>
          <p:cNvSpPr txBox="1"/>
          <p:nvPr>
            <p:ph idx="7" type="subTitle"/>
          </p:nvPr>
        </p:nvSpPr>
        <p:spPr>
          <a:xfrm>
            <a:off x="3414050"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6" name="Google Shape;266;p33"/>
          <p:cNvSpPr txBox="1"/>
          <p:nvPr>
            <p:ph idx="8" type="subTitle"/>
          </p:nvPr>
        </p:nvSpPr>
        <p:spPr>
          <a:xfrm>
            <a:off x="3564200"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7" name="Google Shape;267;p33"/>
          <p:cNvSpPr txBox="1"/>
          <p:nvPr>
            <p:ph idx="9" type="subTitle"/>
          </p:nvPr>
        </p:nvSpPr>
        <p:spPr>
          <a:xfrm>
            <a:off x="7057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68" name="Google Shape;268;p33"/>
          <p:cNvSpPr txBox="1"/>
          <p:nvPr>
            <p:ph idx="13" type="subTitle"/>
          </p:nvPr>
        </p:nvSpPr>
        <p:spPr>
          <a:xfrm>
            <a:off x="8558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69" name="Google Shape;269;p33"/>
          <p:cNvSpPr txBox="1"/>
          <p:nvPr>
            <p:ph idx="14" type="subTitle"/>
          </p:nvPr>
        </p:nvSpPr>
        <p:spPr>
          <a:xfrm>
            <a:off x="6122325" y="34533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0" name="Google Shape;270;p33"/>
          <p:cNvSpPr txBox="1"/>
          <p:nvPr>
            <p:ph idx="15" type="subTitle"/>
          </p:nvPr>
        </p:nvSpPr>
        <p:spPr>
          <a:xfrm>
            <a:off x="6272475" y="38695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1" name="Google Shape;271;p33"/>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72" name="Google Shape;272;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3" name="Google Shape;273;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33">
    <p:spTree>
      <p:nvGrpSpPr>
        <p:cNvPr id="274" name="Shape 274"/>
        <p:cNvGrpSpPr/>
        <p:nvPr/>
      </p:nvGrpSpPr>
      <p:grpSpPr>
        <a:xfrm>
          <a:off x="0" y="0"/>
          <a:ext cx="0" cy="0"/>
          <a:chOff x="0" y="0"/>
          <a:chExt cx="0" cy="0"/>
        </a:xfrm>
      </p:grpSpPr>
      <p:sp>
        <p:nvSpPr>
          <p:cNvPr id="275" name="Google Shape;275;p34"/>
          <p:cNvSpPr txBox="1"/>
          <p:nvPr>
            <p:ph idx="1" type="subTitle"/>
          </p:nvPr>
        </p:nvSpPr>
        <p:spPr>
          <a:xfrm>
            <a:off x="3414050"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6" name="Google Shape;276;p34"/>
          <p:cNvSpPr txBox="1"/>
          <p:nvPr>
            <p:ph idx="2" type="subTitle"/>
          </p:nvPr>
        </p:nvSpPr>
        <p:spPr>
          <a:xfrm>
            <a:off x="3564200"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7" name="Google Shape;277;p34"/>
          <p:cNvSpPr txBox="1"/>
          <p:nvPr>
            <p:ph idx="3" type="subTitle"/>
          </p:nvPr>
        </p:nvSpPr>
        <p:spPr>
          <a:xfrm>
            <a:off x="7057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78" name="Google Shape;278;p34"/>
          <p:cNvSpPr txBox="1"/>
          <p:nvPr>
            <p:ph idx="4" type="subTitle"/>
          </p:nvPr>
        </p:nvSpPr>
        <p:spPr>
          <a:xfrm>
            <a:off x="8558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79" name="Google Shape;279;p34"/>
          <p:cNvSpPr txBox="1"/>
          <p:nvPr>
            <p:ph idx="5" type="subTitle"/>
          </p:nvPr>
        </p:nvSpPr>
        <p:spPr>
          <a:xfrm>
            <a:off x="6122325" y="1714429"/>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0" name="Google Shape;280;p34"/>
          <p:cNvSpPr txBox="1"/>
          <p:nvPr>
            <p:ph idx="6" type="subTitle"/>
          </p:nvPr>
        </p:nvSpPr>
        <p:spPr>
          <a:xfrm>
            <a:off x="6272475" y="2124122"/>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1" name="Google Shape;281;p34"/>
          <p:cNvSpPr txBox="1"/>
          <p:nvPr>
            <p:ph idx="7" type="subTitle"/>
          </p:nvPr>
        </p:nvSpPr>
        <p:spPr>
          <a:xfrm>
            <a:off x="2059863"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2" name="Google Shape;282;p34"/>
          <p:cNvSpPr txBox="1"/>
          <p:nvPr>
            <p:ph idx="8" type="subTitle"/>
          </p:nvPr>
        </p:nvSpPr>
        <p:spPr>
          <a:xfrm>
            <a:off x="2210013"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3" name="Google Shape;283;p34"/>
          <p:cNvSpPr txBox="1"/>
          <p:nvPr>
            <p:ph idx="9" type="subTitle"/>
          </p:nvPr>
        </p:nvSpPr>
        <p:spPr>
          <a:xfrm>
            <a:off x="4768138" y="3148526"/>
            <a:ext cx="23160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284" name="Google Shape;284;p34"/>
          <p:cNvSpPr txBox="1"/>
          <p:nvPr>
            <p:ph idx="13" type="subTitle"/>
          </p:nvPr>
        </p:nvSpPr>
        <p:spPr>
          <a:xfrm>
            <a:off x="4918288" y="3564736"/>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85" name="Google Shape;285;p34"/>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86" name="Google Shape;286;p3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7" name="Google Shape;287;p3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8" name="Google Shape;288;p3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89" name="Google Shape;289;p3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4">
    <p:spTree>
      <p:nvGrpSpPr>
        <p:cNvPr id="290" name="Shape 290"/>
        <p:cNvGrpSpPr/>
        <p:nvPr/>
      </p:nvGrpSpPr>
      <p:grpSpPr>
        <a:xfrm>
          <a:off x="0" y="0"/>
          <a:ext cx="0" cy="0"/>
          <a:chOff x="0" y="0"/>
          <a:chExt cx="0" cy="0"/>
        </a:xfrm>
      </p:grpSpPr>
      <p:sp>
        <p:nvSpPr>
          <p:cNvPr id="291" name="Google Shape;291;p35"/>
          <p:cNvSpPr txBox="1"/>
          <p:nvPr>
            <p:ph type="title"/>
          </p:nvPr>
        </p:nvSpPr>
        <p:spPr>
          <a:xfrm>
            <a:off x="716225" y="1073000"/>
            <a:ext cx="5640600" cy="2856600"/>
          </a:xfrm>
          <a:prstGeom prst="rect">
            <a:avLst/>
          </a:prstGeom>
        </p:spPr>
        <p:txBody>
          <a:bodyPr anchorCtr="0" anchor="t" bIns="91425" lIns="91425" spcFirstLastPara="1" rIns="91425" wrap="square" tIns="91425">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292" name="Google Shape;292;p3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3" name="Google Shape;293;p3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94" name="Google Shape;294;p35"/>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5" name="Google Shape;295;p35"/>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6" name="Google Shape;296;p35"/>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97" name="Google Shape;297;p35"/>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35">
    <p:spTree>
      <p:nvGrpSpPr>
        <p:cNvPr id="298" name="Shape 298"/>
        <p:cNvGrpSpPr/>
        <p:nvPr/>
      </p:nvGrpSpPr>
      <p:grpSpPr>
        <a:xfrm>
          <a:off x="0" y="0"/>
          <a:ext cx="0" cy="0"/>
          <a:chOff x="0" y="0"/>
          <a:chExt cx="0" cy="0"/>
        </a:xfrm>
      </p:grpSpPr>
      <p:sp>
        <p:nvSpPr>
          <p:cNvPr id="299" name="Google Shape;299;p36"/>
          <p:cNvSpPr txBox="1"/>
          <p:nvPr>
            <p:ph idx="1" type="subTitle"/>
          </p:nvPr>
        </p:nvSpPr>
        <p:spPr>
          <a:xfrm>
            <a:off x="49168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0" name="Google Shape;300;p36"/>
          <p:cNvSpPr txBox="1"/>
          <p:nvPr>
            <p:ph idx="2" type="subTitle"/>
          </p:nvPr>
        </p:nvSpPr>
        <p:spPr>
          <a:xfrm>
            <a:off x="50589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1" name="Google Shape;301;p36"/>
          <p:cNvSpPr txBox="1"/>
          <p:nvPr>
            <p:ph idx="3" type="subTitle"/>
          </p:nvPr>
        </p:nvSpPr>
        <p:spPr>
          <a:xfrm>
            <a:off x="1911150" y="1894200"/>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2" name="Google Shape;302;p36"/>
          <p:cNvSpPr txBox="1"/>
          <p:nvPr>
            <p:ph idx="4" type="subTitle"/>
          </p:nvPr>
        </p:nvSpPr>
        <p:spPr>
          <a:xfrm>
            <a:off x="2053300" y="229647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3" name="Google Shape;303;p36"/>
          <p:cNvSpPr txBox="1"/>
          <p:nvPr>
            <p:ph idx="5" type="subTitle"/>
          </p:nvPr>
        </p:nvSpPr>
        <p:spPr>
          <a:xfrm>
            <a:off x="49168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4" name="Google Shape;304;p36"/>
          <p:cNvSpPr txBox="1"/>
          <p:nvPr>
            <p:ph idx="6" type="subTitle"/>
          </p:nvPr>
        </p:nvSpPr>
        <p:spPr>
          <a:xfrm>
            <a:off x="50589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5" name="Google Shape;305;p36"/>
          <p:cNvSpPr txBox="1"/>
          <p:nvPr>
            <p:ph idx="7" type="subTitle"/>
          </p:nvPr>
        </p:nvSpPr>
        <p:spPr>
          <a:xfrm>
            <a:off x="1911150" y="3528902"/>
            <a:ext cx="2316000" cy="48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06" name="Google Shape;306;p36"/>
          <p:cNvSpPr txBox="1"/>
          <p:nvPr>
            <p:ph idx="8" type="subTitle"/>
          </p:nvPr>
        </p:nvSpPr>
        <p:spPr>
          <a:xfrm>
            <a:off x="2053200" y="392373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07" name="Google Shape;307;p36"/>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08" name="Google Shape;308;p3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09" name="Google Shape;309;p3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36">
    <p:spTree>
      <p:nvGrpSpPr>
        <p:cNvPr id="310" name="Shape 310"/>
        <p:cNvGrpSpPr/>
        <p:nvPr/>
      </p:nvGrpSpPr>
      <p:grpSpPr>
        <a:xfrm>
          <a:off x="0" y="0"/>
          <a:ext cx="0" cy="0"/>
          <a:chOff x="0" y="0"/>
          <a:chExt cx="0" cy="0"/>
        </a:xfrm>
      </p:grpSpPr>
      <p:sp>
        <p:nvSpPr>
          <p:cNvPr id="311" name="Google Shape;311;p37"/>
          <p:cNvSpPr txBox="1"/>
          <p:nvPr>
            <p:ph idx="1" type="subTitle"/>
          </p:nvPr>
        </p:nvSpPr>
        <p:spPr>
          <a:xfrm>
            <a:off x="3571925"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2" name="Google Shape;312;p37"/>
          <p:cNvSpPr txBox="1"/>
          <p:nvPr>
            <p:ph idx="2" type="subTitle"/>
          </p:nvPr>
        </p:nvSpPr>
        <p:spPr>
          <a:xfrm>
            <a:off x="3571925"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3" name="Google Shape;313;p37"/>
          <p:cNvSpPr txBox="1"/>
          <p:nvPr>
            <p:ph idx="3" type="subTitle"/>
          </p:nvPr>
        </p:nvSpPr>
        <p:spPr>
          <a:xfrm>
            <a:off x="108840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4" name="Google Shape;314;p37"/>
          <p:cNvSpPr txBox="1"/>
          <p:nvPr>
            <p:ph idx="4" type="subTitle"/>
          </p:nvPr>
        </p:nvSpPr>
        <p:spPr>
          <a:xfrm>
            <a:off x="108840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5" name="Google Shape;315;p37"/>
          <p:cNvSpPr txBox="1"/>
          <p:nvPr>
            <p:ph idx="5" type="subTitle"/>
          </p:nvPr>
        </p:nvSpPr>
        <p:spPr>
          <a:xfrm>
            <a:off x="6055450" y="2904446"/>
            <a:ext cx="2015400" cy="496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16" name="Google Shape;316;p37"/>
          <p:cNvSpPr txBox="1"/>
          <p:nvPr>
            <p:ph idx="6" type="subTitle"/>
          </p:nvPr>
        </p:nvSpPr>
        <p:spPr>
          <a:xfrm>
            <a:off x="6055450" y="3306722"/>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17" name="Google Shape;317;p37"/>
          <p:cNvSpPr txBox="1"/>
          <p:nvPr>
            <p:ph type="title"/>
          </p:nvPr>
        </p:nvSpPr>
        <p:spPr>
          <a:xfrm>
            <a:off x="713225" y="445025"/>
            <a:ext cx="5517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18" name="Google Shape;318;p3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19" name="Google Shape;319;p3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0" name="Google Shape;320;p37"/>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
  <p:cSld name="CUSTOM_23">
    <p:spTree>
      <p:nvGrpSpPr>
        <p:cNvPr id="321" name="Shape 321"/>
        <p:cNvGrpSpPr/>
        <p:nvPr/>
      </p:nvGrpSpPr>
      <p:grpSpPr>
        <a:xfrm>
          <a:off x="0" y="0"/>
          <a:ext cx="0" cy="0"/>
          <a:chOff x="0" y="0"/>
          <a:chExt cx="0" cy="0"/>
        </a:xfrm>
      </p:grpSpPr>
      <p:cxnSp>
        <p:nvCxnSpPr>
          <p:cNvPr id="322" name="Google Shape;322;p3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3" name="Google Shape;323;p3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24" name="Google Shape;324;p38"/>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5" name="Google Shape;325;p38"/>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6" name="Google Shape;326;p38"/>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27" name="Google Shape;327;p38"/>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28" name="Google Shape;328;p38"/>
          <p:cNvSpPr txBox="1"/>
          <p:nvPr>
            <p:ph type="title"/>
          </p:nvPr>
        </p:nvSpPr>
        <p:spPr>
          <a:xfrm>
            <a:off x="2780100" y="445025"/>
            <a:ext cx="3583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9" name="Google Shape;329;p38"/>
          <p:cNvSpPr txBox="1"/>
          <p:nvPr>
            <p:ph idx="1" type="subTitle"/>
          </p:nvPr>
        </p:nvSpPr>
        <p:spPr>
          <a:xfrm>
            <a:off x="53066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0" name="Google Shape;330;p38"/>
          <p:cNvSpPr txBox="1"/>
          <p:nvPr>
            <p:ph idx="2" type="subTitle"/>
          </p:nvPr>
        </p:nvSpPr>
        <p:spPr>
          <a:xfrm>
            <a:off x="53066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1" name="Google Shape;331;p38"/>
          <p:cNvSpPr txBox="1"/>
          <p:nvPr>
            <p:ph idx="3" type="subTitle"/>
          </p:nvPr>
        </p:nvSpPr>
        <p:spPr>
          <a:xfrm>
            <a:off x="1351250" y="1710190"/>
            <a:ext cx="2486100" cy="40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2" name="Google Shape;332;p38"/>
          <p:cNvSpPr txBox="1"/>
          <p:nvPr>
            <p:ph idx="4" type="subTitle"/>
          </p:nvPr>
        </p:nvSpPr>
        <p:spPr>
          <a:xfrm>
            <a:off x="1351250" y="211121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3" name="Google Shape;333;p38"/>
          <p:cNvSpPr txBox="1"/>
          <p:nvPr>
            <p:ph idx="5" type="subTitle"/>
          </p:nvPr>
        </p:nvSpPr>
        <p:spPr>
          <a:xfrm>
            <a:off x="53066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4" name="Google Shape;334;p38"/>
          <p:cNvSpPr txBox="1"/>
          <p:nvPr>
            <p:ph idx="6" type="subTitle"/>
          </p:nvPr>
        </p:nvSpPr>
        <p:spPr>
          <a:xfrm>
            <a:off x="530665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5" name="Google Shape;335;p38"/>
          <p:cNvSpPr txBox="1"/>
          <p:nvPr>
            <p:ph idx="7" type="subTitle"/>
          </p:nvPr>
        </p:nvSpPr>
        <p:spPr>
          <a:xfrm>
            <a:off x="1351250" y="3552118"/>
            <a:ext cx="2486100" cy="46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336" name="Google Shape;336;p38"/>
          <p:cNvSpPr txBox="1"/>
          <p:nvPr>
            <p:ph idx="8" type="subTitle"/>
          </p:nvPr>
        </p:nvSpPr>
        <p:spPr>
          <a:xfrm>
            <a:off x="1351300" y="3946487"/>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7" name="Google Shape;337;p38"/>
          <p:cNvSpPr txBox="1"/>
          <p:nvPr>
            <p:ph hasCustomPrompt="1" idx="9" type="title"/>
          </p:nvPr>
        </p:nvSpPr>
        <p:spPr>
          <a:xfrm>
            <a:off x="13512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8" name="Google Shape;338;p38"/>
          <p:cNvSpPr txBox="1"/>
          <p:nvPr>
            <p:ph hasCustomPrompt="1" idx="13" type="title"/>
          </p:nvPr>
        </p:nvSpPr>
        <p:spPr>
          <a:xfrm>
            <a:off x="5306650" y="1131425"/>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39" name="Google Shape;339;p38"/>
          <p:cNvSpPr txBox="1"/>
          <p:nvPr>
            <p:ph hasCustomPrompt="1" idx="14" type="title"/>
          </p:nvPr>
        </p:nvSpPr>
        <p:spPr>
          <a:xfrm>
            <a:off x="135130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340" name="Google Shape;340;p38"/>
          <p:cNvSpPr txBox="1"/>
          <p:nvPr>
            <p:ph hasCustomPrompt="1" idx="15" type="title"/>
          </p:nvPr>
        </p:nvSpPr>
        <p:spPr>
          <a:xfrm>
            <a:off x="5306650" y="2964563"/>
            <a:ext cx="2486100" cy="6675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1">
    <p:spTree>
      <p:nvGrpSpPr>
        <p:cNvPr id="341" name="Shape 341"/>
        <p:cNvGrpSpPr/>
        <p:nvPr/>
      </p:nvGrpSpPr>
      <p:grpSpPr>
        <a:xfrm>
          <a:off x="0" y="0"/>
          <a:ext cx="0" cy="0"/>
          <a:chOff x="0" y="0"/>
          <a:chExt cx="0" cy="0"/>
        </a:xfrm>
      </p:grpSpPr>
      <p:sp>
        <p:nvSpPr>
          <p:cNvPr id="342" name="Google Shape;342;p39"/>
          <p:cNvSpPr txBox="1"/>
          <p:nvPr>
            <p:ph idx="1" type="subTitle"/>
          </p:nvPr>
        </p:nvSpPr>
        <p:spPr>
          <a:xfrm>
            <a:off x="37183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3" name="Google Shape;343;p39"/>
          <p:cNvSpPr txBox="1"/>
          <p:nvPr>
            <p:ph idx="2" type="subTitle"/>
          </p:nvPr>
        </p:nvSpPr>
        <p:spPr>
          <a:xfrm>
            <a:off x="3617675"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4" name="Google Shape;344;p39"/>
          <p:cNvSpPr txBox="1"/>
          <p:nvPr>
            <p:ph idx="3" type="subTitle"/>
          </p:nvPr>
        </p:nvSpPr>
        <p:spPr>
          <a:xfrm>
            <a:off x="1328025" y="3294199"/>
            <a:ext cx="16428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5" name="Google Shape;345;p39"/>
          <p:cNvSpPr txBox="1"/>
          <p:nvPr>
            <p:ph idx="4" type="subTitle"/>
          </p:nvPr>
        </p:nvSpPr>
        <p:spPr>
          <a:xfrm>
            <a:off x="1227426"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6" name="Google Shape;346;p39"/>
          <p:cNvSpPr txBox="1"/>
          <p:nvPr>
            <p:ph idx="5" type="subTitle"/>
          </p:nvPr>
        </p:nvSpPr>
        <p:spPr>
          <a:xfrm>
            <a:off x="6108550" y="3294199"/>
            <a:ext cx="1643100" cy="43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47" name="Google Shape;347;p39"/>
          <p:cNvSpPr txBox="1"/>
          <p:nvPr>
            <p:ph idx="6" type="subTitle"/>
          </p:nvPr>
        </p:nvSpPr>
        <p:spPr>
          <a:xfrm>
            <a:off x="6008050" y="3703897"/>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348" name="Google Shape;348;p39"/>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49" name="Google Shape;349;p3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50" name="Google Shape;350;p3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5">
    <p:spTree>
      <p:nvGrpSpPr>
        <p:cNvPr id="351" name="Shape 351"/>
        <p:cNvGrpSpPr/>
        <p:nvPr/>
      </p:nvGrpSpPr>
      <p:grpSpPr>
        <a:xfrm>
          <a:off x="0" y="0"/>
          <a:ext cx="0" cy="0"/>
          <a:chOff x="0" y="0"/>
          <a:chExt cx="0" cy="0"/>
        </a:xfrm>
      </p:grpSpPr>
      <p:sp>
        <p:nvSpPr>
          <p:cNvPr id="352" name="Google Shape;352;p40"/>
          <p:cNvSpPr txBox="1"/>
          <p:nvPr>
            <p:ph idx="1" type="subTitle"/>
          </p:nvPr>
        </p:nvSpPr>
        <p:spPr>
          <a:xfrm>
            <a:off x="4750175" y="163274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3" name="Google Shape;353;p40"/>
          <p:cNvSpPr txBox="1"/>
          <p:nvPr>
            <p:ph idx="2" type="subTitle"/>
          </p:nvPr>
        </p:nvSpPr>
        <p:spPr>
          <a:xfrm>
            <a:off x="4750184" y="2035022"/>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4" name="Google Shape;354;p40"/>
          <p:cNvSpPr txBox="1"/>
          <p:nvPr>
            <p:ph idx="3" type="subTitle"/>
          </p:nvPr>
        </p:nvSpPr>
        <p:spPr>
          <a:xfrm>
            <a:off x="2306450" y="1632746"/>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5" name="Google Shape;355;p40"/>
          <p:cNvSpPr txBox="1"/>
          <p:nvPr>
            <p:ph idx="4" type="subTitle"/>
          </p:nvPr>
        </p:nvSpPr>
        <p:spPr>
          <a:xfrm>
            <a:off x="2306462" y="2035022"/>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6" name="Google Shape;356;p40"/>
          <p:cNvSpPr txBox="1"/>
          <p:nvPr>
            <p:ph idx="5" type="subTitle"/>
          </p:nvPr>
        </p:nvSpPr>
        <p:spPr>
          <a:xfrm>
            <a:off x="4750175" y="3062273"/>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7" name="Google Shape;357;p40"/>
          <p:cNvSpPr txBox="1"/>
          <p:nvPr>
            <p:ph idx="6" type="subTitle"/>
          </p:nvPr>
        </p:nvSpPr>
        <p:spPr>
          <a:xfrm>
            <a:off x="4750184" y="3471047"/>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58" name="Google Shape;358;p40"/>
          <p:cNvSpPr txBox="1"/>
          <p:nvPr>
            <p:ph idx="7" type="subTitle"/>
          </p:nvPr>
        </p:nvSpPr>
        <p:spPr>
          <a:xfrm>
            <a:off x="2306450" y="3062273"/>
            <a:ext cx="20148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59" name="Google Shape;359;p40"/>
          <p:cNvSpPr txBox="1"/>
          <p:nvPr>
            <p:ph idx="8" type="subTitle"/>
          </p:nvPr>
        </p:nvSpPr>
        <p:spPr>
          <a:xfrm>
            <a:off x="2306462" y="3471047"/>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60" name="Google Shape;360;p40"/>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361" name="Google Shape;361;p4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2" name="Google Shape;362;p4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551449"/>
            <a:ext cx="2486100" cy="50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26">
    <p:spTree>
      <p:nvGrpSpPr>
        <p:cNvPr id="363" name="Shape 363"/>
        <p:cNvGrpSpPr/>
        <p:nvPr/>
      </p:nvGrpSpPr>
      <p:grpSpPr>
        <a:xfrm>
          <a:off x="0" y="0"/>
          <a:ext cx="0" cy="0"/>
          <a:chOff x="0" y="0"/>
          <a:chExt cx="0" cy="0"/>
        </a:xfrm>
      </p:grpSpPr>
      <p:cxnSp>
        <p:nvCxnSpPr>
          <p:cNvPr id="364" name="Google Shape;364;p4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5" name="Google Shape;365;p4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6" name="Google Shape;366;p4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7" name="Google Shape;367;p4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8" name="Google Shape;368;p41"/>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69" name="Google Shape;369;p41"/>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70" name="Google Shape;370;p41"/>
          <p:cNvSpPr txBox="1"/>
          <p:nvPr>
            <p:ph idx="1" type="subTitle"/>
          </p:nvPr>
        </p:nvSpPr>
        <p:spPr>
          <a:xfrm>
            <a:off x="728750" y="1112872"/>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1" name="Google Shape;371;p41"/>
          <p:cNvSpPr txBox="1"/>
          <p:nvPr>
            <p:ph idx="2" type="subTitle"/>
          </p:nvPr>
        </p:nvSpPr>
        <p:spPr>
          <a:xfrm>
            <a:off x="728762" y="151514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2" name="Google Shape;372;p41"/>
          <p:cNvSpPr txBox="1"/>
          <p:nvPr>
            <p:ph idx="3" type="subTitle"/>
          </p:nvPr>
        </p:nvSpPr>
        <p:spPr>
          <a:xfrm>
            <a:off x="728750" y="2036386"/>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3" name="Google Shape;373;p41"/>
          <p:cNvSpPr txBox="1"/>
          <p:nvPr>
            <p:ph idx="4" type="subTitle"/>
          </p:nvPr>
        </p:nvSpPr>
        <p:spPr>
          <a:xfrm>
            <a:off x="728762" y="244516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74" name="Google Shape;374;p41"/>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375" name="Google Shape;375;p41"/>
          <p:cNvSpPr txBox="1"/>
          <p:nvPr>
            <p:ph idx="5" type="subTitle"/>
          </p:nvPr>
        </p:nvSpPr>
        <p:spPr>
          <a:xfrm>
            <a:off x="728750" y="2997225"/>
            <a:ext cx="2014800" cy="499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76" name="Google Shape;376;p41"/>
          <p:cNvSpPr txBox="1"/>
          <p:nvPr>
            <p:ph idx="6" type="subTitle"/>
          </p:nvPr>
        </p:nvSpPr>
        <p:spPr>
          <a:xfrm>
            <a:off x="728762" y="3405999"/>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6">
    <p:spTree>
      <p:nvGrpSpPr>
        <p:cNvPr id="377" name="Shape 377"/>
        <p:cNvGrpSpPr/>
        <p:nvPr/>
      </p:nvGrpSpPr>
      <p:grpSpPr>
        <a:xfrm>
          <a:off x="0" y="0"/>
          <a:ext cx="0" cy="0"/>
          <a:chOff x="0" y="0"/>
          <a:chExt cx="0" cy="0"/>
        </a:xfrm>
      </p:grpSpPr>
      <p:sp>
        <p:nvSpPr>
          <p:cNvPr id="378" name="Google Shape;378;p42"/>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79" name="Google Shape;379;p42"/>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0" name="Google Shape;380;p42"/>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81" name="Google Shape;381;p42"/>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2" name="Google Shape;382;p42"/>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83" name="Google Shape;383;p42"/>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84" name="Google Shape;384;p4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85" name="Google Shape;385;p4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28">
    <p:spTree>
      <p:nvGrpSpPr>
        <p:cNvPr id="386" name="Shape 386"/>
        <p:cNvGrpSpPr/>
        <p:nvPr/>
      </p:nvGrpSpPr>
      <p:grpSpPr>
        <a:xfrm>
          <a:off x="0" y="0"/>
          <a:ext cx="0" cy="0"/>
          <a:chOff x="0" y="0"/>
          <a:chExt cx="0" cy="0"/>
        </a:xfrm>
      </p:grpSpPr>
      <p:sp>
        <p:nvSpPr>
          <p:cNvPr id="387" name="Google Shape;387;p43"/>
          <p:cNvSpPr txBox="1"/>
          <p:nvPr>
            <p:ph idx="1" type="subTitle"/>
          </p:nvPr>
        </p:nvSpPr>
        <p:spPr>
          <a:xfrm>
            <a:off x="5700609" y="2084269"/>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88" name="Google Shape;388;p43"/>
          <p:cNvSpPr txBox="1"/>
          <p:nvPr>
            <p:ph idx="2" type="subTitle"/>
          </p:nvPr>
        </p:nvSpPr>
        <p:spPr>
          <a:xfrm>
            <a:off x="5700621" y="2486544"/>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89" name="Google Shape;389;p43"/>
          <p:cNvSpPr txBox="1"/>
          <p:nvPr>
            <p:ph idx="3" type="subTitle"/>
          </p:nvPr>
        </p:nvSpPr>
        <p:spPr>
          <a:xfrm>
            <a:off x="1973988" y="902134"/>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0" name="Google Shape;390;p43"/>
          <p:cNvSpPr txBox="1"/>
          <p:nvPr>
            <p:ph idx="4" type="subTitle"/>
          </p:nvPr>
        </p:nvSpPr>
        <p:spPr>
          <a:xfrm>
            <a:off x="1973988" y="1304410"/>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solidFill>
                  <a:schemeClr val="dk1"/>
                </a:solidFill>
                <a:latin typeface="Mako"/>
                <a:ea typeface="Mako"/>
                <a:cs typeface="Mako"/>
                <a:sym typeface="Mako"/>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91" name="Google Shape;391;p43"/>
          <p:cNvSpPr txBox="1"/>
          <p:nvPr>
            <p:ph idx="5" type="subTitle"/>
          </p:nvPr>
        </p:nvSpPr>
        <p:spPr>
          <a:xfrm>
            <a:off x="1973988" y="3290875"/>
            <a:ext cx="2764500" cy="49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392" name="Google Shape;392;p43"/>
          <p:cNvSpPr txBox="1"/>
          <p:nvPr>
            <p:ph idx="6" type="subTitle"/>
          </p:nvPr>
        </p:nvSpPr>
        <p:spPr>
          <a:xfrm>
            <a:off x="1973988" y="3699649"/>
            <a:ext cx="27645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93" name="Google Shape;393;p4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4" name="Google Shape;394;p4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95" name="Google Shape;395;p43"/>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6" name="Google Shape;396;p43"/>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397" name="Google Shape;397;p43"/>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398" name="Google Shape;398;p43"/>
          <p:cNvSpPr txBox="1"/>
          <p:nvPr>
            <p:ph hasCustomPrompt="1" type="title"/>
          </p:nvPr>
        </p:nvSpPr>
        <p:spPr>
          <a:xfrm>
            <a:off x="733000" y="1114450"/>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399" name="Google Shape;399;p43"/>
          <p:cNvSpPr txBox="1"/>
          <p:nvPr>
            <p:ph hasCustomPrompt="1" idx="7" type="title"/>
          </p:nvPr>
        </p:nvSpPr>
        <p:spPr>
          <a:xfrm>
            <a:off x="733000" y="3503175"/>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400" name="Google Shape;400;p43"/>
          <p:cNvSpPr txBox="1"/>
          <p:nvPr>
            <p:ph hasCustomPrompt="1" idx="8" type="title"/>
          </p:nvPr>
        </p:nvSpPr>
        <p:spPr>
          <a:xfrm>
            <a:off x="4441002" y="2276488"/>
            <a:ext cx="1118100" cy="61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7_1">
    <p:spTree>
      <p:nvGrpSpPr>
        <p:cNvPr id="401" name="Shape 401"/>
        <p:cNvGrpSpPr/>
        <p:nvPr/>
      </p:nvGrpSpPr>
      <p:grpSpPr>
        <a:xfrm>
          <a:off x="0" y="0"/>
          <a:ext cx="0" cy="0"/>
          <a:chOff x="0" y="0"/>
          <a:chExt cx="0" cy="0"/>
        </a:xfrm>
      </p:grpSpPr>
      <p:sp>
        <p:nvSpPr>
          <p:cNvPr id="402" name="Google Shape;402;p44"/>
          <p:cNvSpPr txBox="1"/>
          <p:nvPr>
            <p:ph type="title"/>
          </p:nvPr>
        </p:nvSpPr>
        <p:spPr>
          <a:xfrm>
            <a:off x="803750" y="2040496"/>
            <a:ext cx="4087500" cy="673200"/>
          </a:xfrm>
          <a:prstGeom prst="rect">
            <a:avLst/>
          </a:prstGeom>
        </p:spPr>
        <p:txBody>
          <a:bodyPr anchorCtr="0" anchor="t"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3" name="Google Shape;403;p44"/>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404" name="Google Shape;404;p4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05" name="Google Shape;405;p4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7_2">
    <p:spTree>
      <p:nvGrpSpPr>
        <p:cNvPr id="406" name="Shape 406"/>
        <p:cNvGrpSpPr/>
        <p:nvPr/>
      </p:nvGrpSpPr>
      <p:grpSpPr>
        <a:xfrm>
          <a:off x="0" y="0"/>
          <a:ext cx="0" cy="0"/>
          <a:chOff x="0" y="0"/>
          <a:chExt cx="0" cy="0"/>
        </a:xfrm>
      </p:grpSpPr>
      <p:sp>
        <p:nvSpPr>
          <p:cNvPr id="407" name="Google Shape;407;p45"/>
          <p:cNvSpPr txBox="1"/>
          <p:nvPr>
            <p:ph type="title"/>
          </p:nvPr>
        </p:nvSpPr>
        <p:spPr>
          <a:xfrm>
            <a:off x="4490150" y="2047725"/>
            <a:ext cx="3364200" cy="628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408" name="Google Shape;408;p45"/>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409" name="Google Shape;409;p4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0" name="Google Shape;410;p4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8">
    <p:spTree>
      <p:nvGrpSpPr>
        <p:cNvPr id="411" name="Shape 411"/>
        <p:cNvGrpSpPr/>
        <p:nvPr/>
      </p:nvGrpSpPr>
      <p:grpSpPr>
        <a:xfrm>
          <a:off x="0" y="0"/>
          <a:ext cx="0" cy="0"/>
          <a:chOff x="0" y="0"/>
          <a:chExt cx="0" cy="0"/>
        </a:xfrm>
      </p:grpSpPr>
      <p:sp>
        <p:nvSpPr>
          <p:cNvPr id="412" name="Google Shape;412;p46"/>
          <p:cNvSpPr txBox="1"/>
          <p:nvPr>
            <p:ph idx="1" type="subTitle"/>
          </p:nvPr>
        </p:nvSpPr>
        <p:spPr>
          <a:xfrm>
            <a:off x="713225" y="1453525"/>
            <a:ext cx="74112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13" name="Google Shape;413;p46"/>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14" name="Google Shape;414;p4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5" name="Google Shape;415;p4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6" name="Google Shape;416;p46"/>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29">
    <p:spTree>
      <p:nvGrpSpPr>
        <p:cNvPr id="417" name="Shape 417"/>
        <p:cNvGrpSpPr/>
        <p:nvPr/>
      </p:nvGrpSpPr>
      <p:grpSpPr>
        <a:xfrm>
          <a:off x="0" y="0"/>
          <a:ext cx="0" cy="0"/>
          <a:chOff x="0" y="0"/>
          <a:chExt cx="0" cy="0"/>
        </a:xfrm>
      </p:grpSpPr>
      <p:cxnSp>
        <p:nvCxnSpPr>
          <p:cNvPr id="418" name="Google Shape;418;p4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9" name="Google Shape;419;p4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20" name="Google Shape;420;p47"/>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21" name="Google Shape;421;p47"/>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22" name="Google Shape;422;p47"/>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23" name="Google Shape;423;p47"/>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
        <p:nvSpPr>
          <p:cNvPr id="424" name="Google Shape;424;p47"/>
          <p:cNvSpPr txBox="1"/>
          <p:nvPr>
            <p:ph type="title"/>
          </p:nvPr>
        </p:nvSpPr>
        <p:spPr>
          <a:xfrm>
            <a:off x="1531650" y="445025"/>
            <a:ext cx="60807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25" name="Google Shape;425;p47"/>
          <p:cNvSpPr txBox="1"/>
          <p:nvPr>
            <p:ph idx="1" type="subTitle"/>
          </p:nvPr>
        </p:nvSpPr>
        <p:spPr>
          <a:xfrm>
            <a:off x="4525188"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26" name="Google Shape;426;p47"/>
          <p:cNvSpPr txBox="1"/>
          <p:nvPr>
            <p:ph idx="2" type="subTitle"/>
          </p:nvPr>
        </p:nvSpPr>
        <p:spPr>
          <a:xfrm>
            <a:off x="661213" y="1537663"/>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9">
    <p:spTree>
      <p:nvGrpSpPr>
        <p:cNvPr id="427" name="Shape 427"/>
        <p:cNvGrpSpPr/>
        <p:nvPr/>
      </p:nvGrpSpPr>
      <p:grpSpPr>
        <a:xfrm>
          <a:off x="0" y="0"/>
          <a:ext cx="0" cy="0"/>
          <a:chOff x="0" y="0"/>
          <a:chExt cx="0" cy="0"/>
        </a:xfrm>
      </p:grpSpPr>
      <p:sp>
        <p:nvSpPr>
          <p:cNvPr id="428" name="Google Shape;428;p48"/>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29" name="Google Shape;429;p48"/>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0" name="Google Shape;430;p48"/>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1" name="Google Shape;431;p48"/>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2" name="Google Shape;432;p48"/>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433" name="Google Shape;433;p4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34" name="Google Shape;434;p4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4">
  <p:cSld name="CUSTOM_31">
    <p:spTree>
      <p:nvGrpSpPr>
        <p:cNvPr id="435" name="Shape 435"/>
        <p:cNvGrpSpPr/>
        <p:nvPr/>
      </p:nvGrpSpPr>
      <p:grpSpPr>
        <a:xfrm>
          <a:off x="0" y="0"/>
          <a:ext cx="0" cy="0"/>
          <a:chOff x="0" y="0"/>
          <a:chExt cx="0" cy="0"/>
        </a:xfrm>
      </p:grpSpPr>
      <p:sp>
        <p:nvSpPr>
          <p:cNvPr id="436" name="Google Shape;436;p49"/>
          <p:cNvSpPr txBox="1"/>
          <p:nvPr>
            <p:ph type="title"/>
          </p:nvPr>
        </p:nvSpPr>
        <p:spPr>
          <a:xfrm>
            <a:off x="1244250" y="445025"/>
            <a:ext cx="6655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a:latin typeface="Merriweather Light"/>
                <a:ea typeface="Merriweather Light"/>
                <a:cs typeface="Merriweather Light"/>
                <a:sym typeface="Merriweather Light"/>
              </a:defRPr>
            </a:lvl2pPr>
            <a:lvl3pPr lvl="2" rtl="0" algn="ctr">
              <a:spcBef>
                <a:spcPts val="0"/>
              </a:spcBef>
              <a:spcAft>
                <a:spcPts val="0"/>
              </a:spcAft>
              <a:buSzPts val="3000"/>
              <a:buNone/>
              <a:defRPr>
                <a:latin typeface="Merriweather Light"/>
                <a:ea typeface="Merriweather Light"/>
                <a:cs typeface="Merriweather Light"/>
                <a:sym typeface="Merriweather Light"/>
              </a:defRPr>
            </a:lvl3pPr>
            <a:lvl4pPr lvl="3" rtl="0" algn="ctr">
              <a:spcBef>
                <a:spcPts val="0"/>
              </a:spcBef>
              <a:spcAft>
                <a:spcPts val="0"/>
              </a:spcAft>
              <a:buSzPts val="3000"/>
              <a:buNone/>
              <a:defRPr>
                <a:latin typeface="Merriweather Light"/>
                <a:ea typeface="Merriweather Light"/>
                <a:cs typeface="Merriweather Light"/>
                <a:sym typeface="Merriweather Light"/>
              </a:defRPr>
            </a:lvl4pPr>
            <a:lvl5pPr lvl="4" rtl="0" algn="ctr">
              <a:spcBef>
                <a:spcPts val="0"/>
              </a:spcBef>
              <a:spcAft>
                <a:spcPts val="0"/>
              </a:spcAft>
              <a:buSzPts val="3000"/>
              <a:buNone/>
              <a:defRPr>
                <a:latin typeface="Merriweather Light"/>
                <a:ea typeface="Merriweather Light"/>
                <a:cs typeface="Merriweather Light"/>
                <a:sym typeface="Merriweather Light"/>
              </a:defRPr>
            </a:lvl5pPr>
            <a:lvl6pPr lvl="5" rtl="0" algn="ctr">
              <a:spcBef>
                <a:spcPts val="0"/>
              </a:spcBef>
              <a:spcAft>
                <a:spcPts val="0"/>
              </a:spcAft>
              <a:buSzPts val="3000"/>
              <a:buNone/>
              <a:defRPr>
                <a:latin typeface="Merriweather Light"/>
                <a:ea typeface="Merriweather Light"/>
                <a:cs typeface="Merriweather Light"/>
                <a:sym typeface="Merriweather Light"/>
              </a:defRPr>
            </a:lvl6pPr>
            <a:lvl7pPr lvl="6" rtl="0" algn="ctr">
              <a:spcBef>
                <a:spcPts val="0"/>
              </a:spcBef>
              <a:spcAft>
                <a:spcPts val="0"/>
              </a:spcAft>
              <a:buSzPts val="3000"/>
              <a:buNone/>
              <a:defRPr>
                <a:latin typeface="Merriweather Light"/>
                <a:ea typeface="Merriweather Light"/>
                <a:cs typeface="Merriweather Light"/>
                <a:sym typeface="Merriweather Light"/>
              </a:defRPr>
            </a:lvl7pPr>
            <a:lvl8pPr lvl="7" rtl="0" algn="ctr">
              <a:spcBef>
                <a:spcPts val="0"/>
              </a:spcBef>
              <a:spcAft>
                <a:spcPts val="0"/>
              </a:spcAft>
              <a:buSzPts val="3000"/>
              <a:buNone/>
              <a:defRPr>
                <a:latin typeface="Merriweather Light"/>
                <a:ea typeface="Merriweather Light"/>
                <a:cs typeface="Merriweather Light"/>
                <a:sym typeface="Merriweather Light"/>
              </a:defRPr>
            </a:lvl8pPr>
            <a:lvl9pPr lvl="8" rtl="0" algn="ctr">
              <a:spcBef>
                <a:spcPts val="0"/>
              </a:spcBef>
              <a:spcAft>
                <a:spcPts val="0"/>
              </a:spcAft>
              <a:buSzPts val="3000"/>
              <a:buNone/>
              <a:defRPr>
                <a:latin typeface="Merriweather Light"/>
                <a:ea typeface="Merriweather Light"/>
                <a:cs typeface="Merriweather Light"/>
                <a:sym typeface="Merriweather Light"/>
              </a:defRPr>
            </a:lvl9pPr>
          </a:lstStyle>
          <a:p/>
        </p:txBody>
      </p:sp>
      <p:sp>
        <p:nvSpPr>
          <p:cNvPr id="437" name="Google Shape;437;p49"/>
          <p:cNvSpPr txBox="1"/>
          <p:nvPr>
            <p:ph idx="1" type="subTitle"/>
          </p:nvPr>
        </p:nvSpPr>
        <p:spPr>
          <a:xfrm>
            <a:off x="3509000"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38" name="Google Shape;438;p49"/>
          <p:cNvSpPr txBox="1"/>
          <p:nvPr>
            <p:ph idx="2" type="subTitle"/>
          </p:nvPr>
        </p:nvSpPr>
        <p:spPr>
          <a:xfrm>
            <a:off x="350902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39" name="Google Shape;439;p49"/>
          <p:cNvSpPr txBox="1"/>
          <p:nvPr>
            <p:ph idx="3" type="subTitle"/>
          </p:nvPr>
        </p:nvSpPr>
        <p:spPr>
          <a:xfrm>
            <a:off x="95302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0" name="Google Shape;440;p49"/>
          <p:cNvSpPr txBox="1"/>
          <p:nvPr>
            <p:ph idx="4" type="subTitle"/>
          </p:nvPr>
        </p:nvSpPr>
        <p:spPr>
          <a:xfrm>
            <a:off x="953125" y="3814951"/>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41" name="Google Shape;441;p49"/>
          <p:cNvSpPr txBox="1"/>
          <p:nvPr>
            <p:ph idx="5" type="subTitle"/>
          </p:nvPr>
        </p:nvSpPr>
        <p:spPr>
          <a:xfrm>
            <a:off x="6064875" y="3398751"/>
            <a:ext cx="2126100" cy="444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442" name="Google Shape;442;p49"/>
          <p:cNvSpPr txBox="1"/>
          <p:nvPr>
            <p:ph idx="6" type="subTitle"/>
          </p:nvPr>
        </p:nvSpPr>
        <p:spPr>
          <a:xfrm>
            <a:off x="6064875" y="3814950"/>
            <a:ext cx="2126100" cy="886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443" name="Google Shape;443;p4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4" name="Google Shape;444;p4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45" name="Google Shape;445;p49"/>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46" name="Google Shape;446;p49"/>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447" name="Shape 447"/>
        <p:cNvGrpSpPr/>
        <p:nvPr/>
      </p:nvGrpSpPr>
      <p:grpSpPr>
        <a:xfrm>
          <a:off x="0" y="0"/>
          <a:ext cx="0" cy="0"/>
          <a:chOff x="0" y="0"/>
          <a:chExt cx="0" cy="0"/>
        </a:xfrm>
      </p:grpSpPr>
      <p:sp>
        <p:nvSpPr>
          <p:cNvPr id="448" name="Google Shape;448;p5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449" name="Google Shape;449;p5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450" name="Google Shape;450;p5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100">
                <a:solidFill>
                  <a:schemeClr val="dk2"/>
                </a:solidFill>
                <a:latin typeface="Montserrat"/>
                <a:ea typeface="Montserrat"/>
                <a:cs typeface="Montserrat"/>
                <a:sym typeface="Montserrat"/>
              </a:rPr>
              <a:t>CREDITS</a:t>
            </a:r>
            <a:r>
              <a:rPr lang="en" sz="1100">
                <a:solidFill>
                  <a:schemeClr val="dk2"/>
                </a:solidFill>
                <a:latin typeface="Montserrat"/>
                <a:ea typeface="Montserrat"/>
                <a:cs typeface="Montserrat"/>
                <a:sym typeface="Montserrat"/>
              </a:rPr>
              <a:t>: This presentation template was created by </a:t>
            </a:r>
            <a:r>
              <a:rPr b="1" lang="en" sz="11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100">
                <a:solidFill>
                  <a:schemeClr val="dk2"/>
                </a:solidFill>
                <a:latin typeface="Montserrat"/>
                <a:ea typeface="Montserrat"/>
                <a:cs typeface="Montserrat"/>
                <a:sym typeface="Montserrat"/>
              </a:rPr>
              <a:t>, including icons by </a:t>
            </a:r>
            <a:r>
              <a:rPr b="1" lang="en" sz="11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100">
                <a:solidFill>
                  <a:schemeClr val="dk2"/>
                </a:solidFill>
                <a:latin typeface="Montserrat"/>
                <a:ea typeface="Montserrat"/>
                <a:cs typeface="Montserrat"/>
                <a:sym typeface="Montserrat"/>
              </a:rPr>
              <a:t>, infographics &amp; images by </a:t>
            </a:r>
            <a:r>
              <a:rPr b="1" lang="en" sz="11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100">
              <a:solidFill>
                <a:schemeClr val="dk2"/>
              </a:solidFill>
              <a:latin typeface="Montserrat"/>
              <a:ea typeface="Montserrat"/>
              <a:cs typeface="Montserrat"/>
              <a:sym typeface="Montserrat"/>
            </a:endParaRPr>
          </a:p>
        </p:txBody>
      </p:sp>
      <p:cxnSp>
        <p:nvCxnSpPr>
          <p:cNvPr id="451" name="Google Shape;451;p5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2" name="Google Shape;452;p5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53" name="Google Shape;453;p5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4" name="Google Shape;454;p5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55" name="Shape 455"/>
        <p:cNvGrpSpPr/>
        <p:nvPr/>
      </p:nvGrpSpPr>
      <p:grpSpPr>
        <a:xfrm>
          <a:off x="0" y="0"/>
          <a:ext cx="0" cy="0"/>
          <a:chOff x="0" y="0"/>
          <a:chExt cx="0" cy="0"/>
        </a:xfrm>
      </p:grpSpPr>
      <p:cxnSp>
        <p:nvCxnSpPr>
          <p:cNvPr id="456" name="Google Shape;456;p5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57" name="Google Shape;457;p5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58" name="Shape 458"/>
        <p:cNvGrpSpPr/>
        <p:nvPr/>
      </p:nvGrpSpPr>
      <p:grpSpPr>
        <a:xfrm>
          <a:off x="0" y="0"/>
          <a:ext cx="0" cy="0"/>
          <a:chOff x="0" y="0"/>
          <a:chExt cx="0" cy="0"/>
        </a:xfrm>
      </p:grpSpPr>
      <p:cxnSp>
        <p:nvCxnSpPr>
          <p:cNvPr id="459" name="Google Shape;459;p5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0" name="Google Shape;460;p5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1" name="Google Shape;461;p5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62" name="Google Shape;462;p5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463" name="Shape 463"/>
        <p:cNvGrpSpPr/>
        <p:nvPr/>
      </p:nvGrpSpPr>
      <p:grpSpPr>
        <a:xfrm>
          <a:off x="0" y="0"/>
          <a:ext cx="0" cy="0"/>
          <a:chOff x="0" y="0"/>
          <a:chExt cx="0" cy="0"/>
        </a:xfrm>
      </p:grpSpPr>
      <p:cxnSp>
        <p:nvCxnSpPr>
          <p:cNvPr id="464" name="Google Shape;464;p5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5" name="Google Shape;465;p5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6" name="Google Shape;466;p5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467" name="Shape 467"/>
        <p:cNvGrpSpPr/>
        <p:nvPr/>
      </p:nvGrpSpPr>
      <p:grpSpPr>
        <a:xfrm>
          <a:off x="0" y="0"/>
          <a:ext cx="0" cy="0"/>
          <a:chOff x="0" y="0"/>
          <a:chExt cx="0" cy="0"/>
        </a:xfrm>
      </p:grpSpPr>
      <p:cxnSp>
        <p:nvCxnSpPr>
          <p:cNvPr id="468" name="Google Shape;468;p5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69" name="Google Shape;469;p5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0" name="Google Shape;470;p54"/>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71" name="Google Shape;471;p54"/>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72" name="Google Shape;472;p54"/>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473" name="Google Shape;473;p54"/>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247500" y="1433050"/>
            <a:ext cx="18381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7540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Clr>
                <a:schemeClr val="dk1"/>
              </a:buClr>
              <a:buSzPts val="1400"/>
              <a:buChar char="○"/>
              <a:defRPr/>
            </a:lvl2pPr>
            <a:lvl3pPr lvl="2" rtl="0" algn="ctr">
              <a:spcBef>
                <a:spcPts val="0"/>
              </a:spcBef>
              <a:spcAft>
                <a:spcPts val="0"/>
              </a:spcAft>
              <a:buClr>
                <a:schemeClr val="dk1"/>
              </a:buClr>
              <a:buSzPts val="1400"/>
              <a:buChar char="■"/>
              <a:defRPr/>
            </a:lvl3pPr>
            <a:lvl4pPr lvl="3" rtl="0" algn="ctr">
              <a:spcBef>
                <a:spcPts val="0"/>
              </a:spcBef>
              <a:spcAft>
                <a:spcPts val="0"/>
              </a:spcAft>
              <a:buClr>
                <a:schemeClr val="dk1"/>
              </a:buClr>
              <a:buSzPts val="1400"/>
              <a:buChar char="●"/>
              <a:defRPr/>
            </a:lvl4pPr>
            <a:lvl5pPr lvl="4" rtl="0" algn="ctr">
              <a:spcBef>
                <a:spcPts val="0"/>
              </a:spcBef>
              <a:spcAft>
                <a:spcPts val="0"/>
              </a:spcAft>
              <a:buClr>
                <a:schemeClr val="dk1"/>
              </a:buClr>
              <a:buSzPts val="1400"/>
              <a:buChar char="○"/>
              <a:defRPr/>
            </a:lvl5pPr>
            <a:lvl6pPr lvl="5" rtl="0" algn="ctr">
              <a:spcBef>
                <a:spcPts val="0"/>
              </a:spcBef>
              <a:spcAft>
                <a:spcPts val="0"/>
              </a:spcAft>
              <a:buClr>
                <a:schemeClr val="dk1"/>
              </a:buClr>
              <a:buSzPts val="1400"/>
              <a:buChar char="■"/>
              <a:defRPr/>
            </a:lvl6pPr>
            <a:lvl7pPr lvl="6" rtl="0" algn="ctr">
              <a:spcBef>
                <a:spcPts val="0"/>
              </a:spcBef>
              <a:spcAft>
                <a:spcPts val="0"/>
              </a:spcAft>
              <a:buClr>
                <a:schemeClr val="dk1"/>
              </a:buClr>
              <a:buSzPts val="1400"/>
              <a:buChar char="●"/>
              <a:defRPr/>
            </a:lvl7pPr>
            <a:lvl8pPr lvl="7" rtl="0" algn="ctr">
              <a:spcBef>
                <a:spcPts val="0"/>
              </a:spcBef>
              <a:spcAft>
                <a:spcPts val="0"/>
              </a:spcAft>
              <a:buClr>
                <a:schemeClr val="dk1"/>
              </a:buClr>
              <a:buSzPts val="1400"/>
              <a:buChar char="○"/>
              <a:defRPr/>
            </a:lvl8pPr>
            <a:lvl9pPr lvl="8" rtl="0" algn="ctr">
              <a:spcBef>
                <a:spcPts val="0"/>
              </a:spcBef>
              <a:spcAft>
                <a:spcPts val="0"/>
              </a:spcAft>
              <a:buClr>
                <a:schemeClr val="dk1"/>
              </a:buClr>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073000"/>
            <a:ext cx="6899100" cy="2856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441927"/>
            <a:ext cx="3557100" cy="9777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54"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 id="2147483699" r:id="rId52"/>
    <p:sldLayoutId id="2147483700" r:id="rId5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arxiv.org/pdf/2205.09665" TargetMode="External"/><Relationship Id="rId4" Type="http://schemas.openxmlformats.org/officeDocument/2006/relationships/hyperlink" Target="https://web.stanford.edu/class/cs224n/final-reports/256725260.pdf" TargetMode="External"/><Relationship Id="rId5" Type="http://schemas.openxmlformats.org/officeDocument/2006/relationships/hyperlink" Target="https://platform.openai.com/docs/guides/fine-tuning#which-models-can-be-fine-tuned"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55"/>
          <p:cNvSpPr txBox="1"/>
          <p:nvPr>
            <p:ph type="ctrTitle"/>
          </p:nvPr>
        </p:nvSpPr>
        <p:spPr>
          <a:xfrm>
            <a:off x="951425" y="843725"/>
            <a:ext cx="7064100" cy="2533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3900"/>
              <a:t>Solving Crossword Puzzles using Loopy Belief Propogation and SweepClip</a:t>
            </a:r>
            <a:endParaRPr sz="3900"/>
          </a:p>
        </p:txBody>
      </p:sp>
      <p:sp>
        <p:nvSpPr>
          <p:cNvPr id="479" name="Google Shape;479;p55"/>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Team-18</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78"/>
                                        </p:tgtEl>
                                        <p:attrNameLst>
                                          <p:attrName>style.visibility</p:attrName>
                                        </p:attrNameLst>
                                      </p:cBhvr>
                                      <p:to>
                                        <p:strVal val="visible"/>
                                      </p:to>
                                    </p:set>
                                    <p:anim calcmode="lin" valueType="num">
                                      <p:cBhvr additive="base">
                                        <p:cTn dur="1000"/>
                                        <p:tgtEl>
                                          <p:spTgt spid="47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479"/>
                                        </p:tgtEl>
                                        <p:attrNameLst>
                                          <p:attrName>style.visibility</p:attrName>
                                        </p:attrNameLst>
                                      </p:cBhvr>
                                      <p:to>
                                        <p:strVal val="visible"/>
                                      </p:to>
                                    </p:set>
                                    <p:anim calcmode="lin" valueType="num">
                                      <p:cBhvr additive="base">
                                        <p:cTn dur="1000"/>
                                        <p:tgtEl>
                                          <p:spTgt spid="47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64"/>
          <p:cNvSpPr txBox="1"/>
          <p:nvPr>
            <p:ph idx="1" type="body"/>
          </p:nvPr>
        </p:nvSpPr>
        <p:spPr>
          <a:xfrm>
            <a:off x="713250" y="1017725"/>
            <a:ext cx="7717500" cy="3719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a:t>
            </a:r>
            <a:r>
              <a:rPr b="1" lang="en" sz="1300">
                <a:solidFill>
                  <a:schemeClr val="dk1"/>
                </a:solidFill>
                <a:latin typeface="Arial"/>
                <a:ea typeface="Arial"/>
                <a:cs typeface="Arial"/>
                <a:sym typeface="Arial"/>
              </a:rPr>
              <a:t>Loopy Belief Propagation (LBP)</a:t>
            </a:r>
            <a:r>
              <a:rPr lang="en" sz="1300">
                <a:solidFill>
                  <a:schemeClr val="dk1"/>
                </a:solidFill>
                <a:latin typeface="Arial"/>
                <a:ea typeface="Arial"/>
                <a:cs typeface="Arial"/>
                <a:sym typeface="Arial"/>
              </a:rPr>
              <a:t> algorithm had long been the standard architecture for probabilistic reasoning in solving crossword puzzles. In our implementation, we observed that LBP typically achieved an accuracy in the range of </a:t>
            </a:r>
            <a:r>
              <a:rPr b="1" lang="en" sz="1300">
                <a:solidFill>
                  <a:schemeClr val="dk1"/>
                </a:solidFill>
                <a:latin typeface="Arial"/>
                <a:ea typeface="Arial"/>
                <a:cs typeface="Arial"/>
                <a:sym typeface="Arial"/>
              </a:rPr>
              <a:t>60–80%</a:t>
            </a:r>
            <a:r>
              <a:rPr lang="en" sz="1300">
                <a:solidFill>
                  <a:schemeClr val="dk1"/>
                </a:solidFill>
                <a:latin typeface="Arial"/>
                <a:ea typeface="Arial"/>
                <a:cs typeface="Arial"/>
                <a:sym typeface="Arial"/>
              </a:rPr>
              <a:t>, aligning with previously reported benchmarks.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However, the introduction of the </a:t>
            </a:r>
            <a:r>
              <a:rPr b="1" lang="en" sz="1300">
                <a:solidFill>
                  <a:schemeClr val="dk1"/>
                </a:solidFill>
                <a:latin typeface="Arial"/>
                <a:ea typeface="Arial"/>
                <a:cs typeface="Arial"/>
                <a:sym typeface="Arial"/>
              </a:rPr>
              <a:t>Sweep Clip</a:t>
            </a:r>
            <a:r>
              <a:rPr lang="en" sz="1300">
                <a:solidFill>
                  <a:schemeClr val="dk1"/>
                </a:solidFill>
                <a:latin typeface="Arial"/>
                <a:ea typeface="Arial"/>
                <a:cs typeface="Arial"/>
                <a:sym typeface="Arial"/>
              </a:rPr>
              <a:t> algorithm marked a significant breakthrough. It redefined the state-of-the-art by achieving a substantially higher accuracy of approximately </a:t>
            </a:r>
            <a:r>
              <a:rPr b="1" lang="en" sz="1300">
                <a:solidFill>
                  <a:schemeClr val="dk1"/>
                </a:solidFill>
                <a:latin typeface="Arial"/>
                <a:ea typeface="Arial"/>
                <a:cs typeface="Arial"/>
                <a:sym typeface="Arial"/>
              </a:rPr>
              <a:t>90–95%</a:t>
            </a:r>
            <a:r>
              <a:rPr lang="en" sz="1300">
                <a:solidFill>
                  <a:schemeClr val="dk1"/>
                </a:solidFill>
                <a:latin typeface="Arial"/>
                <a:ea typeface="Arial"/>
                <a:cs typeface="Arial"/>
                <a:sym typeface="Arial"/>
              </a:rPr>
              <a:t>. This dramatic improvement was also validated through our own implementation and experiments.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The next slides present a detailed comparison and highlight the performance gains we observed using the Sweep Clip algorithm in our system.</a:t>
            </a:r>
            <a:endParaRPr sz="1300">
              <a:solidFill>
                <a:schemeClr val="dk1"/>
              </a:solidFill>
              <a:latin typeface="Arial"/>
              <a:ea typeface="Arial"/>
              <a:cs typeface="Arial"/>
              <a:sym typeface="Arial"/>
            </a:endParaRPr>
          </a:p>
          <a:p>
            <a:pPr indent="0" lvl="0" marL="0" rtl="0" algn="l">
              <a:lnSpc>
                <a:spcPct val="115000"/>
              </a:lnSpc>
              <a:spcBef>
                <a:spcPts val="1200"/>
              </a:spcBef>
              <a:spcAft>
                <a:spcPts val="1200"/>
              </a:spcAft>
              <a:buNone/>
            </a:pPr>
            <a:r>
              <a:t/>
            </a:r>
            <a:endParaRPr sz="1300">
              <a:solidFill>
                <a:schemeClr val="dk1"/>
              </a:solidFill>
              <a:latin typeface="Arial"/>
              <a:ea typeface="Arial"/>
              <a:cs typeface="Arial"/>
              <a:sym typeface="Arial"/>
            </a:endParaRPr>
          </a:p>
        </p:txBody>
      </p:sp>
      <p:sp>
        <p:nvSpPr>
          <p:cNvPr id="537" name="Google Shape;537;p64"/>
          <p:cNvSpPr txBox="1"/>
          <p:nvPr>
            <p:ph type="title"/>
          </p:nvPr>
        </p:nvSpPr>
        <p:spPr>
          <a:xfrm>
            <a:off x="713225" y="445025"/>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Results and Observations</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5"/>
          <p:cNvSpPr txBox="1"/>
          <p:nvPr>
            <p:ph type="title"/>
          </p:nvPr>
        </p:nvSpPr>
        <p:spPr>
          <a:xfrm>
            <a:off x="713225" y="445025"/>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Results and Observations for LBP algorithm</a:t>
            </a:r>
            <a:endParaRPr sz="2200"/>
          </a:p>
        </p:txBody>
      </p:sp>
      <p:pic>
        <p:nvPicPr>
          <p:cNvPr id="543" name="Google Shape;543;p65"/>
          <p:cNvPicPr preferRelativeResize="0"/>
          <p:nvPr/>
        </p:nvPicPr>
        <p:blipFill>
          <a:blip r:embed="rId3">
            <a:alphaModFix/>
          </a:blip>
          <a:stretch>
            <a:fillRect/>
          </a:stretch>
        </p:blipFill>
        <p:spPr>
          <a:xfrm>
            <a:off x="202050" y="1178863"/>
            <a:ext cx="3295926" cy="2317975"/>
          </a:xfrm>
          <a:prstGeom prst="rect">
            <a:avLst/>
          </a:prstGeom>
          <a:noFill/>
          <a:ln>
            <a:noFill/>
          </a:ln>
        </p:spPr>
      </p:pic>
      <p:pic>
        <p:nvPicPr>
          <p:cNvPr id="544" name="Google Shape;544;p65"/>
          <p:cNvPicPr preferRelativeResize="0"/>
          <p:nvPr/>
        </p:nvPicPr>
        <p:blipFill rotWithShape="1">
          <a:blip r:embed="rId4">
            <a:alphaModFix/>
          </a:blip>
          <a:srcRect b="0" l="0" r="-10326" t="0"/>
          <a:stretch/>
        </p:blipFill>
        <p:spPr>
          <a:xfrm>
            <a:off x="3822675" y="1049675"/>
            <a:ext cx="5165625" cy="257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66"/>
          <p:cNvSpPr txBox="1"/>
          <p:nvPr>
            <p:ph type="title"/>
          </p:nvPr>
        </p:nvSpPr>
        <p:spPr>
          <a:xfrm>
            <a:off x="713225" y="445025"/>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Results and Observations</a:t>
            </a:r>
            <a:endParaRPr sz="2200"/>
          </a:p>
        </p:txBody>
      </p:sp>
      <p:pic>
        <p:nvPicPr>
          <p:cNvPr id="550" name="Google Shape;550;p66"/>
          <p:cNvPicPr preferRelativeResize="0"/>
          <p:nvPr/>
        </p:nvPicPr>
        <p:blipFill>
          <a:blip r:embed="rId3">
            <a:alphaModFix/>
          </a:blip>
          <a:stretch>
            <a:fillRect/>
          </a:stretch>
        </p:blipFill>
        <p:spPr>
          <a:xfrm>
            <a:off x="306850" y="1017725"/>
            <a:ext cx="8106501" cy="38209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67"/>
          <p:cNvSpPr txBox="1"/>
          <p:nvPr>
            <p:ph type="title"/>
          </p:nvPr>
        </p:nvSpPr>
        <p:spPr>
          <a:xfrm>
            <a:off x="315425" y="402125"/>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Results and Observations for Sweep Clip</a:t>
            </a:r>
            <a:endParaRPr sz="2200"/>
          </a:p>
        </p:txBody>
      </p:sp>
      <p:pic>
        <p:nvPicPr>
          <p:cNvPr id="556" name="Google Shape;556;p67"/>
          <p:cNvPicPr preferRelativeResize="0"/>
          <p:nvPr/>
        </p:nvPicPr>
        <p:blipFill>
          <a:blip r:embed="rId3">
            <a:alphaModFix/>
          </a:blip>
          <a:stretch>
            <a:fillRect/>
          </a:stretch>
        </p:blipFill>
        <p:spPr>
          <a:xfrm>
            <a:off x="315425" y="1017725"/>
            <a:ext cx="8087800" cy="38209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References</a:t>
            </a:r>
            <a:endParaRPr/>
          </a:p>
        </p:txBody>
      </p:sp>
      <p:sp>
        <p:nvSpPr>
          <p:cNvPr id="562" name="Google Shape;562;p6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3"/>
              </a:rPr>
              <a:t>https://arxiv.org/pdf/2205.09665</a:t>
            </a:r>
            <a:endParaRPr/>
          </a:p>
          <a:p>
            <a:pPr indent="0" lvl="0" marL="0" rtl="0" algn="l">
              <a:spcBef>
                <a:spcPts val="1200"/>
              </a:spcBef>
              <a:spcAft>
                <a:spcPts val="0"/>
              </a:spcAft>
              <a:buNone/>
            </a:pPr>
            <a:r>
              <a:rPr lang="en" u="sng">
                <a:solidFill>
                  <a:schemeClr val="hlink"/>
                </a:solidFill>
                <a:hlinkClick r:id="rId4"/>
              </a:rPr>
              <a:t>https://web.stanford.edu/class/cs224n/final-reports/256725260.pdf</a:t>
            </a:r>
            <a:endParaRPr/>
          </a:p>
          <a:p>
            <a:pPr indent="0" lvl="0" marL="0" rtl="0" algn="l">
              <a:spcBef>
                <a:spcPts val="1200"/>
              </a:spcBef>
              <a:spcAft>
                <a:spcPts val="0"/>
              </a:spcAft>
              <a:buNone/>
            </a:pPr>
            <a:r>
              <a:rPr lang="en" u="sng">
                <a:solidFill>
                  <a:schemeClr val="hlink"/>
                </a:solidFill>
                <a:hlinkClick r:id="rId5"/>
              </a:rPr>
              <a:t>https://platform.openai.com/docs/guides/fine-tuning#which-models-can-be-fine-tuned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a:t>
            </a:r>
            <a:r>
              <a:rPr lang="en"/>
              <a:t> Idea</a:t>
            </a:r>
            <a:endParaRPr/>
          </a:p>
        </p:txBody>
      </p:sp>
      <p:sp>
        <p:nvSpPr>
          <p:cNvPr id="485" name="Google Shape;485;p56"/>
          <p:cNvSpPr txBox="1"/>
          <p:nvPr/>
        </p:nvSpPr>
        <p:spPr>
          <a:xfrm>
            <a:off x="571350" y="1054725"/>
            <a:ext cx="8001300" cy="4377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600">
                <a:solidFill>
                  <a:schemeClr val="dk1"/>
                </a:solidFill>
              </a:rPr>
              <a:t>Solving crossword puzzles programmatically is a challenging task that requires understanding word patterns, semantic constraints, and efficient propagation of information across a grid. </a:t>
            </a:r>
            <a:endParaRPr sz="1600">
              <a:solidFill>
                <a:schemeClr val="dk1"/>
              </a:solidFill>
            </a:endParaRPr>
          </a:p>
          <a:p>
            <a:pPr indent="0" lvl="0" marL="0" rtl="0" algn="l">
              <a:lnSpc>
                <a:spcPct val="115000"/>
              </a:lnSpc>
              <a:spcBef>
                <a:spcPts val="1200"/>
              </a:spcBef>
              <a:spcAft>
                <a:spcPts val="0"/>
              </a:spcAft>
              <a:buNone/>
            </a:pPr>
            <a:r>
              <a:rPr lang="en" sz="1600">
                <a:solidFill>
                  <a:schemeClr val="dk1"/>
                </a:solidFill>
              </a:rPr>
              <a:t>Modern large language models (LLMs) exhibit remarkable abilities in areas such as reasoning, coding, wordplay, and question answering, among many others. However, one relatively unexplored area is their capacity to generate language under strict constraints. For instance, in poem generation, it's not just about capturing the theme accurately — the model must also conform to structural rules like rhyme and meter.</a:t>
            </a:r>
            <a:endParaRPr sz="1600">
              <a:solidFill>
                <a:schemeClr val="dk1"/>
              </a:solidFill>
            </a:endParaRPr>
          </a:p>
          <a:p>
            <a:pPr indent="0" lvl="0" marL="0" rtl="0" algn="l">
              <a:lnSpc>
                <a:spcPct val="115000"/>
              </a:lnSpc>
              <a:spcBef>
                <a:spcPts val="0"/>
              </a:spcBef>
              <a:spcAft>
                <a:spcPts val="0"/>
              </a:spcAft>
              <a:buNone/>
            </a:pPr>
            <a:r>
              <a:t/>
            </a:r>
            <a:endParaRPr sz="1600">
              <a:solidFill>
                <a:schemeClr val="dk1"/>
              </a:solidFill>
            </a:endParaRPr>
          </a:p>
          <a:p>
            <a:pPr indent="0" lvl="0" marL="0" rtl="0" algn="l">
              <a:lnSpc>
                <a:spcPct val="115000"/>
              </a:lnSpc>
              <a:spcBef>
                <a:spcPts val="0"/>
              </a:spcBef>
              <a:spcAft>
                <a:spcPts val="0"/>
              </a:spcAft>
              <a:buNone/>
            </a:pPr>
            <a:r>
              <a:rPr lang="en" sz="1600">
                <a:solidFill>
                  <a:schemeClr val="dk1"/>
                </a:solidFill>
              </a:rPr>
              <a:t>Since solving crossword puzzles also involves such constraints, we tried to optimise the LLM’s and use certain algorithms to get the desired results </a:t>
            </a:r>
            <a:endParaRPr sz="1600">
              <a:solidFill>
                <a:schemeClr val="dk1"/>
              </a:solidFill>
            </a:endParaRPr>
          </a:p>
          <a:p>
            <a:pPr indent="0" lvl="0" marL="0" rtl="0" algn="l">
              <a:spcBef>
                <a:spcPts val="0"/>
              </a:spcBef>
              <a:spcAft>
                <a:spcPts val="0"/>
              </a:spcAft>
              <a:buNone/>
            </a:pPr>
            <a:r>
              <a:t/>
            </a:r>
            <a:endParaRPr sz="3000">
              <a:solidFill>
                <a:schemeClr val="dk1"/>
              </a:solidFill>
              <a:latin typeface="Vidaloka"/>
              <a:ea typeface="Vidaloka"/>
              <a:cs typeface="Vidaloka"/>
              <a:sym typeface="Vidaloka"/>
            </a:endParaRPr>
          </a:p>
          <a:p>
            <a:pPr indent="0" lvl="0" marL="0" rtl="0" algn="l">
              <a:spcBef>
                <a:spcPts val="0"/>
              </a:spcBef>
              <a:spcAft>
                <a:spcPts val="0"/>
              </a:spcAft>
              <a:buNone/>
            </a:pPr>
            <a:r>
              <a:t/>
            </a:r>
            <a:endParaRPr sz="3000">
              <a:solidFill>
                <a:schemeClr val="dk1"/>
              </a:solidFill>
              <a:latin typeface="Vidaloka"/>
              <a:ea typeface="Vidaloka"/>
              <a:cs typeface="Vidaloka"/>
              <a:sym typeface="Vidalok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57"/>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Overview</a:t>
            </a:r>
            <a:endParaRPr/>
          </a:p>
        </p:txBody>
      </p:sp>
      <p:sp>
        <p:nvSpPr>
          <p:cNvPr id="491" name="Google Shape;491;p57"/>
          <p:cNvSpPr txBox="1"/>
          <p:nvPr>
            <p:ph idx="1" type="body"/>
          </p:nvPr>
        </p:nvSpPr>
        <p:spPr>
          <a:xfrm>
            <a:off x="713250" y="1017725"/>
            <a:ext cx="7717500" cy="38415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Previous analysis shows that the ability of LLMs to adhere to length constraints, which is a critical component of solving crossword puzzles, is somewhat limited.</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Following is the word accuracy that one gets if we just use the clues provided to generate the answers.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45720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492" name="Google Shape;492;p57"/>
          <p:cNvPicPr preferRelativeResize="0"/>
          <p:nvPr/>
        </p:nvPicPr>
        <p:blipFill>
          <a:blip r:embed="rId3">
            <a:alphaModFix/>
          </a:blip>
          <a:stretch>
            <a:fillRect/>
          </a:stretch>
        </p:blipFill>
        <p:spPr>
          <a:xfrm>
            <a:off x="975150" y="2033475"/>
            <a:ext cx="6880400" cy="2205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Continued…</a:t>
            </a:r>
            <a:endParaRPr/>
          </a:p>
        </p:txBody>
      </p:sp>
      <p:sp>
        <p:nvSpPr>
          <p:cNvPr id="498" name="Google Shape;498;p5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following is the word accuracy that is obtained when using LLMs for getting the answer for clues but after partially filling the crossword.</a:t>
            </a:r>
            <a:endParaRPr>
              <a:solidFill>
                <a:schemeClr val="dk1"/>
              </a:solidFill>
            </a:endParaRPr>
          </a:p>
          <a:p>
            <a:pPr indent="0" lvl="0" marL="0" rtl="0" algn="l">
              <a:spcBef>
                <a:spcPts val="1200"/>
              </a:spcBef>
              <a:spcAft>
                <a:spcPts val="1200"/>
              </a:spcAft>
              <a:buNone/>
            </a:pPr>
            <a:r>
              <a:t/>
            </a:r>
            <a:endParaRPr/>
          </a:p>
        </p:txBody>
      </p:sp>
      <p:pic>
        <p:nvPicPr>
          <p:cNvPr id="499" name="Google Shape;499;p58"/>
          <p:cNvPicPr preferRelativeResize="0"/>
          <p:nvPr/>
        </p:nvPicPr>
        <p:blipFill>
          <a:blip r:embed="rId3">
            <a:alphaModFix/>
          </a:blip>
          <a:stretch>
            <a:fillRect/>
          </a:stretch>
        </p:blipFill>
        <p:spPr>
          <a:xfrm>
            <a:off x="803275" y="1815750"/>
            <a:ext cx="7083475" cy="227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59"/>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a:t>
            </a:r>
            <a:endParaRPr/>
          </a:p>
        </p:txBody>
      </p:sp>
      <p:sp>
        <p:nvSpPr>
          <p:cNvPr id="505" name="Google Shape;505;p59"/>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lang="en" sz="1300">
                <a:solidFill>
                  <a:schemeClr val="dk1"/>
                </a:solidFill>
              </a:rPr>
              <a:t>Hence ,we tried to implement </a:t>
            </a:r>
            <a:r>
              <a:rPr b="1" lang="en" sz="1300">
                <a:solidFill>
                  <a:schemeClr val="dk1"/>
                </a:solidFill>
              </a:rPr>
              <a:t>Sweep Clip</a:t>
            </a:r>
            <a:r>
              <a:rPr b="1" lang="en" sz="1300">
                <a:solidFill>
                  <a:schemeClr val="dk1"/>
                </a:solidFill>
              </a:rPr>
              <a:t> and LBP (Loopy Belief Propogation) </a:t>
            </a:r>
            <a:r>
              <a:rPr lang="en" sz="1300">
                <a:solidFill>
                  <a:schemeClr val="dk1"/>
                </a:solidFill>
              </a:rPr>
              <a:t>algorithm to solve our crossword puzzles. The basic idea behind SweepClip is to generate a set of candidate answers for all clues provided with the crossword (sweep) and use a graph-based criterion to eliminate answers that do not fit (clip). It also uses depth constraint where each depth involves pruning the possible answers. This is done by removing answers that are inconsistent with the constraints (e.g., length mismatches, character mismatches, or conflicts in the crossword grid).</a:t>
            </a:r>
            <a:endParaRPr sz="1300">
              <a:solidFill>
                <a:schemeClr val="dk1"/>
              </a:solidFill>
            </a:endParaRPr>
          </a:p>
          <a:p>
            <a:pPr indent="0" lvl="0" marL="0" rtl="0" algn="l">
              <a:lnSpc>
                <a:spcPct val="120000"/>
              </a:lnSpc>
              <a:spcBef>
                <a:spcPts val="1200"/>
              </a:spcBef>
              <a:spcAft>
                <a:spcPts val="0"/>
              </a:spcAft>
              <a:buNone/>
            </a:pPr>
            <a:r>
              <a:rPr lang="en" sz="1300">
                <a:solidFill>
                  <a:schemeClr val="dk1"/>
                </a:solidFill>
              </a:rPr>
              <a:t>The LBP approach integrates a bi-encoder and a graph-based model to generate probable answers for each crossword grid position. The bi-encoder computes semantic probabilities for candidate answers, while graph-based loopy belief propagation propagates vital constraints across grid intersections. This collaborative method effectively refines letter probabilities for accurate, consistent word solutions.</a:t>
            </a:r>
            <a:endParaRPr sz="1300">
              <a:solidFill>
                <a:schemeClr val="dk1"/>
              </a:solidFill>
            </a:endParaRPr>
          </a:p>
          <a:p>
            <a:pPr indent="0" lvl="0" marL="0" rtl="0" algn="l">
              <a:lnSpc>
                <a:spcPct val="120000"/>
              </a:lnSpc>
              <a:spcBef>
                <a:spcPts val="1200"/>
              </a:spcBef>
              <a:spcAft>
                <a:spcPts val="0"/>
              </a:spcAft>
              <a:buClr>
                <a:schemeClr val="dk1"/>
              </a:buClr>
              <a:buSzPts val="1100"/>
              <a:buFont typeface="Arial"/>
              <a:buNone/>
            </a:pPr>
            <a:r>
              <a:t/>
            </a:r>
            <a:endParaRPr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t/>
            </a:r>
            <a:endParaRPr sz="1300">
              <a:solidFill>
                <a:schemeClr val="dk1"/>
              </a:solidFill>
            </a:endParaRPr>
          </a:p>
          <a:p>
            <a:pPr indent="0" lvl="0" marL="0" rtl="0" algn="l">
              <a:spcBef>
                <a:spcPts val="0"/>
              </a:spcBef>
              <a:spcAft>
                <a:spcPts val="1200"/>
              </a:spcAft>
              <a:buNone/>
            </a:pPr>
            <a:r>
              <a:t/>
            </a:r>
            <a:endParaRPr sz="13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0"/>
          <p:cNvSpPr txBox="1"/>
          <p:nvPr>
            <p:ph type="title"/>
          </p:nvPr>
        </p:nvSpPr>
        <p:spPr>
          <a:xfrm>
            <a:off x="713225" y="445025"/>
            <a:ext cx="6439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a:t>
            </a:r>
            <a:r>
              <a:rPr lang="en"/>
              <a:t>Bi-Encoder for Semantic Scoring</a:t>
            </a:r>
            <a:endParaRPr/>
          </a:p>
        </p:txBody>
      </p:sp>
      <p:sp>
        <p:nvSpPr>
          <p:cNvPr id="511" name="Google Shape;511;p60"/>
          <p:cNvSpPr txBox="1"/>
          <p:nvPr>
            <p:ph idx="1" type="body"/>
          </p:nvPr>
        </p:nvSpPr>
        <p:spPr>
          <a:xfrm>
            <a:off x="713250" y="1272925"/>
            <a:ext cx="7717500" cy="35643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000">
                <a:solidFill>
                  <a:schemeClr val="dk1"/>
                </a:solidFill>
                <a:latin typeface="Arial"/>
                <a:ea typeface="Arial"/>
                <a:cs typeface="Arial"/>
                <a:sym typeface="Arial"/>
              </a:rPr>
              <a:t>We have used the pretrained </a:t>
            </a:r>
            <a:r>
              <a:rPr b="1" lang="en" sz="1000">
                <a:solidFill>
                  <a:schemeClr val="dk1"/>
                </a:solidFill>
                <a:latin typeface="Arial"/>
                <a:ea typeface="Arial"/>
                <a:cs typeface="Arial"/>
                <a:sym typeface="Arial"/>
              </a:rPr>
              <a:t>Bi-Encoder model (paraphrase-MiniLM-L6-v2)</a:t>
            </a:r>
            <a:r>
              <a:rPr lang="en" sz="1000">
                <a:solidFill>
                  <a:schemeClr val="dk1"/>
                </a:solidFill>
                <a:latin typeface="Arial"/>
                <a:ea typeface="Arial"/>
                <a:cs typeface="Arial"/>
                <a:sym typeface="Arial"/>
              </a:rPr>
              <a:t> to evaluate how semantically similar each candidate answer is to a crossword clue.</a:t>
            </a:r>
            <a:endParaRPr sz="10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Arial"/>
                <a:ea typeface="Arial"/>
                <a:cs typeface="Arial"/>
                <a:sym typeface="Arial"/>
              </a:rPr>
              <a:t>How It Works:</a:t>
            </a:r>
            <a:endParaRPr b="1" sz="1000">
              <a:solidFill>
                <a:schemeClr val="dk1"/>
              </a:solidFill>
              <a:latin typeface="Arial"/>
              <a:ea typeface="Arial"/>
              <a:cs typeface="Arial"/>
              <a:sym typeface="Arial"/>
            </a:endParaRPr>
          </a:p>
          <a:p>
            <a:pPr indent="-292100" lvl="0" marL="457200" rtl="0" algn="l">
              <a:lnSpc>
                <a:spcPct val="115000"/>
              </a:lnSpc>
              <a:spcBef>
                <a:spcPts val="1200"/>
              </a:spcBef>
              <a:spcAft>
                <a:spcPts val="0"/>
              </a:spcAft>
              <a:buSzPts val="1000"/>
              <a:buFont typeface="Arial"/>
              <a:buChar char="●"/>
            </a:pPr>
            <a:r>
              <a:rPr lang="en" sz="1000">
                <a:solidFill>
                  <a:schemeClr val="dk1"/>
                </a:solidFill>
                <a:latin typeface="Arial"/>
                <a:ea typeface="Arial"/>
                <a:cs typeface="Arial"/>
                <a:sym typeface="Arial"/>
              </a:rPr>
              <a:t>Generate embeddings for the </a:t>
            </a:r>
            <a:r>
              <a:rPr b="1" lang="en" sz="1000">
                <a:solidFill>
                  <a:schemeClr val="dk1"/>
                </a:solidFill>
                <a:latin typeface="Arial"/>
                <a:ea typeface="Arial"/>
                <a:cs typeface="Arial"/>
                <a:sym typeface="Arial"/>
              </a:rPr>
              <a:t>clue (Ec)</a:t>
            </a:r>
            <a:r>
              <a:rPr lang="en" sz="1000">
                <a:solidFill>
                  <a:schemeClr val="dk1"/>
                </a:solidFill>
                <a:latin typeface="Arial"/>
                <a:ea typeface="Arial"/>
                <a:cs typeface="Arial"/>
                <a:sym typeface="Arial"/>
              </a:rPr>
              <a:t> and each </a:t>
            </a:r>
            <a:r>
              <a:rPr b="1" lang="en" sz="1000">
                <a:solidFill>
                  <a:schemeClr val="dk1"/>
                </a:solidFill>
                <a:latin typeface="Arial"/>
                <a:ea typeface="Arial"/>
                <a:cs typeface="Arial"/>
                <a:sym typeface="Arial"/>
              </a:rPr>
              <a:t>candidate answer (Ea)</a:t>
            </a:r>
            <a:r>
              <a:rPr lang="en" sz="1000">
                <a:solidFill>
                  <a:schemeClr val="dk1"/>
                </a:solidFill>
                <a:latin typeface="Arial"/>
                <a:ea typeface="Arial"/>
                <a:cs typeface="Arial"/>
                <a:sym typeface="Arial"/>
              </a:rPr>
              <a:t>.</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solidFill>
                  <a:schemeClr val="dk1"/>
                </a:solidFill>
                <a:latin typeface="Arial"/>
                <a:ea typeface="Arial"/>
                <a:cs typeface="Arial"/>
                <a:sym typeface="Arial"/>
              </a:rPr>
              <a:t>Compute </a:t>
            </a:r>
            <a:r>
              <a:rPr b="1" lang="en" sz="1000">
                <a:solidFill>
                  <a:schemeClr val="dk1"/>
                </a:solidFill>
                <a:latin typeface="Arial"/>
                <a:ea typeface="Arial"/>
                <a:cs typeface="Arial"/>
                <a:sym typeface="Arial"/>
              </a:rPr>
              <a:t>semantic similarity score (SS)</a:t>
            </a:r>
            <a:r>
              <a:rPr lang="en" sz="1000">
                <a:solidFill>
                  <a:schemeClr val="dk1"/>
                </a:solidFill>
                <a:latin typeface="Arial"/>
                <a:ea typeface="Arial"/>
                <a:cs typeface="Arial"/>
                <a:sym typeface="Arial"/>
              </a:rPr>
              <a:t> using the </a:t>
            </a:r>
            <a:r>
              <a:rPr b="1" lang="en" sz="1000">
                <a:solidFill>
                  <a:schemeClr val="dk1"/>
                </a:solidFill>
                <a:latin typeface="Arial"/>
                <a:ea typeface="Arial"/>
                <a:cs typeface="Arial"/>
                <a:sym typeface="Arial"/>
              </a:rPr>
              <a:t>dot product</a:t>
            </a:r>
            <a:r>
              <a:rPr lang="en" sz="1000">
                <a:solidFill>
                  <a:schemeClr val="dk1"/>
                </a:solidFill>
                <a:latin typeface="Arial"/>
                <a:ea typeface="Arial"/>
                <a:cs typeface="Arial"/>
                <a:sym typeface="Arial"/>
              </a:rPr>
              <a:t> of embeddings.</a:t>
            </a:r>
            <a:br>
              <a:rPr lang="en" sz="1000">
                <a:solidFill>
                  <a:schemeClr val="dk1"/>
                </a:solidFill>
                <a:latin typeface="Arial"/>
                <a:ea typeface="Arial"/>
                <a:cs typeface="Arial"/>
                <a:sym typeface="Arial"/>
              </a:rPr>
            </a:br>
            <a:endParaRPr sz="1000">
              <a:solidFill>
                <a:schemeClr val="dk1"/>
              </a:solidFill>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solidFill>
                  <a:schemeClr val="dk1"/>
                </a:solidFill>
                <a:latin typeface="Arial"/>
                <a:ea typeface="Arial"/>
                <a:cs typeface="Arial"/>
                <a:sym typeface="Arial"/>
              </a:rPr>
              <a:t>Apply </a:t>
            </a:r>
            <a:r>
              <a:rPr b="1" lang="en" sz="1000">
                <a:solidFill>
                  <a:schemeClr val="dk1"/>
                </a:solidFill>
                <a:latin typeface="Arial"/>
                <a:ea typeface="Arial"/>
                <a:cs typeface="Arial"/>
                <a:sym typeface="Arial"/>
              </a:rPr>
              <a:t>softmax</a:t>
            </a:r>
            <a:r>
              <a:rPr lang="en" sz="1000">
                <a:solidFill>
                  <a:schemeClr val="dk1"/>
                </a:solidFill>
                <a:latin typeface="Arial"/>
                <a:ea typeface="Arial"/>
                <a:cs typeface="Arial"/>
                <a:sym typeface="Arial"/>
              </a:rPr>
              <a:t> to get probability scores for each candidate being the correct answer.</a:t>
            </a:r>
            <a:endParaRPr sz="10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Arial"/>
                <a:ea typeface="Arial"/>
                <a:cs typeface="Arial"/>
                <a:sym typeface="Arial"/>
              </a:rPr>
              <a:t> Formulas:</a:t>
            </a:r>
            <a:endParaRPr b="1" sz="10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sz="1000">
              <a:solidFill>
                <a:schemeClr val="dk1"/>
              </a:solidFill>
              <a:latin typeface="Arial"/>
              <a:ea typeface="Arial"/>
              <a:cs typeface="Arial"/>
              <a:sym typeface="Arial"/>
            </a:endParaRPr>
          </a:p>
          <a:p>
            <a:pPr indent="0" lvl="0" marL="0" rtl="0" algn="l">
              <a:lnSpc>
                <a:spcPct val="115000"/>
              </a:lnSpc>
              <a:spcBef>
                <a:spcPts val="0"/>
              </a:spcBef>
              <a:spcAft>
                <a:spcPts val="0"/>
              </a:spcAft>
              <a:buNone/>
            </a:pPr>
            <a:r>
              <a:t/>
            </a:r>
            <a:endParaRPr sz="1000">
              <a:solidFill>
                <a:schemeClr val="dk1"/>
              </a:solidFill>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sz="10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000">
                <a:solidFill>
                  <a:schemeClr val="dk1"/>
                </a:solidFill>
                <a:latin typeface="Arial"/>
                <a:ea typeface="Arial"/>
                <a:cs typeface="Arial"/>
                <a:sym typeface="Arial"/>
              </a:rPr>
              <a:t>Outcome:</a:t>
            </a:r>
            <a:br>
              <a:rPr b="1" lang="en" sz="1000">
                <a:solidFill>
                  <a:schemeClr val="dk1"/>
                </a:solidFill>
                <a:latin typeface="Arial"/>
                <a:ea typeface="Arial"/>
                <a:cs typeface="Arial"/>
                <a:sym typeface="Arial"/>
              </a:rPr>
            </a:br>
            <a:r>
              <a:rPr lang="en" sz="1000">
                <a:solidFill>
                  <a:schemeClr val="dk1"/>
                </a:solidFill>
                <a:latin typeface="Arial"/>
                <a:ea typeface="Arial"/>
                <a:cs typeface="Arial"/>
                <a:sym typeface="Arial"/>
              </a:rPr>
              <a:t> Each candidate is assigned a probability score based on how likely it is to be the answer, helping guide grid filling decisions.</a:t>
            </a:r>
            <a:endParaRPr sz="1000">
              <a:solidFill>
                <a:schemeClr val="dk1"/>
              </a:solidFill>
              <a:latin typeface="Arial"/>
              <a:ea typeface="Arial"/>
              <a:cs typeface="Arial"/>
              <a:sym typeface="Arial"/>
            </a:endParaRPr>
          </a:p>
          <a:p>
            <a:pPr indent="0" lvl="0" marL="0" rtl="0" algn="l">
              <a:spcBef>
                <a:spcPts val="1200"/>
              </a:spcBef>
              <a:spcAft>
                <a:spcPts val="1200"/>
              </a:spcAft>
              <a:buNone/>
            </a:pPr>
            <a:r>
              <a:t/>
            </a:r>
            <a:endParaRPr sz="1300">
              <a:solidFill>
                <a:schemeClr val="dk1"/>
              </a:solidFill>
            </a:endParaRPr>
          </a:p>
        </p:txBody>
      </p:sp>
      <p:pic>
        <p:nvPicPr>
          <p:cNvPr id="512" name="Google Shape;512;p60"/>
          <p:cNvPicPr preferRelativeResize="0"/>
          <p:nvPr/>
        </p:nvPicPr>
        <p:blipFill>
          <a:blip r:embed="rId3">
            <a:alphaModFix/>
          </a:blip>
          <a:stretch>
            <a:fillRect/>
          </a:stretch>
        </p:blipFill>
        <p:spPr>
          <a:xfrm>
            <a:off x="3245450" y="3375775"/>
            <a:ext cx="1686575" cy="778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1"/>
          <p:cNvSpPr txBox="1"/>
          <p:nvPr>
            <p:ph type="title"/>
          </p:nvPr>
        </p:nvSpPr>
        <p:spPr>
          <a:xfrm>
            <a:off x="713225" y="445025"/>
            <a:ext cx="779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Crossword Solving with Loopy Belief Propagation (LBP)</a:t>
            </a:r>
            <a:endParaRPr sz="2500"/>
          </a:p>
        </p:txBody>
      </p:sp>
      <p:sp>
        <p:nvSpPr>
          <p:cNvPr id="518" name="Google Shape;518;p61"/>
          <p:cNvSpPr txBox="1"/>
          <p:nvPr>
            <p:ph idx="1" type="body"/>
          </p:nvPr>
        </p:nvSpPr>
        <p:spPr>
          <a:xfrm>
            <a:off x="713250" y="1017725"/>
            <a:ext cx="7717500" cy="3719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300">
                <a:solidFill>
                  <a:schemeClr val="dk1"/>
                </a:solidFill>
                <a:latin typeface="Arial"/>
                <a:ea typeface="Arial"/>
                <a:cs typeface="Arial"/>
                <a:sym typeface="Arial"/>
              </a:rPr>
              <a:t>We have used </a:t>
            </a:r>
            <a:r>
              <a:rPr b="1" lang="en" sz="1300">
                <a:solidFill>
                  <a:schemeClr val="dk1"/>
                </a:solidFill>
                <a:latin typeface="Arial"/>
                <a:ea typeface="Arial"/>
                <a:cs typeface="Arial"/>
                <a:sym typeface="Arial"/>
              </a:rPr>
              <a:t>Loopy Belief Propagation</a:t>
            </a:r>
            <a:r>
              <a:rPr lang="en" sz="1300">
                <a:solidFill>
                  <a:schemeClr val="dk1"/>
                </a:solidFill>
                <a:latin typeface="Arial"/>
                <a:ea typeface="Arial"/>
                <a:cs typeface="Arial"/>
                <a:sym typeface="Arial"/>
              </a:rPr>
              <a:t> (LBP) to fill the crossword grid by combining probabilistic candidate answers with grid constraints.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latin typeface="Arial"/>
                <a:ea typeface="Arial"/>
                <a:cs typeface="Arial"/>
                <a:sym typeface="Arial"/>
              </a:rPr>
              <a:t>Key Concepts:</a:t>
            </a:r>
            <a:endParaRPr b="1"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solidFill>
                  <a:schemeClr val="dk1"/>
                </a:solidFill>
                <a:latin typeface="Arial"/>
                <a:ea typeface="Arial"/>
                <a:cs typeface="Arial"/>
                <a:sym typeface="Arial"/>
              </a:rPr>
              <a:t>The grid is modeled as a </a:t>
            </a:r>
            <a:r>
              <a:rPr b="1" lang="en" sz="1300">
                <a:solidFill>
                  <a:schemeClr val="dk1"/>
                </a:solidFill>
                <a:latin typeface="Arial"/>
                <a:ea typeface="Arial"/>
                <a:cs typeface="Arial"/>
                <a:sym typeface="Arial"/>
              </a:rPr>
              <a:t>probabilistic graphical model</a:t>
            </a:r>
            <a:r>
              <a:rPr lang="en"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solidFill>
                  <a:schemeClr val="dk1"/>
                </a:solidFill>
                <a:latin typeface="Arial"/>
                <a:ea typeface="Arial"/>
                <a:cs typeface="Arial"/>
                <a:sym typeface="Arial"/>
              </a:rPr>
              <a:t>Each cell is a </a:t>
            </a:r>
            <a:r>
              <a:rPr b="1" lang="en" sz="1300">
                <a:solidFill>
                  <a:schemeClr val="dk1"/>
                </a:solidFill>
                <a:latin typeface="Arial"/>
                <a:ea typeface="Arial"/>
                <a:cs typeface="Arial"/>
                <a:sym typeface="Arial"/>
              </a:rPr>
              <a:t>VariableNode</a:t>
            </a:r>
            <a:r>
              <a:rPr lang="en" sz="1300">
                <a:solidFill>
                  <a:schemeClr val="dk1"/>
                </a:solidFill>
                <a:latin typeface="Arial"/>
                <a:ea typeface="Arial"/>
                <a:cs typeface="Arial"/>
                <a:sym typeface="Arial"/>
              </a:rPr>
              <a:t>, representing 26 letter possibilities (A–Z).</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solidFill>
                  <a:schemeClr val="dk1"/>
                </a:solidFill>
                <a:latin typeface="Arial"/>
                <a:ea typeface="Arial"/>
                <a:cs typeface="Arial"/>
                <a:sym typeface="Arial"/>
              </a:rPr>
              <a:t>Each clue is a </a:t>
            </a:r>
            <a:r>
              <a:rPr b="1" lang="en" sz="1300">
                <a:solidFill>
                  <a:schemeClr val="dk1"/>
                </a:solidFill>
                <a:latin typeface="Arial"/>
                <a:ea typeface="Arial"/>
                <a:cs typeface="Arial"/>
                <a:sym typeface="Arial"/>
              </a:rPr>
              <a:t>FactorNode</a:t>
            </a:r>
            <a:r>
              <a:rPr lang="en" sz="1300">
                <a:solidFill>
                  <a:schemeClr val="dk1"/>
                </a:solidFill>
                <a:latin typeface="Arial"/>
                <a:ea typeface="Arial"/>
                <a:cs typeface="Arial"/>
                <a:sym typeface="Arial"/>
              </a:rPr>
              <a:t>, which connects to VariableNodes and sends probabilistic messages.</a:t>
            </a:r>
            <a:endParaRPr sz="13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sz="1300">
                <a:solidFill>
                  <a:schemeClr val="dk1"/>
                </a:solidFill>
                <a:latin typeface="Arial"/>
                <a:ea typeface="Arial"/>
                <a:cs typeface="Arial"/>
                <a:sym typeface="Arial"/>
              </a:rPr>
              <a:t>Implementation:</a:t>
            </a:r>
            <a:endParaRPr b="1" sz="1300">
              <a:solidFill>
                <a:schemeClr val="dk1"/>
              </a:solidFill>
              <a:latin typeface="Arial"/>
              <a:ea typeface="Arial"/>
              <a:cs typeface="Arial"/>
              <a:sym typeface="Arial"/>
            </a:endParaRPr>
          </a:p>
          <a:p>
            <a:pPr indent="-311150" lvl="0" marL="457200" rtl="0" algn="l">
              <a:lnSpc>
                <a:spcPct val="115000"/>
              </a:lnSpc>
              <a:spcBef>
                <a:spcPts val="1200"/>
              </a:spcBef>
              <a:spcAft>
                <a:spcPts val="0"/>
              </a:spcAft>
              <a:buSzPts val="1300"/>
              <a:buFont typeface="Arial"/>
              <a:buChar char="●"/>
            </a:pPr>
            <a:r>
              <a:rPr lang="en" sz="1300">
                <a:solidFill>
                  <a:schemeClr val="dk1"/>
                </a:solidFill>
                <a:latin typeface="Arial"/>
                <a:ea typeface="Arial"/>
                <a:cs typeface="Arial"/>
                <a:sym typeface="Arial"/>
              </a:rPr>
              <a:t>Built using </a:t>
            </a:r>
            <a:r>
              <a:rPr b="1" lang="en" sz="1300">
                <a:solidFill>
                  <a:schemeClr val="dk1"/>
                </a:solidFill>
                <a:latin typeface="Arial"/>
                <a:ea typeface="Arial"/>
                <a:cs typeface="Arial"/>
                <a:sym typeface="Arial"/>
              </a:rPr>
              <a:t>VariableNode</a:t>
            </a:r>
            <a:r>
              <a:rPr lang="en" sz="1300">
                <a:solidFill>
                  <a:schemeClr val="dk1"/>
                </a:solidFill>
                <a:latin typeface="Arial"/>
                <a:ea typeface="Arial"/>
                <a:cs typeface="Arial"/>
                <a:sym typeface="Arial"/>
              </a:rPr>
              <a:t>, </a:t>
            </a:r>
            <a:r>
              <a:rPr b="1" lang="en" sz="1300">
                <a:solidFill>
                  <a:schemeClr val="dk1"/>
                </a:solidFill>
                <a:latin typeface="Arial"/>
                <a:ea typeface="Arial"/>
                <a:cs typeface="Arial"/>
                <a:sym typeface="Arial"/>
              </a:rPr>
              <a:t>FactorNode</a:t>
            </a:r>
            <a:r>
              <a:rPr lang="en" sz="1300">
                <a:solidFill>
                  <a:schemeClr val="dk1"/>
                </a:solidFill>
                <a:latin typeface="Arial"/>
                <a:ea typeface="Arial"/>
                <a:cs typeface="Arial"/>
                <a:sym typeface="Arial"/>
              </a:rPr>
              <a:t>, and </a:t>
            </a:r>
            <a:r>
              <a:rPr b="1" lang="en" sz="1300">
                <a:solidFill>
                  <a:schemeClr val="dk1"/>
                </a:solidFill>
                <a:latin typeface="Arial"/>
                <a:ea typeface="Arial"/>
                <a:cs typeface="Arial"/>
                <a:sym typeface="Arial"/>
              </a:rPr>
              <a:t>CrosswordSolvingGrid</a:t>
            </a:r>
            <a:r>
              <a:rPr lang="en" sz="1300">
                <a:solidFill>
                  <a:schemeClr val="dk1"/>
                </a:solidFill>
                <a:latin typeface="Arial"/>
                <a:ea typeface="Arial"/>
                <a:cs typeface="Arial"/>
                <a:sym typeface="Arial"/>
              </a:rPr>
              <a:t> classes</a:t>
            </a:r>
            <a:r>
              <a:rPr lang="en" sz="1300">
                <a:solidFill>
                  <a:schemeClr val="dk1"/>
                </a:solidFill>
                <a:latin typeface="Arial"/>
                <a:ea typeface="Arial"/>
                <a:cs typeface="Arial"/>
                <a:sym typeface="Arial"/>
              </a:rPr>
              <a:t>.</a:t>
            </a:r>
            <a:endParaRPr sz="1300">
              <a:solidFill>
                <a:schemeClr val="dk1"/>
              </a:solidFill>
              <a:latin typeface="Arial"/>
              <a:ea typeface="Arial"/>
              <a:cs typeface="Arial"/>
              <a:sym typeface="Arial"/>
            </a:endParaRPr>
          </a:p>
          <a:p>
            <a:pPr indent="-311150" lvl="0" marL="457200" rtl="0" algn="l">
              <a:lnSpc>
                <a:spcPct val="115000"/>
              </a:lnSpc>
              <a:spcBef>
                <a:spcPts val="0"/>
              </a:spcBef>
              <a:spcAft>
                <a:spcPts val="0"/>
              </a:spcAft>
              <a:buSzPts val="1300"/>
              <a:buFont typeface="Arial"/>
              <a:buChar char="●"/>
            </a:pPr>
            <a:r>
              <a:rPr lang="en" sz="1300">
                <a:solidFill>
                  <a:schemeClr val="dk1"/>
                </a:solidFill>
                <a:latin typeface="Arial"/>
                <a:ea typeface="Arial"/>
                <a:cs typeface="Arial"/>
                <a:sym typeface="Arial"/>
              </a:rPr>
              <a:t>25 iterations of LBP are run. Final letter is chosen greedily using highest marginal probability.</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2"/>
          <p:cNvSpPr txBox="1"/>
          <p:nvPr>
            <p:ph type="title"/>
          </p:nvPr>
        </p:nvSpPr>
        <p:spPr>
          <a:xfrm>
            <a:off x="713225" y="445025"/>
            <a:ext cx="7795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Crossword Solving with Loopy Belief Propagation (LBP)</a:t>
            </a:r>
            <a:endParaRPr sz="2500"/>
          </a:p>
        </p:txBody>
      </p:sp>
      <p:sp>
        <p:nvSpPr>
          <p:cNvPr id="524" name="Google Shape;524;p62"/>
          <p:cNvSpPr txBox="1"/>
          <p:nvPr>
            <p:ph idx="1" type="body"/>
          </p:nvPr>
        </p:nvSpPr>
        <p:spPr>
          <a:xfrm>
            <a:off x="713250" y="1017725"/>
            <a:ext cx="7717500" cy="3719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Message Passing (LBP):</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Messages mi→j​ represent a node's belief about a neighbor's letter. These messages are updated using:</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Potential Functions:</a:t>
            </a:r>
            <a:endParaRPr b="1">
              <a:solidFill>
                <a:schemeClr val="dk1"/>
              </a:solidFill>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
                <a:solidFill>
                  <a:schemeClr val="dk1"/>
                </a:solidFill>
                <a:latin typeface="Arial"/>
                <a:ea typeface="Arial"/>
                <a:cs typeface="Arial"/>
                <a:sym typeface="Arial"/>
              </a:rPr>
              <a:t>ψ(xi)​): Prior from Bi-Encoder</a:t>
            </a:r>
            <a:endParaRPr>
              <a:solidFill>
                <a:schemeClr val="dk1"/>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a:solidFill>
                  <a:schemeClr val="dk1"/>
                </a:solidFill>
                <a:latin typeface="Arial"/>
                <a:ea typeface="Arial"/>
                <a:cs typeface="Arial"/>
                <a:sym typeface="Arial"/>
              </a:rPr>
              <a:t>ϕ(xi,xj): Indicator for across/down match</a:t>
            </a:r>
            <a:endParaRPr>
              <a:solidFill>
                <a:schemeClr val="dk1"/>
              </a:solidFill>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
                <a:solidFill>
                  <a:schemeClr val="dk1"/>
                </a:solidFill>
                <a:latin typeface="Arial"/>
                <a:ea typeface="Arial"/>
                <a:cs typeface="Arial"/>
                <a:sym typeface="Arial"/>
              </a:rPr>
              <a:t>ξ(xi​,xj​): Bigram probability for adjacent letters</a:t>
            </a:r>
            <a:endParaRPr/>
          </a:p>
        </p:txBody>
      </p:sp>
      <p:pic>
        <p:nvPicPr>
          <p:cNvPr id="525" name="Google Shape;525;p62"/>
          <p:cNvPicPr preferRelativeResize="0"/>
          <p:nvPr/>
        </p:nvPicPr>
        <p:blipFill>
          <a:blip r:embed="rId3">
            <a:alphaModFix/>
          </a:blip>
          <a:stretch>
            <a:fillRect/>
          </a:stretch>
        </p:blipFill>
        <p:spPr>
          <a:xfrm>
            <a:off x="967475" y="1650102"/>
            <a:ext cx="7124700" cy="11760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63"/>
          <p:cNvSpPr txBox="1"/>
          <p:nvPr>
            <p:ph idx="1" type="body"/>
          </p:nvPr>
        </p:nvSpPr>
        <p:spPr>
          <a:xfrm>
            <a:off x="713250" y="1017725"/>
            <a:ext cx="7717500" cy="3719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latin typeface="Arial"/>
                <a:ea typeface="Arial"/>
                <a:cs typeface="Arial"/>
                <a:sym typeface="Arial"/>
              </a:rPr>
              <a:t>The </a:t>
            </a:r>
            <a:r>
              <a:rPr b="1" lang="en">
                <a:solidFill>
                  <a:schemeClr val="dk1"/>
                </a:solidFill>
                <a:latin typeface="Arial"/>
                <a:ea typeface="Arial"/>
                <a:cs typeface="Arial"/>
                <a:sym typeface="Arial"/>
              </a:rPr>
              <a:t>Sweep Clip algorithm</a:t>
            </a:r>
            <a:r>
              <a:rPr lang="en">
                <a:solidFill>
                  <a:schemeClr val="dk1"/>
                </a:solidFill>
                <a:latin typeface="Arial"/>
                <a:ea typeface="Arial"/>
                <a:cs typeface="Arial"/>
                <a:sym typeface="Arial"/>
              </a:rPr>
              <a:t> is typically used in optimization and graph-based tasks, where a set of constraints or variables are iteratively adjusted to reach a feasible or optimal solution. The solver is essentially performing a </a:t>
            </a:r>
            <a:r>
              <a:rPr b="1" lang="en">
                <a:solidFill>
                  <a:schemeClr val="dk1"/>
                </a:solidFill>
                <a:latin typeface="Arial"/>
                <a:ea typeface="Arial"/>
                <a:cs typeface="Arial"/>
                <a:sym typeface="Arial"/>
              </a:rPr>
              <a:t>sweeping process</a:t>
            </a:r>
            <a:r>
              <a:rPr lang="en">
                <a:solidFill>
                  <a:schemeClr val="dk1"/>
                </a:solidFill>
                <a:latin typeface="Arial"/>
                <a:ea typeface="Arial"/>
                <a:cs typeface="Arial"/>
                <a:sym typeface="Arial"/>
              </a:rPr>
              <a:t>, gradually refining its search space and adjusting answers at each step, where "clip" refers to cutting down or pruning incorrect or inconsistent answers</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rPr b="1" lang="en">
                <a:solidFill>
                  <a:schemeClr val="dk1"/>
                </a:solidFill>
                <a:latin typeface="Arial"/>
                <a:ea typeface="Arial"/>
                <a:cs typeface="Arial"/>
                <a:sym typeface="Arial"/>
              </a:rPr>
              <a:t>Candidate answer generation</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Initially, the candidate answers are generated by passing the clue and the answer length, in a particular format to an openAI model (GPT 4 Turbo). </a:t>
            </a:r>
            <a:endParaRPr b="1">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Depth = Iteration Step</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At each </a:t>
            </a:r>
            <a:r>
              <a:rPr i="1" lang="en">
                <a:solidFill>
                  <a:schemeClr val="dk1"/>
                </a:solidFill>
                <a:latin typeface="Arial"/>
                <a:ea typeface="Arial"/>
                <a:cs typeface="Arial"/>
                <a:sym typeface="Arial"/>
              </a:rPr>
              <a:t>depth</a:t>
            </a:r>
            <a:r>
              <a:rPr lang="en">
                <a:solidFill>
                  <a:schemeClr val="dk1"/>
                </a:solidFill>
                <a:latin typeface="Arial"/>
                <a:ea typeface="Arial"/>
                <a:cs typeface="Arial"/>
                <a:sym typeface="Arial"/>
              </a:rPr>
              <a:t>, the solver refines its guesses, gradually improving the crossword state.</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Constraint Pruning</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Answers violating clue constraints are pruned, ensuring consistency across the board.</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Graph-Based Search</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A graph of clues is used to track relationships. Edges represent shared letters or overlaps.</a:t>
            </a:r>
            <a:endParaRPr>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latin typeface="Arial"/>
                <a:ea typeface="Arial"/>
                <a:cs typeface="Arial"/>
                <a:sym typeface="Arial"/>
              </a:rPr>
              <a:t>Progressive Refinement</a:t>
            </a:r>
            <a:br>
              <a:rPr b="1" lang="en">
                <a:solidFill>
                  <a:schemeClr val="dk1"/>
                </a:solidFill>
                <a:latin typeface="Arial"/>
                <a:ea typeface="Arial"/>
                <a:cs typeface="Arial"/>
                <a:sym typeface="Arial"/>
              </a:rPr>
            </a:br>
            <a:r>
              <a:rPr lang="en">
                <a:solidFill>
                  <a:schemeClr val="dk1"/>
                </a:solidFill>
                <a:latin typeface="Arial"/>
                <a:ea typeface="Arial"/>
                <a:cs typeface="Arial"/>
                <a:sym typeface="Arial"/>
              </a:rPr>
              <a:t> Solver sweeps deeper (increasing depth) until all clues are valid or </a:t>
            </a:r>
            <a:r>
              <a:rPr lang="en">
                <a:solidFill>
                  <a:srgbClr val="188038"/>
                </a:solidFill>
                <a:latin typeface="Roboto Mono"/>
                <a:ea typeface="Roboto Mono"/>
                <a:cs typeface="Roboto Mono"/>
                <a:sym typeface="Roboto Mono"/>
              </a:rPr>
              <a:t>max_depth</a:t>
            </a:r>
            <a:r>
              <a:rPr lang="en">
                <a:solidFill>
                  <a:schemeClr val="dk1"/>
                </a:solidFill>
                <a:latin typeface="Arial"/>
                <a:ea typeface="Arial"/>
                <a:cs typeface="Arial"/>
                <a:sym typeface="Arial"/>
              </a:rPr>
              <a:t> is reached.</a:t>
            </a:r>
            <a:endParaRPr>
              <a:solidFill>
                <a:schemeClr val="dk1"/>
              </a:solidFill>
              <a:latin typeface="Arial"/>
              <a:ea typeface="Arial"/>
              <a:cs typeface="Arial"/>
              <a:sym typeface="Arial"/>
            </a:endParaRPr>
          </a:p>
          <a:p>
            <a:pPr indent="0" lvl="0" marL="0" rtl="0" algn="l">
              <a:lnSpc>
                <a:spcPct val="115000"/>
              </a:lnSpc>
              <a:spcBef>
                <a:spcPts val="1200"/>
              </a:spcBef>
              <a:spcAft>
                <a:spcPts val="1200"/>
              </a:spcAft>
              <a:buNone/>
            </a:pPr>
            <a:r>
              <a:t/>
            </a:r>
            <a:endParaRPr>
              <a:solidFill>
                <a:schemeClr val="dk1"/>
              </a:solidFill>
              <a:latin typeface="Arial"/>
              <a:ea typeface="Arial"/>
              <a:cs typeface="Arial"/>
              <a:sym typeface="Arial"/>
            </a:endParaRPr>
          </a:p>
        </p:txBody>
      </p:sp>
      <p:sp>
        <p:nvSpPr>
          <p:cNvPr id="531" name="Google Shape;531;p63"/>
          <p:cNvSpPr txBox="1"/>
          <p:nvPr>
            <p:ph type="title"/>
          </p:nvPr>
        </p:nvSpPr>
        <p:spPr>
          <a:xfrm>
            <a:off x="713225" y="445025"/>
            <a:ext cx="8151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200"/>
              <a:t>Sweep Clip Algorithm</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