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2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7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Classification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Shubhang </a:t>
            </a:r>
            <a:r>
              <a:rPr lang="en-US" sz="1600" dirty="0" err="1"/>
              <a:t>mittal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0A71F7-538D-3F5D-B000-82D55D2D3A8E}"/>
              </a:ext>
            </a:extLst>
          </p:cNvPr>
          <p:cNvSpPr txBox="1"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Decision Tree 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FFDDF-29DB-CCA5-05D8-232572A8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998687"/>
            <a:ext cx="6798082" cy="486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6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0A71F7-538D-3F5D-B000-82D55D2D3A8E}"/>
              </a:ext>
            </a:extLst>
          </p:cNvPr>
          <p:cNvSpPr txBox="1"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Decision Tree 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8BB1D-5C07-F657-B77A-2E8481751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998687"/>
            <a:ext cx="6798082" cy="486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4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0A71F7-538D-3F5D-B000-82D55D2D3A8E}"/>
              </a:ext>
            </a:extLst>
          </p:cNvPr>
          <p:cNvSpPr txBox="1"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Decision Tree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13B1B-AF8C-A02A-2B50-C05B56823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998687"/>
            <a:ext cx="6798082" cy="486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6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5014DE1B-FD50-40B1-A8A5-304666E7C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91B41FE9-4F8F-4675-8668-D3330B371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A57668-0B41-494E-A853-A35939A75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45" y="1602063"/>
            <a:ext cx="5136388" cy="3672516"/>
          </a:xfrm>
          <a:prstGeom prst="rect">
            <a:avLst/>
          </a:prstGeom>
        </p:spPr>
      </p:pic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E230929C-760C-4746-B0AE-0D09A78A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38225"/>
            <a:ext cx="0" cy="47625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F7BE351-3295-1907-2B0A-A9C67183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1730472"/>
            <a:ext cx="5136388" cy="34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3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B3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AE09E-83E3-29CE-70DB-820BCFCD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Logistic Regression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916D97-282E-F883-70CE-3D975189E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118" y="1295400"/>
            <a:ext cx="6966858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83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AE09E-83E3-29CE-70DB-820BCFCD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Logistic Regression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D5FCA7-ACBE-3AC1-7794-D6773A6FE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335" y="1491388"/>
            <a:ext cx="6275667" cy="38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2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AE09E-83E3-29CE-70DB-820BCFCD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Logistic Regression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FF239F-500D-D2F2-275E-A41286EF0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3983" y="640080"/>
            <a:ext cx="579237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2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4846-2DFD-B1B5-E93F-36C0B966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D630-7818-8B28-3557-70FCDE65E4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Standard Linear Regression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62060-220D-126E-CA1A-4D3385678F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465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4846-2DFD-B1B5-E93F-36C0B966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 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5D630-7818-8B28-3557-70FCDE65E41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N" dirty="0"/>
                  <a:t>Standard Linear Regression</a:t>
                </a:r>
              </a:p>
              <a:p>
                <a:r>
                  <a:rPr lang="en-IN" dirty="0"/>
                  <a:t>-Assume outcome is normally distributed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871400" lvl="5" indent="0">
                  <a:buNone/>
                </a:pPr>
                <a:r>
                  <a:rPr lang="en-IN" b="1" dirty="0"/>
                  <a:t>	</a:t>
                </a:r>
                <a:r>
                  <a:rPr lang="en-CA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5D630-7818-8B28-3557-70FCDE65E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83" t="-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062060-220D-126E-CA1A-4D3385678F0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N" dirty="0"/>
                  <a:t>Logistic Regression</a:t>
                </a:r>
              </a:p>
              <a:p>
                <a:r>
                  <a:rPr lang="en-IN" dirty="0"/>
                  <a:t>-Outcome is distributed according to Bernoulli Distribution</a:t>
                </a:r>
              </a:p>
              <a:p>
                <a:endParaRPr lang="en-IN" dirty="0"/>
              </a:p>
              <a:p>
                <a:pPr marL="1071400" lvl="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9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1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CA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IN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IN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I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IN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9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062060-220D-126E-CA1A-4D3385678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314" t="-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78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4846-2DFD-B1B5-E93F-36C0B966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 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5D630-7818-8B28-3557-70FCDE65E41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N" dirty="0"/>
                  <a:t>Standard Linear Regression</a:t>
                </a:r>
              </a:p>
              <a:p>
                <a:r>
                  <a:rPr lang="en-IN" dirty="0"/>
                  <a:t>-Assume outcome is normally distributed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871400" lvl="5" indent="0">
                  <a:buNone/>
                </a:pPr>
                <a:r>
                  <a:rPr lang="en-IN" b="1" dirty="0"/>
                  <a:t>	</a:t>
                </a:r>
                <a:r>
                  <a:rPr lang="en-CA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5D630-7818-8B28-3557-70FCDE65E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83" t="-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062060-220D-126E-CA1A-4D3385678F0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N" dirty="0"/>
                  <a:t>Logistic Regression</a:t>
                </a:r>
              </a:p>
              <a:p>
                <a:r>
                  <a:rPr lang="en-IN" dirty="0"/>
                  <a:t>-Outcome is distributed according to Bernoulli Distribution</a:t>
                </a:r>
              </a:p>
              <a:p>
                <a:endParaRPr lang="en-IN" dirty="0"/>
              </a:p>
              <a:p>
                <a:pPr marL="1071400" lvl="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9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IN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IN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I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IN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9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062060-220D-126E-CA1A-4D3385678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314" t="-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C966BA0-2BB8-D0CD-F3D7-95E40EE49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22" y="4731074"/>
            <a:ext cx="4949794" cy="779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35A792-7DFF-AA9C-C0B9-820FE8E02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516" y="4731074"/>
            <a:ext cx="5457040" cy="94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9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ACB35-324C-E6E3-6A53-5F334FB1FDEB}"/>
              </a:ext>
            </a:extLst>
          </p:cNvPr>
          <p:cNvSpPr txBox="1"/>
          <p:nvPr/>
        </p:nvSpPr>
        <p:spPr>
          <a:xfrm>
            <a:off x="484814" y="640080"/>
            <a:ext cx="3659246" cy="2850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 Classification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e Best Guide On How To Implement Decision Tree In Python">
            <a:extLst>
              <a:ext uri="{FF2B5EF4-FFF2-40B4-BE49-F238E27FC236}">
                <a16:creationId xmlns:a16="http://schemas.microsoft.com/office/drawing/2014/main" id="{B5640C58-A9FE-06E2-D505-FEB4B1CE1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" r="291" b="-2"/>
          <a:stretch/>
        </p:blipFill>
        <p:spPr bwMode="auto">
          <a:xfrm>
            <a:off x="4635095" y="10"/>
            <a:ext cx="75568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99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0A71F7-538D-3F5D-B000-82D55D2D3A8E}"/>
              </a:ext>
            </a:extLst>
          </p:cNvPr>
          <p:cNvSpPr txBox="1"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Decision Tree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3A8FD-9E33-3A4C-F988-D5295F806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973194"/>
            <a:ext cx="6798082" cy="491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5102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{D8AD0B0D-931F-4844-836A-D3472EBFC1B4}tf22712842_win32</Template>
  <TotalTime>786</TotalTime>
  <Words>110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Cambria Math</vt:lpstr>
      <vt:lpstr>Franklin Gothic Book</vt:lpstr>
      <vt:lpstr>1_RetrospectVTI</vt:lpstr>
      <vt:lpstr>Classification models</vt:lpstr>
      <vt:lpstr>Logistic Regression</vt:lpstr>
      <vt:lpstr>Logistic Regression</vt:lpstr>
      <vt:lpstr>Logistic Regression</vt:lpstr>
      <vt:lpstr>Logistic Regression </vt:lpstr>
      <vt:lpstr>Logistic Regression </vt:lpstr>
      <vt:lpstr>Logistic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models</dc:title>
  <dc:creator>Shubhang Mittal</dc:creator>
  <cp:lastModifiedBy>Shubhang Mittal</cp:lastModifiedBy>
  <cp:revision>1</cp:revision>
  <dcterms:created xsi:type="dcterms:W3CDTF">2022-06-26T11:45:24Z</dcterms:created>
  <dcterms:modified xsi:type="dcterms:W3CDTF">2022-06-27T00:51:54Z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