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2"/>
  </p:notesMasterIdLst>
  <p:sldIdLst>
    <p:sldId id="278" r:id="rId2"/>
    <p:sldId id="279" r:id="rId3"/>
    <p:sldId id="296" r:id="rId4"/>
    <p:sldId id="294" r:id="rId5"/>
    <p:sldId id="295" r:id="rId6"/>
    <p:sldId id="297" r:id="rId7"/>
    <p:sldId id="298" r:id="rId8"/>
    <p:sldId id="304" r:id="rId9"/>
    <p:sldId id="299" r:id="rId10"/>
    <p:sldId id="312" r:id="rId11"/>
    <p:sldId id="311" r:id="rId12"/>
    <p:sldId id="300" r:id="rId13"/>
    <p:sldId id="303" r:id="rId14"/>
    <p:sldId id="307" r:id="rId15"/>
    <p:sldId id="308" r:id="rId16"/>
    <p:sldId id="309" r:id="rId17"/>
    <p:sldId id="306" r:id="rId18"/>
    <p:sldId id="310" r:id="rId19"/>
    <p:sldId id="305" r:id="rId20"/>
    <p:sldId id="293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97B0E-7ADD-4802-A3BA-420E68863323}" v="20" dt="2023-01-27T05:27:15.563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1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 Mittapalli" userId="e86f0569e5975178" providerId="LiveId" clId="{3AF97B0E-7ADD-4802-A3BA-420E68863323}"/>
    <pc:docChg chg="undo custSel addSld delSld modSld sldOrd">
      <pc:chgData name="Bharath Mittapalli" userId="e86f0569e5975178" providerId="LiveId" clId="{3AF97B0E-7ADD-4802-A3BA-420E68863323}" dt="2023-01-30T08:42:49.697" v="806" actId="14100"/>
      <pc:docMkLst>
        <pc:docMk/>
      </pc:docMkLst>
      <pc:sldChg chg="modSp mod">
        <pc:chgData name="Bharath Mittapalli" userId="e86f0569e5975178" providerId="LiveId" clId="{3AF97B0E-7ADD-4802-A3BA-420E68863323}" dt="2023-01-27T05:15:39.441" v="531" actId="20577"/>
        <pc:sldMkLst>
          <pc:docMk/>
          <pc:sldMk cId="2131568492" sldId="278"/>
        </pc:sldMkLst>
        <pc:spChg chg="mod">
          <ac:chgData name="Bharath Mittapalli" userId="e86f0569e5975178" providerId="LiveId" clId="{3AF97B0E-7ADD-4802-A3BA-420E68863323}" dt="2023-01-27T05:15:29.480" v="528" actId="14100"/>
          <ac:spMkLst>
            <pc:docMk/>
            <pc:sldMk cId="2131568492" sldId="278"/>
            <ac:spMk id="2" creationId="{516860D9-9D47-C0BB-B2B4-4B6F2B36CFCC}"/>
          </ac:spMkLst>
        </pc:spChg>
        <pc:spChg chg="mod">
          <ac:chgData name="Bharath Mittapalli" userId="e86f0569e5975178" providerId="LiveId" clId="{3AF97B0E-7ADD-4802-A3BA-420E68863323}" dt="2023-01-27T05:15:39.441" v="531" actId="20577"/>
          <ac:spMkLst>
            <pc:docMk/>
            <pc:sldMk cId="2131568492" sldId="278"/>
            <ac:spMk id="3" creationId="{86C1060B-300F-3CE3-E5AA-D8E29791C960}"/>
          </ac:spMkLst>
        </pc:spChg>
      </pc:sldChg>
      <pc:sldChg chg="modSp mod">
        <pc:chgData name="Bharath Mittapalli" userId="e86f0569e5975178" providerId="LiveId" clId="{3AF97B0E-7ADD-4802-A3BA-420E68863323}" dt="2023-01-24T07:59:52.425" v="81" actId="20577"/>
        <pc:sldMkLst>
          <pc:docMk/>
          <pc:sldMk cId="3855531800" sldId="279"/>
        </pc:sldMkLst>
        <pc:spChg chg="mod">
          <ac:chgData name="Bharath Mittapalli" userId="e86f0569e5975178" providerId="LiveId" clId="{3AF97B0E-7ADD-4802-A3BA-420E68863323}" dt="2023-01-24T07:59:52.425" v="81" actId="20577"/>
          <ac:spMkLst>
            <pc:docMk/>
            <pc:sldMk cId="3855531800" sldId="279"/>
            <ac:spMk id="3" creationId="{4D1F66E5-D2D7-172B-46BA-FEBFE092CC7F}"/>
          </ac:spMkLst>
        </pc:spChg>
      </pc:sldChg>
      <pc:sldChg chg="modSp mod">
        <pc:chgData name="Bharath Mittapalli" userId="e86f0569e5975178" providerId="LiveId" clId="{3AF97B0E-7ADD-4802-A3BA-420E68863323}" dt="2023-01-24T06:29:03.443" v="68" actId="20577"/>
        <pc:sldMkLst>
          <pc:docMk/>
          <pc:sldMk cId="1003962426" sldId="293"/>
        </pc:sldMkLst>
        <pc:spChg chg="mod">
          <ac:chgData name="Bharath Mittapalli" userId="e86f0569e5975178" providerId="LiveId" clId="{3AF97B0E-7ADD-4802-A3BA-420E68863323}" dt="2023-01-24T06:29:03.443" v="68" actId="20577"/>
          <ac:spMkLst>
            <pc:docMk/>
            <pc:sldMk cId="1003962426" sldId="293"/>
            <ac:spMk id="3" creationId="{B787DFD8-D262-D485-B1F2-817C5A0928C5}"/>
          </ac:spMkLst>
        </pc:spChg>
      </pc:sldChg>
      <pc:sldChg chg="ord">
        <pc:chgData name="Bharath Mittapalli" userId="e86f0569e5975178" providerId="LiveId" clId="{3AF97B0E-7ADD-4802-A3BA-420E68863323}" dt="2023-01-27T04:23:33.852" v="351"/>
        <pc:sldMkLst>
          <pc:docMk/>
          <pc:sldMk cId="2558888038" sldId="294"/>
        </pc:sldMkLst>
      </pc:sldChg>
      <pc:sldChg chg="ord">
        <pc:chgData name="Bharath Mittapalli" userId="e86f0569e5975178" providerId="LiveId" clId="{3AF97B0E-7ADD-4802-A3BA-420E68863323}" dt="2023-01-27T04:23:49.842" v="355"/>
        <pc:sldMkLst>
          <pc:docMk/>
          <pc:sldMk cId="2830926661" sldId="295"/>
        </pc:sldMkLst>
      </pc:sldChg>
      <pc:sldChg chg="modSp mod ord">
        <pc:chgData name="Bharath Mittapalli" userId="e86f0569e5975178" providerId="LiveId" clId="{3AF97B0E-7ADD-4802-A3BA-420E68863323}" dt="2023-01-24T07:59:34.514" v="77"/>
        <pc:sldMkLst>
          <pc:docMk/>
          <pc:sldMk cId="1125473288" sldId="296"/>
        </pc:sldMkLst>
        <pc:spChg chg="mod">
          <ac:chgData name="Bharath Mittapalli" userId="e86f0569e5975178" providerId="LiveId" clId="{3AF97B0E-7ADD-4802-A3BA-420E68863323}" dt="2023-01-24T07:49:43.297" v="75" actId="20577"/>
          <ac:spMkLst>
            <pc:docMk/>
            <pc:sldMk cId="1125473288" sldId="296"/>
            <ac:spMk id="3" creationId="{8C5290C4-A1CD-B3CF-3ED1-ED7DFCF8E79E}"/>
          </ac:spMkLst>
        </pc:spChg>
      </pc:sldChg>
      <pc:sldChg chg="addSp delSp modSp new mod ord">
        <pc:chgData name="Bharath Mittapalli" userId="e86f0569e5975178" providerId="LiveId" clId="{3AF97B0E-7ADD-4802-A3BA-420E68863323}" dt="2023-01-24T09:30:06.822" v="105"/>
        <pc:sldMkLst>
          <pc:docMk/>
          <pc:sldMk cId="2635540991" sldId="297"/>
        </pc:sldMkLst>
        <pc:spChg chg="mod">
          <ac:chgData name="Bharath Mittapalli" userId="e86f0569e5975178" providerId="LiveId" clId="{3AF97B0E-7ADD-4802-A3BA-420E68863323}" dt="2023-01-24T09:29:05.156" v="99" actId="20577"/>
          <ac:spMkLst>
            <pc:docMk/>
            <pc:sldMk cId="2635540991" sldId="297"/>
            <ac:spMk id="2" creationId="{DDCDCACE-BBF1-5F00-D224-24EC9A71CC4A}"/>
          </ac:spMkLst>
        </pc:spChg>
        <pc:spChg chg="del">
          <ac:chgData name="Bharath Mittapalli" userId="e86f0569e5975178" providerId="LiveId" clId="{3AF97B0E-7ADD-4802-A3BA-420E68863323}" dt="2023-01-24T09:28:47.834" v="93" actId="22"/>
          <ac:spMkLst>
            <pc:docMk/>
            <pc:sldMk cId="2635540991" sldId="297"/>
            <ac:spMk id="3" creationId="{9B626BB2-99C2-FD99-189D-892C0F1CCCEA}"/>
          </ac:spMkLst>
        </pc:spChg>
        <pc:picChg chg="add mod ord">
          <ac:chgData name="Bharath Mittapalli" userId="e86f0569e5975178" providerId="LiveId" clId="{3AF97B0E-7ADD-4802-A3BA-420E68863323}" dt="2023-01-24T09:29:19.181" v="103" actId="1076"/>
          <ac:picMkLst>
            <pc:docMk/>
            <pc:sldMk cId="2635540991" sldId="297"/>
            <ac:picMk id="7" creationId="{CBFBF06E-A750-BCBE-6C51-3EFC4587969A}"/>
          </ac:picMkLst>
        </pc:picChg>
      </pc:sldChg>
      <pc:sldChg chg="addSp delSp modSp new mod ord">
        <pc:chgData name="Bharath Mittapalli" userId="e86f0569e5975178" providerId="LiveId" clId="{3AF97B0E-7ADD-4802-A3BA-420E68863323}" dt="2023-01-27T04:14:12.928" v="126"/>
        <pc:sldMkLst>
          <pc:docMk/>
          <pc:sldMk cId="3486481115" sldId="298"/>
        </pc:sldMkLst>
        <pc:spChg chg="mod">
          <ac:chgData name="Bharath Mittapalli" userId="e86f0569e5975178" providerId="LiveId" clId="{3AF97B0E-7ADD-4802-A3BA-420E68863323}" dt="2023-01-27T04:13:34.417" v="117" actId="20577"/>
          <ac:spMkLst>
            <pc:docMk/>
            <pc:sldMk cId="3486481115" sldId="298"/>
            <ac:spMk id="2" creationId="{6D6AB825-500D-AC5B-23EC-BD526DF9B977}"/>
          </ac:spMkLst>
        </pc:spChg>
        <pc:spChg chg="del">
          <ac:chgData name="Bharath Mittapalli" userId="e86f0569e5975178" providerId="LiveId" clId="{3AF97B0E-7ADD-4802-A3BA-420E68863323}" dt="2023-01-27T04:13:40.309" v="118" actId="22"/>
          <ac:spMkLst>
            <pc:docMk/>
            <pc:sldMk cId="3486481115" sldId="298"/>
            <ac:spMk id="3" creationId="{B1A25A47-CE2B-C660-2A8E-4F1B20721525}"/>
          </ac:spMkLst>
        </pc:spChg>
        <pc:picChg chg="add mod ord">
          <ac:chgData name="Bharath Mittapalli" userId="e86f0569e5975178" providerId="LiveId" clId="{3AF97B0E-7ADD-4802-A3BA-420E68863323}" dt="2023-01-27T04:14:05.578" v="124" actId="1076"/>
          <ac:picMkLst>
            <pc:docMk/>
            <pc:sldMk cId="3486481115" sldId="298"/>
            <ac:picMk id="5" creationId="{7548CC5F-2E74-BB1C-4753-BBAC44CD5BD8}"/>
          </ac:picMkLst>
        </pc:picChg>
      </pc:sldChg>
      <pc:sldChg chg="addSp delSp modSp new mod ord">
        <pc:chgData name="Bharath Mittapalli" userId="e86f0569e5975178" providerId="LiveId" clId="{3AF97B0E-7ADD-4802-A3BA-420E68863323}" dt="2023-01-27T04:24:01.099" v="357"/>
        <pc:sldMkLst>
          <pc:docMk/>
          <pc:sldMk cId="3191426807" sldId="299"/>
        </pc:sldMkLst>
        <pc:spChg chg="mod">
          <ac:chgData name="Bharath Mittapalli" userId="e86f0569e5975178" providerId="LiveId" clId="{3AF97B0E-7ADD-4802-A3BA-420E68863323}" dt="2023-01-27T04:15:27.740" v="153" actId="1076"/>
          <ac:spMkLst>
            <pc:docMk/>
            <pc:sldMk cId="3191426807" sldId="299"/>
            <ac:spMk id="2" creationId="{6E8C15C3-437C-6ECC-B357-5FC9E9F369CB}"/>
          </ac:spMkLst>
        </pc:spChg>
        <pc:spChg chg="del mod">
          <ac:chgData name="Bharath Mittapalli" userId="e86f0569e5975178" providerId="LiveId" clId="{3AF97B0E-7ADD-4802-A3BA-420E68863323}" dt="2023-01-27T04:15:57.611" v="157" actId="22"/>
          <ac:spMkLst>
            <pc:docMk/>
            <pc:sldMk cId="3191426807" sldId="299"/>
            <ac:spMk id="3" creationId="{27713BED-523C-3DFE-8FCF-D1C2D6F05F3F}"/>
          </ac:spMkLst>
        </pc:spChg>
        <pc:spChg chg="add mod">
          <ac:chgData name="Bharath Mittapalli" userId="e86f0569e5975178" providerId="LiveId" clId="{3AF97B0E-7ADD-4802-A3BA-420E68863323}" dt="2023-01-27T04:20:46.671" v="279" actId="20577"/>
          <ac:spMkLst>
            <pc:docMk/>
            <pc:sldMk cId="3191426807" sldId="299"/>
            <ac:spMk id="11" creationId="{8AAB6E8A-C190-59B1-0AA1-ECF4ED654F80}"/>
          </ac:spMkLst>
        </pc:spChg>
        <pc:picChg chg="add del mod ord">
          <ac:chgData name="Bharath Mittapalli" userId="e86f0569e5975178" providerId="LiveId" clId="{3AF97B0E-7ADD-4802-A3BA-420E68863323}" dt="2023-01-27T04:17:10.004" v="162" actId="478"/>
          <ac:picMkLst>
            <pc:docMk/>
            <pc:sldMk cId="3191426807" sldId="299"/>
            <ac:picMk id="5" creationId="{5A39FE9A-C44A-89F8-E29D-DDCBEAD8E37F}"/>
          </ac:picMkLst>
        </pc:picChg>
        <pc:picChg chg="add del mod">
          <ac:chgData name="Bharath Mittapalli" userId="e86f0569e5975178" providerId="LiveId" clId="{3AF97B0E-7ADD-4802-A3BA-420E68863323}" dt="2023-01-27T04:17:40.027" v="166" actId="478"/>
          <ac:picMkLst>
            <pc:docMk/>
            <pc:sldMk cId="3191426807" sldId="299"/>
            <ac:picMk id="7" creationId="{8713533B-D17C-405E-C4CE-A33427AB5F52}"/>
          </ac:picMkLst>
        </pc:picChg>
        <pc:picChg chg="add mod">
          <ac:chgData name="Bharath Mittapalli" userId="e86f0569e5975178" providerId="LiveId" clId="{3AF97B0E-7ADD-4802-A3BA-420E68863323}" dt="2023-01-27T04:19:43.102" v="173" actId="1076"/>
          <ac:picMkLst>
            <pc:docMk/>
            <pc:sldMk cId="3191426807" sldId="299"/>
            <ac:picMk id="9" creationId="{6E3B85AD-0EAA-42E8-A923-0A6848139A20}"/>
          </ac:picMkLst>
        </pc:picChg>
        <pc:picChg chg="add mod">
          <ac:chgData name="Bharath Mittapalli" userId="e86f0569e5975178" providerId="LiveId" clId="{3AF97B0E-7ADD-4802-A3BA-420E68863323}" dt="2023-01-27T04:19:29.967" v="172" actId="1076"/>
          <ac:picMkLst>
            <pc:docMk/>
            <pc:sldMk cId="3191426807" sldId="299"/>
            <ac:picMk id="13" creationId="{AEDED47E-E30A-4779-E213-60F4276C3369}"/>
          </ac:picMkLst>
        </pc:picChg>
        <pc:picChg chg="add mod">
          <ac:chgData name="Bharath Mittapalli" userId="e86f0569e5975178" providerId="LiveId" clId="{3AF97B0E-7ADD-4802-A3BA-420E68863323}" dt="2023-01-27T04:19:16.892" v="171" actId="1076"/>
          <ac:picMkLst>
            <pc:docMk/>
            <pc:sldMk cId="3191426807" sldId="299"/>
            <ac:picMk id="15" creationId="{45BC3499-4E86-BA85-2BCB-5B26DAC7E9DA}"/>
          </ac:picMkLst>
        </pc:picChg>
      </pc:sldChg>
      <pc:sldChg chg="addSp delSp modSp new mod">
        <pc:chgData name="Bharath Mittapalli" userId="e86f0569e5975178" providerId="LiveId" clId="{3AF97B0E-7ADD-4802-A3BA-420E68863323}" dt="2023-01-27T04:23:08.294" v="349" actId="14100"/>
        <pc:sldMkLst>
          <pc:docMk/>
          <pc:sldMk cId="10344602" sldId="300"/>
        </pc:sldMkLst>
        <pc:spChg chg="mod">
          <ac:chgData name="Bharath Mittapalli" userId="e86f0569e5975178" providerId="LiveId" clId="{3AF97B0E-7ADD-4802-A3BA-420E68863323}" dt="2023-01-27T04:21:56.264" v="294" actId="20577"/>
          <ac:spMkLst>
            <pc:docMk/>
            <pc:sldMk cId="10344602" sldId="300"/>
            <ac:spMk id="2" creationId="{481D1D02-32AD-8924-F352-557F4D790F85}"/>
          </ac:spMkLst>
        </pc:spChg>
        <pc:spChg chg="mod">
          <ac:chgData name="Bharath Mittapalli" userId="e86f0569e5975178" providerId="LiveId" clId="{3AF97B0E-7ADD-4802-A3BA-420E68863323}" dt="2023-01-27T04:22:31.997" v="344" actId="1076"/>
          <ac:spMkLst>
            <pc:docMk/>
            <pc:sldMk cId="10344602" sldId="300"/>
            <ac:spMk id="3" creationId="{85A83BB5-783E-02E6-E550-2632B4F64916}"/>
          </ac:spMkLst>
        </pc:spChg>
        <pc:spChg chg="del">
          <ac:chgData name="Bharath Mittapalli" userId="e86f0569e5975178" providerId="LiveId" clId="{3AF97B0E-7ADD-4802-A3BA-420E68863323}" dt="2023-01-27T04:22:15.630" v="342"/>
          <ac:spMkLst>
            <pc:docMk/>
            <pc:sldMk cId="10344602" sldId="300"/>
            <ac:spMk id="4" creationId="{CFAE7BA6-4BFB-0418-A682-F8FF0B001BB8}"/>
          </ac:spMkLst>
        </pc:spChg>
        <pc:spChg chg="mod">
          <ac:chgData name="Bharath Mittapalli" userId="e86f0569e5975178" providerId="LiveId" clId="{3AF97B0E-7ADD-4802-A3BA-420E68863323}" dt="2023-01-27T04:22:36.037" v="345" actId="1076"/>
          <ac:spMkLst>
            <pc:docMk/>
            <pc:sldMk cId="10344602" sldId="300"/>
            <ac:spMk id="5" creationId="{11EC8914-D0E7-C9D9-D00D-11C8BAC4F7F0}"/>
          </ac:spMkLst>
        </pc:spChg>
        <pc:spChg chg="del">
          <ac:chgData name="Bharath Mittapalli" userId="e86f0569e5975178" providerId="LiveId" clId="{3AF97B0E-7ADD-4802-A3BA-420E68863323}" dt="2023-01-27T04:22:24.919" v="343"/>
          <ac:spMkLst>
            <pc:docMk/>
            <pc:sldMk cId="10344602" sldId="300"/>
            <ac:spMk id="6" creationId="{2563896A-BB02-33A4-5389-713BD4D13EBD}"/>
          </ac:spMkLst>
        </pc:spChg>
        <pc:picChg chg="add mod">
          <ac:chgData name="Bharath Mittapalli" userId="e86f0569e5975178" providerId="LiveId" clId="{3AF97B0E-7ADD-4802-A3BA-420E68863323}" dt="2023-01-27T04:22:45.278" v="346" actId="14100"/>
          <ac:picMkLst>
            <pc:docMk/>
            <pc:sldMk cId="10344602" sldId="300"/>
            <ac:picMk id="8" creationId="{2E8CE74F-4D0D-4BC9-A740-9AECA8F5D0C9}"/>
          </ac:picMkLst>
        </pc:picChg>
        <pc:picChg chg="add mod">
          <ac:chgData name="Bharath Mittapalli" userId="e86f0569e5975178" providerId="LiveId" clId="{3AF97B0E-7ADD-4802-A3BA-420E68863323}" dt="2023-01-27T04:23:08.294" v="349" actId="14100"/>
          <ac:picMkLst>
            <pc:docMk/>
            <pc:sldMk cId="10344602" sldId="300"/>
            <ac:picMk id="9" creationId="{8CB738D3-7659-4ADA-9E96-44DCC88057AC}"/>
          </ac:picMkLst>
        </pc:picChg>
      </pc:sldChg>
      <pc:sldChg chg="modSp new del mod">
        <pc:chgData name="Bharath Mittapalli" userId="e86f0569e5975178" providerId="LiveId" clId="{3AF97B0E-7ADD-4802-A3BA-420E68863323}" dt="2023-01-27T05:04:28.801" v="472" actId="680"/>
        <pc:sldMkLst>
          <pc:docMk/>
          <pc:sldMk cId="718669813" sldId="301"/>
        </pc:sldMkLst>
        <pc:spChg chg="mod">
          <ac:chgData name="Bharath Mittapalli" userId="e86f0569e5975178" providerId="LiveId" clId="{3AF97B0E-7ADD-4802-A3BA-420E68863323}" dt="2023-01-27T05:04:28.518" v="471"/>
          <ac:spMkLst>
            <pc:docMk/>
            <pc:sldMk cId="718669813" sldId="301"/>
            <ac:spMk id="3" creationId="{94F2B460-40B7-3C57-D921-2AAB6D854E01}"/>
          </ac:spMkLst>
        </pc:spChg>
      </pc:sldChg>
      <pc:sldChg chg="modSp new add del mod">
        <pc:chgData name="Bharath Mittapalli" userId="e86f0569e5975178" providerId="LiveId" clId="{3AF97B0E-7ADD-4802-A3BA-420E68863323}" dt="2023-01-27T05:04:35.719" v="480" actId="680"/>
        <pc:sldMkLst>
          <pc:docMk/>
          <pc:sldMk cId="1966162632" sldId="301"/>
        </pc:sldMkLst>
        <pc:spChg chg="mod">
          <ac:chgData name="Bharath Mittapalli" userId="e86f0569e5975178" providerId="LiveId" clId="{3AF97B0E-7ADD-4802-A3BA-420E68863323}" dt="2023-01-27T05:04:35.217" v="479" actId="20577"/>
          <ac:spMkLst>
            <pc:docMk/>
            <pc:sldMk cId="1966162632" sldId="301"/>
            <ac:spMk id="2" creationId="{7A37C552-5C7A-A33A-E5BC-0AEA4C98B096}"/>
          </ac:spMkLst>
        </pc:spChg>
        <pc:spChg chg="mod">
          <ac:chgData name="Bharath Mittapalli" userId="e86f0569e5975178" providerId="LiveId" clId="{3AF97B0E-7ADD-4802-A3BA-420E68863323}" dt="2023-01-27T05:04:34.687" v="478"/>
          <ac:spMkLst>
            <pc:docMk/>
            <pc:sldMk cId="1966162632" sldId="301"/>
            <ac:spMk id="3" creationId="{5EFFE90E-AE35-0086-F09A-53C8688B598B}"/>
          </ac:spMkLst>
        </pc:spChg>
      </pc:sldChg>
      <pc:sldChg chg="addSp delSp modSp new del mod">
        <pc:chgData name="Bharath Mittapalli" userId="e86f0569e5975178" providerId="LiveId" clId="{3AF97B0E-7ADD-4802-A3BA-420E68863323}" dt="2023-01-27T05:21:56.262" v="630" actId="2696"/>
        <pc:sldMkLst>
          <pc:docMk/>
          <pc:sldMk cId="2016755624" sldId="301"/>
        </pc:sldMkLst>
        <pc:spChg chg="mod">
          <ac:chgData name="Bharath Mittapalli" userId="e86f0569e5975178" providerId="LiveId" clId="{3AF97B0E-7ADD-4802-A3BA-420E68863323}" dt="2023-01-27T05:21:51.968" v="629" actId="1076"/>
          <ac:spMkLst>
            <pc:docMk/>
            <pc:sldMk cId="2016755624" sldId="301"/>
            <ac:spMk id="2" creationId="{AAAC8619-F844-62C6-3DB4-CB1FF8B9F00D}"/>
          </ac:spMkLst>
        </pc:spChg>
        <pc:spChg chg="add del">
          <ac:chgData name="Bharath Mittapalli" userId="e86f0569e5975178" providerId="LiveId" clId="{3AF97B0E-7ADD-4802-A3BA-420E68863323}" dt="2023-01-27T05:20:49.777" v="609" actId="931"/>
          <ac:spMkLst>
            <pc:docMk/>
            <pc:sldMk cId="2016755624" sldId="301"/>
            <ac:spMk id="5" creationId="{C6F604A4-4D79-EE84-30DB-91783343321C}"/>
          </ac:spMkLst>
        </pc:spChg>
        <pc:spChg chg="mod">
          <ac:chgData name="Bharath Mittapalli" userId="e86f0569e5975178" providerId="LiveId" clId="{3AF97B0E-7ADD-4802-A3BA-420E68863323}" dt="2023-01-27T05:20:52.400" v="619" actId="20577"/>
          <ac:spMkLst>
            <pc:docMk/>
            <pc:sldMk cId="2016755624" sldId="301"/>
            <ac:spMk id="6" creationId="{B22CCEF5-26F5-8418-577F-BF5C442ACA2E}"/>
          </ac:spMkLst>
        </pc:spChg>
        <pc:spChg chg="add del">
          <ac:chgData name="Bharath Mittapalli" userId="e86f0569e5975178" providerId="LiveId" clId="{3AF97B0E-7ADD-4802-A3BA-420E68863323}" dt="2023-01-27T05:20:48.498" v="605" actId="931"/>
          <ac:spMkLst>
            <pc:docMk/>
            <pc:sldMk cId="2016755624" sldId="301"/>
            <ac:spMk id="8" creationId="{3E904CE7-98AD-59A5-E01A-847A7A4E45D9}"/>
          </ac:spMkLst>
        </pc:spChg>
        <pc:spChg chg="mod">
          <ac:chgData name="Bharath Mittapalli" userId="e86f0569e5975178" providerId="LiveId" clId="{3AF97B0E-7ADD-4802-A3BA-420E68863323}" dt="2023-01-27T05:20:51.140" v="614" actId="20577"/>
          <ac:spMkLst>
            <pc:docMk/>
            <pc:sldMk cId="2016755624" sldId="301"/>
            <ac:spMk id="9" creationId="{BE1EB833-B6BF-B874-C376-128CE470D505}"/>
          </ac:spMkLst>
        </pc:spChg>
        <pc:spChg chg="del">
          <ac:chgData name="Bharath Mittapalli" userId="e86f0569e5975178" providerId="LiveId" clId="{3AF97B0E-7ADD-4802-A3BA-420E68863323}" dt="2023-01-27T05:21:04.460" v="620" actId="478"/>
          <ac:spMkLst>
            <pc:docMk/>
            <pc:sldMk cId="2016755624" sldId="301"/>
            <ac:spMk id="11" creationId="{69922E6E-BE79-F55B-E663-C992FD1DEE06}"/>
          </ac:spMkLst>
        </pc:spChg>
        <pc:spChg chg="del mod">
          <ac:chgData name="Bharath Mittapalli" userId="e86f0569e5975178" providerId="LiveId" clId="{3AF97B0E-7ADD-4802-A3BA-420E68863323}" dt="2023-01-27T05:21:25.400" v="624" actId="478"/>
          <ac:spMkLst>
            <pc:docMk/>
            <pc:sldMk cId="2016755624" sldId="301"/>
            <ac:spMk id="12" creationId="{3DC3F584-05F5-0E97-B295-70422A7D9964}"/>
          </ac:spMkLst>
        </pc:spChg>
        <pc:spChg chg="del mod">
          <ac:chgData name="Bharath Mittapalli" userId="e86f0569e5975178" providerId="LiveId" clId="{3AF97B0E-7ADD-4802-A3BA-420E68863323}" dt="2023-01-27T05:21:35.074" v="627" actId="478"/>
          <ac:spMkLst>
            <pc:docMk/>
            <pc:sldMk cId="2016755624" sldId="301"/>
            <ac:spMk id="13" creationId="{2162416C-A004-D269-03F5-94AADD2A2AEC}"/>
          </ac:spMkLst>
        </pc:spChg>
        <pc:spChg chg="del">
          <ac:chgData name="Bharath Mittapalli" userId="e86f0569e5975178" providerId="LiveId" clId="{3AF97B0E-7ADD-4802-A3BA-420E68863323}" dt="2023-01-27T05:21:27.227" v="625" actId="478"/>
          <ac:spMkLst>
            <pc:docMk/>
            <pc:sldMk cId="2016755624" sldId="301"/>
            <ac:spMk id="14" creationId="{E09C1C2D-E4E1-53DA-CB70-6EF87DA8E51A}"/>
          </ac:spMkLst>
        </pc:spChg>
        <pc:spChg chg="del mod">
          <ac:chgData name="Bharath Mittapalli" userId="e86f0569e5975178" providerId="LiveId" clId="{3AF97B0E-7ADD-4802-A3BA-420E68863323}" dt="2023-01-27T05:21:20.524" v="622" actId="478"/>
          <ac:spMkLst>
            <pc:docMk/>
            <pc:sldMk cId="2016755624" sldId="301"/>
            <ac:spMk id="15" creationId="{9EF2A190-8903-3944-C9EA-5B63C5404D50}"/>
          </ac:spMkLst>
        </pc:spChg>
        <pc:spChg chg="del">
          <ac:chgData name="Bharath Mittapalli" userId="e86f0569e5975178" providerId="LiveId" clId="{3AF97B0E-7ADD-4802-A3BA-420E68863323}" dt="2023-01-27T05:21:37.721" v="628" actId="478"/>
          <ac:spMkLst>
            <pc:docMk/>
            <pc:sldMk cId="2016755624" sldId="301"/>
            <ac:spMk id="16" creationId="{BC3FFAEC-DBFE-05D4-7A0B-B16C0F8F8C5F}"/>
          </ac:spMkLst>
        </pc:spChg>
        <pc:picChg chg="add del mod">
          <ac:chgData name="Bharath Mittapalli" userId="e86f0569e5975178" providerId="LiveId" clId="{3AF97B0E-7ADD-4802-A3BA-420E68863323}" dt="2023-01-27T05:18:14.057" v="587"/>
          <ac:picMkLst>
            <pc:docMk/>
            <pc:sldMk cId="2016755624" sldId="301"/>
            <ac:picMk id="18" creationId="{74499C77-A114-9BFF-714F-9AB81C2C1A62}"/>
          </ac:picMkLst>
        </pc:picChg>
        <pc:picChg chg="add del mod modCrop">
          <ac:chgData name="Bharath Mittapalli" userId="e86f0569e5975178" providerId="LiveId" clId="{3AF97B0E-7ADD-4802-A3BA-420E68863323}" dt="2023-01-27T05:20:49.777" v="609" actId="931"/>
          <ac:picMkLst>
            <pc:docMk/>
            <pc:sldMk cId="2016755624" sldId="301"/>
            <ac:picMk id="20" creationId="{EB211EF4-DAB2-0F96-96BA-C6FC5312DAD5}"/>
          </ac:picMkLst>
        </pc:picChg>
        <pc:picChg chg="add del mod modCrop">
          <ac:chgData name="Bharath Mittapalli" userId="e86f0569e5975178" providerId="LiveId" clId="{3AF97B0E-7ADD-4802-A3BA-420E68863323}" dt="2023-01-27T05:20:48.498" v="605" actId="931"/>
          <ac:picMkLst>
            <pc:docMk/>
            <pc:sldMk cId="2016755624" sldId="301"/>
            <ac:picMk id="22" creationId="{B8667CC3-DA9B-D2FE-99F5-316AB53D56E0}"/>
          </ac:picMkLst>
        </pc:picChg>
      </pc:sldChg>
      <pc:sldChg chg="addSp delSp modSp new mod ord">
        <pc:chgData name="Bharath Mittapalli" userId="e86f0569e5975178" providerId="LiveId" clId="{3AF97B0E-7ADD-4802-A3BA-420E68863323}" dt="2023-01-27T05:24:22.183" v="672"/>
        <pc:sldMkLst>
          <pc:docMk/>
          <pc:sldMk cId="3109920842" sldId="301"/>
        </pc:sldMkLst>
        <pc:spChg chg="mod">
          <ac:chgData name="Bharath Mittapalli" userId="e86f0569e5975178" providerId="LiveId" clId="{3AF97B0E-7ADD-4802-A3BA-420E68863323}" dt="2023-01-27T05:24:12.506" v="670" actId="1076"/>
          <ac:spMkLst>
            <pc:docMk/>
            <pc:sldMk cId="3109920842" sldId="301"/>
            <ac:spMk id="2" creationId="{11D3C500-D03C-A3AE-2992-82A11F4AC619}"/>
          </ac:spMkLst>
        </pc:spChg>
        <pc:spChg chg="mod">
          <ac:chgData name="Bharath Mittapalli" userId="e86f0569e5975178" providerId="LiveId" clId="{3AF97B0E-7ADD-4802-A3BA-420E68863323}" dt="2023-01-27T05:23:40.193" v="666" actId="1076"/>
          <ac:spMkLst>
            <pc:docMk/>
            <pc:sldMk cId="3109920842" sldId="301"/>
            <ac:spMk id="3" creationId="{E5F536E4-F71C-9090-19BD-425BA77D7C55}"/>
          </ac:spMkLst>
        </pc:spChg>
        <pc:spChg chg="del">
          <ac:chgData name="Bharath Mittapalli" userId="e86f0569e5975178" providerId="LiveId" clId="{3AF97B0E-7ADD-4802-A3BA-420E68863323}" dt="2023-01-27T05:23:10.314" v="641" actId="931"/>
          <ac:spMkLst>
            <pc:docMk/>
            <pc:sldMk cId="3109920842" sldId="301"/>
            <ac:spMk id="4" creationId="{C8CADAC7-AD56-7659-CFA1-189D42AF4965}"/>
          </ac:spMkLst>
        </pc:spChg>
        <pc:spChg chg="mod">
          <ac:chgData name="Bharath Mittapalli" userId="e86f0569e5975178" providerId="LiveId" clId="{3AF97B0E-7ADD-4802-A3BA-420E68863323}" dt="2023-01-27T05:23:57.683" v="668" actId="1076"/>
          <ac:spMkLst>
            <pc:docMk/>
            <pc:sldMk cId="3109920842" sldId="301"/>
            <ac:spMk id="5" creationId="{5EB3FFD5-638D-7908-2FF6-EA859784796E}"/>
          </ac:spMkLst>
        </pc:spChg>
        <pc:spChg chg="del">
          <ac:chgData name="Bharath Mittapalli" userId="e86f0569e5975178" providerId="LiveId" clId="{3AF97B0E-7ADD-4802-A3BA-420E68863323}" dt="2023-01-27T05:23:20.543" v="642" actId="931"/>
          <ac:spMkLst>
            <pc:docMk/>
            <pc:sldMk cId="3109920842" sldId="301"/>
            <ac:spMk id="6" creationId="{39960C6D-AE99-67B6-EB5F-1F9F8CBE8130}"/>
          </ac:spMkLst>
        </pc:spChg>
        <pc:picChg chg="add mod">
          <ac:chgData name="Bharath Mittapalli" userId="e86f0569e5975178" providerId="LiveId" clId="{3AF97B0E-7ADD-4802-A3BA-420E68863323}" dt="2023-01-27T05:23:10.314" v="641" actId="931"/>
          <ac:picMkLst>
            <pc:docMk/>
            <pc:sldMk cId="3109920842" sldId="301"/>
            <ac:picMk id="9" creationId="{007EDB12-FE80-94A4-C890-7A8F1A0E575A}"/>
          </ac:picMkLst>
        </pc:picChg>
        <pc:picChg chg="add mod">
          <ac:chgData name="Bharath Mittapalli" userId="e86f0569e5975178" providerId="LiveId" clId="{3AF97B0E-7ADD-4802-A3BA-420E68863323}" dt="2023-01-27T05:23:20.543" v="642" actId="931"/>
          <ac:picMkLst>
            <pc:docMk/>
            <pc:sldMk cId="3109920842" sldId="301"/>
            <ac:picMk id="11" creationId="{7CE52A2B-0F25-1924-BB88-AF47A14B4FE6}"/>
          </ac:picMkLst>
        </pc:picChg>
      </pc:sldChg>
      <pc:sldChg chg="add del">
        <pc:chgData name="Bharath Mittapalli" userId="e86f0569e5975178" providerId="LiveId" clId="{3AF97B0E-7ADD-4802-A3BA-420E68863323}" dt="2023-01-27T05:04:12.833" v="469"/>
        <pc:sldMkLst>
          <pc:docMk/>
          <pc:sldMk cId="2543631719" sldId="302"/>
        </pc:sldMkLst>
      </pc:sldChg>
      <pc:sldChg chg="addSp delSp modSp new mod ord">
        <pc:chgData name="Bharath Mittapalli" userId="e86f0569e5975178" providerId="LiveId" clId="{3AF97B0E-7ADD-4802-A3BA-420E68863323}" dt="2023-01-27T05:25:44.321" v="701" actId="1076"/>
        <pc:sldMkLst>
          <pc:docMk/>
          <pc:sldMk cId="3881780461" sldId="302"/>
        </pc:sldMkLst>
        <pc:spChg chg="mod">
          <ac:chgData name="Bharath Mittapalli" userId="e86f0569e5975178" providerId="LiveId" clId="{3AF97B0E-7ADD-4802-A3BA-420E68863323}" dt="2023-01-27T05:25:44.321" v="701" actId="1076"/>
          <ac:spMkLst>
            <pc:docMk/>
            <pc:sldMk cId="3881780461" sldId="302"/>
            <ac:spMk id="2" creationId="{5B1BFFE4-4BEE-5074-D7FA-28D3426145B1}"/>
          </ac:spMkLst>
        </pc:spChg>
        <pc:spChg chg="mod">
          <ac:chgData name="Bharath Mittapalli" userId="e86f0569e5975178" providerId="LiveId" clId="{3AF97B0E-7ADD-4802-A3BA-420E68863323}" dt="2023-01-27T05:25:28.949" v="699" actId="1076"/>
          <ac:spMkLst>
            <pc:docMk/>
            <pc:sldMk cId="3881780461" sldId="302"/>
            <ac:spMk id="3" creationId="{62C7C984-5205-69A4-DE0C-28973A41DC56}"/>
          </ac:spMkLst>
        </pc:spChg>
        <pc:spChg chg="del">
          <ac:chgData name="Bharath Mittapalli" userId="e86f0569e5975178" providerId="LiveId" clId="{3AF97B0E-7ADD-4802-A3BA-420E68863323}" dt="2023-01-27T05:25:10.937" v="697" actId="931"/>
          <ac:spMkLst>
            <pc:docMk/>
            <pc:sldMk cId="3881780461" sldId="302"/>
            <ac:spMk id="4" creationId="{9DE91E30-B7DB-84D0-6E20-AC8800D7F130}"/>
          </ac:spMkLst>
        </pc:spChg>
        <pc:spChg chg="mod">
          <ac:chgData name="Bharath Mittapalli" userId="e86f0569e5975178" providerId="LiveId" clId="{3AF97B0E-7ADD-4802-A3BA-420E68863323}" dt="2023-01-27T05:25:35.238" v="700" actId="1076"/>
          <ac:spMkLst>
            <pc:docMk/>
            <pc:sldMk cId="3881780461" sldId="302"/>
            <ac:spMk id="5" creationId="{6B94F31A-0C73-0E0E-A3EC-8D8684E3F515}"/>
          </ac:spMkLst>
        </pc:spChg>
        <pc:spChg chg="del">
          <ac:chgData name="Bharath Mittapalli" userId="e86f0569e5975178" providerId="LiveId" clId="{3AF97B0E-7ADD-4802-A3BA-420E68863323}" dt="2023-01-27T05:25:15.801" v="698" actId="931"/>
          <ac:spMkLst>
            <pc:docMk/>
            <pc:sldMk cId="3881780461" sldId="302"/>
            <ac:spMk id="6" creationId="{88D61313-D375-365F-A3A4-7A488863FBD2}"/>
          </ac:spMkLst>
        </pc:spChg>
        <pc:picChg chg="add mod">
          <ac:chgData name="Bharath Mittapalli" userId="e86f0569e5975178" providerId="LiveId" clId="{3AF97B0E-7ADD-4802-A3BA-420E68863323}" dt="2023-01-27T05:25:10.937" v="697" actId="931"/>
          <ac:picMkLst>
            <pc:docMk/>
            <pc:sldMk cId="3881780461" sldId="302"/>
            <ac:picMk id="9" creationId="{B02C7305-3BBD-25B3-EADE-78C5E17B5464}"/>
          </ac:picMkLst>
        </pc:picChg>
        <pc:picChg chg="add mod">
          <ac:chgData name="Bharath Mittapalli" userId="e86f0569e5975178" providerId="LiveId" clId="{3AF97B0E-7ADD-4802-A3BA-420E68863323}" dt="2023-01-27T05:25:15.801" v="698" actId="931"/>
          <ac:picMkLst>
            <pc:docMk/>
            <pc:sldMk cId="3881780461" sldId="302"/>
            <ac:picMk id="11" creationId="{3B83AFBA-43C5-FB1A-6902-C37AEEDC12BB}"/>
          </ac:picMkLst>
        </pc:picChg>
      </pc:sldChg>
      <pc:sldChg chg="addSp delSp modSp new mod ord">
        <pc:chgData name="Bharath Mittapalli" userId="e86f0569e5975178" providerId="LiveId" clId="{3AF97B0E-7ADD-4802-A3BA-420E68863323}" dt="2023-01-27T05:29:38.214" v="718" actId="22"/>
        <pc:sldMkLst>
          <pc:docMk/>
          <pc:sldMk cId="888588292" sldId="303"/>
        </pc:sldMkLst>
        <pc:spChg chg="mod">
          <ac:chgData name="Bharath Mittapalli" userId="e86f0569e5975178" providerId="LiveId" clId="{3AF97B0E-7ADD-4802-A3BA-420E68863323}" dt="2023-01-27T05:28:05.539" v="716" actId="14100"/>
          <ac:spMkLst>
            <pc:docMk/>
            <pc:sldMk cId="888588292" sldId="303"/>
            <ac:spMk id="2" creationId="{C2EAC36E-72BB-4C4D-F3AF-D6A3D3A9B94D}"/>
          </ac:spMkLst>
        </pc:spChg>
        <pc:spChg chg="del">
          <ac:chgData name="Bharath Mittapalli" userId="e86f0569e5975178" providerId="LiveId" clId="{3AF97B0E-7ADD-4802-A3BA-420E68863323}" dt="2023-01-27T05:27:15.563" v="711" actId="931"/>
          <ac:spMkLst>
            <pc:docMk/>
            <pc:sldMk cId="888588292" sldId="303"/>
            <ac:spMk id="3" creationId="{28DC0389-14EF-32D9-F9D3-E4C7199AD7F4}"/>
          </ac:spMkLst>
        </pc:spChg>
        <pc:spChg chg="add">
          <ac:chgData name="Bharath Mittapalli" userId="e86f0569e5975178" providerId="LiveId" clId="{3AF97B0E-7ADD-4802-A3BA-420E68863323}" dt="2023-01-27T05:29:38.214" v="718" actId="22"/>
          <ac:spMkLst>
            <pc:docMk/>
            <pc:sldMk cId="888588292" sldId="303"/>
            <ac:spMk id="9" creationId="{C972003E-0E20-4146-3841-9898431FF00E}"/>
          </ac:spMkLst>
        </pc:spChg>
        <pc:picChg chg="add mod">
          <ac:chgData name="Bharath Mittapalli" userId="e86f0569e5975178" providerId="LiveId" clId="{3AF97B0E-7ADD-4802-A3BA-420E68863323}" dt="2023-01-27T05:28:11.338" v="717" actId="1076"/>
          <ac:picMkLst>
            <pc:docMk/>
            <pc:sldMk cId="888588292" sldId="303"/>
            <ac:picMk id="7" creationId="{4FB30657-03CC-A702-8BE0-EF0FC71FFE4E}"/>
          </ac:picMkLst>
        </pc:picChg>
      </pc:sldChg>
      <pc:sldChg chg="modSp mod">
        <pc:chgData name="Bharath Mittapalli" userId="e86f0569e5975178" providerId="LiveId" clId="{3AF97B0E-7ADD-4802-A3BA-420E68863323}" dt="2023-01-30T08:42:49.697" v="806" actId="14100"/>
        <pc:sldMkLst>
          <pc:docMk/>
          <pc:sldMk cId="730398435" sldId="305"/>
        </pc:sldMkLst>
        <pc:spChg chg="mod">
          <ac:chgData name="Bharath Mittapalli" userId="e86f0569e5975178" providerId="LiveId" clId="{3AF97B0E-7ADD-4802-A3BA-420E68863323}" dt="2023-01-30T08:42:49.697" v="806" actId="14100"/>
          <ac:spMkLst>
            <pc:docMk/>
            <pc:sldMk cId="730398435" sldId="305"/>
            <ac:spMk id="3" creationId="{1993E0F9-74F1-048C-4FF0-59FB7AE69E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371600"/>
            <a:ext cx="5385816" cy="1894114"/>
          </a:xfrm>
        </p:spPr>
        <p:txBody>
          <a:bodyPr/>
          <a:lstStyle/>
          <a:p>
            <a:r>
              <a:rPr lang="en-US" dirty="0"/>
              <a:t>Testing </a:t>
            </a:r>
            <a:br>
              <a:rPr lang="en-US" dirty="0"/>
            </a:br>
            <a:r>
              <a:rPr lang="en-US" dirty="0"/>
              <a:t>atm </a:t>
            </a:r>
            <a:br>
              <a:rPr lang="en-US" dirty="0"/>
            </a:br>
            <a:r>
              <a:rPr lang="en-US" dirty="0"/>
              <a:t>Android app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M.Bharath</a:t>
            </a:r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05DA-44F7-D1C0-473C-823A14A3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1321960"/>
            <a:ext cx="5693664" cy="579991"/>
          </a:xfrm>
        </p:spPr>
        <p:txBody>
          <a:bodyPr/>
          <a:lstStyle/>
          <a:p>
            <a:r>
              <a:rPr lang="en-IN" sz="3200" dirty="0"/>
              <a:t>Applications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C21F9-9DDC-599E-B663-8614F39F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1901950"/>
            <a:ext cx="7840327" cy="34071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Appium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It is a open source automation tool.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It is also a automation frame work.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It can test web native and hybrid applications.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It supports multiple programming languages.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It works on emulator as well as real devices.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2021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7D45-A6B2-631D-C9A6-FDAA8B2B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290050"/>
            <a:ext cx="5693664" cy="607983"/>
          </a:xfrm>
        </p:spPr>
        <p:txBody>
          <a:bodyPr/>
          <a:lstStyle/>
          <a:p>
            <a:r>
              <a:rPr lang="en-IN" sz="3200" dirty="0"/>
              <a:t>Applications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ECAF0-E1BA-04A7-CB7C-F70FDCF46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912443"/>
            <a:ext cx="7830996" cy="31221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Android Studio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It has integrated development environment.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It has fast emulator for app testing.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Used to develop applications for android devices.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It is an open source software.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41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1D02-32AD-8924-F352-557F4D79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Appium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83BB5-783E-02E6-E550-2632B4F6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4588" y="2393701"/>
            <a:ext cx="3822192" cy="411480"/>
          </a:xfrm>
        </p:spPr>
        <p:txBody>
          <a:bodyPr/>
          <a:lstStyle/>
          <a:p>
            <a:r>
              <a:rPr lang="en-IN" dirty="0"/>
              <a:t>Before starting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C8914-D0E7-C9D9-D00D-11C8BAC4F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53350" y="2318004"/>
            <a:ext cx="3822192" cy="411480"/>
          </a:xfrm>
        </p:spPr>
        <p:txBody>
          <a:bodyPr/>
          <a:lstStyle/>
          <a:p>
            <a:r>
              <a:rPr lang="en-IN" dirty="0"/>
              <a:t>After starting server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2E888-1D55-619C-6B5A-588CA438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2E8CE74F-4D0D-4BC9-A740-9AECA8F5D0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84588" y="3340359"/>
            <a:ext cx="3741737" cy="2998892"/>
          </a:xfrm>
          <a:prstGeom prst="rect">
            <a:avLst/>
          </a:prstGeom>
        </p:spPr>
      </p:pic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8CB738D3-7659-4ADA-9E96-44DCC88057A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53350" y="3340359"/>
            <a:ext cx="3743325" cy="299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36E-72BB-4C4D-F3AF-D6A3D3A9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3" y="1593088"/>
            <a:ext cx="10825438" cy="768096"/>
          </a:xfrm>
        </p:spPr>
        <p:txBody>
          <a:bodyPr/>
          <a:lstStyle/>
          <a:p>
            <a:r>
              <a:rPr lang="en-US" sz="3200" dirty="0"/>
              <a:t>Implementation &amp;testing screenshots</a:t>
            </a:r>
            <a:br>
              <a:rPr lang="en-US" sz="3200" dirty="0"/>
            </a:br>
            <a:endParaRPr lang="en-IN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B30657-03CC-A702-8BE0-EF0FC71FF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4136" y="2569239"/>
            <a:ext cx="4731232" cy="2700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9DAAA-7E3E-5C08-A919-CC1C5B32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2003E-0E20-4146-3841-9898431FF00E}"/>
              </a:ext>
            </a:extLst>
          </p:cNvPr>
          <p:cNvSpPr txBox="1"/>
          <p:nvPr/>
        </p:nvSpPr>
        <p:spPr>
          <a:xfrm>
            <a:off x="344549" y="2690336"/>
            <a:ext cx="54801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Give the Desired Capabilities in Appium Inspector.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It will start the session and gives you java code to start testing.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Paste the code in IntelliJ IDE and Start the Testing.</a:t>
            </a:r>
            <a:endParaRPr lang="en-IN" sz="2400" dirty="0">
              <a:solidFill>
                <a:schemeClr val="accent6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58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3526-981D-2CB9-CF5D-BC59021C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891" y="1411535"/>
            <a:ext cx="10509069" cy="570287"/>
          </a:xfrm>
        </p:spPr>
        <p:txBody>
          <a:bodyPr/>
          <a:lstStyle/>
          <a:p>
            <a:r>
              <a:rPr lang="en-US" sz="3200" dirty="0"/>
              <a:t>Implementation &amp;testing screenshots</a:t>
            </a:r>
            <a:endParaRPr lang="en-IN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022A41-216D-EED6-EA0E-EA308CAA6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891" y="2244352"/>
            <a:ext cx="6766560" cy="37116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5BDC9-655A-18B9-D293-341F0C9B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9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1AD9-302E-87CA-A253-B4FE26A2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84" y="1593532"/>
            <a:ext cx="10350449" cy="584233"/>
          </a:xfrm>
        </p:spPr>
        <p:txBody>
          <a:bodyPr/>
          <a:lstStyle/>
          <a:p>
            <a:r>
              <a:rPr lang="en-US" sz="3200" dirty="0"/>
              <a:t>Implementation &amp;testing screenshots</a:t>
            </a:r>
            <a:endParaRPr lang="en-IN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9EEE16-BC72-F527-5BD8-C60D9DBC8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584" y="2388637"/>
            <a:ext cx="6692849" cy="36389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5198-91FE-4AE5-219B-985F4FCE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7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94D-C1F9-09C2-55E8-2E8D968A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45" y="1593532"/>
            <a:ext cx="10369109" cy="621555"/>
          </a:xfrm>
        </p:spPr>
        <p:txBody>
          <a:bodyPr/>
          <a:lstStyle/>
          <a:p>
            <a:r>
              <a:rPr lang="en-US" sz="3200" dirty="0"/>
              <a:t>Implementation &amp;testing screenshots</a:t>
            </a:r>
            <a:endParaRPr lang="en-IN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829298-A25E-E554-E794-F4B8E6448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246" y="2332653"/>
            <a:ext cx="7299338" cy="36669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8D7E9-C89B-8FA3-6095-D8B1FD0A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73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A7EE-AA65-E477-334C-0CE111AE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47" y="1209484"/>
            <a:ext cx="10527731" cy="520412"/>
          </a:xfrm>
        </p:spPr>
        <p:txBody>
          <a:bodyPr/>
          <a:lstStyle/>
          <a:p>
            <a:r>
              <a:rPr lang="en-US" sz="3200" dirty="0"/>
              <a:t>Implementation &amp;testing screenshots</a:t>
            </a:r>
            <a:endParaRPr lang="en-IN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B83367-F128-604B-9F4F-E0B5CFAC9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47" y="1866122"/>
            <a:ext cx="7476620" cy="40567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22B61-C14D-F9FF-F8E9-C32C40BE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7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1703-6E0E-66E1-F709-E9025167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29" y="1512293"/>
            <a:ext cx="5693664" cy="512450"/>
          </a:xfrm>
        </p:spPr>
        <p:txBody>
          <a:bodyPr/>
          <a:lstStyle/>
          <a:p>
            <a:r>
              <a:rPr lang="en-IN" sz="3200" dirty="0"/>
              <a:t>Test case outcomes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B5A4F6-EFD4-0D76-4343-BFBB807E8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89824"/>
              </p:ext>
            </p:extLst>
          </p:nvPr>
        </p:nvGraphicFramePr>
        <p:xfrm>
          <a:off x="1502229" y="2257005"/>
          <a:ext cx="907868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6073">
                  <a:extLst>
                    <a:ext uri="{9D8B030D-6E8A-4147-A177-3AD203B41FA5}">
                      <a16:colId xmlns:a16="http://schemas.microsoft.com/office/drawing/2014/main" val="867951665"/>
                    </a:ext>
                  </a:extLst>
                </a:gridCol>
                <a:gridCol w="2472612">
                  <a:extLst>
                    <a:ext uri="{9D8B030D-6E8A-4147-A177-3AD203B41FA5}">
                      <a16:colId xmlns:a16="http://schemas.microsoft.com/office/drawing/2014/main" val="3385501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3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Verify the application can read the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84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Verify whether the user can enter the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0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Verify whether the user can change the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0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Check if user gives Correct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1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Check If  user can withdraw 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38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Verify if User can Select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8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Check Whether User can get Receipt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6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Verify if User  can Check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Check if User can remove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7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Verify If the It can add more 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6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878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EB10-8108-22A3-B365-C1DA055A4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6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3E0F9-74F1-048C-4FF0-59FB7AE69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5769864" cy="36099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In conclusion, testing ATM software using Appium can be a valuable tool for ensuring the functionality and usability of the software.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Appium allows for automation of tests on both Android and iOS platforms, making it a versatile option for testing ATM software.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Additionally, its support for multiple programming languages and its ability to interact with the software in the same way a user would, allows for thorough and efficient testing.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Overall, using Appium for testing ATM software can greatly improve the quality and reliability of the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80% of testcases were positive and 20% were negative.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By enabling an option to add more users we can over come those negative 20%.</a:t>
            </a:r>
          </a:p>
        </p:txBody>
      </p:sp>
    </p:spTree>
    <p:extLst>
      <p:ext uri="{BB962C8B-B14F-4D97-AF65-F5344CB8AC3E}">
        <p14:creationId xmlns:p14="http://schemas.microsoft.com/office/powerpoint/2010/main" val="73039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87552"/>
            <a:ext cx="5693664" cy="768096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36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755648"/>
            <a:ext cx="5693664" cy="50090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Proposed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Concept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Applications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Implementation &amp; testing screenshots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 case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M.Bharath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088C-08A5-C998-D0E7-9A4006AF3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102" y="2133724"/>
            <a:ext cx="4169664" cy="667512"/>
          </a:xfrm>
        </p:spPr>
        <p:txBody>
          <a:bodyPr/>
          <a:lstStyle/>
          <a:p>
            <a:r>
              <a:rPr lang="en-IN" sz="3600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290C4-A1CD-B3CF-3ED1-ED7DFCF8E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102" y="3098759"/>
            <a:ext cx="6711882" cy="1837135"/>
          </a:xfrm>
        </p:spPr>
        <p:txBody>
          <a:bodyPr/>
          <a:lstStyle/>
          <a:p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The objective of testing the ATM simulator application using Appium is to ensure that the software functions properly and meets the requirements for security, and performance.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7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F6E4-3EB4-A1EE-6317-8CECCCE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508760"/>
            <a:ext cx="6766560" cy="768096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23C1-3018-427E-9543-5B50C270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276855"/>
            <a:ext cx="6766560" cy="32841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This presentation will cover the process of testing a software for an ATM machine simulator application using the Appium app.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Appium is an open-source tool for automating mobile and web applications, making it an ideal choice for testing ATM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simulator application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The presentation will cover the setup and configuration of Appium, as well as the various tests that can be performed using the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These tests may include functional testing, performance testing.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The presentation will also discuss the advantages and limitations of using Appium for ATM simulator application testing, and provide examples of successful implementation.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Overall, the aim of the presentation is to demonstrate how Appium can be used to efficiently and effectively test ATM simulator application, ensuring its reliability and usability for customers.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74A1A-80FA-92FA-F883-BBF763E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8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7F8F-9AC4-28E9-01D5-CB062955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2026014"/>
            <a:ext cx="4753374" cy="605220"/>
          </a:xfrm>
        </p:spPr>
        <p:txBody>
          <a:bodyPr/>
          <a:lstStyle/>
          <a:p>
            <a:r>
              <a:rPr lang="en-IN" sz="3200" dirty="0"/>
              <a:t>Proposed System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8A394-9D00-EFD9-1C27-AE42DEDE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599" y="2768206"/>
            <a:ext cx="6817567" cy="371657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Installation and setup of Appium on the development machine.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Installation and configuration of the required android/iOS development tools.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Obtain the ATM machine software </a:t>
            </a:r>
            <a:r>
              <a:rPr lang="en-US" sz="16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apk</a:t>
            </a: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/</a:t>
            </a:r>
            <a:r>
              <a:rPr lang="en-US" sz="16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ipa</a:t>
            </a: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file and install it on the emulator/real device.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Open the app in Appium and test whether the software is checking pin or not.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Test whether the software is taking correct input or not.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Develop test cases for the various functionalities of the ATM machine software using Appium.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Execute the test cases on the emulator/real device and record the results.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Analyze the results and report any bugs or issues found during the testing.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Repeat the above steps for different configurations and environments if needed.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Prepare the final test report and share it with the development team.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Continuously monitor and maintain the test cases for any updates or changes           in the software.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3092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CACE-BBF1-5F00-D224-24EC9A71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144" y="457200"/>
            <a:ext cx="6766560" cy="768096"/>
          </a:xfrm>
        </p:spPr>
        <p:txBody>
          <a:bodyPr/>
          <a:lstStyle/>
          <a:p>
            <a:r>
              <a:rPr lang="en-US" dirty="0"/>
              <a:t>     Flow chart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3876-FC09-9D8D-43DB-54FC3E7F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93CD3D-32C3-20B2-8224-B0680B344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392" y="1611798"/>
            <a:ext cx="10562253" cy="4789002"/>
          </a:xfrm>
        </p:spPr>
      </p:pic>
    </p:spTree>
    <p:extLst>
      <p:ext uri="{BB962C8B-B14F-4D97-AF65-F5344CB8AC3E}">
        <p14:creationId xmlns:p14="http://schemas.microsoft.com/office/powerpoint/2010/main" val="263554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B825-500D-AC5B-23EC-BD526DF9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67" y="586336"/>
            <a:ext cx="5693664" cy="768096"/>
          </a:xfrm>
        </p:spPr>
        <p:txBody>
          <a:bodyPr/>
          <a:lstStyle/>
          <a:p>
            <a:r>
              <a:rPr lang="en-IN" dirty="0"/>
              <a:t>Concept map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897C6A-C195-27FC-A87B-2C79D3327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629" y="1354432"/>
            <a:ext cx="10415004" cy="5007887"/>
          </a:xfrm>
        </p:spPr>
      </p:pic>
    </p:spTree>
    <p:extLst>
      <p:ext uri="{BB962C8B-B14F-4D97-AF65-F5344CB8AC3E}">
        <p14:creationId xmlns:p14="http://schemas.microsoft.com/office/powerpoint/2010/main" val="348648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9FD8-E6AC-86EA-36C0-D60B2B56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25A6-CF7C-C16E-95E3-F2A7D270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22752"/>
            <a:ext cx="6766560" cy="29074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Reading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Entering 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Change 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Incorrect/correct 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Withdraw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Receipt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Balance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Logout/Remove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Users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3D24E-1539-32E9-0826-C08BF4D6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6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15C3-437C-6ECC-B357-5FC9E9F3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50" y="1133856"/>
            <a:ext cx="7373796" cy="768096"/>
          </a:xfrm>
        </p:spPr>
        <p:txBody>
          <a:bodyPr/>
          <a:lstStyle/>
          <a:p>
            <a:r>
              <a:rPr lang="en-IN" dirty="0"/>
              <a:t>Applications used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3B85AD-0EAA-42E8-A923-0A6848139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185" y="2702793"/>
            <a:ext cx="2613887" cy="259864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AB6E8A-C190-59B1-0AA1-ECF4ED654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5365101"/>
            <a:ext cx="9678457" cy="649809"/>
          </a:xfrm>
        </p:spPr>
        <p:txBody>
          <a:bodyPr/>
          <a:lstStyle/>
          <a:p>
            <a:r>
              <a:rPr lang="en-IN" dirty="0"/>
              <a:t>     Appium                                    IntelliJ                              Android Studio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DED47E-E30A-4779-E213-60F4276C3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712" y="2705161"/>
            <a:ext cx="2720576" cy="25986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BC3499-4E86-BA85-2BCB-5B26DAC7E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34" y="2651487"/>
            <a:ext cx="2606266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2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{0312C49A-AE32-4461-9A24-C977566C04AC}tf78438558_win32</Template>
  <TotalTime>610</TotalTime>
  <Words>760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Sabon Next LT</vt:lpstr>
      <vt:lpstr>Söhne</vt:lpstr>
      <vt:lpstr>Office Theme</vt:lpstr>
      <vt:lpstr>Testing  atm  Android app </vt:lpstr>
      <vt:lpstr>AGENDA</vt:lpstr>
      <vt:lpstr>Objective</vt:lpstr>
      <vt:lpstr>ABSTRACT</vt:lpstr>
      <vt:lpstr>Proposed System </vt:lpstr>
      <vt:lpstr>     Flow chart</vt:lpstr>
      <vt:lpstr>Concept map</vt:lpstr>
      <vt:lpstr>test cases</vt:lpstr>
      <vt:lpstr>Applications used</vt:lpstr>
      <vt:lpstr>Applications used</vt:lpstr>
      <vt:lpstr>Applications used</vt:lpstr>
      <vt:lpstr>Appium server</vt:lpstr>
      <vt:lpstr>Implementation &amp;testing screenshots </vt:lpstr>
      <vt:lpstr>Implementation &amp;testing screenshots</vt:lpstr>
      <vt:lpstr>Implementation &amp;testing screenshots</vt:lpstr>
      <vt:lpstr>Implementation &amp;testing screenshots</vt:lpstr>
      <vt:lpstr>Implementation &amp;testing screenshots</vt:lpstr>
      <vt:lpstr>Test case outcomes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atm software </dc:title>
  <dc:subject/>
  <dc:creator>Bharath Mittapalli</dc:creator>
  <cp:lastModifiedBy>Bharath Mittapalli</cp:lastModifiedBy>
  <cp:revision>6</cp:revision>
  <dcterms:created xsi:type="dcterms:W3CDTF">2023-01-24T05:32:44Z</dcterms:created>
  <dcterms:modified xsi:type="dcterms:W3CDTF">2023-01-30T08:42:51Z</dcterms:modified>
</cp:coreProperties>
</file>