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5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8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bstract geometric hexagon overlay pattern on white and gray background">
            <a:extLst>
              <a:ext uri="{FF2B5EF4-FFF2-40B4-BE49-F238E27FC236}">
                <a16:creationId xmlns:a16="http://schemas.microsoft.com/office/drawing/2014/main" id="{97016C8A-045D-4F85-A1E7-A851A8871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189" r="-1" b="11793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7FE9-3AE4-3E4D-B0B1-74C47E46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The End of Nintendo Dominance in the Video Game Market?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40E7D-74AC-224F-ACC7-BAD0CF8C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Ethan Mitten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Last Modified: August 3</a:t>
            </a:r>
            <a:r>
              <a:rPr lang="en-US" sz="2200" baseline="30000" dirty="0">
                <a:solidFill>
                  <a:srgbClr val="FFFFFF"/>
                </a:solidFill>
              </a:rPr>
              <a:t>rd </a:t>
            </a:r>
            <a:r>
              <a:rPr lang="en-US" sz="2200" dirty="0">
                <a:solidFill>
                  <a:srgbClr val="FFFFFF"/>
                </a:solidFill>
              </a:rPr>
              <a:t>2021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7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F5C1-C212-914D-BC6D-D72815D8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89D2-3395-8F41-9DBC-B1787219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Question</a:t>
            </a:r>
          </a:p>
          <a:p>
            <a:pPr lvl="1"/>
            <a:r>
              <a:rPr lang="en-US" dirty="0"/>
              <a:t>How has Nintendo’s place in the video game market shifted throughout the years between 1980 and 2016?</a:t>
            </a:r>
          </a:p>
          <a:p>
            <a:r>
              <a:rPr lang="en-US" dirty="0"/>
              <a:t>Main Purpose</a:t>
            </a:r>
          </a:p>
          <a:p>
            <a:pPr lvl="1"/>
            <a:r>
              <a:rPr lang="en-US" dirty="0"/>
              <a:t>Discuss trends in the market for viewers to understand an overview of what is going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9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29D6-0A59-9240-A416-CA59E82A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3116-50E5-1C4B-B211-3CFDFE71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Sales Leaders for Each Decade From 1980 to 2016</a:t>
            </a:r>
          </a:p>
          <a:p>
            <a:r>
              <a:rPr lang="en-US" dirty="0"/>
              <a:t>Shift in Consumer Taste and Effect on Global Sales Leaders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5310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C7EA63-A5F4-5444-BDE5-179756F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Global Sales Leaders for 1980s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1F99DE-B7E0-4818-8A27-CEE539140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 dirty="0"/>
              <a:t>Nintendo is by far the dominant publisher in the 1980s</a:t>
            </a:r>
          </a:p>
          <a:p>
            <a:r>
              <a:rPr lang="en-US" sz="1800" dirty="0"/>
              <a:t>Nintendo did two million more in global sales than next highest publisher</a:t>
            </a:r>
          </a:p>
          <a:p>
            <a:r>
              <a:rPr lang="en-US" sz="1800" dirty="0"/>
              <a:t>There are very few competitors in the market</a:t>
            </a:r>
          </a:p>
          <a:p>
            <a:endParaRPr lang="en-US" sz="18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D793D2-6359-CA41-A34B-FBCD2815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014836"/>
            <a:ext cx="5881672" cy="46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2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A4E825-13F0-2E49-8C2E-6667486F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 dirty="0"/>
              <a:t>Global Sales Leaders for 1990s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171A8609-ECCD-4F18-97CE-F92E5BB01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Nintendo continues to be above the rest of the publishers</a:t>
            </a:r>
          </a:p>
          <a:p>
            <a:r>
              <a:rPr lang="en-US" sz="1800" dirty="0"/>
              <a:t>A lot more publishers have entered the market</a:t>
            </a:r>
          </a:p>
          <a:p>
            <a:r>
              <a:rPr lang="en-US" sz="1800" dirty="0"/>
              <a:t>Microsoft Game Studios became quick success</a:t>
            </a:r>
          </a:p>
          <a:p>
            <a:r>
              <a:rPr lang="en-US" sz="1800" dirty="0"/>
              <a:t>Only Nintendo still competing for top of global sales from publishers in 1980s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F4EE7BF5-5967-7042-8F69-097638E46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051596"/>
            <a:ext cx="5881672" cy="46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3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28EE8A-8A1E-8D47-ADBD-DD5BA71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Global Sales Leaders for 2000s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F58A35-13EA-49EC-AD82-13040227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 dirty="0"/>
              <a:t>Nintendo excelled in the 2000s continuing the dominant difference seen in 1980s</a:t>
            </a:r>
          </a:p>
          <a:p>
            <a:r>
              <a:rPr lang="en-US" sz="1800" dirty="0"/>
              <a:t>Microsoft Game Studios is still staying towards the top of the list</a:t>
            </a:r>
          </a:p>
          <a:p>
            <a:r>
              <a:rPr lang="en-US" sz="1800" dirty="0"/>
              <a:t>Emergence of Take-Two Interactive and Bethesda Softworks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549260-F0D8-A241-85B7-FB692A2A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250103"/>
            <a:ext cx="5881672" cy="42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9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6DC7DC-CF8E-0C4F-887E-F27A414D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sz="4000"/>
              <a:t>Global Sales Leaders for 2010s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F43E7A0-ADFF-4925-B72B-EE2BF362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Nintendo falls as top publisher after leading for multiple decades</a:t>
            </a:r>
          </a:p>
          <a:p>
            <a:r>
              <a:rPr lang="en-US" sz="1800" dirty="0"/>
              <a:t>Microsoft climbs to contest the top with 505 games</a:t>
            </a:r>
          </a:p>
          <a:p>
            <a:r>
              <a:rPr lang="en-US" sz="1800" dirty="0"/>
              <a:t>New leader of global sales is Activision</a:t>
            </a:r>
          </a:p>
          <a:p>
            <a:r>
              <a:rPr lang="en-US" sz="1800" dirty="0"/>
              <a:t>If we combined Sony Computer Entertainment divisions, it would be leading global sales leader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8FD1B060-E89B-504C-8868-FCC63F46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176581"/>
            <a:ext cx="5881672" cy="4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9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ED9B-F35D-7247-AB1C-A2DCB2C1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 in Consumer Taste and Effect on Global Sales Leaders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8FF972B8-6FC0-C244-A1CE-F629FE964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267" y="2068720"/>
            <a:ext cx="4765717" cy="4265317"/>
          </a:xfr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693F287-F229-5B41-A789-766D2DF2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984" y="2068720"/>
            <a:ext cx="4594654" cy="4264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64038-4E4E-464C-9776-B69FBA188C29}"/>
              </a:ext>
            </a:extLst>
          </p:cNvPr>
          <p:cNvSpPr txBox="1"/>
          <p:nvPr/>
        </p:nvSpPr>
        <p:spPr>
          <a:xfrm>
            <a:off x="358346" y="2068720"/>
            <a:ext cx="194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 Taste Changing From Adventure and Fighting to Shooter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this be why Nintendo has fallen in global sales?</a:t>
            </a:r>
          </a:p>
        </p:txBody>
      </p:sp>
    </p:spTree>
    <p:extLst>
      <p:ext uri="{BB962C8B-B14F-4D97-AF65-F5344CB8AC3E}">
        <p14:creationId xmlns:p14="http://schemas.microsoft.com/office/powerpoint/2010/main" val="39444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EC95-1BC4-5A4F-9E65-A733F5CE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B71D-FB4F-7946-A84E-13D316FC6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Nintendo has dominated the video game market for a long time, but change has occurred </a:t>
            </a:r>
          </a:p>
          <a:p>
            <a:r>
              <a:rPr lang="en-US" dirty="0"/>
              <a:t>New popularity in shooter games could be key to slipping sales of Nintendo as they do not produce many games in that genre</a:t>
            </a:r>
          </a:p>
          <a:p>
            <a:r>
              <a:rPr lang="en-US" dirty="0"/>
              <a:t>This popularity in shooter games could also be the reason for rise in publishers like Activision</a:t>
            </a:r>
          </a:p>
        </p:txBody>
      </p:sp>
    </p:spTree>
    <p:extLst>
      <p:ext uri="{BB962C8B-B14F-4D97-AF65-F5344CB8AC3E}">
        <p14:creationId xmlns:p14="http://schemas.microsoft.com/office/powerpoint/2010/main" val="23263384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331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AvenirNext LT Pro Medium</vt:lpstr>
      <vt:lpstr>Sabon Next LT</vt:lpstr>
      <vt:lpstr>DappledVTI</vt:lpstr>
      <vt:lpstr>The End of Nintendo Dominance in the Video Game Market?</vt:lpstr>
      <vt:lpstr>What’s the Purpose?</vt:lpstr>
      <vt:lpstr>Outline</vt:lpstr>
      <vt:lpstr>Global Sales Leaders for 1980s</vt:lpstr>
      <vt:lpstr>Global Sales Leaders for 1990s</vt:lpstr>
      <vt:lpstr>Global Sales Leaders for 2000s</vt:lpstr>
      <vt:lpstr>Global Sales Leaders for 2010s</vt:lpstr>
      <vt:lpstr>Shift in Consumer Taste and Effect on Global Sales Leaders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Nintendo’s Dominance in the Video Game Market</dc:title>
  <dc:creator>Ethan Mitten</dc:creator>
  <cp:lastModifiedBy>Ethan Mitten</cp:lastModifiedBy>
  <cp:revision>11</cp:revision>
  <dcterms:created xsi:type="dcterms:W3CDTF">2021-08-03T18:31:25Z</dcterms:created>
  <dcterms:modified xsi:type="dcterms:W3CDTF">2021-08-03T19:50:02Z</dcterms:modified>
</cp:coreProperties>
</file>