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67" r:id="rId3"/>
    <p:sldId id="271" r:id="rId4"/>
    <p:sldId id="286" r:id="rId5"/>
    <p:sldId id="276" r:id="rId6"/>
    <p:sldId id="270" r:id="rId7"/>
    <p:sldId id="277" r:id="rId8"/>
    <p:sldId id="278" r:id="rId9"/>
    <p:sldId id="285" r:id="rId10"/>
    <p:sldId id="283" r:id="rId11"/>
    <p:sldId id="287" r:id="rId12"/>
    <p:sldId id="288" r:id="rId13"/>
    <p:sldId id="289" r:id="rId14"/>
    <p:sldId id="282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3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7EC9C-7EE8-4A56-855D-18AC07DBDCAD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21AD-3BA7-4B49-9DF1-2171993A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9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C70-F4BB-48E7-ABB8-9B7E359277E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9046-D62F-49D8-96B7-3C014DC2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69046-D62F-49D8-96B7-3C014DC23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0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bg1">
                <a:lumMod val="46000"/>
                <a:lumOff val="54000"/>
              </a:schemeClr>
            </a:gs>
            <a:gs pos="46000">
              <a:schemeClr val="bg1">
                <a:lumMod val="60000"/>
                <a:lumOff val="40000"/>
              </a:schemeClr>
            </a:gs>
            <a:gs pos="100000">
              <a:schemeClr val="bg1">
                <a:lumMod val="90000"/>
                <a:lumOff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 descr="Group of several flowers across the bottom of the slide"/>
          <p:cNvGrpSpPr/>
          <p:nvPr/>
        </p:nvGrpSpPr>
        <p:grpSpPr bwMode="gray">
          <a:xfrm>
            <a:off x="286013" y="4191000"/>
            <a:ext cx="11616798" cy="2513417"/>
            <a:chOff x="286013" y="4191000"/>
            <a:chExt cx="11616798" cy="2513417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 flipH="1">
              <a:off x="2411413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gray">
            <a:xfrm flipV="1">
              <a:off x="2411413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 rot="21252465" flipH="1">
              <a:off x="792225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 bwMode="gray">
            <a:xfrm rot="20793512">
              <a:off x="445930" y="5452235"/>
              <a:ext cx="365582" cy="421970"/>
              <a:chOff x="1457010" y="1673260"/>
              <a:chExt cx="617538" cy="712788"/>
            </a:xfrm>
          </p:grpSpPr>
          <p:sp>
            <p:nvSpPr>
              <p:cNvPr id="12" name="Freeform 8"/>
              <p:cNvSpPr>
                <a:spLocks/>
              </p:cNvSpPr>
              <p:nvPr/>
            </p:nvSpPr>
            <p:spPr bwMode="gray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gray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Freeform 10"/>
            <p:cNvSpPr>
              <a:spLocks/>
            </p:cNvSpPr>
            <p:nvPr/>
          </p:nvSpPr>
          <p:spPr bwMode="gray">
            <a:xfrm rot="19613158" flipH="1">
              <a:off x="1682146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gray">
            <a:xfrm flipH="1">
              <a:off x="2304810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gray">
            <a:xfrm flipH="1">
              <a:off x="3150319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/>
            <p:cNvSpPr>
              <a:spLocks/>
            </p:cNvSpPr>
            <p:nvPr/>
          </p:nvSpPr>
          <p:spPr bwMode="gray">
            <a:xfrm flipH="1">
              <a:off x="312019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/>
            <p:cNvSpPr>
              <a:spLocks/>
            </p:cNvSpPr>
            <p:nvPr/>
          </p:nvSpPr>
          <p:spPr bwMode="gray">
            <a:xfrm flipH="1">
              <a:off x="1933172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gray">
            <a:xfrm flipH="1">
              <a:off x="1592821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 bwMode="gray">
            <a:xfrm>
              <a:off x="749894" y="5783561"/>
              <a:ext cx="325521" cy="364355"/>
              <a:chOff x="2114915" y="2460535"/>
              <a:chExt cx="452438" cy="506413"/>
            </a:xfrm>
          </p:grpSpPr>
          <p:sp>
            <p:nvSpPr>
              <p:cNvPr id="21" name="Freeform 28"/>
              <p:cNvSpPr>
                <a:spLocks/>
              </p:cNvSpPr>
              <p:nvPr/>
            </p:nvSpPr>
            <p:spPr bwMode="gray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9"/>
              <p:cNvSpPr>
                <a:spLocks/>
              </p:cNvSpPr>
              <p:nvPr/>
            </p:nvSpPr>
            <p:spPr bwMode="gray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30"/>
            <p:cNvSpPr>
              <a:spLocks noEditPoints="1"/>
            </p:cNvSpPr>
            <p:nvPr/>
          </p:nvSpPr>
          <p:spPr bwMode="gray">
            <a:xfrm flipH="1">
              <a:off x="1416049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gray">
            <a:xfrm flipH="1">
              <a:off x="2806971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gray">
            <a:xfrm flipH="1">
              <a:off x="2051052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gray">
            <a:xfrm flipH="1">
              <a:off x="2216501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gray">
            <a:xfrm flipH="1">
              <a:off x="69056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3"/>
            <p:cNvSpPr>
              <a:spLocks/>
            </p:cNvSpPr>
            <p:nvPr/>
          </p:nvSpPr>
          <p:spPr bwMode="gray">
            <a:xfrm flipH="1">
              <a:off x="3957638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4"/>
            <p:cNvSpPr>
              <a:spLocks/>
            </p:cNvSpPr>
            <p:nvPr/>
          </p:nvSpPr>
          <p:spPr bwMode="gray">
            <a:xfrm flipH="1">
              <a:off x="3616524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5"/>
            <p:cNvSpPr>
              <a:spLocks/>
            </p:cNvSpPr>
            <p:nvPr/>
          </p:nvSpPr>
          <p:spPr bwMode="gray">
            <a:xfrm flipH="1">
              <a:off x="4164013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76"/>
            <p:cNvSpPr>
              <a:spLocks noChangeShapeType="1"/>
            </p:cNvSpPr>
            <p:nvPr/>
          </p:nvSpPr>
          <p:spPr bwMode="gray">
            <a:xfrm>
              <a:off x="4164013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/>
            <p:cNvSpPr>
              <a:spLocks/>
            </p:cNvSpPr>
            <p:nvPr/>
          </p:nvSpPr>
          <p:spPr bwMode="gray">
            <a:xfrm flipH="1">
              <a:off x="3670301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/>
            <p:cNvSpPr>
              <a:spLocks/>
            </p:cNvSpPr>
            <p:nvPr/>
          </p:nvSpPr>
          <p:spPr bwMode="gray">
            <a:xfrm flipH="1">
              <a:off x="3841751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2"/>
            <p:cNvSpPr>
              <a:spLocks/>
            </p:cNvSpPr>
            <p:nvPr/>
          </p:nvSpPr>
          <p:spPr bwMode="gray">
            <a:xfrm flipH="1">
              <a:off x="4379878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3"/>
            <p:cNvSpPr>
              <a:spLocks/>
            </p:cNvSpPr>
            <p:nvPr/>
          </p:nvSpPr>
          <p:spPr bwMode="gray">
            <a:xfrm flipH="1">
              <a:off x="45297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gray">
            <a:xfrm flipH="1">
              <a:off x="2731164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0"/>
            <p:cNvSpPr>
              <a:spLocks/>
            </p:cNvSpPr>
            <p:nvPr/>
          </p:nvSpPr>
          <p:spPr bwMode="gray">
            <a:xfrm flipH="1" flipV="1">
              <a:off x="286013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458072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533688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367000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 bwMode="gray">
            <a:xfrm>
              <a:off x="803704" y="4858573"/>
              <a:ext cx="1154448" cy="1149586"/>
              <a:chOff x="4277517" y="3752400"/>
              <a:chExt cx="1154448" cy="1149586"/>
            </a:xfrm>
          </p:grpSpPr>
          <p:sp>
            <p:nvSpPr>
              <p:cNvPr id="42" name="Freeform 41"/>
              <p:cNvSpPr>
                <a:spLocks/>
              </p:cNvSpPr>
              <p:nvPr/>
            </p:nvSpPr>
            <p:spPr bwMode="gray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gray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1"/>
              <p:cNvSpPr>
                <a:spLocks/>
              </p:cNvSpPr>
              <p:nvPr/>
            </p:nvSpPr>
            <p:spPr bwMode="gray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1"/>
              <p:cNvSpPr>
                <a:spLocks/>
              </p:cNvSpPr>
              <p:nvPr/>
            </p:nvSpPr>
            <p:spPr bwMode="gray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gray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7" name="Freeform 32"/>
            <p:cNvSpPr>
              <a:spLocks/>
            </p:cNvSpPr>
            <p:nvPr/>
          </p:nvSpPr>
          <p:spPr bwMode="gray">
            <a:xfrm flipH="1">
              <a:off x="2304860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0"/>
            <p:cNvSpPr>
              <a:spLocks/>
            </p:cNvSpPr>
            <p:nvPr/>
          </p:nvSpPr>
          <p:spPr bwMode="gray">
            <a:xfrm flipH="1" flipV="1">
              <a:off x="2834217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gray">
            <a:xfrm flipH="1">
              <a:off x="46458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4"/>
            <p:cNvSpPr>
              <a:spLocks/>
            </p:cNvSpPr>
            <p:nvPr/>
          </p:nvSpPr>
          <p:spPr bwMode="gray">
            <a:xfrm flipH="1">
              <a:off x="3947595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4"/>
            <p:cNvSpPr>
              <a:spLocks/>
            </p:cNvSpPr>
            <p:nvPr/>
          </p:nvSpPr>
          <p:spPr bwMode="gray">
            <a:xfrm flipH="1">
              <a:off x="47143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 bwMode="gray">
            <a:xfrm>
              <a:off x="2420939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"/>
            <p:cNvSpPr>
              <a:spLocks/>
            </p:cNvSpPr>
            <p:nvPr/>
          </p:nvSpPr>
          <p:spPr bwMode="gray">
            <a:xfrm>
              <a:off x="9771061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gray">
            <a:xfrm flipH="1" flipV="1">
              <a:off x="9771061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gray">
            <a:xfrm rot="347535">
              <a:off x="9763724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 bwMode="gray">
            <a:xfrm rot="806488" flipH="1">
              <a:off x="11377312" y="5452235"/>
              <a:ext cx="365582" cy="421970"/>
              <a:chOff x="1457010" y="1673260"/>
              <a:chExt cx="617538" cy="712788"/>
            </a:xfrm>
          </p:grpSpPr>
          <p:sp>
            <p:nvSpPr>
              <p:cNvPr id="57" name="Freeform 8"/>
              <p:cNvSpPr>
                <a:spLocks/>
              </p:cNvSpPr>
              <p:nvPr/>
            </p:nvSpPr>
            <p:spPr bwMode="gray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9"/>
              <p:cNvSpPr>
                <a:spLocks/>
              </p:cNvSpPr>
              <p:nvPr/>
            </p:nvSpPr>
            <p:spPr bwMode="gray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" name="Freeform 10"/>
            <p:cNvSpPr>
              <a:spLocks/>
            </p:cNvSpPr>
            <p:nvPr/>
          </p:nvSpPr>
          <p:spPr bwMode="gray">
            <a:xfrm rot="1986842">
              <a:off x="10004233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0" name="Freeform 23"/>
            <p:cNvSpPr>
              <a:spLocks/>
            </p:cNvSpPr>
            <p:nvPr/>
          </p:nvSpPr>
          <p:spPr bwMode="gray">
            <a:xfrm>
              <a:off x="9539526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/>
            <p:cNvSpPr>
              <a:spLocks/>
            </p:cNvSpPr>
            <p:nvPr/>
          </p:nvSpPr>
          <p:spPr bwMode="gray">
            <a:xfrm>
              <a:off x="8429578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/>
            <p:cNvSpPr>
              <a:spLocks/>
            </p:cNvSpPr>
            <p:nvPr/>
          </p:nvSpPr>
          <p:spPr bwMode="gray">
            <a:xfrm>
              <a:off x="871894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"/>
            <p:cNvSpPr>
              <a:spLocks/>
            </p:cNvSpPr>
            <p:nvPr/>
          </p:nvSpPr>
          <p:spPr bwMode="gray">
            <a:xfrm>
              <a:off x="10057214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7"/>
            <p:cNvSpPr>
              <a:spLocks/>
            </p:cNvSpPr>
            <p:nvPr/>
          </p:nvSpPr>
          <p:spPr bwMode="gray">
            <a:xfrm>
              <a:off x="10402328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 bwMode="gray">
            <a:xfrm flipH="1">
              <a:off x="11113409" y="5783561"/>
              <a:ext cx="325521" cy="364355"/>
              <a:chOff x="2114915" y="2460535"/>
              <a:chExt cx="452438" cy="506413"/>
            </a:xfrm>
          </p:grpSpPr>
          <p:sp>
            <p:nvSpPr>
              <p:cNvPr id="66" name="Freeform 28"/>
              <p:cNvSpPr>
                <a:spLocks/>
              </p:cNvSpPr>
              <p:nvPr/>
            </p:nvSpPr>
            <p:spPr bwMode="gray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gray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Freeform 30"/>
            <p:cNvSpPr>
              <a:spLocks noEditPoints="1"/>
            </p:cNvSpPr>
            <p:nvPr/>
          </p:nvSpPr>
          <p:spPr bwMode="gray">
            <a:xfrm>
              <a:off x="6170612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gray">
            <a:xfrm>
              <a:off x="9232628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"/>
            <p:cNvSpPr>
              <a:spLocks/>
            </p:cNvSpPr>
            <p:nvPr/>
          </p:nvSpPr>
          <p:spPr bwMode="gray">
            <a:xfrm>
              <a:off x="9245597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3"/>
            <p:cNvSpPr>
              <a:spLocks/>
            </p:cNvSpPr>
            <p:nvPr/>
          </p:nvSpPr>
          <p:spPr bwMode="gray">
            <a:xfrm>
              <a:off x="9411047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gray">
            <a:xfrm>
              <a:off x="1140142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gray">
            <a:xfrm>
              <a:off x="8069261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gray">
            <a:xfrm>
              <a:off x="8290121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gray">
            <a:xfrm>
              <a:off x="8012111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gray">
            <a:xfrm flipH="1">
              <a:off x="8012111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gray">
            <a:xfrm>
              <a:off x="7799385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gray">
            <a:xfrm>
              <a:off x="7970835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/>
          </p:nvSpPr>
          <p:spPr bwMode="gray">
            <a:xfrm>
              <a:off x="7713696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/>
          </p:nvSpPr>
          <p:spPr bwMode="gray">
            <a:xfrm>
              <a:off x="71839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/>
          </p:nvSpPr>
          <p:spPr bwMode="gray">
            <a:xfrm>
              <a:off x="9155600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gray">
            <a:xfrm flipV="1">
              <a:off x="11806856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 bwMode="gray">
            <a:xfrm flipH="1">
              <a:off x="11653815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gray">
            <a:xfrm flipH="1">
              <a:off x="11618560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gray">
            <a:xfrm flipH="1">
              <a:off x="11785248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 bwMode="gray">
            <a:xfrm flipH="1">
              <a:off x="10230672" y="4858573"/>
              <a:ext cx="1154448" cy="1149586"/>
              <a:chOff x="4277517" y="3752400"/>
              <a:chExt cx="1154448" cy="1149586"/>
            </a:xfrm>
          </p:grpSpPr>
          <p:sp>
            <p:nvSpPr>
              <p:cNvPr id="87" name="Freeform 86"/>
              <p:cNvSpPr>
                <a:spLocks/>
              </p:cNvSpPr>
              <p:nvPr/>
            </p:nvSpPr>
            <p:spPr bwMode="gray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5"/>
              <p:cNvSpPr>
                <a:spLocks/>
              </p:cNvSpPr>
              <p:nvPr/>
            </p:nvSpPr>
            <p:spPr bwMode="gray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41"/>
              <p:cNvSpPr>
                <a:spLocks/>
              </p:cNvSpPr>
              <p:nvPr/>
            </p:nvSpPr>
            <p:spPr bwMode="gray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1"/>
              <p:cNvSpPr>
                <a:spLocks/>
              </p:cNvSpPr>
              <p:nvPr/>
            </p:nvSpPr>
            <p:spPr bwMode="gray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42"/>
              <p:cNvSpPr>
                <a:spLocks/>
              </p:cNvSpPr>
              <p:nvPr/>
            </p:nvSpPr>
            <p:spPr bwMode="gray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92" name="Freeform 32"/>
            <p:cNvSpPr>
              <a:spLocks/>
            </p:cNvSpPr>
            <p:nvPr/>
          </p:nvSpPr>
          <p:spPr bwMode="gray">
            <a:xfrm>
              <a:off x="9499406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0"/>
            <p:cNvSpPr>
              <a:spLocks/>
            </p:cNvSpPr>
            <p:nvPr/>
          </p:nvSpPr>
          <p:spPr bwMode="gray">
            <a:xfrm flipV="1">
              <a:off x="9258652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0"/>
            <p:cNvSpPr>
              <a:spLocks/>
            </p:cNvSpPr>
            <p:nvPr/>
          </p:nvSpPr>
          <p:spPr bwMode="gray">
            <a:xfrm>
              <a:off x="73000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4"/>
            <p:cNvSpPr>
              <a:spLocks/>
            </p:cNvSpPr>
            <p:nvPr/>
          </p:nvSpPr>
          <p:spPr bwMode="gray">
            <a:xfrm>
              <a:off x="8076679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gray">
            <a:xfrm>
              <a:off x="73685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 bwMode="gray">
            <a:xfrm flipH="1">
              <a:off x="9615485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 bwMode="gray">
            <a:xfrm>
              <a:off x="4803790" y="5319186"/>
              <a:ext cx="2690707" cy="1385231"/>
              <a:chOff x="5184534" y="1125344"/>
              <a:chExt cx="2690707" cy="1385231"/>
            </a:xfrm>
          </p:grpSpPr>
          <p:sp>
            <p:nvSpPr>
              <p:cNvPr id="99" name="Freeform 67"/>
              <p:cNvSpPr>
                <a:spLocks/>
              </p:cNvSpPr>
              <p:nvPr/>
            </p:nvSpPr>
            <p:spPr bwMode="gray">
              <a:xfrm rot="8881702">
                <a:off x="6702013" y="1340794"/>
                <a:ext cx="1173228" cy="1169781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234 w 10234"/>
                  <a:gd name="connsiteY0" fmla="*/ 6523 h 10000"/>
                  <a:gd name="connsiteX1" fmla="*/ 10022 w 10234"/>
                  <a:gd name="connsiteY1" fmla="*/ 6523 h 10000"/>
                  <a:gd name="connsiteX2" fmla="*/ 9810 w 10234"/>
                  <a:gd name="connsiteY2" fmla="*/ 6257 h 10000"/>
                  <a:gd name="connsiteX3" fmla="*/ 2208 w 10234"/>
                  <a:gd name="connsiteY3" fmla="*/ 211 h 10000"/>
                  <a:gd name="connsiteX4" fmla="*/ 8851 w 10234"/>
                  <a:gd name="connsiteY4" fmla="*/ 6259 h 10000"/>
                  <a:gd name="connsiteX5" fmla="*/ 308 w 10234"/>
                  <a:gd name="connsiteY5" fmla="*/ 9279 h 10000"/>
                  <a:gd name="connsiteX6" fmla="*/ 10234 w 10234"/>
                  <a:gd name="connsiteY6" fmla="*/ 6523 h 10000"/>
                  <a:gd name="connsiteX0" fmla="*/ 9701 w 9701"/>
                  <a:gd name="connsiteY0" fmla="*/ 6523 h 9364"/>
                  <a:gd name="connsiteX1" fmla="*/ 9489 w 9701"/>
                  <a:gd name="connsiteY1" fmla="*/ 6523 h 9364"/>
                  <a:gd name="connsiteX2" fmla="*/ 9277 w 9701"/>
                  <a:gd name="connsiteY2" fmla="*/ 6257 h 9364"/>
                  <a:gd name="connsiteX3" fmla="*/ 1675 w 9701"/>
                  <a:gd name="connsiteY3" fmla="*/ 211 h 9364"/>
                  <a:gd name="connsiteX4" fmla="*/ 8318 w 9701"/>
                  <a:gd name="connsiteY4" fmla="*/ 6259 h 9364"/>
                  <a:gd name="connsiteX5" fmla="*/ 328 w 9701"/>
                  <a:gd name="connsiteY5" fmla="*/ 8536 h 9364"/>
                  <a:gd name="connsiteX6" fmla="*/ 9701 w 9701"/>
                  <a:gd name="connsiteY6" fmla="*/ 6523 h 9364"/>
                  <a:gd name="connsiteX0" fmla="*/ 9679 w 9679"/>
                  <a:gd name="connsiteY0" fmla="*/ 6967 h 10001"/>
                  <a:gd name="connsiteX1" fmla="*/ 9460 w 9679"/>
                  <a:gd name="connsiteY1" fmla="*/ 6967 h 10001"/>
                  <a:gd name="connsiteX2" fmla="*/ 9242 w 9679"/>
                  <a:gd name="connsiteY2" fmla="*/ 6683 h 10001"/>
                  <a:gd name="connsiteX3" fmla="*/ 1406 w 9679"/>
                  <a:gd name="connsiteY3" fmla="*/ 226 h 10001"/>
                  <a:gd name="connsiteX4" fmla="*/ 8253 w 9679"/>
                  <a:gd name="connsiteY4" fmla="*/ 6685 h 10001"/>
                  <a:gd name="connsiteX5" fmla="*/ 17 w 9679"/>
                  <a:gd name="connsiteY5" fmla="*/ 9117 h 10001"/>
                  <a:gd name="connsiteX6" fmla="*/ 9679 w 9679"/>
                  <a:gd name="connsiteY6" fmla="*/ 6967 h 10001"/>
                  <a:gd name="connsiteX0" fmla="*/ 10080 w 10080"/>
                  <a:gd name="connsiteY0" fmla="*/ 6966 h 10000"/>
                  <a:gd name="connsiteX1" fmla="*/ 9854 w 10080"/>
                  <a:gd name="connsiteY1" fmla="*/ 6966 h 10000"/>
                  <a:gd name="connsiteX2" fmla="*/ 9629 w 10080"/>
                  <a:gd name="connsiteY2" fmla="*/ 6682 h 10000"/>
                  <a:gd name="connsiteX3" fmla="*/ 1533 w 10080"/>
                  <a:gd name="connsiteY3" fmla="*/ 226 h 10000"/>
                  <a:gd name="connsiteX4" fmla="*/ 8607 w 10080"/>
                  <a:gd name="connsiteY4" fmla="*/ 6684 h 10000"/>
                  <a:gd name="connsiteX5" fmla="*/ 98 w 10080"/>
                  <a:gd name="connsiteY5" fmla="*/ 9116 h 10000"/>
                  <a:gd name="connsiteX6" fmla="*/ 10080 w 10080"/>
                  <a:gd name="connsiteY6" fmla="*/ 6966 h 10000"/>
                  <a:gd name="connsiteX0" fmla="*/ 9999 w 9999"/>
                  <a:gd name="connsiteY0" fmla="*/ 6966 h 10505"/>
                  <a:gd name="connsiteX1" fmla="*/ 9773 w 9999"/>
                  <a:gd name="connsiteY1" fmla="*/ 6966 h 10505"/>
                  <a:gd name="connsiteX2" fmla="*/ 9548 w 9999"/>
                  <a:gd name="connsiteY2" fmla="*/ 6682 h 10505"/>
                  <a:gd name="connsiteX3" fmla="*/ 1452 w 9999"/>
                  <a:gd name="connsiteY3" fmla="*/ 226 h 10505"/>
                  <a:gd name="connsiteX4" fmla="*/ 8526 w 9999"/>
                  <a:gd name="connsiteY4" fmla="*/ 6684 h 10505"/>
                  <a:gd name="connsiteX5" fmla="*/ 17 w 9999"/>
                  <a:gd name="connsiteY5" fmla="*/ 9116 h 10505"/>
                  <a:gd name="connsiteX6" fmla="*/ 9999 w 9999"/>
                  <a:gd name="connsiteY6" fmla="*/ 6966 h 10505"/>
                  <a:gd name="connsiteX0" fmla="*/ 9477 w 9477"/>
                  <a:gd name="connsiteY0" fmla="*/ 6631 h 8681"/>
                  <a:gd name="connsiteX1" fmla="*/ 9251 w 9477"/>
                  <a:gd name="connsiteY1" fmla="*/ 6631 h 8681"/>
                  <a:gd name="connsiteX2" fmla="*/ 9026 w 9477"/>
                  <a:gd name="connsiteY2" fmla="*/ 6361 h 8681"/>
                  <a:gd name="connsiteX3" fmla="*/ 929 w 9477"/>
                  <a:gd name="connsiteY3" fmla="*/ 215 h 8681"/>
                  <a:gd name="connsiteX4" fmla="*/ 8004 w 9477"/>
                  <a:gd name="connsiteY4" fmla="*/ 6363 h 8681"/>
                  <a:gd name="connsiteX5" fmla="*/ 18 w 9477"/>
                  <a:gd name="connsiteY5" fmla="*/ 6936 h 8681"/>
                  <a:gd name="connsiteX6" fmla="*/ 9477 w 9477"/>
                  <a:gd name="connsiteY6" fmla="*/ 6631 h 8681"/>
                  <a:gd name="connsiteX0" fmla="*/ 11827 w 11827"/>
                  <a:gd name="connsiteY0" fmla="*/ 7639 h 9493"/>
                  <a:gd name="connsiteX1" fmla="*/ 11589 w 11827"/>
                  <a:gd name="connsiteY1" fmla="*/ 7639 h 9493"/>
                  <a:gd name="connsiteX2" fmla="*/ 11351 w 11827"/>
                  <a:gd name="connsiteY2" fmla="*/ 7327 h 9493"/>
                  <a:gd name="connsiteX3" fmla="*/ 2807 w 11827"/>
                  <a:gd name="connsiteY3" fmla="*/ 248 h 9493"/>
                  <a:gd name="connsiteX4" fmla="*/ 10273 w 11827"/>
                  <a:gd name="connsiteY4" fmla="*/ 7330 h 9493"/>
                  <a:gd name="connsiteX5" fmla="*/ 14 w 11827"/>
                  <a:gd name="connsiteY5" fmla="*/ 7210 h 9493"/>
                  <a:gd name="connsiteX6" fmla="*/ 11827 w 11827"/>
                  <a:gd name="connsiteY6" fmla="*/ 7639 h 9493"/>
                  <a:gd name="connsiteX0" fmla="*/ 9989 w 9989"/>
                  <a:gd name="connsiteY0" fmla="*/ 8047 h 9586"/>
                  <a:gd name="connsiteX1" fmla="*/ 9788 w 9989"/>
                  <a:gd name="connsiteY1" fmla="*/ 8047 h 9586"/>
                  <a:gd name="connsiteX2" fmla="*/ 9587 w 9989"/>
                  <a:gd name="connsiteY2" fmla="*/ 7718 h 9586"/>
                  <a:gd name="connsiteX3" fmla="*/ 2362 w 9989"/>
                  <a:gd name="connsiteY3" fmla="*/ 261 h 9586"/>
                  <a:gd name="connsiteX4" fmla="*/ 8675 w 9989"/>
                  <a:gd name="connsiteY4" fmla="*/ 7721 h 9586"/>
                  <a:gd name="connsiteX5" fmla="*/ 1 w 9989"/>
                  <a:gd name="connsiteY5" fmla="*/ 7595 h 9586"/>
                  <a:gd name="connsiteX6" fmla="*/ 9989 w 9989"/>
                  <a:gd name="connsiteY6" fmla="*/ 8047 h 9586"/>
                  <a:gd name="connsiteX0" fmla="*/ 10021 w 10021"/>
                  <a:gd name="connsiteY0" fmla="*/ 8395 h 10528"/>
                  <a:gd name="connsiteX1" fmla="*/ 9820 w 10021"/>
                  <a:gd name="connsiteY1" fmla="*/ 8395 h 10528"/>
                  <a:gd name="connsiteX2" fmla="*/ 9619 w 10021"/>
                  <a:gd name="connsiteY2" fmla="*/ 8051 h 10528"/>
                  <a:gd name="connsiteX3" fmla="*/ 2386 w 10021"/>
                  <a:gd name="connsiteY3" fmla="*/ 272 h 10528"/>
                  <a:gd name="connsiteX4" fmla="*/ 8706 w 10021"/>
                  <a:gd name="connsiteY4" fmla="*/ 8054 h 10528"/>
                  <a:gd name="connsiteX5" fmla="*/ 22 w 10021"/>
                  <a:gd name="connsiteY5" fmla="*/ 7923 h 10528"/>
                  <a:gd name="connsiteX6" fmla="*/ 10021 w 10021"/>
                  <a:gd name="connsiteY6" fmla="*/ 8395 h 10528"/>
                  <a:gd name="connsiteX0" fmla="*/ 10007 w 10007"/>
                  <a:gd name="connsiteY0" fmla="*/ 8395 h 9947"/>
                  <a:gd name="connsiteX1" fmla="*/ 9806 w 10007"/>
                  <a:gd name="connsiteY1" fmla="*/ 8395 h 9947"/>
                  <a:gd name="connsiteX2" fmla="*/ 9605 w 10007"/>
                  <a:gd name="connsiteY2" fmla="*/ 8051 h 9947"/>
                  <a:gd name="connsiteX3" fmla="*/ 2372 w 10007"/>
                  <a:gd name="connsiteY3" fmla="*/ 272 h 9947"/>
                  <a:gd name="connsiteX4" fmla="*/ 8692 w 10007"/>
                  <a:gd name="connsiteY4" fmla="*/ 8054 h 9947"/>
                  <a:gd name="connsiteX5" fmla="*/ 8 w 10007"/>
                  <a:gd name="connsiteY5" fmla="*/ 7923 h 9947"/>
                  <a:gd name="connsiteX6" fmla="*/ 10007 w 10007"/>
                  <a:gd name="connsiteY6" fmla="*/ 8395 h 9947"/>
                  <a:gd name="connsiteX0" fmla="*/ 10000 w 10000"/>
                  <a:gd name="connsiteY0" fmla="*/ 8440 h 10000"/>
                  <a:gd name="connsiteX1" fmla="*/ 9799 w 10000"/>
                  <a:gd name="connsiteY1" fmla="*/ 8440 h 10000"/>
                  <a:gd name="connsiteX2" fmla="*/ 9598 w 10000"/>
                  <a:gd name="connsiteY2" fmla="*/ 8094 h 10000"/>
                  <a:gd name="connsiteX3" fmla="*/ 2370 w 10000"/>
                  <a:gd name="connsiteY3" fmla="*/ 273 h 10000"/>
                  <a:gd name="connsiteX4" fmla="*/ 8686 w 10000"/>
                  <a:gd name="connsiteY4" fmla="*/ 8097 h 10000"/>
                  <a:gd name="connsiteX5" fmla="*/ 8 w 10000"/>
                  <a:gd name="connsiteY5" fmla="*/ 7965 h 10000"/>
                  <a:gd name="connsiteX6" fmla="*/ 10000 w 10000"/>
                  <a:gd name="connsiteY6" fmla="*/ 8440 h 10000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605 h 10520"/>
                  <a:gd name="connsiteX1" fmla="*/ 9799 w 10000"/>
                  <a:gd name="connsiteY1" fmla="*/ 8605 h 10520"/>
                  <a:gd name="connsiteX2" fmla="*/ 9598 w 10000"/>
                  <a:gd name="connsiteY2" fmla="*/ 8259 h 10520"/>
                  <a:gd name="connsiteX3" fmla="*/ 2370 w 10000"/>
                  <a:gd name="connsiteY3" fmla="*/ 438 h 10520"/>
                  <a:gd name="connsiteX4" fmla="*/ 8686 w 10000"/>
                  <a:gd name="connsiteY4" fmla="*/ 8262 h 10520"/>
                  <a:gd name="connsiteX5" fmla="*/ 8 w 10000"/>
                  <a:gd name="connsiteY5" fmla="*/ 8130 h 10520"/>
                  <a:gd name="connsiteX6" fmla="*/ 10000 w 10000"/>
                  <a:gd name="connsiteY6" fmla="*/ 8605 h 10520"/>
                  <a:gd name="connsiteX0" fmla="*/ 10000 w 10000"/>
                  <a:gd name="connsiteY0" fmla="*/ 9473 h 11388"/>
                  <a:gd name="connsiteX1" fmla="*/ 9799 w 10000"/>
                  <a:gd name="connsiteY1" fmla="*/ 9473 h 11388"/>
                  <a:gd name="connsiteX2" fmla="*/ 9598 w 10000"/>
                  <a:gd name="connsiteY2" fmla="*/ 9127 h 11388"/>
                  <a:gd name="connsiteX3" fmla="*/ 2972 w 10000"/>
                  <a:gd name="connsiteY3" fmla="*/ 399 h 11388"/>
                  <a:gd name="connsiteX4" fmla="*/ 8686 w 10000"/>
                  <a:gd name="connsiteY4" fmla="*/ 9130 h 11388"/>
                  <a:gd name="connsiteX5" fmla="*/ 8 w 10000"/>
                  <a:gd name="connsiteY5" fmla="*/ 8998 h 11388"/>
                  <a:gd name="connsiteX6" fmla="*/ 10000 w 10000"/>
                  <a:gd name="connsiteY6" fmla="*/ 9473 h 1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1388">
                    <a:moveTo>
                      <a:pt x="10000" y="9473"/>
                    </a:moveTo>
                    <a:lnTo>
                      <a:pt x="9799" y="9473"/>
                    </a:lnTo>
                    <a:cubicBezTo>
                      <a:pt x="9799" y="9473"/>
                      <a:pt x="9697" y="9357"/>
                      <a:pt x="9598" y="9127"/>
                    </a:cubicBezTo>
                    <a:cubicBezTo>
                      <a:pt x="9052" y="6455"/>
                      <a:pt x="4912" y="-1914"/>
                      <a:pt x="2972" y="399"/>
                    </a:cubicBezTo>
                    <a:cubicBezTo>
                      <a:pt x="1036" y="3143"/>
                      <a:pt x="7079" y="8438"/>
                      <a:pt x="8686" y="9130"/>
                    </a:cubicBezTo>
                    <a:cubicBezTo>
                      <a:pt x="6064" y="8088"/>
                      <a:pt x="302" y="5769"/>
                      <a:pt x="8" y="8998"/>
                    </a:cubicBezTo>
                    <a:cubicBezTo>
                      <a:pt x="-286" y="12227"/>
                      <a:pt x="6911" y="11984"/>
                      <a:pt x="10000" y="94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7"/>
              <p:cNvSpPr>
                <a:spLocks/>
              </p:cNvSpPr>
              <p:nvPr/>
            </p:nvSpPr>
            <p:spPr bwMode="gray">
              <a:xfrm rot="21087457">
                <a:off x="5184534" y="1138589"/>
                <a:ext cx="1116456" cy="1228699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747 h 10224"/>
                  <a:gd name="connsiteX1" fmla="*/ 9788 w 10000"/>
                  <a:gd name="connsiteY1" fmla="*/ 6747 h 10224"/>
                  <a:gd name="connsiteX2" fmla="*/ 9576 w 10000"/>
                  <a:gd name="connsiteY2" fmla="*/ 6481 h 10224"/>
                  <a:gd name="connsiteX3" fmla="*/ 1974 w 10000"/>
                  <a:gd name="connsiteY3" fmla="*/ 435 h 10224"/>
                  <a:gd name="connsiteX4" fmla="*/ 8617 w 10000"/>
                  <a:gd name="connsiteY4" fmla="*/ 6483 h 10224"/>
                  <a:gd name="connsiteX5" fmla="*/ 74 w 10000"/>
                  <a:gd name="connsiteY5" fmla="*/ 9503 h 10224"/>
                  <a:gd name="connsiteX6" fmla="*/ 10000 w 10000"/>
                  <a:gd name="connsiteY6" fmla="*/ 6747 h 10224"/>
                  <a:gd name="connsiteX0" fmla="*/ 10000 w 10000"/>
                  <a:gd name="connsiteY0" fmla="*/ 5820 h 9297"/>
                  <a:gd name="connsiteX1" fmla="*/ 9788 w 10000"/>
                  <a:gd name="connsiteY1" fmla="*/ 5820 h 9297"/>
                  <a:gd name="connsiteX2" fmla="*/ 9576 w 10000"/>
                  <a:gd name="connsiteY2" fmla="*/ 5554 h 9297"/>
                  <a:gd name="connsiteX3" fmla="*/ 2180 w 10000"/>
                  <a:gd name="connsiteY3" fmla="*/ 500 h 9297"/>
                  <a:gd name="connsiteX4" fmla="*/ 8617 w 10000"/>
                  <a:gd name="connsiteY4" fmla="*/ 5556 h 9297"/>
                  <a:gd name="connsiteX5" fmla="*/ 74 w 10000"/>
                  <a:gd name="connsiteY5" fmla="*/ 8576 h 9297"/>
                  <a:gd name="connsiteX6" fmla="*/ 10000 w 10000"/>
                  <a:gd name="connsiteY6" fmla="*/ 5820 h 9297"/>
                  <a:gd name="connsiteX0" fmla="*/ 10000 w 10000"/>
                  <a:gd name="connsiteY0" fmla="*/ 6260 h 10000"/>
                  <a:gd name="connsiteX1" fmla="*/ 9788 w 10000"/>
                  <a:gd name="connsiteY1" fmla="*/ 6260 h 10000"/>
                  <a:gd name="connsiteX2" fmla="*/ 9576 w 10000"/>
                  <a:gd name="connsiteY2" fmla="*/ 5974 h 10000"/>
                  <a:gd name="connsiteX3" fmla="*/ 2180 w 10000"/>
                  <a:gd name="connsiteY3" fmla="*/ 538 h 10000"/>
                  <a:gd name="connsiteX4" fmla="*/ 8617 w 10000"/>
                  <a:gd name="connsiteY4" fmla="*/ 5976 h 10000"/>
                  <a:gd name="connsiteX5" fmla="*/ 74 w 10000"/>
                  <a:gd name="connsiteY5" fmla="*/ 9224 h 10000"/>
                  <a:gd name="connsiteX6" fmla="*/ 10000 w 10000"/>
                  <a:gd name="connsiteY6" fmla="*/ 6260 h 10000"/>
                  <a:gd name="connsiteX0" fmla="*/ 10000 w 10000"/>
                  <a:gd name="connsiteY0" fmla="*/ 6206 h 9946"/>
                  <a:gd name="connsiteX1" fmla="*/ 9788 w 10000"/>
                  <a:gd name="connsiteY1" fmla="*/ 6206 h 9946"/>
                  <a:gd name="connsiteX2" fmla="*/ 9576 w 10000"/>
                  <a:gd name="connsiteY2" fmla="*/ 5920 h 9946"/>
                  <a:gd name="connsiteX3" fmla="*/ 2180 w 10000"/>
                  <a:gd name="connsiteY3" fmla="*/ 484 h 9946"/>
                  <a:gd name="connsiteX4" fmla="*/ 8617 w 10000"/>
                  <a:gd name="connsiteY4" fmla="*/ 5922 h 9946"/>
                  <a:gd name="connsiteX5" fmla="*/ 74 w 10000"/>
                  <a:gd name="connsiteY5" fmla="*/ 9170 h 9946"/>
                  <a:gd name="connsiteX6" fmla="*/ 10000 w 10000"/>
                  <a:gd name="connsiteY6" fmla="*/ 6206 h 9946"/>
                  <a:gd name="connsiteX0" fmla="*/ 10000 w 10000"/>
                  <a:gd name="connsiteY0" fmla="*/ 6240 h 10000"/>
                  <a:gd name="connsiteX1" fmla="*/ 9788 w 10000"/>
                  <a:gd name="connsiteY1" fmla="*/ 6240 h 10000"/>
                  <a:gd name="connsiteX2" fmla="*/ 9576 w 10000"/>
                  <a:gd name="connsiteY2" fmla="*/ 5952 h 10000"/>
                  <a:gd name="connsiteX3" fmla="*/ 2180 w 10000"/>
                  <a:gd name="connsiteY3" fmla="*/ 487 h 10000"/>
                  <a:gd name="connsiteX4" fmla="*/ 8617 w 10000"/>
                  <a:gd name="connsiteY4" fmla="*/ 5954 h 10000"/>
                  <a:gd name="connsiteX5" fmla="*/ 74 w 10000"/>
                  <a:gd name="connsiteY5" fmla="*/ 9220 h 10000"/>
                  <a:gd name="connsiteX6" fmla="*/ 10000 w 10000"/>
                  <a:gd name="connsiteY6" fmla="*/ 6240 h 10000"/>
                  <a:gd name="connsiteX0" fmla="*/ 10010 w 10010"/>
                  <a:gd name="connsiteY0" fmla="*/ 6240 h 10000"/>
                  <a:gd name="connsiteX1" fmla="*/ 9798 w 10010"/>
                  <a:gd name="connsiteY1" fmla="*/ 6240 h 10000"/>
                  <a:gd name="connsiteX2" fmla="*/ 9586 w 10010"/>
                  <a:gd name="connsiteY2" fmla="*/ 5952 h 10000"/>
                  <a:gd name="connsiteX3" fmla="*/ 2190 w 10010"/>
                  <a:gd name="connsiteY3" fmla="*/ 487 h 10000"/>
                  <a:gd name="connsiteX4" fmla="*/ 8627 w 10010"/>
                  <a:gd name="connsiteY4" fmla="*/ 5954 h 10000"/>
                  <a:gd name="connsiteX5" fmla="*/ 84 w 10010"/>
                  <a:gd name="connsiteY5" fmla="*/ 9220 h 10000"/>
                  <a:gd name="connsiteX6" fmla="*/ 10010 w 10010"/>
                  <a:gd name="connsiteY6" fmla="*/ 624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0" h="10000">
                    <a:moveTo>
                      <a:pt x="10010" y="6240"/>
                    </a:moveTo>
                    <a:cubicBezTo>
                      <a:pt x="9939" y="6240"/>
                      <a:pt x="9869" y="6288"/>
                      <a:pt x="9798" y="6240"/>
                    </a:cubicBezTo>
                    <a:cubicBezTo>
                      <a:pt x="9727" y="6191"/>
                      <a:pt x="9692" y="6143"/>
                      <a:pt x="9586" y="5952"/>
                    </a:cubicBezTo>
                    <a:cubicBezTo>
                      <a:pt x="8966" y="4582"/>
                      <a:pt x="4839" y="-1788"/>
                      <a:pt x="2190" y="487"/>
                    </a:cubicBezTo>
                    <a:cubicBezTo>
                      <a:pt x="-459" y="2761"/>
                      <a:pt x="8035" y="5700"/>
                      <a:pt x="8627" y="5954"/>
                    </a:cubicBezTo>
                    <a:cubicBezTo>
                      <a:pt x="5379" y="6029"/>
                      <a:pt x="-792" y="6539"/>
                      <a:pt x="84" y="9220"/>
                    </a:cubicBezTo>
                    <a:cubicBezTo>
                      <a:pt x="1034" y="11720"/>
                      <a:pt x="8552" y="7527"/>
                      <a:pt x="10010" y="624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5"/>
              <p:cNvSpPr>
                <a:spLocks/>
              </p:cNvSpPr>
              <p:nvPr/>
            </p:nvSpPr>
            <p:spPr bwMode="gray">
              <a:xfrm>
                <a:off x="5767357" y="1125344"/>
                <a:ext cx="1357232" cy="1364000"/>
              </a:xfrm>
              <a:custGeom>
                <a:avLst/>
                <a:gdLst>
                  <a:gd name="T0" fmla="*/ 183 w 200"/>
                  <a:gd name="T1" fmla="*/ 119 h 200"/>
                  <a:gd name="T2" fmla="*/ 196 w 200"/>
                  <a:gd name="T3" fmla="*/ 97 h 200"/>
                  <a:gd name="T4" fmla="*/ 180 w 200"/>
                  <a:gd name="T5" fmla="*/ 50 h 200"/>
                  <a:gd name="T6" fmla="*/ 145 w 200"/>
                  <a:gd name="T7" fmla="*/ 15 h 200"/>
                  <a:gd name="T8" fmla="*/ 120 w 200"/>
                  <a:gd name="T9" fmla="*/ 17 h 200"/>
                  <a:gd name="T10" fmla="*/ 119 w 200"/>
                  <a:gd name="T11" fmla="*/ 17 h 200"/>
                  <a:gd name="T12" fmla="*/ 119 w 200"/>
                  <a:gd name="T13" fmla="*/ 17 h 200"/>
                  <a:gd name="T14" fmla="*/ 97 w 200"/>
                  <a:gd name="T15" fmla="*/ 4 h 200"/>
                  <a:gd name="T16" fmla="*/ 50 w 200"/>
                  <a:gd name="T17" fmla="*/ 20 h 200"/>
                  <a:gd name="T18" fmla="*/ 15 w 200"/>
                  <a:gd name="T19" fmla="*/ 55 h 200"/>
                  <a:gd name="T20" fmla="*/ 17 w 200"/>
                  <a:gd name="T21" fmla="*/ 80 h 200"/>
                  <a:gd name="T22" fmla="*/ 17 w 200"/>
                  <a:gd name="T23" fmla="*/ 81 h 200"/>
                  <a:gd name="T24" fmla="*/ 17 w 200"/>
                  <a:gd name="T25" fmla="*/ 82 h 200"/>
                  <a:gd name="T26" fmla="*/ 4 w 200"/>
                  <a:gd name="T27" fmla="*/ 103 h 200"/>
                  <a:gd name="T28" fmla="*/ 20 w 200"/>
                  <a:gd name="T29" fmla="*/ 150 h 200"/>
                  <a:gd name="T30" fmla="*/ 55 w 200"/>
                  <a:gd name="T31" fmla="*/ 185 h 200"/>
                  <a:gd name="T32" fmla="*/ 80 w 200"/>
                  <a:gd name="T33" fmla="*/ 183 h 200"/>
                  <a:gd name="T34" fmla="*/ 81 w 200"/>
                  <a:gd name="T35" fmla="*/ 183 h 200"/>
                  <a:gd name="T36" fmla="*/ 81 w 200"/>
                  <a:gd name="T37" fmla="*/ 183 h 200"/>
                  <a:gd name="T38" fmla="*/ 103 w 200"/>
                  <a:gd name="T39" fmla="*/ 196 h 200"/>
                  <a:gd name="T40" fmla="*/ 150 w 200"/>
                  <a:gd name="T41" fmla="*/ 180 h 200"/>
                  <a:gd name="T42" fmla="*/ 185 w 200"/>
                  <a:gd name="T43" fmla="*/ 146 h 200"/>
                  <a:gd name="T44" fmla="*/ 183 w 200"/>
                  <a:gd name="T45" fmla="*/ 120 h 200"/>
                  <a:gd name="T46" fmla="*/ 183 w 200"/>
                  <a:gd name="T47" fmla="*/ 120 h 200"/>
                  <a:gd name="T48" fmla="*/ 183 w 200"/>
                  <a:gd name="T49" fmla="*/ 11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0" h="200">
                    <a:moveTo>
                      <a:pt x="183" y="119"/>
                    </a:moveTo>
                    <a:cubicBezTo>
                      <a:pt x="190" y="113"/>
                      <a:pt x="194" y="105"/>
                      <a:pt x="196" y="97"/>
                    </a:cubicBezTo>
                    <a:cubicBezTo>
                      <a:pt x="200" y="81"/>
                      <a:pt x="194" y="64"/>
                      <a:pt x="180" y="50"/>
                    </a:cubicBezTo>
                    <a:cubicBezTo>
                      <a:pt x="173" y="32"/>
                      <a:pt x="161" y="19"/>
                      <a:pt x="145" y="15"/>
                    </a:cubicBezTo>
                    <a:cubicBezTo>
                      <a:pt x="137" y="13"/>
                      <a:pt x="128" y="14"/>
                      <a:pt x="120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2" y="10"/>
                      <a:pt x="105" y="6"/>
                      <a:pt x="97" y="4"/>
                    </a:cubicBezTo>
                    <a:cubicBezTo>
                      <a:pt x="81" y="0"/>
                      <a:pt x="64" y="7"/>
                      <a:pt x="50" y="20"/>
                    </a:cubicBezTo>
                    <a:cubicBezTo>
                      <a:pt x="32" y="27"/>
                      <a:pt x="19" y="39"/>
                      <a:pt x="15" y="55"/>
                    </a:cubicBezTo>
                    <a:cubicBezTo>
                      <a:pt x="13" y="63"/>
                      <a:pt x="14" y="72"/>
                      <a:pt x="17" y="80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0" y="88"/>
                      <a:pt x="6" y="95"/>
                      <a:pt x="4" y="103"/>
                    </a:cubicBezTo>
                    <a:cubicBezTo>
                      <a:pt x="0" y="119"/>
                      <a:pt x="6" y="136"/>
                      <a:pt x="20" y="150"/>
                    </a:cubicBezTo>
                    <a:cubicBezTo>
                      <a:pt x="27" y="168"/>
                      <a:pt x="39" y="181"/>
                      <a:pt x="55" y="185"/>
                    </a:cubicBezTo>
                    <a:cubicBezTo>
                      <a:pt x="63" y="187"/>
                      <a:pt x="72" y="186"/>
                      <a:pt x="80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8" y="190"/>
                      <a:pt x="95" y="195"/>
                      <a:pt x="103" y="196"/>
                    </a:cubicBezTo>
                    <a:cubicBezTo>
                      <a:pt x="119" y="200"/>
                      <a:pt x="136" y="194"/>
                      <a:pt x="150" y="180"/>
                    </a:cubicBezTo>
                    <a:cubicBezTo>
                      <a:pt x="168" y="174"/>
                      <a:pt x="181" y="161"/>
                      <a:pt x="185" y="146"/>
                    </a:cubicBezTo>
                    <a:cubicBezTo>
                      <a:pt x="187" y="137"/>
                      <a:pt x="186" y="129"/>
                      <a:pt x="183" y="120"/>
                    </a:cubicBezTo>
                    <a:cubicBezTo>
                      <a:pt x="183" y="120"/>
                      <a:pt x="183" y="120"/>
                      <a:pt x="183" y="120"/>
                    </a:cubicBezTo>
                    <a:lnTo>
                      <a:pt x="183" y="1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6"/>
              <p:cNvSpPr>
                <a:spLocks/>
              </p:cNvSpPr>
              <p:nvPr/>
            </p:nvSpPr>
            <p:spPr bwMode="gray">
              <a:xfrm>
                <a:off x="5977499" y="1338871"/>
                <a:ext cx="936948" cy="93694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3" name="Freeform 106"/>
              <p:cNvSpPr>
                <a:spLocks/>
              </p:cNvSpPr>
              <p:nvPr/>
            </p:nvSpPr>
            <p:spPr bwMode="gray">
              <a:xfrm>
                <a:off x="6222745" y="1584116"/>
                <a:ext cx="446457" cy="44645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144000" cy="265176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7200">
                <a:solidFill>
                  <a:schemeClr val="tx1"/>
                </a:solidFill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568"/>
            <a:ext cx="9144000" cy="1082939"/>
          </a:xfrm>
        </p:spPr>
        <p:txBody>
          <a:bodyPr/>
          <a:lstStyle>
            <a:lvl1pPr marL="0" indent="0" algn="ctr">
              <a:spcBef>
                <a:spcPts val="1000"/>
              </a:spcBef>
              <a:buNone/>
              <a:defRPr sz="2400"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(071222@KWMC)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0" y="567651"/>
            <a:ext cx="1645920" cy="545214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567652"/>
            <a:ext cx="7315200" cy="54521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(071222@KWMC)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(071222@KWMC)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 descr="Group of flowers on the left side of slide"/>
          <p:cNvGrpSpPr/>
          <p:nvPr/>
        </p:nvGrpSpPr>
        <p:grpSpPr bwMode="gray">
          <a:xfrm>
            <a:off x="-111192" y="56187"/>
            <a:ext cx="1187090" cy="6801813"/>
            <a:chOff x="-111192" y="56187"/>
            <a:chExt cx="1187090" cy="6801813"/>
          </a:xfrm>
        </p:grpSpPr>
        <p:sp>
          <p:nvSpPr>
            <p:cNvPr id="7" name="Freeform 6"/>
            <p:cNvSpPr>
              <a:spLocks/>
            </p:cNvSpPr>
            <p:nvPr/>
          </p:nvSpPr>
          <p:spPr bwMode="gray">
            <a:xfrm rot="21370907">
              <a:off x="309865" y="316313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33"/>
            <p:cNvSpPr>
              <a:spLocks noChangeArrowheads="1"/>
            </p:cNvSpPr>
            <p:nvPr/>
          </p:nvSpPr>
          <p:spPr bwMode="gray">
            <a:xfrm rot="21370907">
              <a:off x="156317" y="389499"/>
              <a:ext cx="107325" cy="90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 bwMode="gray">
            <a:xfrm rot="21351673">
              <a:off x="188910" y="3285460"/>
              <a:ext cx="886988" cy="656333"/>
              <a:chOff x="452438" y="3540125"/>
              <a:chExt cx="750888" cy="555625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gray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gray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Freeform 11"/>
            <p:cNvSpPr>
              <a:spLocks/>
            </p:cNvSpPr>
            <p:nvPr/>
          </p:nvSpPr>
          <p:spPr bwMode="gray">
            <a:xfrm rot="21370907">
              <a:off x="40737" y="3810995"/>
              <a:ext cx="338487" cy="336423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 rot="1029304">
              <a:off x="-5757" y="2131015"/>
              <a:ext cx="717568" cy="786784"/>
            </a:xfrm>
            <a:custGeom>
              <a:avLst/>
              <a:gdLst>
                <a:gd name="connsiteX0" fmla="*/ 624166 w 717568"/>
                <a:gd name="connsiteY0" fmla="*/ 7939 h 786784"/>
                <a:gd name="connsiteX1" fmla="*/ 680993 w 717568"/>
                <a:gd name="connsiteY1" fmla="*/ 7779 h 786784"/>
                <a:gd name="connsiteX2" fmla="*/ 244665 w 717568"/>
                <a:gd name="connsiteY2" fmla="*/ 782347 h 786784"/>
                <a:gd name="connsiteX3" fmla="*/ 109114 w 717568"/>
                <a:gd name="connsiteY3" fmla="*/ 756152 h 786784"/>
                <a:gd name="connsiteX4" fmla="*/ 99313 w 717568"/>
                <a:gd name="connsiteY4" fmla="*/ 749712 h 786784"/>
                <a:gd name="connsiteX5" fmla="*/ 0 w 717568"/>
                <a:gd name="connsiteY5" fmla="*/ 427989 h 786784"/>
                <a:gd name="connsiteX6" fmla="*/ 3400 w 717568"/>
                <a:gd name="connsiteY6" fmla="*/ 430734 h 786784"/>
                <a:gd name="connsiteX7" fmla="*/ 260064 w 717568"/>
                <a:gd name="connsiteY7" fmla="*/ 731389 h 786784"/>
                <a:gd name="connsiteX8" fmla="*/ 624166 w 717568"/>
                <a:gd name="connsiteY8" fmla="*/ 7939 h 7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568" h="786784">
                  <a:moveTo>
                    <a:pt x="624166" y="7939"/>
                  </a:moveTo>
                  <a:cubicBezTo>
                    <a:pt x="643937" y="-2174"/>
                    <a:pt x="663027" y="-3050"/>
                    <a:pt x="680993" y="7779"/>
                  </a:cubicBezTo>
                  <a:cubicBezTo>
                    <a:pt x="870924" y="119888"/>
                    <a:pt x="260065" y="848593"/>
                    <a:pt x="244665" y="782347"/>
                  </a:cubicBezTo>
                  <a:cubicBezTo>
                    <a:pt x="206165" y="793813"/>
                    <a:pt x="158682" y="782347"/>
                    <a:pt x="109114" y="756152"/>
                  </a:cubicBezTo>
                  <a:lnTo>
                    <a:pt x="99313" y="749712"/>
                  </a:lnTo>
                  <a:lnTo>
                    <a:pt x="0" y="427989"/>
                  </a:lnTo>
                  <a:lnTo>
                    <a:pt x="3400" y="430734"/>
                  </a:lnTo>
                  <a:cubicBezTo>
                    <a:pt x="113766" y="527555"/>
                    <a:pt x="231831" y="660047"/>
                    <a:pt x="260064" y="731389"/>
                  </a:cubicBezTo>
                  <a:cubicBezTo>
                    <a:pt x="313964" y="602081"/>
                    <a:pt x="485768" y="78723"/>
                    <a:pt x="624166" y="7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 rot="229093" flipH="1">
              <a:off x="363693" y="512740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 rot="229093" flipH="1">
              <a:off x="820539" y="6496790"/>
              <a:ext cx="130517" cy="129721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 rot="18488757">
              <a:off x="56320" y="5556204"/>
              <a:ext cx="303358" cy="304647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 rot="21540920" flipH="1">
              <a:off x="309775" y="56187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gray">
            <a:xfrm rot="21540920" flipH="1">
              <a:off x="77245" y="2006726"/>
              <a:ext cx="107325" cy="90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gray">
            <a:xfrm rot="19007982" flipV="1">
              <a:off x="756768" y="5796628"/>
              <a:ext cx="138254" cy="141654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19"/>
            <p:cNvSpPr/>
            <p:nvPr/>
          </p:nvSpPr>
          <p:spPr bwMode="gray">
            <a:xfrm>
              <a:off x="-111192" y="5906666"/>
              <a:ext cx="670" cy="8039"/>
            </a:xfrm>
            <a:custGeom>
              <a:avLst/>
              <a:gdLst>
                <a:gd name="connsiteX0" fmla="*/ 133 w 591"/>
                <a:gd name="connsiteY0" fmla="*/ 57 h 7090"/>
                <a:gd name="connsiteX1" fmla="*/ 502 w 591"/>
                <a:gd name="connsiteY1" fmla="*/ 3724 h 7090"/>
                <a:gd name="connsiteX2" fmla="*/ 591 w 591"/>
                <a:gd name="connsiteY2" fmla="*/ 5706 h 7090"/>
                <a:gd name="connsiteX3" fmla="*/ 1 w 591"/>
                <a:gd name="connsiteY3" fmla="*/ 7090 h 7090"/>
                <a:gd name="connsiteX4" fmla="*/ 133 w 591"/>
                <a:gd name="connsiteY4" fmla="*/ 57 h 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" h="7090">
                  <a:moveTo>
                    <a:pt x="133" y="57"/>
                  </a:moveTo>
                  <a:cubicBezTo>
                    <a:pt x="221" y="-306"/>
                    <a:pt x="348" y="1114"/>
                    <a:pt x="502" y="3724"/>
                  </a:cubicBezTo>
                  <a:lnTo>
                    <a:pt x="591" y="5706"/>
                  </a:lnTo>
                  <a:lnTo>
                    <a:pt x="1" y="7090"/>
                  </a:lnTo>
                  <a:cubicBezTo>
                    <a:pt x="-4" y="2567"/>
                    <a:pt x="45" y="420"/>
                    <a:pt x="133" y="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49"/>
            <p:cNvSpPr>
              <a:spLocks/>
            </p:cNvSpPr>
            <p:nvPr/>
          </p:nvSpPr>
          <p:spPr bwMode="gray">
            <a:xfrm rot="238563">
              <a:off x="193325" y="5986638"/>
              <a:ext cx="587092" cy="435643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  <a:gd name="connsiteX0" fmla="*/ 437 w 8676"/>
                <a:gd name="connsiteY0" fmla="*/ 38 h 8343"/>
                <a:gd name="connsiteX1" fmla="*/ 3833 w 8676"/>
                <a:gd name="connsiteY1" fmla="*/ 6489 h 8343"/>
                <a:gd name="connsiteX2" fmla="*/ 8676 w 8676"/>
                <a:gd name="connsiteY2" fmla="*/ 1731 h 8343"/>
                <a:gd name="connsiteX3" fmla="*/ 3823 w 8676"/>
                <a:gd name="connsiteY3" fmla="*/ 8271 h 8343"/>
                <a:gd name="connsiteX4" fmla="*/ 3582 w 8676"/>
                <a:gd name="connsiteY4" fmla="*/ 8102 h 8343"/>
                <a:gd name="connsiteX5" fmla="*/ 437 w 8676"/>
                <a:gd name="connsiteY5" fmla="*/ 38 h 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6" h="8343">
                  <a:moveTo>
                    <a:pt x="437" y="38"/>
                  </a:moveTo>
                  <a:cubicBezTo>
                    <a:pt x="1758" y="602"/>
                    <a:pt x="3645" y="4151"/>
                    <a:pt x="3833" y="6489"/>
                  </a:cubicBezTo>
                  <a:cubicBezTo>
                    <a:pt x="5091" y="4070"/>
                    <a:pt x="8676" y="-43"/>
                    <a:pt x="8676" y="1731"/>
                  </a:cubicBezTo>
                  <a:cubicBezTo>
                    <a:pt x="8613" y="4070"/>
                    <a:pt x="5458" y="8997"/>
                    <a:pt x="3823" y="8271"/>
                  </a:cubicBezTo>
                  <a:cubicBezTo>
                    <a:pt x="3760" y="8352"/>
                    <a:pt x="3582" y="8022"/>
                    <a:pt x="3582" y="8102"/>
                  </a:cubicBezTo>
                  <a:cubicBezTo>
                    <a:pt x="2764" y="9312"/>
                    <a:pt x="-1324" y="-688"/>
                    <a:pt x="437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/>
            <p:nvPr/>
          </p:nvSpPr>
          <p:spPr bwMode="gray">
            <a:xfrm>
              <a:off x="-5482" y="1265703"/>
              <a:ext cx="764564" cy="2440644"/>
            </a:xfrm>
            <a:custGeom>
              <a:avLst/>
              <a:gdLst>
                <a:gd name="connsiteX0" fmla="*/ 762840 w 764564"/>
                <a:gd name="connsiteY0" fmla="*/ 0 h 2440644"/>
                <a:gd name="connsiteX1" fmla="*/ 764564 w 764564"/>
                <a:gd name="connsiteY1" fmla="*/ 6597 h 2440644"/>
                <a:gd name="connsiteX2" fmla="*/ 415990 w 764564"/>
                <a:gd name="connsiteY2" fmla="*/ 745997 h 2440644"/>
                <a:gd name="connsiteX3" fmla="*/ 496527 w 764564"/>
                <a:gd name="connsiteY3" fmla="*/ 655633 h 2440644"/>
                <a:gd name="connsiteX4" fmla="*/ 498251 w 764564"/>
                <a:gd name="connsiteY4" fmla="*/ 662230 h 2440644"/>
                <a:gd name="connsiteX5" fmla="*/ 412572 w 764564"/>
                <a:gd name="connsiteY5" fmla="*/ 757070 h 2440644"/>
                <a:gd name="connsiteX6" fmla="*/ 132423 w 764564"/>
                <a:gd name="connsiteY6" fmla="*/ 1794536 h 2440644"/>
                <a:gd name="connsiteX7" fmla="*/ 12481 w 764564"/>
                <a:gd name="connsiteY7" fmla="*/ 2370241 h 2440644"/>
                <a:gd name="connsiteX8" fmla="*/ 0 w 764564"/>
                <a:gd name="connsiteY8" fmla="*/ 2440644 h 2440644"/>
                <a:gd name="connsiteX9" fmla="*/ 0 w 764564"/>
                <a:gd name="connsiteY9" fmla="*/ 2414471 h 2440644"/>
                <a:gd name="connsiteX10" fmla="*/ 8605 w 764564"/>
                <a:gd name="connsiteY10" fmla="*/ 2365918 h 2440644"/>
                <a:gd name="connsiteX11" fmla="*/ 127275 w 764564"/>
                <a:gd name="connsiteY11" fmla="*/ 1794968 h 2440644"/>
                <a:gd name="connsiteX12" fmla="*/ 762840 w 764564"/>
                <a:gd name="connsiteY12" fmla="*/ 0 h 244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564" h="2440644">
                  <a:moveTo>
                    <a:pt x="762840" y="0"/>
                  </a:moveTo>
                  <a:cubicBezTo>
                    <a:pt x="764564" y="6597"/>
                    <a:pt x="764564" y="6597"/>
                    <a:pt x="764564" y="6597"/>
                  </a:cubicBezTo>
                  <a:cubicBezTo>
                    <a:pt x="661164" y="110118"/>
                    <a:pt x="539650" y="369766"/>
                    <a:pt x="415990" y="745997"/>
                  </a:cubicBezTo>
                  <a:cubicBezTo>
                    <a:pt x="496527" y="655633"/>
                    <a:pt x="496527" y="655633"/>
                    <a:pt x="496527" y="655633"/>
                  </a:cubicBezTo>
                  <a:cubicBezTo>
                    <a:pt x="498251" y="662230"/>
                    <a:pt x="498251" y="662230"/>
                    <a:pt x="498251" y="662230"/>
                  </a:cubicBezTo>
                  <a:cubicBezTo>
                    <a:pt x="412572" y="757070"/>
                    <a:pt x="412572" y="757070"/>
                    <a:pt x="412572" y="757070"/>
                  </a:cubicBezTo>
                  <a:cubicBezTo>
                    <a:pt x="318542" y="1041374"/>
                    <a:pt x="223452" y="1394081"/>
                    <a:pt x="132423" y="1794536"/>
                  </a:cubicBezTo>
                  <a:cubicBezTo>
                    <a:pt x="87192" y="1992829"/>
                    <a:pt x="46889" y="2187085"/>
                    <a:pt x="12481" y="2370241"/>
                  </a:cubicBezTo>
                  <a:lnTo>
                    <a:pt x="0" y="2440644"/>
                  </a:lnTo>
                  <a:lnTo>
                    <a:pt x="0" y="2414471"/>
                  </a:lnTo>
                  <a:lnTo>
                    <a:pt x="8605" y="2365918"/>
                  </a:lnTo>
                  <a:cubicBezTo>
                    <a:pt x="42739" y="2184035"/>
                    <a:pt x="82614" y="1991416"/>
                    <a:pt x="127275" y="1794968"/>
                  </a:cubicBezTo>
                  <a:cubicBezTo>
                    <a:pt x="341194" y="854304"/>
                    <a:pt x="578318" y="183597"/>
                    <a:pt x="762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 bwMode="gray">
            <a:xfrm rot="399179" flipH="1">
              <a:off x="322913" y="912037"/>
              <a:ext cx="740803" cy="743600"/>
              <a:chOff x="2051052" y="5522596"/>
              <a:chExt cx="892175" cy="895542"/>
            </a:xfrm>
          </p:grpSpPr>
          <p:sp>
            <p:nvSpPr>
              <p:cNvPr id="24" name="Freeform 5"/>
              <p:cNvSpPr>
                <a:spLocks/>
              </p:cNvSpPr>
              <p:nvPr/>
            </p:nvSpPr>
            <p:spPr bwMode="gray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gray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gray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gray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2"/>
              <p:cNvSpPr>
                <a:spLocks/>
              </p:cNvSpPr>
              <p:nvPr/>
            </p:nvSpPr>
            <p:spPr bwMode="gray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/>
          </p:nvSpPr>
          <p:spPr bwMode="gray">
            <a:xfrm rot="21370907">
              <a:off x="453244" y="1821965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/>
            <p:nvPr/>
          </p:nvSpPr>
          <p:spPr bwMode="gray">
            <a:xfrm>
              <a:off x="-5482" y="3721714"/>
              <a:ext cx="572070" cy="2025949"/>
            </a:xfrm>
            <a:custGeom>
              <a:avLst/>
              <a:gdLst>
                <a:gd name="connsiteX0" fmla="*/ 571311 w 572070"/>
                <a:gd name="connsiteY0" fmla="*/ 698 h 2025949"/>
                <a:gd name="connsiteX1" fmla="*/ 535841 w 572070"/>
                <a:gd name="connsiteY1" fmla="*/ 157150 h 2025949"/>
                <a:gd name="connsiteX2" fmla="*/ 43954 w 572070"/>
                <a:gd name="connsiteY2" fmla="*/ 1914280 h 2025949"/>
                <a:gd name="connsiteX3" fmla="*/ 0 w 572070"/>
                <a:gd name="connsiteY3" fmla="*/ 2025949 h 2025949"/>
                <a:gd name="connsiteX4" fmla="*/ 0 w 572070"/>
                <a:gd name="connsiteY4" fmla="*/ 1931247 h 2025949"/>
                <a:gd name="connsiteX5" fmla="*/ 38961 w 572070"/>
                <a:gd name="connsiteY5" fmla="*/ 1823186 h 2025949"/>
                <a:gd name="connsiteX6" fmla="*/ 487112 w 572070"/>
                <a:gd name="connsiteY6" fmla="*/ 146883 h 2025949"/>
                <a:gd name="connsiteX7" fmla="*/ 571311 w 572070"/>
                <a:gd name="connsiteY7" fmla="*/ 698 h 20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070" h="2025949">
                  <a:moveTo>
                    <a:pt x="571311" y="698"/>
                  </a:moveTo>
                  <a:cubicBezTo>
                    <a:pt x="574851" y="6404"/>
                    <a:pt x="566519" y="47998"/>
                    <a:pt x="535841" y="157150"/>
                  </a:cubicBezTo>
                  <a:cubicBezTo>
                    <a:pt x="455308" y="443674"/>
                    <a:pt x="262063" y="1332539"/>
                    <a:pt x="43954" y="1914280"/>
                  </a:cubicBezTo>
                  <a:lnTo>
                    <a:pt x="0" y="2025949"/>
                  </a:lnTo>
                  <a:lnTo>
                    <a:pt x="0" y="1931247"/>
                  </a:lnTo>
                  <a:lnTo>
                    <a:pt x="38961" y="1823186"/>
                  </a:lnTo>
                  <a:cubicBezTo>
                    <a:pt x="257758" y="1197543"/>
                    <a:pt x="459012" y="348382"/>
                    <a:pt x="487112" y="146883"/>
                  </a:cubicBezTo>
                  <a:cubicBezTo>
                    <a:pt x="498274" y="149283"/>
                    <a:pt x="563523" y="-11856"/>
                    <a:pt x="571311" y="6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 bwMode="gray">
            <a:xfrm>
              <a:off x="404351" y="4895423"/>
              <a:ext cx="203734" cy="1962577"/>
            </a:xfrm>
            <a:custGeom>
              <a:avLst/>
              <a:gdLst>
                <a:gd name="connsiteX0" fmla="*/ 203734 w 203734"/>
                <a:gd name="connsiteY0" fmla="*/ 34 h 1962577"/>
                <a:gd name="connsiteX1" fmla="*/ 38502 w 203734"/>
                <a:gd name="connsiteY1" fmla="*/ 1942127 h 1962577"/>
                <a:gd name="connsiteX2" fmla="*/ 38124 w 203734"/>
                <a:gd name="connsiteY2" fmla="*/ 1962577 h 1962577"/>
                <a:gd name="connsiteX3" fmla="*/ 0 w 203734"/>
                <a:gd name="connsiteY3" fmla="*/ 1962577 h 1962577"/>
                <a:gd name="connsiteX4" fmla="*/ 861 w 203734"/>
                <a:gd name="connsiteY4" fmla="*/ 1930481 h 1962577"/>
                <a:gd name="connsiteX5" fmla="*/ 168890 w 203734"/>
                <a:gd name="connsiteY5" fmla="*/ 27735 h 1962577"/>
                <a:gd name="connsiteX6" fmla="*/ 203734 w 203734"/>
                <a:gd name="connsiteY6" fmla="*/ 34 h 196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734" h="1962577">
                  <a:moveTo>
                    <a:pt x="203734" y="34"/>
                  </a:moveTo>
                  <a:cubicBezTo>
                    <a:pt x="84994" y="510675"/>
                    <a:pt x="48957" y="1435542"/>
                    <a:pt x="38502" y="1942127"/>
                  </a:cubicBezTo>
                  <a:lnTo>
                    <a:pt x="38124" y="1962577"/>
                  </a:lnTo>
                  <a:lnTo>
                    <a:pt x="0" y="1962577"/>
                  </a:lnTo>
                  <a:lnTo>
                    <a:pt x="861" y="1930481"/>
                  </a:lnTo>
                  <a:cubicBezTo>
                    <a:pt x="15196" y="1428054"/>
                    <a:pt x="54378" y="534635"/>
                    <a:pt x="168890" y="27735"/>
                  </a:cubicBezTo>
                  <a:cubicBezTo>
                    <a:pt x="168890" y="27735"/>
                    <a:pt x="186897" y="-1137"/>
                    <a:pt x="203734" y="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 bwMode="gray">
            <a:xfrm rot="16304340" flipH="1">
              <a:off x="178634" y="4276817"/>
              <a:ext cx="888787" cy="885044"/>
              <a:chOff x="4277517" y="3752400"/>
              <a:chExt cx="1154448" cy="1149586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gray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41"/>
              <p:cNvSpPr>
                <a:spLocks/>
              </p:cNvSpPr>
              <p:nvPr/>
            </p:nvSpPr>
            <p:spPr bwMode="gray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41"/>
              <p:cNvSpPr>
                <a:spLocks/>
              </p:cNvSpPr>
              <p:nvPr/>
            </p:nvSpPr>
            <p:spPr bwMode="gray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42"/>
              <p:cNvSpPr>
                <a:spLocks/>
              </p:cNvSpPr>
              <p:nvPr/>
            </p:nvSpPr>
            <p:spPr bwMode="gray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83" name="Group 82" descr="Group of flowers on the right side of slide"/>
          <p:cNvGrpSpPr/>
          <p:nvPr/>
        </p:nvGrpSpPr>
        <p:grpSpPr bwMode="gray">
          <a:xfrm>
            <a:off x="10666412" y="2618021"/>
            <a:ext cx="1376735" cy="4239979"/>
            <a:chOff x="10666412" y="2618021"/>
            <a:chExt cx="1376735" cy="4239979"/>
          </a:xfrm>
        </p:grpSpPr>
        <p:sp>
          <p:nvSpPr>
            <p:cNvPr id="82" name="Freeform 13"/>
            <p:cNvSpPr>
              <a:spLocks noEditPoints="1"/>
            </p:cNvSpPr>
            <p:nvPr/>
          </p:nvSpPr>
          <p:spPr bwMode="gray">
            <a:xfrm>
              <a:off x="11081335" y="4464333"/>
              <a:ext cx="842070" cy="2393667"/>
            </a:xfrm>
            <a:custGeom>
              <a:avLst/>
              <a:gdLst>
                <a:gd name="T0" fmla="*/ 31 w 274"/>
                <a:gd name="T1" fmla="*/ 768 h 826"/>
                <a:gd name="T2" fmla="*/ 21 w 274"/>
                <a:gd name="T3" fmla="*/ 826 h 826"/>
                <a:gd name="T4" fmla="*/ 29 w 274"/>
                <a:gd name="T5" fmla="*/ 826 h 826"/>
                <a:gd name="T6" fmla="*/ 107 w 274"/>
                <a:gd name="T7" fmla="*/ 491 h 826"/>
                <a:gd name="T8" fmla="*/ 139 w 274"/>
                <a:gd name="T9" fmla="*/ 364 h 826"/>
                <a:gd name="T10" fmla="*/ 272 w 274"/>
                <a:gd name="T11" fmla="*/ 359 h 826"/>
                <a:gd name="T12" fmla="*/ 274 w 274"/>
                <a:gd name="T13" fmla="*/ 351 h 826"/>
                <a:gd name="T14" fmla="*/ 141 w 274"/>
                <a:gd name="T15" fmla="*/ 354 h 826"/>
                <a:gd name="T16" fmla="*/ 139 w 274"/>
                <a:gd name="T17" fmla="*/ 0 h 826"/>
                <a:gd name="T18" fmla="*/ 132 w 274"/>
                <a:gd name="T19" fmla="*/ 3 h 826"/>
                <a:gd name="T20" fmla="*/ 131 w 274"/>
                <a:gd name="T21" fmla="*/ 357 h 826"/>
                <a:gd name="T22" fmla="*/ 96 w 274"/>
                <a:gd name="T23" fmla="*/ 382 h 826"/>
                <a:gd name="T24" fmla="*/ 50 w 274"/>
                <a:gd name="T25" fmla="*/ 451 h 826"/>
                <a:gd name="T26" fmla="*/ 21 w 274"/>
                <a:gd name="T27" fmla="*/ 393 h 826"/>
                <a:gd name="T28" fmla="*/ 14 w 274"/>
                <a:gd name="T29" fmla="*/ 396 h 826"/>
                <a:gd name="T30" fmla="*/ 45 w 274"/>
                <a:gd name="T31" fmla="*/ 462 h 826"/>
                <a:gd name="T32" fmla="*/ 31 w 274"/>
                <a:gd name="T33" fmla="*/ 768 h 826"/>
                <a:gd name="T34" fmla="*/ 102 w 274"/>
                <a:gd name="T35" fmla="*/ 389 h 826"/>
                <a:gd name="T36" fmla="*/ 129 w 274"/>
                <a:gd name="T37" fmla="*/ 369 h 826"/>
                <a:gd name="T38" fmla="*/ 98 w 274"/>
                <a:gd name="T39" fmla="*/ 489 h 826"/>
                <a:gd name="T40" fmla="*/ 36 w 274"/>
                <a:gd name="T41" fmla="*/ 744 h 826"/>
                <a:gd name="T42" fmla="*/ 102 w 274"/>
                <a:gd name="T43" fmla="*/ 389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4" h="826">
                  <a:moveTo>
                    <a:pt x="31" y="768"/>
                  </a:moveTo>
                  <a:cubicBezTo>
                    <a:pt x="27" y="787"/>
                    <a:pt x="24" y="806"/>
                    <a:pt x="21" y="826"/>
                  </a:cubicBezTo>
                  <a:cubicBezTo>
                    <a:pt x="29" y="826"/>
                    <a:pt x="29" y="826"/>
                    <a:pt x="29" y="826"/>
                  </a:cubicBezTo>
                  <a:cubicBezTo>
                    <a:pt x="51" y="698"/>
                    <a:pt x="81" y="589"/>
                    <a:pt x="107" y="491"/>
                  </a:cubicBezTo>
                  <a:cubicBezTo>
                    <a:pt x="118" y="446"/>
                    <a:pt x="129" y="404"/>
                    <a:pt x="139" y="364"/>
                  </a:cubicBezTo>
                  <a:cubicBezTo>
                    <a:pt x="174" y="348"/>
                    <a:pt x="219" y="346"/>
                    <a:pt x="272" y="359"/>
                  </a:cubicBezTo>
                  <a:cubicBezTo>
                    <a:pt x="274" y="351"/>
                    <a:pt x="274" y="351"/>
                    <a:pt x="274" y="351"/>
                  </a:cubicBezTo>
                  <a:cubicBezTo>
                    <a:pt x="222" y="338"/>
                    <a:pt x="178" y="338"/>
                    <a:pt x="141" y="354"/>
                  </a:cubicBezTo>
                  <a:cubicBezTo>
                    <a:pt x="173" y="217"/>
                    <a:pt x="184" y="107"/>
                    <a:pt x="139" y="0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77" y="109"/>
                    <a:pt x="164" y="220"/>
                    <a:pt x="131" y="357"/>
                  </a:cubicBezTo>
                  <a:cubicBezTo>
                    <a:pt x="119" y="364"/>
                    <a:pt x="107" y="372"/>
                    <a:pt x="96" y="382"/>
                  </a:cubicBezTo>
                  <a:cubicBezTo>
                    <a:pt x="76" y="401"/>
                    <a:pt x="61" y="424"/>
                    <a:pt x="50" y="451"/>
                  </a:cubicBezTo>
                  <a:cubicBezTo>
                    <a:pt x="21" y="393"/>
                    <a:pt x="21" y="393"/>
                    <a:pt x="21" y="393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45" y="462"/>
                    <a:pt x="45" y="462"/>
                    <a:pt x="45" y="462"/>
                  </a:cubicBezTo>
                  <a:cubicBezTo>
                    <a:pt x="0" y="584"/>
                    <a:pt x="29" y="756"/>
                    <a:pt x="31" y="768"/>
                  </a:cubicBezTo>
                  <a:close/>
                  <a:moveTo>
                    <a:pt x="102" y="389"/>
                  </a:moveTo>
                  <a:cubicBezTo>
                    <a:pt x="110" y="381"/>
                    <a:pt x="119" y="374"/>
                    <a:pt x="129" y="369"/>
                  </a:cubicBezTo>
                  <a:cubicBezTo>
                    <a:pt x="120" y="407"/>
                    <a:pt x="110" y="447"/>
                    <a:pt x="98" y="489"/>
                  </a:cubicBezTo>
                  <a:cubicBezTo>
                    <a:pt x="78" y="566"/>
                    <a:pt x="55" y="650"/>
                    <a:pt x="36" y="744"/>
                  </a:cubicBezTo>
                  <a:cubicBezTo>
                    <a:pt x="28" y="675"/>
                    <a:pt x="11" y="473"/>
                    <a:pt x="102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gray">
            <a:xfrm rot="18719809">
              <a:off x="11765934" y="6045503"/>
              <a:ext cx="200698" cy="20069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 rot="18719809" flipV="1">
              <a:off x="11572170" y="2616716"/>
              <a:ext cx="106135" cy="108746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3" name="Freeform 5"/>
            <p:cNvSpPr>
              <a:spLocks/>
            </p:cNvSpPr>
            <p:nvPr/>
          </p:nvSpPr>
          <p:spPr bwMode="gray">
            <a:xfrm rot="18200584">
              <a:off x="11560581" y="5201813"/>
              <a:ext cx="5528" cy="11055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gray">
            <a:xfrm rot="18200584" flipH="1" flipV="1">
              <a:off x="11560581" y="5201813"/>
              <a:ext cx="5528" cy="1105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 rot="18694609">
              <a:off x="11379664" y="4584602"/>
              <a:ext cx="437369" cy="481059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gray">
            <a:xfrm rot="16884820">
              <a:off x="10934141" y="5972481"/>
              <a:ext cx="304390" cy="345390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gray">
            <a:xfrm rot="18200584">
              <a:off x="11077105" y="3154034"/>
              <a:ext cx="172736" cy="172736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gray">
            <a:xfrm rot="18200584">
              <a:off x="11129266" y="4557578"/>
              <a:ext cx="129897" cy="131280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gray">
            <a:xfrm rot="18200584">
              <a:off x="11516723" y="3589667"/>
              <a:ext cx="84296" cy="77386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 rot="18200584">
              <a:off x="11446291" y="6327413"/>
              <a:ext cx="140953" cy="139571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 rot="18200584">
              <a:off x="10778184" y="6620087"/>
              <a:ext cx="11055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76"/>
            <p:cNvSpPr>
              <a:spLocks noChangeShapeType="1"/>
            </p:cNvSpPr>
            <p:nvPr/>
          </p:nvSpPr>
          <p:spPr bwMode="gray">
            <a:xfrm rot="18200584" flipH="1">
              <a:off x="10778184" y="6620087"/>
              <a:ext cx="1105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8"/>
            <p:cNvSpPr>
              <a:spLocks/>
            </p:cNvSpPr>
            <p:nvPr/>
          </p:nvSpPr>
          <p:spPr bwMode="gray">
            <a:xfrm rot="18200584">
              <a:off x="11631202" y="5236123"/>
              <a:ext cx="410585" cy="413304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9"/>
            <p:cNvSpPr>
              <a:spLocks/>
            </p:cNvSpPr>
            <p:nvPr/>
          </p:nvSpPr>
          <p:spPr bwMode="gray">
            <a:xfrm rot="18200584">
              <a:off x="11729090" y="5334011"/>
              <a:ext cx="214810" cy="21753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2"/>
            <p:cNvSpPr>
              <a:spLocks/>
            </p:cNvSpPr>
            <p:nvPr/>
          </p:nvSpPr>
          <p:spPr bwMode="gray">
            <a:xfrm rot="18200584">
              <a:off x="11387846" y="6491559"/>
              <a:ext cx="82913" cy="9120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4"/>
            <p:cNvSpPr>
              <a:spLocks/>
            </p:cNvSpPr>
            <p:nvPr/>
          </p:nvSpPr>
          <p:spPr bwMode="gray">
            <a:xfrm rot="18654775">
              <a:off x="11285659" y="4098012"/>
              <a:ext cx="439370" cy="430587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0"/>
            <p:cNvSpPr>
              <a:spLocks/>
            </p:cNvSpPr>
            <p:nvPr/>
          </p:nvSpPr>
          <p:spPr bwMode="gray">
            <a:xfrm rot="18654775" flipV="1">
              <a:off x="11435559" y="4243519"/>
              <a:ext cx="139573" cy="139573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4"/>
            <p:cNvSpPr>
              <a:spLocks/>
            </p:cNvSpPr>
            <p:nvPr/>
          </p:nvSpPr>
          <p:spPr bwMode="gray">
            <a:xfrm rot="18200584">
              <a:off x="11789521" y="5396741"/>
              <a:ext cx="93948" cy="9207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 bwMode="gray">
            <a:xfrm rot="21311827">
              <a:off x="11197677" y="5664822"/>
              <a:ext cx="407354" cy="408816"/>
              <a:chOff x="11057071" y="5480091"/>
              <a:chExt cx="473402" cy="475102"/>
            </a:xfrm>
          </p:grpSpPr>
          <p:sp>
            <p:nvSpPr>
              <p:cNvPr id="65" name="Freeform 83"/>
              <p:cNvSpPr>
                <a:spLocks/>
              </p:cNvSpPr>
              <p:nvPr/>
            </p:nvSpPr>
            <p:spPr bwMode="gray">
              <a:xfrm rot="18488757">
                <a:off x="11056221" y="5480941"/>
                <a:ext cx="475102" cy="473402"/>
              </a:xfrm>
              <a:custGeom>
                <a:avLst/>
                <a:gdLst>
                  <a:gd name="T0" fmla="*/ 133 w 139"/>
                  <a:gd name="T1" fmla="*/ 54 h 138"/>
                  <a:gd name="T2" fmla="*/ 121 w 139"/>
                  <a:gd name="T3" fmla="*/ 42 h 138"/>
                  <a:gd name="T4" fmla="*/ 120 w 139"/>
                  <a:gd name="T5" fmla="*/ 41 h 138"/>
                  <a:gd name="T6" fmla="*/ 120 w 139"/>
                  <a:gd name="T7" fmla="*/ 41 h 138"/>
                  <a:gd name="T8" fmla="*/ 117 w 139"/>
                  <a:gd name="T9" fmla="*/ 24 h 138"/>
                  <a:gd name="T10" fmla="*/ 88 w 139"/>
                  <a:gd name="T11" fmla="*/ 7 h 138"/>
                  <a:gd name="T12" fmla="*/ 54 w 139"/>
                  <a:gd name="T13" fmla="*/ 5 h 138"/>
                  <a:gd name="T14" fmla="*/ 42 w 139"/>
                  <a:gd name="T15" fmla="*/ 18 h 138"/>
                  <a:gd name="T16" fmla="*/ 42 w 139"/>
                  <a:gd name="T17" fmla="*/ 18 h 138"/>
                  <a:gd name="T18" fmla="*/ 41 w 139"/>
                  <a:gd name="T19" fmla="*/ 18 h 138"/>
                  <a:gd name="T20" fmla="*/ 24 w 139"/>
                  <a:gd name="T21" fmla="*/ 21 h 138"/>
                  <a:gd name="T22" fmla="*/ 8 w 139"/>
                  <a:gd name="T23" fmla="*/ 50 h 138"/>
                  <a:gd name="T24" fmla="*/ 5 w 139"/>
                  <a:gd name="T25" fmla="*/ 84 h 138"/>
                  <a:gd name="T26" fmla="*/ 18 w 139"/>
                  <a:gd name="T27" fmla="*/ 96 h 138"/>
                  <a:gd name="T28" fmla="*/ 18 w 139"/>
                  <a:gd name="T29" fmla="*/ 96 h 138"/>
                  <a:gd name="T30" fmla="*/ 19 w 139"/>
                  <a:gd name="T31" fmla="*/ 97 h 138"/>
                  <a:gd name="T32" fmla="*/ 22 w 139"/>
                  <a:gd name="T33" fmla="*/ 114 h 138"/>
                  <a:gd name="T34" fmla="*/ 51 w 139"/>
                  <a:gd name="T35" fmla="*/ 131 h 138"/>
                  <a:gd name="T36" fmla="*/ 84 w 139"/>
                  <a:gd name="T37" fmla="*/ 133 h 138"/>
                  <a:gd name="T38" fmla="*/ 96 w 139"/>
                  <a:gd name="T39" fmla="*/ 120 h 138"/>
                  <a:gd name="T40" fmla="*/ 97 w 139"/>
                  <a:gd name="T41" fmla="*/ 120 h 138"/>
                  <a:gd name="T42" fmla="*/ 97 w 139"/>
                  <a:gd name="T43" fmla="*/ 120 h 138"/>
                  <a:gd name="T44" fmla="*/ 114 w 139"/>
                  <a:gd name="T45" fmla="*/ 117 h 138"/>
                  <a:gd name="T46" fmla="*/ 131 w 139"/>
                  <a:gd name="T47" fmla="*/ 87 h 138"/>
                  <a:gd name="T48" fmla="*/ 133 w 139"/>
                  <a:gd name="T49" fmla="*/ 5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38">
                    <a:moveTo>
                      <a:pt x="133" y="54"/>
                    </a:moveTo>
                    <a:cubicBezTo>
                      <a:pt x="130" y="49"/>
                      <a:pt x="126" y="45"/>
                      <a:pt x="121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1" y="35"/>
                      <a:pt x="120" y="29"/>
                      <a:pt x="117" y="24"/>
                    </a:cubicBezTo>
                    <a:cubicBezTo>
                      <a:pt x="112" y="14"/>
                      <a:pt x="101" y="9"/>
                      <a:pt x="88" y="7"/>
                    </a:cubicBezTo>
                    <a:cubicBezTo>
                      <a:pt x="76" y="1"/>
                      <a:pt x="64" y="0"/>
                      <a:pt x="54" y="5"/>
                    </a:cubicBezTo>
                    <a:cubicBezTo>
                      <a:pt x="49" y="8"/>
                      <a:pt x="45" y="12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35" y="17"/>
                      <a:pt x="30" y="18"/>
                      <a:pt x="24" y="21"/>
                    </a:cubicBezTo>
                    <a:cubicBezTo>
                      <a:pt x="15" y="26"/>
                      <a:pt x="9" y="37"/>
                      <a:pt x="8" y="50"/>
                    </a:cubicBezTo>
                    <a:cubicBezTo>
                      <a:pt x="1" y="62"/>
                      <a:pt x="0" y="74"/>
                      <a:pt x="5" y="84"/>
                    </a:cubicBezTo>
                    <a:cubicBezTo>
                      <a:pt x="8" y="89"/>
                      <a:pt x="13" y="93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8" y="103"/>
                      <a:pt x="19" y="109"/>
                      <a:pt x="22" y="114"/>
                    </a:cubicBezTo>
                    <a:cubicBezTo>
                      <a:pt x="27" y="124"/>
                      <a:pt x="38" y="129"/>
                      <a:pt x="51" y="131"/>
                    </a:cubicBezTo>
                    <a:cubicBezTo>
                      <a:pt x="63" y="137"/>
                      <a:pt x="75" y="138"/>
                      <a:pt x="84" y="133"/>
                    </a:cubicBezTo>
                    <a:cubicBezTo>
                      <a:pt x="90" y="130"/>
                      <a:pt x="94" y="126"/>
                      <a:pt x="96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103" y="120"/>
                      <a:pt x="109" y="120"/>
                      <a:pt x="114" y="117"/>
                    </a:cubicBezTo>
                    <a:cubicBezTo>
                      <a:pt x="124" y="111"/>
                      <a:pt x="130" y="101"/>
                      <a:pt x="131" y="87"/>
                    </a:cubicBezTo>
                    <a:cubicBezTo>
                      <a:pt x="137" y="76"/>
                      <a:pt x="139" y="64"/>
                      <a:pt x="133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0"/>
              <p:cNvSpPr>
                <a:spLocks/>
              </p:cNvSpPr>
              <p:nvPr/>
            </p:nvSpPr>
            <p:spPr bwMode="gray">
              <a:xfrm rot="18488757">
                <a:off x="11172328" y="5596198"/>
                <a:ext cx="242888" cy="242888"/>
              </a:xfrm>
              <a:custGeom>
                <a:avLst/>
                <a:gdLst>
                  <a:gd name="T0" fmla="*/ 76 w 76"/>
                  <a:gd name="T1" fmla="*/ 39 h 76"/>
                  <a:gd name="T2" fmla="*/ 67 w 76"/>
                  <a:gd name="T3" fmla="*/ 32 h 76"/>
                  <a:gd name="T4" fmla="*/ 73 w 76"/>
                  <a:gd name="T5" fmla="*/ 23 h 76"/>
                  <a:gd name="T6" fmla="*/ 62 w 76"/>
                  <a:gd name="T7" fmla="*/ 20 h 76"/>
                  <a:gd name="T8" fmla="*/ 63 w 76"/>
                  <a:gd name="T9" fmla="*/ 10 h 76"/>
                  <a:gd name="T10" fmla="*/ 49 w 76"/>
                  <a:gd name="T11" fmla="*/ 15 h 76"/>
                  <a:gd name="T12" fmla="*/ 43 w 76"/>
                  <a:gd name="T13" fmla="*/ 0 h 76"/>
                  <a:gd name="T14" fmla="*/ 37 w 76"/>
                  <a:gd name="T15" fmla="*/ 6 h 76"/>
                  <a:gd name="T16" fmla="*/ 31 w 76"/>
                  <a:gd name="T17" fmla="*/ 0 h 76"/>
                  <a:gd name="T18" fmla="*/ 26 w 76"/>
                  <a:gd name="T19" fmla="*/ 13 h 76"/>
                  <a:gd name="T20" fmla="*/ 13 w 76"/>
                  <a:gd name="T21" fmla="*/ 9 h 76"/>
                  <a:gd name="T22" fmla="*/ 15 w 76"/>
                  <a:gd name="T23" fmla="*/ 21 h 76"/>
                  <a:gd name="T24" fmla="*/ 3 w 76"/>
                  <a:gd name="T25" fmla="*/ 23 h 76"/>
                  <a:gd name="T26" fmla="*/ 8 w 76"/>
                  <a:gd name="T27" fmla="*/ 31 h 76"/>
                  <a:gd name="T28" fmla="*/ 0 w 76"/>
                  <a:gd name="T29" fmla="*/ 37 h 76"/>
                  <a:gd name="T30" fmla="*/ 9 w 76"/>
                  <a:gd name="T31" fmla="*/ 44 h 76"/>
                  <a:gd name="T32" fmla="*/ 3 w 76"/>
                  <a:gd name="T33" fmla="*/ 53 h 76"/>
                  <a:gd name="T34" fmla="*/ 13 w 76"/>
                  <a:gd name="T35" fmla="*/ 56 h 76"/>
                  <a:gd name="T36" fmla="*/ 12 w 76"/>
                  <a:gd name="T37" fmla="*/ 66 h 76"/>
                  <a:gd name="T38" fmla="*/ 27 w 76"/>
                  <a:gd name="T39" fmla="*/ 61 h 76"/>
                  <a:gd name="T40" fmla="*/ 32 w 76"/>
                  <a:gd name="T41" fmla="*/ 76 h 76"/>
                  <a:gd name="T42" fmla="*/ 38 w 76"/>
                  <a:gd name="T43" fmla="*/ 70 h 76"/>
                  <a:gd name="T44" fmla="*/ 45 w 76"/>
                  <a:gd name="T45" fmla="*/ 76 h 76"/>
                  <a:gd name="T46" fmla="*/ 50 w 76"/>
                  <a:gd name="T47" fmla="*/ 63 h 76"/>
                  <a:gd name="T48" fmla="*/ 62 w 76"/>
                  <a:gd name="T49" fmla="*/ 67 h 76"/>
                  <a:gd name="T50" fmla="*/ 61 w 76"/>
                  <a:gd name="T51" fmla="*/ 55 h 76"/>
                  <a:gd name="T52" fmla="*/ 73 w 76"/>
                  <a:gd name="T53" fmla="*/ 53 h 76"/>
                  <a:gd name="T54" fmla="*/ 68 w 76"/>
                  <a:gd name="T55" fmla="*/ 45 h 76"/>
                  <a:gd name="T56" fmla="*/ 76 w 76"/>
                  <a:gd name="T57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76">
                    <a:moveTo>
                      <a:pt x="76" y="39"/>
                    </a:moveTo>
                    <a:cubicBezTo>
                      <a:pt x="76" y="36"/>
                      <a:pt x="73" y="34"/>
                      <a:pt x="67" y="32"/>
                    </a:cubicBezTo>
                    <a:cubicBezTo>
                      <a:pt x="71" y="28"/>
                      <a:pt x="74" y="25"/>
                      <a:pt x="73" y="23"/>
                    </a:cubicBezTo>
                    <a:cubicBezTo>
                      <a:pt x="72" y="20"/>
                      <a:pt x="68" y="20"/>
                      <a:pt x="62" y="20"/>
                    </a:cubicBezTo>
                    <a:cubicBezTo>
                      <a:pt x="65" y="15"/>
                      <a:pt x="65" y="11"/>
                      <a:pt x="63" y="10"/>
                    </a:cubicBezTo>
                    <a:cubicBezTo>
                      <a:pt x="61" y="8"/>
                      <a:pt x="56" y="10"/>
                      <a:pt x="49" y="15"/>
                    </a:cubicBezTo>
                    <a:cubicBezTo>
                      <a:pt x="48" y="6"/>
                      <a:pt x="46" y="1"/>
                      <a:pt x="43" y="0"/>
                    </a:cubicBezTo>
                    <a:cubicBezTo>
                      <a:pt x="41" y="0"/>
                      <a:pt x="39" y="2"/>
                      <a:pt x="37" y="6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28" y="1"/>
                      <a:pt x="26" y="6"/>
                      <a:pt x="26" y="13"/>
                    </a:cubicBezTo>
                    <a:cubicBezTo>
                      <a:pt x="20" y="9"/>
                      <a:pt x="16" y="7"/>
                      <a:pt x="13" y="9"/>
                    </a:cubicBezTo>
                    <a:cubicBezTo>
                      <a:pt x="11" y="10"/>
                      <a:pt x="12" y="15"/>
                      <a:pt x="15" y="21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2" y="25"/>
                      <a:pt x="4" y="28"/>
                      <a:pt x="8" y="31"/>
                    </a:cubicBezTo>
                    <a:cubicBezTo>
                      <a:pt x="3" y="33"/>
                      <a:pt x="0" y="35"/>
                      <a:pt x="0" y="37"/>
                    </a:cubicBezTo>
                    <a:cubicBezTo>
                      <a:pt x="0" y="40"/>
                      <a:pt x="3" y="42"/>
                      <a:pt x="9" y="44"/>
                    </a:cubicBezTo>
                    <a:cubicBezTo>
                      <a:pt x="4" y="48"/>
                      <a:pt x="2" y="51"/>
                      <a:pt x="3" y="53"/>
                    </a:cubicBezTo>
                    <a:cubicBezTo>
                      <a:pt x="4" y="56"/>
                      <a:pt x="8" y="56"/>
                      <a:pt x="13" y="56"/>
                    </a:cubicBezTo>
                    <a:cubicBezTo>
                      <a:pt x="11" y="61"/>
                      <a:pt x="10" y="65"/>
                      <a:pt x="12" y="66"/>
                    </a:cubicBezTo>
                    <a:cubicBezTo>
                      <a:pt x="14" y="68"/>
                      <a:pt x="20" y="66"/>
                      <a:pt x="27" y="61"/>
                    </a:cubicBezTo>
                    <a:cubicBezTo>
                      <a:pt x="27" y="70"/>
                      <a:pt x="29" y="75"/>
                      <a:pt x="32" y="76"/>
                    </a:cubicBezTo>
                    <a:cubicBezTo>
                      <a:pt x="34" y="76"/>
                      <a:pt x="36" y="74"/>
                      <a:pt x="38" y="70"/>
                    </a:cubicBezTo>
                    <a:cubicBezTo>
                      <a:pt x="41" y="74"/>
                      <a:pt x="43" y="76"/>
                      <a:pt x="45" y="76"/>
                    </a:cubicBezTo>
                    <a:cubicBezTo>
                      <a:pt x="48" y="75"/>
                      <a:pt x="49" y="70"/>
                      <a:pt x="50" y="63"/>
                    </a:cubicBezTo>
                    <a:cubicBezTo>
                      <a:pt x="55" y="67"/>
                      <a:pt x="60" y="69"/>
                      <a:pt x="62" y="67"/>
                    </a:cubicBezTo>
                    <a:cubicBezTo>
                      <a:pt x="64" y="66"/>
                      <a:pt x="63" y="61"/>
                      <a:pt x="61" y="55"/>
                    </a:cubicBezTo>
                    <a:cubicBezTo>
                      <a:pt x="67" y="56"/>
                      <a:pt x="72" y="56"/>
                      <a:pt x="73" y="53"/>
                    </a:cubicBezTo>
                    <a:cubicBezTo>
                      <a:pt x="74" y="51"/>
                      <a:pt x="72" y="48"/>
                      <a:pt x="68" y="45"/>
                    </a:cubicBezTo>
                    <a:cubicBezTo>
                      <a:pt x="73" y="43"/>
                      <a:pt x="76" y="41"/>
                      <a:pt x="76" y="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4"/>
              <p:cNvSpPr>
                <a:spLocks/>
              </p:cNvSpPr>
              <p:nvPr/>
            </p:nvSpPr>
            <p:spPr bwMode="gray">
              <a:xfrm rot="18488757">
                <a:off x="11244787" y="5668863"/>
                <a:ext cx="105896" cy="103780"/>
              </a:xfrm>
              <a:custGeom>
                <a:avLst/>
                <a:gdLst>
                  <a:gd name="T0" fmla="*/ 49 w 50"/>
                  <a:gd name="T1" fmla="*/ 26 h 49"/>
                  <a:gd name="T2" fmla="*/ 48 w 50"/>
                  <a:gd name="T3" fmla="*/ 20 h 49"/>
                  <a:gd name="T4" fmla="*/ 47 w 50"/>
                  <a:gd name="T5" fmla="*/ 13 h 49"/>
                  <a:gd name="T6" fmla="*/ 37 w 50"/>
                  <a:gd name="T7" fmla="*/ 7 h 49"/>
                  <a:gd name="T8" fmla="*/ 27 w 50"/>
                  <a:gd name="T9" fmla="*/ 0 h 49"/>
                  <a:gd name="T10" fmla="*/ 20 w 50"/>
                  <a:gd name="T11" fmla="*/ 2 h 49"/>
                  <a:gd name="T12" fmla="*/ 13 w 50"/>
                  <a:gd name="T13" fmla="*/ 3 h 49"/>
                  <a:gd name="T14" fmla="*/ 7 w 50"/>
                  <a:gd name="T15" fmla="*/ 13 h 49"/>
                  <a:gd name="T16" fmla="*/ 0 w 50"/>
                  <a:gd name="T17" fmla="*/ 23 h 49"/>
                  <a:gd name="T18" fmla="*/ 2 w 50"/>
                  <a:gd name="T19" fmla="*/ 30 h 49"/>
                  <a:gd name="T20" fmla="*/ 3 w 50"/>
                  <a:gd name="T21" fmla="*/ 36 h 49"/>
                  <a:gd name="T22" fmla="*/ 13 w 50"/>
                  <a:gd name="T23" fmla="*/ 43 h 49"/>
                  <a:gd name="T24" fmla="*/ 23 w 50"/>
                  <a:gd name="T25" fmla="*/ 49 h 49"/>
                  <a:gd name="T26" fmla="*/ 30 w 50"/>
                  <a:gd name="T27" fmla="*/ 48 h 49"/>
                  <a:gd name="T28" fmla="*/ 37 w 50"/>
                  <a:gd name="T29" fmla="*/ 46 h 49"/>
                  <a:gd name="T30" fmla="*/ 43 w 50"/>
                  <a:gd name="T31" fmla="*/ 37 h 49"/>
                  <a:gd name="T32" fmla="*/ 49 w 50"/>
                  <a:gd name="T33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49">
                    <a:moveTo>
                      <a:pt x="49" y="26"/>
                    </a:moveTo>
                    <a:cubicBezTo>
                      <a:pt x="50" y="24"/>
                      <a:pt x="49" y="22"/>
                      <a:pt x="48" y="20"/>
                    </a:cubicBezTo>
                    <a:cubicBezTo>
                      <a:pt x="48" y="17"/>
                      <a:pt x="48" y="15"/>
                      <a:pt x="47" y="13"/>
                    </a:cubicBezTo>
                    <a:cubicBezTo>
                      <a:pt x="45" y="10"/>
                      <a:pt x="41" y="7"/>
                      <a:pt x="37" y="7"/>
                    </a:cubicBezTo>
                    <a:cubicBezTo>
                      <a:pt x="34" y="3"/>
                      <a:pt x="31" y="0"/>
                      <a:pt x="27" y="0"/>
                    </a:cubicBezTo>
                    <a:cubicBezTo>
                      <a:pt x="24" y="0"/>
                      <a:pt x="22" y="1"/>
                      <a:pt x="20" y="2"/>
                    </a:cubicBezTo>
                    <a:cubicBezTo>
                      <a:pt x="18" y="2"/>
                      <a:pt x="15" y="2"/>
                      <a:pt x="13" y="3"/>
                    </a:cubicBezTo>
                    <a:cubicBezTo>
                      <a:pt x="10" y="5"/>
                      <a:pt x="7" y="9"/>
                      <a:pt x="7" y="13"/>
                    </a:cubicBezTo>
                    <a:cubicBezTo>
                      <a:pt x="3" y="16"/>
                      <a:pt x="1" y="19"/>
                      <a:pt x="0" y="23"/>
                    </a:cubicBezTo>
                    <a:cubicBezTo>
                      <a:pt x="0" y="25"/>
                      <a:pt x="1" y="28"/>
                      <a:pt x="2" y="30"/>
                    </a:cubicBezTo>
                    <a:cubicBezTo>
                      <a:pt x="2" y="32"/>
                      <a:pt x="2" y="34"/>
                      <a:pt x="3" y="36"/>
                    </a:cubicBezTo>
                    <a:cubicBezTo>
                      <a:pt x="5" y="40"/>
                      <a:pt x="9" y="42"/>
                      <a:pt x="13" y="43"/>
                    </a:cubicBezTo>
                    <a:cubicBezTo>
                      <a:pt x="16" y="47"/>
                      <a:pt x="19" y="49"/>
                      <a:pt x="23" y="49"/>
                    </a:cubicBezTo>
                    <a:cubicBezTo>
                      <a:pt x="25" y="49"/>
                      <a:pt x="28" y="49"/>
                      <a:pt x="30" y="48"/>
                    </a:cubicBezTo>
                    <a:cubicBezTo>
                      <a:pt x="32" y="48"/>
                      <a:pt x="34" y="48"/>
                      <a:pt x="37" y="46"/>
                    </a:cubicBezTo>
                    <a:cubicBezTo>
                      <a:pt x="40" y="45"/>
                      <a:pt x="42" y="41"/>
                      <a:pt x="43" y="37"/>
                    </a:cubicBezTo>
                    <a:cubicBezTo>
                      <a:pt x="47" y="34"/>
                      <a:pt x="49" y="30"/>
                      <a:pt x="49" y="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 bwMode="gray">
            <a:xfrm rot="21311827">
              <a:off x="10666412" y="5053297"/>
              <a:ext cx="643645" cy="641225"/>
              <a:chOff x="10472909" y="4641517"/>
              <a:chExt cx="895542" cy="892175"/>
            </a:xfrm>
          </p:grpSpPr>
          <p:sp>
            <p:nvSpPr>
              <p:cNvPr id="61" name="Freeform 32"/>
              <p:cNvSpPr>
                <a:spLocks/>
              </p:cNvSpPr>
              <p:nvPr/>
            </p:nvSpPr>
            <p:spPr bwMode="gray">
              <a:xfrm rot="17579822">
                <a:off x="10474592" y="4639834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3"/>
              <p:cNvSpPr>
                <a:spLocks/>
              </p:cNvSpPr>
              <p:nvPr/>
            </p:nvSpPr>
            <p:spPr bwMode="gray">
              <a:xfrm rot="17579822">
                <a:off x="10640041" y="4805497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"/>
              <p:cNvSpPr>
                <a:spLocks/>
              </p:cNvSpPr>
              <p:nvPr/>
            </p:nvSpPr>
            <p:spPr bwMode="gray">
              <a:xfrm rot="17579822">
                <a:off x="10728400" y="4894600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 bwMode="gray">
              <a:xfrm rot="17579822" flipH="1">
                <a:off x="10844479" y="5011405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44000" cy="286226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2801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1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(071222@KWMC)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(071222@KWMC)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(071222@KWMC)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(071222@KWMC)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reeform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248" y="1996440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6400800" cy="5181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724" y="4258426"/>
            <a:ext cx="3203448" cy="176137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(071222@KWMC)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reeform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248" y="1993392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838200"/>
            <a:ext cx="6400800" cy="5181600"/>
          </a:xfrm>
          <a:solidFill>
            <a:schemeClr val="bg2">
              <a:lumMod val="90000"/>
            </a:schemeClr>
          </a:solidFill>
          <a:ln w="76200">
            <a:solidFill>
              <a:schemeClr val="bg1"/>
            </a:solidFill>
            <a:miter lim="800000"/>
          </a:ln>
        </p:spPr>
        <p:txBody>
          <a:bodyPr tIns="36576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9248" y="4255008"/>
            <a:ext cx="3200400" cy="1764792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(071222@KWMC)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6000"/>
                <a:lumOff val="34000"/>
              </a:schemeClr>
            </a:gs>
            <a:gs pos="62000">
              <a:schemeClr val="bg2">
                <a:lumMod val="90000"/>
              </a:schemeClr>
            </a:gs>
            <a:gs pos="74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 descr="Single flower on the right side of slide"/>
          <p:cNvGrpSpPr/>
          <p:nvPr userDrawn="1"/>
        </p:nvGrpSpPr>
        <p:grpSpPr bwMode="gray"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38" name="Freeform 44"/>
            <p:cNvSpPr>
              <a:spLocks/>
            </p:cNvSpPr>
            <p:nvPr userDrawn="1"/>
          </p:nvSpPr>
          <p:spPr bwMode="gray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45"/>
            <p:cNvSpPr>
              <a:spLocks noChangeShapeType="1"/>
            </p:cNvSpPr>
            <p:nvPr userDrawn="1"/>
          </p:nvSpPr>
          <p:spPr bwMode="gray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/>
            <p:cNvSpPr>
              <a:spLocks/>
            </p:cNvSpPr>
            <p:nvPr userDrawn="1"/>
          </p:nvSpPr>
          <p:spPr bwMode="gray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"/>
            <p:cNvSpPr>
              <a:spLocks/>
            </p:cNvSpPr>
            <p:nvPr userDrawn="1"/>
          </p:nvSpPr>
          <p:spPr bwMode="gray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8"/>
            <p:cNvSpPr>
              <a:spLocks/>
            </p:cNvSpPr>
            <p:nvPr userDrawn="1"/>
          </p:nvSpPr>
          <p:spPr bwMode="gray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9"/>
            <p:cNvSpPr>
              <a:spLocks/>
            </p:cNvSpPr>
            <p:nvPr userDrawn="1"/>
          </p:nvSpPr>
          <p:spPr bwMode="gray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 userDrawn="1"/>
          </p:nvSpPr>
          <p:spPr bwMode="gray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gray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/>
            <p:cNvSpPr>
              <a:spLocks/>
            </p:cNvSpPr>
            <p:nvPr userDrawn="1"/>
          </p:nvSpPr>
          <p:spPr bwMode="gray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 descr="Group of flowers on the left side of slide"/>
          <p:cNvGrpSpPr/>
          <p:nvPr userDrawn="1"/>
        </p:nvGrpSpPr>
        <p:grpSpPr bwMode="gray">
          <a:xfrm>
            <a:off x="44450" y="1370013"/>
            <a:ext cx="1198563" cy="5487987"/>
            <a:chOff x="44450" y="1370013"/>
            <a:chExt cx="1198563" cy="5487987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 flipH="1">
              <a:off x="277813" y="6858000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 userDrawn="1"/>
          </p:nvSpPr>
          <p:spPr bwMode="gray">
            <a:xfrm>
              <a:off x="277813" y="6858000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 flipH="1">
              <a:off x="117475" y="5873750"/>
              <a:ext cx="173038" cy="984250"/>
            </a:xfrm>
            <a:custGeom>
              <a:avLst/>
              <a:gdLst>
                <a:gd name="T0" fmla="*/ 0 w 70"/>
                <a:gd name="T1" fmla="*/ 402 h 402"/>
                <a:gd name="T2" fmla="*/ 0 w 70"/>
                <a:gd name="T3" fmla="*/ 1 h 402"/>
                <a:gd name="T4" fmla="*/ 4 w 70"/>
                <a:gd name="T5" fmla="*/ 0 h 402"/>
                <a:gd name="T6" fmla="*/ 5 w 70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02">
                  <a:moveTo>
                    <a:pt x="0" y="402"/>
                  </a:moveTo>
                  <a:cubicBezTo>
                    <a:pt x="66" y="232"/>
                    <a:pt x="1" y="4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0" y="231"/>
                    <a:pt x="5" y="40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 flipH="1">
              <a:off x="79375" y="3760788"/>
              <a:ext cx="87313" cy="76200"/>
            </a:xfrm>
            <a:custGeom>
              <a:avLst/>
              <a:gdLst>
                <a:gd name="T0" fmla="*/ 21 w 36"/>
                <a:gd name="T1" fmla="*/ 29 h 31"/>
                <a:gd name="T2" fmla="*/ 1 w 36"/>
                <a:gd name="T3" fmla="*/ 19 h 31"/>
                <a:gd name="T4" fmla="*/ 16 w 36"/>
                <a:gd name="T5" fmla="*/ 2 h 31"/>
                <a:gd name="T6" fmla="*/ 35 w 36"/>
                <a:gd name="T7" fmla="*/ 13 h 31"/>
                <a:gd name="T8" fmla="*/ 21 w 36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21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7" y="4"/>
                    <a:pt x="16" y="2"/>
                  </a:cubicBezTo>
                  <a:cubicBezTo>
                    <a:pt x="25" y="0"/>
                    <a:pt x="34" y="5"/>
                    <a:pt x="35" y="13"/>
                  </a:cubicBezTo>
                  <a:cubicBezTo>
                    <a:pt x="36" y="20"/>
                    <a:pt x="30" y="28"/>
                    <a:pt x="21" y="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gray">
            <a:xfrm flipH="1">
              <a:off x="241300" y="4100513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gray">
            <a:xfrm flipH="1">
              <a:off x="762001" y="4652963"/>
              <a:ext cx="88900" cy="85725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 flipH="1">
              <a:off x="312738" y="2260600"/>
              <a:ext cx="730251" cy="4597400"/>
            </a:xfrm>
            <a:custGeom>
              <a:avLst/>
              <a:gdLst>
                <a:gd name="T0" fmla="*/ 171 w 297"/>
                <a:gd name="T1" fmla="*/ 0 h 1879"/>
                <a:gd name="T2" fmla="*/ 168 w 297"/>
                <a:gd name="T3" fmla="*/ 3 h 1879"/>
                <a:gd name="T4" fmla="*/ 264 w 297"/>
                <a:gd name="T5" fmla="*/ 422 h 1879"/>
                <a:gd name="T6" fmla="*/ 222 w 297"/>
                <a:gd name="T7" fmla="*/ 365 h 1879"/>
                <a:gd name="T8" fmla="*/ 219 w 297"/>
                <a:gd name="T9" fmla="*/ 368 h 1879"/>
                <a:gd name="T10" fmla="*/ 264 w 297"/>
                <a:gd name="T11" fmla="*/ 428 h 1879"/>
                <a:gd name="T12" fmla="*/ 264 w 297"/>
                <a:gd name="T13" fmla="*/ 428 h 1879"/>
                <a:gd name="T14" fmla="*/ 232 w 297"/>
                <a:gd name="T15" fmla="*/ 984 h 1879"/>
                <a:gd name="T16" fmla="*/ 0 w 297"/>
                <a:gd name="T17" fmla="*/ 1879 h 1879"/>
                <a:gd name="T18" fmla="*/ 5 w 297"/>
                <a:gd name="T19" fmla="*/ 1879 h 1879"/>
                <a:gd name="T20" fmla="*/ 236 w 297"/>
                <a:gd name="T21" fmla="*/ 985 h 1879"/>
                <a:gd name="T22" fmla="*/ 171 w 297"/>
                <a:gd name="T2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" h="1879">
                  <a:moveTo>
                    <a:pt x="171" y="0"/>
                  </a:moveTo>
                  <a:cubicBezTo>
                    <a:pt x="168" y="3"/>
                    <a:pt x="168" y="3"/>
                    <a:pt x="168" y="3"/>
                  </a:cubicBezTo>
                  <a:cubicBezTo>
                    <a:pt x="225" y="70"/>
                    <a:pt x="258" y="217"/>
                    <a:pt x="264" y="422"/>
                  </a:cubicBezTo>
                  <a:cubicBezTo>
                    <a:pt x="222" y="365"/>
                    <a:pt x="222" y="365"/>
                    <a:pt x="222" y="365"/>
                  </a:cubicBezTo>
                  <a:cubicBezTo>
                    <a:pt x="219" y="368"/>
                    <a:pt x="219" y="368"/>
                    <a:pt x="219" y="36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9" y="583"/>
                    <a:pt x="258" y="772"/>
                    <a:pt x="232" y="984"/>
                  </a:cubicBezTo>
                  <a:cubicBezTo>
                    <a:pt x="181" y="1404"/>
                    <a:pt x="83" y="1780"/>
                    <a:pt x="0" y="1879"/>
                  </a:cubicBezTo>
                  <a:cubicBezTo>
                    <a:pt x="5" y="1879"/>
                    <a:pt x="5" y="1879"/>
                    <a:pt x="5" y="1879"/>
                  </a:cubicBezTo>
                  <a:cubicBezTo>
                    <a:pt x="88" y="1775"/>
                    <a:pt x="185" y="1401"/>
                    <a:pt x="236" y="985"/>
                  </a:cubicBezTo>
                  <a:cubicBezTo>
                    <a:pt x="297" y="487"/>
                    <a:pt x="273" y="119"/>
                    <a:pt x="17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 flipH="1">
              <a:off x="273050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 userDrawn="1"/>
          </p:nvSpPr>
          <p:spPr bwMode="gray">
            <a:xfrm>
              <a:off x="273050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 flipH="1">
              <a:off x="273050" y="3594100"/>
              <a:ext cx="554038" cy="3263900"/>
            </a:xfrm>
            <a:custGeom>
              <a:avLst/>
              <a:gdLst>
                <a:gd name="T0" fmla="*/ 221 w 225"/>
                <a:gd name="T1" fmla="*/ 1334 h 1334"/>
                <a:gd name="T2" fmla="*/ 145 w 225"/>
                <a:gd name="T3" fmla="*/ 843 h 1334"/>
                <a:gd name="T4" fmla="*/ 0 w 225"/>
                <a:gd name="T5" fmla="*/ 1 h 1334"/>
                <a:gd name="T6" fmla="*/ 4 w 225"/>
                <a:gd name="T7" fmla="*/ 0 h 1334"/>
                <a:gd name="T8" fmla="*/ 149 w 225"/>
                <a:gd name="T9" fmla="*/ 842 h 1334"/>
                <a:gd name="T10" fmla="*/ 225 w 225"/>
                <a:gd name="T11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334">
                  <a:moveTo>
                    <a:pt x="221" y="1334"/>
                  </a:moveTo>
                  <a:cubicBezTo>
                    <a:pt x="200" y="1243"/>
                    <a:pt x="174" y="1055"/>
                    <a:pt x="145" y="843"/>
                  </a:cubicBezTo>
                  <a:cubicBezTo>
                    <a:pt x="101" y="518"/>
                    <a:pt x="52" y="149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5" y="148"/>
                    <a:pt x="105" y="517"/>
                    <a:pt x="149" y="842"/>
                  </a:cubicBezTo>
                  <a:cubicBezTo>
                    <a:pt x="178" y="1055"/>
                    <a:pt x="204" y="1244"/>
                    <a:pt x="225" y="13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 flipH="1">
              <a:off x="133350" y="3444875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 flipH="1">
              <a:off x="936626" y="4335463"/>
              <a:ext cx="133350" cy="131762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 flipH="1">
              <a:off x="44450" y="5021263"/>
              <a:ext cx="317500" cy="317500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 flipH="1">
              <a:off x="771526" y="3168650"/>
              <a:ext cx="131763" cy="131762"/>
            </a:xfrm>
            <a:custGeom>
              <a:avLst/>
              <a:gdLst>
                <a:gd name="T0" fmla="*/ 52 w 53"/>
                <a:gd name="T1" fmla="*/ 31 h 54"/>
                <a:gd name="T2" fmla="*/ 49 w 53"/>
                <a:gd name="T3" fmla="*/ 27 h 54"/>
                <a:gd name="T4" fmla="*/ 52 w 53"/>
                <a:gd name="T5" fmla="*/ 22 h 54"/>
                <a:gd name="T6" fmla="*/ 42 w 53"/>
                <a:gd name="T7" fmla="*/ 19 h 54"/>
                <a:gd name="T8" fmla="*/ 45 w 53"/>
                <a:gd name="T9" fmla="*/ 8 h 54"/>
                <a:gd name="T10" fmla="*/ 38 w 53"/>
                <a:gd name="T11" fmla="*/ 10 h 54"/>
                <a:gd name="T12" fmla="*/ 36 w 53"/>
                <a:gd name="T13" fmla="*/ 2 h 54"/>
                <a:gd name="T14" fmla="*/ 29 w 53"/>
                <a:gd name="T15" fmla="*/ 7 h 54"/>
                <a:gd name="T16" fmla="*/ 24 w 53"/>
                <a:gd name="T17" fmla="*/ 1 h 54"/>
                <a:gd name="T18" fmla="*/ 21 w 53"/>
                <a:gd name="T19" fmla="*/ 6 h 54"/>
                <a:gd name="T20" fmla="*/ 14 w 53"/>
                <a:gd name="T21" fmla="*/ 3 h 54"/>
                <a:gd name="T22" fmla="*/ 13 w 53"/>
                <a:gd name="T23" fmla="*/ 12 h 54"/>
                <a:gd name="T24" fmla="*/ 5 w 53"/>
                <a:gd name="T25" fmla="*/ 11 h 54"/>
                <a:gd name="T26" fmla="*/ 8 w 53"/>
                <a:gd name="T27" fmla="*/ 20 h 54"/>
                <a:gd name="T28" fmla="*/ 0 w 53"/>
                <a:gd name="T29" fmla="*/ 23 h 54"/>
                <a:gd name="T30" fmla="*/ 4 w 53"/>
                <a:gd name="T31" fmla="*/ 28 h 54"/>
                <a:gd name="T32" fmla="*/ 0 w 53"/>
                <a:gd name="T33" fmla="*/ 32 h 54"/>
                <a:gd name="T34" fmla="*/ 10 w 53"/>
                <a:gd name="T35" fmla="*/ 36 h 54"/>
                <a:gd name="T36" fmla="*/ 7 w 53"/>
                <a:gd name="T37" fmla="*/ 46 h 54"/>
                <a:gd name="T38" fmla="*/ 15 w 53"/>
                <a:gd name="T39" fmla="*/ 45 h 54"/>
                <a:gd name="T40" fmla="*/ 16 w 53"/>
                <a:gd name="T41" fmla="*/ 52 h 54"/>
                <a:gd name="T42" fmla="*/ 23 w 53"/>
                <a:gd name="T43" fmla="*/ 48 h 54"/>
                <a:gd name="T44" fmla="*/ 28 w 53"/>
                <a:gd name="T45" fmla="*/ 54 h 54"/>
                <a:gd name="T46" fmla="*/ 32 w 53"/>
                <a:gd name="T47" fmla="*/ 48 h 54"/>
                <a:gd name="T48" fmla="*/ 38 w 53"/>
                <a:gd name="T49" fmla="*/ 51 h 54"/>
                <a:gd name="T50" fmla="*/ 39 w 53"/>
                <a:gd name="T51" fmla="*/ 43 h 54"/>
                <a:gd name="T52" fmla="*/ 47 w 53"/>
                <a:gd name="T53" fmla="*/ 43 h 54"/>
                <a:gd name="T54" fmla="*/ 44 w 53"/>
                <a:gd name="T55" fmla="*/ 35 h 54"/>
                <a:gd name="T56" fmla="*/ 52 w 53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54">
                  <a:moveTo>
                    <a:pt x="52" y="31"/>
                  </a:moveTo>
                  <a:cubicBezTo>
                    <a:pt x="53" y="30"/>
                    <a:pt x="51" y="28"/>
                    <a:pt x="49" y="27"/>
                  </a:cubicBezTo>
                  <a:cubicBezTo>
                    <a:pt x="51" y="25"/>
                    <a:pt x="52" y="23"/>
                    <a:pt x="52" y="22"/>
                  </a:cubicBezTo>
                  <a:cubicBezTo>
                    <a:pt x="52" y="20"/>
                    <a:pt x="48" y="19"/>
                    <a:pt x="42" y="19"/>
                  </a:cubicBezTo>
                  <a:cubicBezTo>
                    <a:pt x="45" y="14"/>
                    <a:pt x="47" y="10"/>
                    <a:pt x="45" y="8"/>
                  </a:cubicBezTo>
                  <a:cubicBezTo>
                    <a:pt x="44" y="7"/>
                    <a:pt x="41" y="8"/>
                    <a:pt x="38" y="10"/>
                  </a:cubicBezTo>
                  <a:cubicBezTo>
                    <a:pt x="38" y="6"/>
                    <a:pt x="37" y="3"/>
                    <a:pt x="36" y="2"/>
                  </a:cubicBezTo>
                  <a:cubicBezTo>
                    <a:pt x="34" y="2"/>
                    <a:pt x="32" y="3"/>
                    <a:pt x="29" y="7"/>
                  </a:cubicBezTo>
                  <a:cubicBezTo>
                    <a:pt x="28" y="3"/>
                    <a:pt x="26" y="0"/>
                    <a:pt x="24" y="1"/>
                  </a:cubicBezTo>
                  <a:cubicBezTo>
                    <a:pt x="23" y="1"/>
                    <a:pt x="22" y="3"/>
                    <a:pt x="21" y="6"/>
                  </a:cubicBezTo>
                  <a:cubicBezTo>
                    <a:pt x="18" y="4"/>
                    <a:pt x="16" y="3"/>
                    <a:pt x="14" y="3"/>
                  </a:cubicBezTo>
                  <a:cubicBezTo>
                    <a:pt x="13" y="4"/>
                    <a:pt x="13" y="7"/>
                    <a:pt x="13" y="12"/>
                  </a:cubicBezTo>
                  <a:cubicBezTo>
                    <a:pt x="9" y="10"/>
                    <a:pt x="6" y="10"/>
                    <a:pt x="5" y="11"/>
                  </a:cubicBezTo>
                  <a:cubicBezTo>
                    <a:pt x="4" y="13"/>
                    <a:pt x="5" y="16"/>
                    <a:pt x="8" y="20"/>
                  </a:cubicBezTo>
                  <a:cubicBezTo>
                    <a:pt x="3" y="20"/>
                    <a:pt x="0" y="21"/>
                    <a:pt x="0" y="23"/>
                  </a:cubicBezTo>
                  <a:cubicBezTo>
                    <a:pt x="0" y="25"/>
                    <a:pt x="1" y="26"/>
                    <a:pt x="4" y="28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4" y="35"/>
                    <a:pt x="10" y="36"/>
                  </a:cubicBezTo>
                  <a:cubicBezTo>
                    <a:pt x="7" y="40"/>
                    <a:pt x="6" y="44"/>
                    <a:pt x="7" y="46"/>
                  </a:cubicBezTo>
                  <a:cubicBezTo>
                    <a:pt x="8" y="47"/>
                    <a:pt x="11" y="46"/>
                    <a:pt x="15" y="45"/>
                  </a:cubicBezTo>
                  <a:cubicBezTo>
                    <a:pt x="14" y="49"/>
                    <a:pt x="15" y="51"/>
                    <a:pt x="16" y="52"/>
                  </a:cubicBezTo>
                  <a:cubicBezTo>
                    <a:pt x="18" y="53"/>
                    <a:pt x="20" y="51"/>
                    <a:pt x="23" y="48"/>
                  </a:cubicBezTo>
                  <a:cubicBezTo>
                    <a:pt x="24" y="51"/>
                    <a:pt x="26" y="54"/>
                    <a:pt x="28" y="54"/>
                  </a:cubicBezTo>
                  <a:cubicBezTo>
                    <a:pt x="29" y="54"/>
                    <a:pt x="31" y="51"/>
                    <a:pt x="32" y="48"/>
                  </a:cubicBezTo>
                  <a:cubicBezTo>
                    <a:pt x="34" y="50"/>
                    <a:pt x="36" y="52"/>
                    <a:pt x="38" y="51"/>
                  </a:cubicBezTo>
                  <a:cubicBezTo>
                    <a:pt x="39" y="50"/>
                    <a:pt x="40" y="47"/>
                    <a:pt x="39" y="43"/>
                  </a:cubicBezTo>
                  <a:cubicBezTo>
                    <a:pt x="43" y="44"/>
                    <a:pt x="46" y="45"/>
                    <a:pt x="47" y="43"/>
                  </a:cubicBezTo>
                  <a:cubicBezTo>
                    <a:pt x="48" y="42"/>
                    <a:pt x="47" y="39"/>
                    <a:pt x="44" y="35"/>
                  </a:cubicBezTo>
                  <a:cubicBezTo>
                    <a:pt x="49" y="34"/>
                    <a:pt x="52" y="33"/>
                    <a:pt x="52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 flipH="1">
              <a:off x="118857" y="1370013"/>
              <a:ext cx="260350" cy="258762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 flipH="1">
              <a:off x="309563" y="4675188"/>
              <a:ext cx="246063" cy="347662"/>
            </a:xfrm>
            <a:custGeom>
              <a:avLst/>
              <a:gdLst>
                <a:gd name="T0" fmla="*/ 78 w 100"/>
                <a:gd name="T1" fmla="*/ 15 h 142"/>
                <a:gd name="T2" fmla="*/ 30 w 100"/>
                <a:gd name="T3" fmla="*/ 130 h 142"/>
                <a:gd name="T4" fmla="*/ 78 w 100"/>
                <a:gd name="T5" fmla="*/ 1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42">
                  <a:moveTo>
                    <a:pt x="78" y="15"/>
                  </a:moveTo>
                  <a:cubicBezTo>
                    <a:pt x="100" y="37"/>
                    <a:pt x="60" y="118"/>
                    <a:pt x="30" y="130"/>
                  </a:cubicBezTo>
                  <a:cubicBezTo>
                    <a:pt x="0" y="142"/>
                    <a:pt x="63" y="0"/>
                    <a:pt x="78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 flipH="1">
              <a:off x="608013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 userDrawn="1"/>
          </p:nvSpPr>
          <p:spPr bwMode="gray">
            <a:xfrm>
              <a:off x="608013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 flipH="1">
              <a:off x="600075" y="5172075"/>
              <a:ext cx="339725" cy="1685925"/>
            </a:xfrm>
            <a:custGeom>
              <a:avLst/>
              <a:gdLst>
                <a:gd name="T0" fmla="*/ 131 w 138"/>
                <a:gd name="T1" fmla="*/ 689 h 689"/>
                <a:gd name="T2" fmla="*/ 0 w 138"/>
                <a:gd name="T3" fmla="*/ 4 h 689"/>
                <a:gd name="T4" fmla="*/ 1 w 138"/>
                <a:gd name="T5" fmla="*/ 0 h 689"/>
                <a:gd name="T6" fmla="*/ 132 w 138"/>
                <a:gd name="T7" fmla="*/ 403 h 689"/>
                <a:gd name="T8" fmla="*/ 135 w 138"/>
                <a:gd name="T9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89">
                  <a:moveTo>
                    <a:pt x="131" y="689"/>
                  </a:moveTo>
                  <a:cubicBezTo>
                    <a:pt x="136" y="509"/>
                    <a:pt x="136" y="50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3" y="25"/>
                    <a:pt x="117" y="161"/>
                    <a:pt x="132" y="403"/>
                  </a:cubicBezTo>
                  <a:cubicBezTo>
                    <a:pt x="138" y="513"/>
                    <a:pt x="137" y="621"/>
                    <a:pt x="135" y="6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 bwMode="gray">
            <a:xfrm rot="21049918">
              <a:off x="516851" y="3319634"/>
              <a:ext cx="682233" cy="504823"/>
              <a:chOff x="452438" y="3540125"/>
              <a:chExt cx="750888" cy="555625"/>
            </a:xfrm>
          </p:grpSpPr>
          <p:sp>
            <p:nvSpPr>
              <p:cNvPr id="29" name="Freeform 28"/>
              <p:cNvSpPr>
                <a:spLocks/>
              </p:cNvSpPr>
              <p:nvPr userDrawn="1"/>
            </p:nvSpPr>
            <p:spPr bwMode="gray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 userDrawn="1"/>
            </p:nvSpPr>
            <p:spPr bwMode="gray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Oval 30"/>
            <p:cNvSpPr>
              <a:spLocks noChangeArrowheads="1"/>
            </p:cNvSpPr>
            <p:nvPr userDrawn="1"/>
          </p:nvSpPr>
          <p:spPr bwMode="gray">
            <a:xfrm flipH="1">
              <a:off x="822178" y="5832156"/>
              <a:ext cx="82550" cy="69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 flipH="1">
              <a:off x="125840" y="3663574"/>
              <a:ext cx="519113" cy="444500"/>
            </a:xfrm>
            <a:custGeom>
              <a:avLst/>
              <a:gdLst>
                <a:gd name="T0" fmla="*/ 174 w 211"/>
                <a:gd name="T1" fmla="*/ 17 h 182"/>
                <a:gd name="T2" fmla="*/ 92 w 211"/>
                <a:gd name="T3" fmla="*/ 159 h 182"/>
                <a:gd name="T4" fmla="*/ 1 w 211"/>
                <a:gd name="T5" fmla="*/ 83 h 182"/>
                <a:gd name="T6" fmla="*/ 89 w 211"/>
                <a:gd name="T7" fmla="*/ 169 h 182"/>
                <a:gd name="T8" fmla="*/ 174 w 211"/>
                <a:gd name="T9" fmla="*/ 1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174" y="17"/>
                  </a:moveTo>
                  <a:cubicBezTo>
                    <a:pt x="146" y="0"/>
                    <a:pt x="104" y="130"/>
                    <a:pt x="92" y="159"/>
                  </a:cubicBezTo>
                  <a:cubicBezTo>
                    <a:pt x="81" y="131"/>
                    <a:pt x="0" y="55"/>
                    <a:pt x="1" y="83"/>
                  </a:cubicBezTo>
                  <a:cubicBezTo>
                    <a:pt x="1" y="115"/>
                    <a:pt x="59" y="178"/>
                    <a:pt x="89" y="169"/>
                  </a:cubicBezTo>
                  <a:cubicBezTo>
                    <a:pt x="92" y="182"/>
                    <a:pt x="211" y="39"/>
                    <a:pt x="174" y="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 flipH="1">
              <a:off x="725487" y="6030892"/>
              <a:ext cx="201613" cy="536575"/>
            </a:xfrm>
            <a:custGeom>
              <a:avLst/>
              <a:gdLst>
                <a:gd name="T0" fmla="*/ 35 w 82"/>
                <a:gd name="T1" fmla="*/ 3 h 219"/>
                <a:gd name="T2" fmla="*/ 24 w 82"/>
                <a:gd name="T3" fmla="*/ 171 h 219"/>
                <a:gd name="T4" fmla="*/ 35 w 82"/>
                <a:gd name="T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219">
                  <a:moveTo>
                    <a:pt x="35" y="3"/>
                  </a:moveTo>
                  <a:cubicBezTo>
                    <a:pt x="0" y="0"/>
                    <a:pt x="23" y="150"/>
                    <a:pt x="24" y="171"/>
                  </a:cubicBezTo>
                  <a:cubicBezTo>
                    <a:pt x="25" y="219"/>
                    <a:pt x="82" y="7"/>
                    <a:pt x="35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gray">
            <a:xfrm flipH="1">
              <a:off x="675480" y="6365050"/>
              <a:ext cx="188913" cy="112712"/>
            </a:xfrm>
            <a:custGeom>
              <a:avLst/>
              <a:gdLst>
                <a:gd name="T0" fmla="*/ 73 w 77"/>
                <a:gd name="T1" fmla="*/ 6 h 46"/>
                <a:gd name="T2" fmla="*/ 0 w 77"/>
                <a:gd name="T3" fmla="*/ 46 h 46"/>
                <a:gd name="T4" fmla="*/ 73 w 77"/>
                <a:gd name="T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46">
                  <a:moveTo>
                    <a:pt x="73" y="6"/>
                  </a:moveTo>
                  <a:cubicBezTo>
                    <a:pt x="72" y="0"/>
                    <a:pt x="45" y="1"/>
                    <a:pt x="0" y="46"/>
                  </a:cubicBezTo>
                  <a:cubicBezTo>
                    <a:pt x="24" y="43"/>
                    <a:pt x="77" y="29"/>
                    <a:pt x="73" y="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gray">
            <a:xfrm flipH="1">
              <a:off x="444500" y="3063875"/>
              <a:ext cx="168275" cy="177800"/>
            </a:xfrm>
            <a:custGeom>
              <a:avLst/>
              <a:gdLst>
                <a:gd name="T0" fmla="*/ 8 w 68"/>
                <a:gd name="T1" fmla="*/ 25 h 73"/>
                <a:gd name="T2" fmla="*/ 21 w 68"/>
                <a:gd name="T3" fmla="*/ 67 h 73"/>
                <a:gd name="T4" fmla="*/ 61 w 68"/>
                <a:gd name="T5" fmla="*/ 48 h 73"/>
                <a:gd name="T6" fmla="*/ 48 w 68"/>
                <a:gd name="T7" fmla="*/ 6 h 73"/>
                <a:gd name="T8" fmla="*/ 8 w 68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3">
                  <a:moveTo>
                    <a:pt x="8" y="25"/>
                  </a:moveTo>
                  <a:cubicBezTo>
                    <a:pt x="0" y="41"/>
                    <a:pt x="6" y="60"/>
                    <a:pt x="21" y="67"/>
                  </a:cubicBezTo>
                  <a:cubicBezTo>
                    <a:pt x="36" y="73"/>
                    <a:pt x="53" y="65"/>
                    <a:pt x="61" y="48"/>
                  </a:cubicBezTo>
                  <a:cubicBezTo>
                    <a:pt x="68" y="32"/>
                    <a:pt x="63" y="13"/>
                    <a:pt x="48" y="6"/>
                  </a:cubicBezTo>
                  <a:cubicBezTo>
                    <a:pt x="33" y="0"/>
                    <a:pt x="15" y="8"/>
                    <a:pt x="8" y="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gray">
            <a:xfrm flipH="1">
              <a:off x="161925" y="5654675"/>
              <a:ext cx="357188" cy="257175"/>
            </a:xfrm>
            <a:custGeom>
              <a:avLst/>
              <a:gdLst>
                <a:gd name="T0" fmla="*/ 116 w 145"/>
                <a:gd name="T1" fmla="*/ 3 h 105"/>
                <a:gd name="T2" fmla="*/ 78 w 145"/>
                <a:gd name="T3" fmla="*/ 23 h 105"/>
                <a:gd name="T4" fmla="*/ 38 w 145"/>
                <a:gd name="T5" fmla="*/ 23 h 105"/>
                <a:gd name="T6" fmla="*/ 97 w 145"/>
                <a:gd name="T7" fmla="*/ 99 h 105"/>
                <a:gd name="T8" fmla="*/ 139 w 145"/>
                <a:gd name="T9" fmla="*/ 56 h 105"/>
                <a:gd name="T10" fmla="*/ 116 w 145"/>
                <a:gd name="T1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05">
                  <a:moveTo>
                    <a:pt x="116" y="3"/>
                  </a:moveTo>
                  <a:cubicBezTo>
                    <a:pt x="96" y="0"/>
                    <a:pt x="84" y="9"/>
                    <a:pt x="78" y="23"/>
                  </a:cubicBezTo>
                  <a:cubicBezTo>
                    <a:pt x="62" y="15"/>
                    <a:pt x="45" y="16"/>
                    <a:pt x="38" y="23"/>
                  </a:cubicBezTo>
                  <a:cubicBezTo>
                    <a:pt x="0" y="62"/>
                    <a:pt x="69" y="105"/>
                    <a:pt x="97" y="99"/>
                  </a:cubicBezTo>
                  <a:cubicBezTo>
                    <a:pt x="109" y="100"/>
                    <a:pt x="134" y="76"/>
                    <a:pt x="139" y="56"/>
                  </a:cubicBezTo>
                  <a:cubicBezTo>
                    <a:pt x="145" y="29"/>
                    <a:pt x="129" y="5"/>
                    <a:pt x="11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gray">
            <a:xfrm flipH="1">
              <a:off x="111125" y="5670550"/>
              <a:ext cx="412750" cy="247650"/>
            </a:xfrm>
            <a:custGeom>
              <a:avLst/>
              <a:gdLst>
                <a:gd name="T0" fmla="*/ 164 w 168"/>
                <a:gd name="T1" fmla="*/ 24 h 101"/>
                <a:gd name="T2" fmla="*/ 101 w 168"/>
                <a:gd name="T3" fmla="*/ 80 h 101"/>
                <a:gd name="T4" fmla="*/ 98 w 168"/>
                <a:gd name="T5" fmla="*/ 46 h 101"/>
                <a:gd name="T6" fmla="*/ 76 w 168"/>
                <a:gd name="T7" fmla="*/ 1 h 101"/>
                <a:gd name="T8" fmla="*/ 88 w 168"/>
                <a:gd name="T9" fmla="*/ 83 h 101"/>
                <a:gd name="T10" fmla="*/ 58 w 168"/>
                <a:gd name="T11" fmla="*/ 63 h 101"/>
                <a:gd name="T12" fmla="*/ 9 w 168"/>
                <a:gd name="T13" fmla="*/ 52 h 101"/>
                <a:gd name="T14" fmla="*/ 96 w 168"/>
                <a:gd name="T15" fmla="*/ 96 h 101"/>
                <a:gd name="T16" fmla="*/ 98 w 168"/>
                <a:gd name="T17" fmla="*/ 96 h 101"/>
                <a:gd name="T18" fmla="*/ 99 w 168"/>
                <a:gd name="T19" fmla="*/ 95 h 101"/>
                <a:gd name="T20" fmla="*/ 139 w 168"/>
                <a:gd name="T21" fmla="*/ 67 h 101"/>
                <a:gd name="T22" fmla="*/ 164 w 168"/>
                <a:gd name="T23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01">
                  <a:moveTo>
                    <a:pt x="164" y="24"/>
                  </a:moveTo>
                  <a:cubicBezTo>
                    <a:pt x="152" y="13"/>
                    <a:pt x="115" y="56"/>
                    <a:pt x="101" y="80"/>
                  </a:cubicBezTo>
                  <a:cubicBezTo>
                    <a:pt x="102" y="70"/>
                    <a:pt x="101" y="57"/>
                    <a:pt x="98" y="46"/>
                  </a:cubicBezTo>
                  <a:cubicBezTo>
                    <a:pt x="93" y="20"/>
                    <a:pt x="81" y="0"/>
                    <a:pt x="76" y="1"/>
                  </a:cubicBezTo>
                  <a:cubicBezTo>
                    <a:pt x="61" y="5"/>
                    <a:pt x="75" y="58"/>
                    <a:pt x="88" y="83"/>
                  </a:cubicBezTo>
                  <a:cubicBezTo>
                    <a:pt x="80" y="76"/>
                    <a:pt x="68" y="68"/>
                    <a:pt x="58" y="63"/>
                  </a:cubicBezTo>
                  <a:cubicBezTo>
                    <a:pt x="34" y="51"/>
                    <a:pt x="11" y="48"/>
                    <a:pt x="9" y="52"/>
                  </a:cubicBezTo>
                  <a:cubicBezTo>
                    <a:pt x="0" y="71"/>
                    <a:pt x="85" y="101"/>
                    <a:pt x="96" y="96"/>
                  </a:cubicBezTo>
                  <a:cubicBezTo>
                    <a:pt x="97" y="96"/>
                    <a:pt x="97" y="96"/>
                    <a:pt x="98" y="96"/>
                  </a:cubicBezTo>
                  <a:cubicBezTo>
                    <a:pt x="99" y="96"/>
                    <a:pt x="99" y="96"/>
                    <a:pt x="99" y="95"/>
                  </a:cubicBezTo>
                  <a:cubicBezTo>
                    <a:pt x="106" y="94"/>
                    <a:pt x="126" y="80"/>
                    <a:pt x="139" y="67"/>
                  </a:cubicBezTo>
                  <a:cubicBezTo>
                    <a:pt x="158" y="48"/>
                    <a:pt x="168" y="27"/>
                    <a:pt x="164" y="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33"/>
            <p:cNvSpPr>
              <a:spLocks noChangeArrowheads="1"/>
            </p:cNvSpPr>
            <p:nvPr userDrawn="1"/>
          </p:nvSpPr>
          <p:spPr bwMode="gray">
            <a:xfrm flipH="1">
              <a:off x="546100" y="1807440"/>
              <a:ext cx="82550" cy="6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gray">
            <a:xfrm flipH="1">
              <a:off x="1088588" y="6153943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" name="Group 48"/>
            <p:cNvGrpSpPr/>
            <p:nvPr userDrawn="1"/>
          </p:nvGrpSpPr>
          <p:grpSpPr bwMode="gray">
            <a:xfrm>
              <a:off x="603252" y="4833897"/>
              <a:ext cx="607348" cy="609642"/>
              <a:chOff x="2051052" y="5522596"/>
              <a:chExt cx="892175" cy="895542"/>
            </a:xfrm>
          </p:grpSpPr>
          <p:sp>
            <p:nvSpPr>
              <p:cNvPr id="50" name="Freeform 5"/>
              <p:cNvSpPr>
                <a:spLocks/>
              </p:cNvSpPr>
              <p:nvPr userDrawn="1"/>
            </p:nvSpPr>
            <p:spPr bwMode="gray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6"/>
              <p:cNvSpPr>
                <a:spLocks noChangeShapeType="1"/>
              </p:cNvSpPr>
              <p:nvPr userDrawn="1"/>
            </p:nvSpPr>
            <p:spPr bwMode="gray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"/>
              <p:cNvSpPr>
                <a:spLocks/>
              </p:cNvSpPr>
              <p:nvPr userDrawn="1"/>
            </p:nvSpPr>
            <p:spPr bwMode="gray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3"/>
              <p:cNvSpPr>
                <a:spLocks/>
              </p:cNvSpPr>
              <p:nvPr userDrawn="1"/>
            </p:nvSpPr>
            <p:spPr bwMode="gray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"/>
              <p:cNvSpPr>
                <a:spLocks/>
              </p:cNvSpPr>
              <p:nvPr userDrawn="1"/>
            </p:nvSpPr>
            <p:spPr bwMode="gray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 bwMode="gray"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 userDrawn="1"/>
          </p:nvGrpSpPr>
          <p:grpSpPr bwMode="gray">
            <a:xfrm rot="19876682">
              <a:off x="80098" y="1916305"/>
              <a:ext cx="878030" cy="874332"/>
              <a:chOff x="4277517" y="3752400"/>
              <a:chExt cx="1154448" cy="1149586"/>
            </a:xfrm>
          </p:grpSpPr>
          <p:sp>
            <p:nvSpPr>
              <p:cNvPr id="57" name="Freeform 56"/>
              <p:cNvSpPr>
                <a:spLocks/>
              </p:cNvSpPr>
              <p:nvPr userDrawn="1"/>
            </p:nvSpPr>
            <p:spPr bwMode="gray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5"/>
              <p:cNvSpPr>
                <a:spLocks/>
              </p:cNvSpPr>
              <p:nvPr userDrawn="1"/>
            </p:nvSpPr>
            <p:spPr bwMode="gray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41"/>
              <p:cNvSpPr>
                <a:spLocks/>
              </p:cNvSpPr>
              <p:nvPr userDrawn="1"/>
            </p:nvSpPr>
            <p:spPr bwMode="gray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1"/>
              <p:cNvSpPr>
                <a:spLocks/>
              </p:cNvSpPr>
              <p:nvPr userDrawn="1"/>
            </p:nvSpPr>
            <p:spPr bwMode="gray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2"/>
              <p:cNvSpPr>
                <a:spLocks/>
              </p:cNvSpPr>
              <p:nvPr userDrawn="1"/>
            </p:nvSpPr>
            <p:spPr bwMode="gray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900823"/>
            <a:ext cx="9144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00800"/>
            <a:ext cx="800100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YOUNG JUN TAK (071222@KWMC)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59887" y="6400800"/>
            <a:ext cx="2094705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7975" y="6400800"/>
            <a:ext cx="41863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84FD59D-33F1-4A76-843D-E67207CAF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MK </a:t>
            </a:r>
            <a:r>
              <a:rPr lang="ko-KR" altLang="en-US" b="1" dirty="0" smtClean="0"/>
              <a:t>사역은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가정 사역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ko-KR" altLang="en-US" dirty="0" smtClean="0"/>
              <a:t>탁영준 선교사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페루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644582"/>
          </a:xfrm>
        </p:spPr>
        <p:txBody>
          <a:bodyPr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성경적 대안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(MK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부모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필요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b="1" i="1" dirty="0"/>
              <a:t>“또 아버지 된 이 여러분</a:t>
            </a:r>
            <a:r>
              <a:rPr lang="en-US" altLang="ko-KR" b="1" i="1" dirty="0"/>
              <a:t>, </a:t>
            </a:r>
            <a:r>
              <a:rPr lang="ko-KR" altLang="en-US" b="1" i="1" dirty="0"/>
              <a:t>여러분의 자녀를 노엽게 하지 말고</a:t>
            </a:r>
            <a:r>
              <a:rPr lang="en-US" altLang="ko-KR" b="1" i="1" dirty="0"/>
              <a:t>, </a:t>
            </a:r>
            <a:r>
              <a:rPr lang="ko-KR" altLang="en-US" b="1" i="1" dirty="0"/>
              <a:t>주님의 훈련과 훈계로 기르십시오”</a:t>
            </a:r>
            <a:r>
              <a:rPr lang="ko-KR" altLang="en-US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에베소서 </a:t>
            </a:r>
            <a:r>
              <a:rPr lang="en-US" altLang="ko-KR" dirty="0"/>
              <a:t>6:4 </a:t>
            </a:r>
            <a:r>
              <a:rPr lang="ko-KR" altLang="en-US" dirty="0" err="1"/>
              <a:t>새번역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사랑</a:t>
            </a:r>
            <a:r>
              <a:rPr lang="ko-KR" altLang="en-US" dirty="0"/>
              <a:t> 받고 있는 사람은 ‘깨닫는 마음</a:t>
            </a:r>
            <a:r>
              <a:rPr lang="en-US" altLang="ko-KR" dirty="0"/>
              <a:t>, </a:t>
            </a:r>
            <a:r>
              <a:rPr lang="ko-KR" altLang="en-US" dirty="0"/>
              <a:t>보는 눈</a:t>
            </a:r>
            <a:r>
              <a:rPr lang="en-US" altLang="ko-KR" dirty="0"/>
              <a:t>, </a:t>
            </a:r>
            <a:r>
              <a:rPr lang="ko-KR" altLang="en-US" dirty="0"/>
              <a:t>듣는 귀’가 작동합니다</a:t>
            </a:r>
            <a:r>
              <a:rPr lang="en-US" altLang="ko-KR" dirty="0"/>
              <a:t>. (</a:t>
            </a:r>
            <a:r>
              <a:rPr lang="ko-KR" altLang="en-US" dirty="0"/>
              <a:t>신 </a:t>
            </a:r>
            <a:r>
              <a:rPr lang="en-US" altLang="ko-KR" dirty="0"/>
              <a:t>29:4)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사랑</a:t>
            </a:r>
            <a:r>
              <a:rPr lang="ko-KR" altLang="en-US" dirty="0"/>
              <a:t> 받고 있는 사람은 쉽게 ‘상처’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smtClean="0"/>
              <a:t>받지도 주지도 않습니다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사역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78880" y="2588106"/>
            <a:ext cx="4389120" cy="385751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예배</a:t>
            </a:r>
            <a:r>
              <a:rPr lang="ko-KR" altLang="en-US" sz="2400" dirty="0"/>
              <a:t>에서 부모님 선교 사역 소개 </a:t>
            </a:r>
            <a:r>
              <a:rPr lang="en-US" altLang="ko-KR" sz="2400" dirty="0"/>
              <a:t>/ </a:t>
            </a:r>
            <a:r>
              <a:rPr lang="ko-KR" altLang="en-US" sz="2400" dirty="0"/>
              <a:t>선교지로 부르심 간증 나눔 </a:t>
            </a:r>
            <a:r>
              <a:rPr lang="en-US" altLang="ko-KR" sz="2400" dirty="0"/>
              <a:t>/ MK </a:t>
            </a:r>
            <a:r>
              <a:rPr lang="ko-KR" altLang="en-US" sz="2400" dirty="0"/>
              <a:t>선배 ‘</a:t>
            </a:r>
            <a:r>
              <a:rPr lang="ko-KR" altLang="en-US" sz="2400" dirty="0" err="1"/>
              <a:t>라떼</a:t>
            </a:r>
            <a:r>
              <a:rPr lang="ko-KR" altLang="en-US" sz="2400" dirty="0"/>
              <a:t> 간증’ </a:t>
            </a:r>
            <a:r>
              <a:rPr lang="en-US" altLang="ko-KR" sz="2400" dirty="0"/>
              <a:t>/ </a:t>
            </a:r>
            <a:r>
              <a:rPr lang="ko-KR" altLang="en-US" sz="2400" dirty="0"/>
              <a:t>부모님들의 생생한 </a:t>
            </a:r>
            <a:r>
              <a:rPr lang="ko-KR" altLang="en-US" sz="2400" dirty="0" smtClean="0"/>
              <a:t>감동의 </a:t>
            </a:r>
            <a:r>
              <a:rPr lang="ko-KR" altLang="en-US" sz="2400" dirty="0"/>
              <a:t>기도제목 </a:t>
            </a:r>
            <a:r>
              <a:rPr lang="ko-KR" altLang="en-US" sz="2400" dirty="0" smtClean="0"/>
              <a:t>나눔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예배</a:t>
            </a:r>
            <a:r>
              <a:rPr lang="ko-KR" altLang="en-US" sz="2400" dirty="0" smtClean="0"/>
              <a:t>에서 선교사 부모님을 위한 기도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부모님을 </a:t>
            </a:r>
            <a:r>
              <a:rPr lang="ko-KR" altLang="en-US" sz="2400" dirty="0"/>
              <a:t>선교사로 부르심이 하나님의 축복이며 이 축복이 자녀들에게 </a:t>
            </a:r>
            <a:r>
              <a:rPr lang="ko-KR" altLang="en-US" sz="2400" dirty="0" smtClean="0"/>
              <a:t>깨달아지도록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예배</a:t>
            </a:r>
            <a:r>
              <a:rPr lang="ko-KR" altLang="en-US" sz="2400" dirty="0"/>
              <a:t>는 </a:t>
            </a:r>
            <a:r>
              <a:rPr lang="ko-KR" altLang="en-US" sz="2400" dirty="0" smtClean="0"/>
              <a:t>놀랍고 신기한 하나님 </a:t>
            </a:r>
            <a:r>
              <a:rPr lang="ko-KR" altLang="en-US" sz="2400" dirty="0"/>
              <a:t>아버지 </a:t>
            </a:r>
            <a:r>
              <a:rPr lang="ko-KR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사랑</a:t>
            </a:r>
            <a:r>
              <a:rPr lang="ko-KR" altLang="en-US" sz="2400" dirty="0"/>
              <a:t>을 보고</a:t>
            </a:r>
            <a:r>
              <a:rPr lang="en-US" altLang="ko-KR" sz="2400" dirty="0"/>
              <a:t>, </a:t>
            </a:r>
            <a:r>
              <a:rPr lang="ko-KR" altLang="en-US" sz="2400" dirty="0"/>
              <a:t>듣고</a:t>
            </a:r>
            <a:r>
              <a:rPr lang="en-US" altLang="ko-KR" sz="2400" dirty="0"/>
              <a:t>, </a:t>
            </a:r>
            <a:r>
              <a:rPr lang="ko-KR" altLang="en-US" sz="2400" dirty="0"/>
              <a:t>깨닫는 시간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1000" y="6655584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698371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성장 방해 요소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(MK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이웃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현지인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1894" y="1622611"/>
            <a:ext cx="914400" cy="376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하나님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5741" y="6230471"/>
            <a:ext cx="914400" cy="349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10918" y="5607423"/>
            <a:ext cx="1407458" cy="349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</a:rPr>
              <a:t>이웃</a:t>
            </a:r>
            <a:r>
              <a:rPr lang="en-US" altLang="ko-KR" b="1" dirty="0" smtClean="0">
                <a:solidFill>
                  <a:schemeClr val="tx2"/>
                </a:solidFill>
              </a:rPr>
              <a:t>,</a:t>
            </a:r>
            <a:r>
              <a:rPr lang="ko-KR" altLang="en-US" b="1" dirty="0" smtClean="0">
                <a:solidFill>
                  <a:schemeClr val="tx2"/>
                </a:solidFill>
              </a:rPr>
              <a:t>현지인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>
            <a:endCxn id="12" idx="3"/>
          </p:cNvCxnSpPr>
          <p:nvPr/>
        </p:nvCxnSpPr>
        <p:spPr>
          <a:xfrm flipH="1">
            <a:off x="2250141" y="1999129"/>
            <a:ext cx="3872982" cy="44061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3123" y="2010054"/>
            <a:ext cx="2787795" cy="3772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</p:cNvCxnSpPr>
          <p:nvPr/>
        </p:nvCxnSpPr>
        <p:spPr>
          <a:xfrm flipV="1">
            <a:off x="2250141" y="5782235"/>
            <a:ext cx="6660777" cy="623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Arrow 22"/>
          <p:cNvSpPr/>
          <p:nvPr/>
        </p:nvSpPr>
        <p:spPr>
          <a:xfrm rot="18708378">
            <a:off x="3715057" y="3187060"/>
            <a:ext cx="2001217" cy="323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 rot="21233537">
            <a:off x="6965528" y="5878337"/>
            <a:ext cx="1807888" cy="320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1261481">
            <a:off x="2345946" y="6290225"/>
            <a:ext cx="271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증오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무관심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1241358">
            <a:off x="4275881" y="5361227"/>
            <a:ext cx="2370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밥상 머리의 부정한 대화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 rot="21278230">
            <a:off x="2687542" y="5924504"/>
            <a:ext cx="2033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배신감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분노 표출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 rot="21213130">
            <a:off x="4957140" y="5691717"/>
            <a:ext cx="178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한국 문화 중심주의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21291576">
            <a:off x="6867064" y="5551900"/>
            <a:ext cx="173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현지인은 사역 대상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91000" y="6580095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6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16992 0.031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3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-0.14258 0.27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6" grpId="0"/>
      <p:bldP spid="10" grpId="0"/>
      <p:bldP spid="11" grpId="0"/>
      <p:bldP spid="1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644582"/>
          </a:xfrm>
        </p:spPr>
        <p:txBody>
          <a:bodyPr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성경적 대안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(MK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이웃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현지인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필요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b="1" i="1" dirty="0" smtClean="0"/>
              <a:t>“그는 </a:t>
            </a:r>
            <a:r>
              <a:rPr lang="ko-KR" altLang="en-US" b="1" i="1" dirty="0"/>
              <a:t>우리의 화평이신지라 둘로 하나를 만드사 원수 된 것 곧 중간에 막힌 담을 자기 육체로 허시고” </a:t>
            </a:r>
            <a:r>
              <a:rPr lang="en-US" altLang="ko-KR" b="1" dirty="0"/>
              <a:t>(</a:t>
            </a:r>
            <a:r>
              <a:rPr lang="ko-KR" altLang="en-US" b="1" dirty="0"/>
              <a:t>에베소서 </a:t>
            </a:r>
            <a:r>
              <a:rPr lang="en-US" altLang="ko-KR" b="1" dirty="0"/>
              <a:t>2:14</a:t>
            </a:r>
            <a:r>
              <a:rPr lang="en-US" altLang="ko-KR" b="1" dirty="0" smtClean="0"/>
              <a:t>)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복음에 합당한 삶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빌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1:27)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예수 그리스도의 섬기는 리더십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빌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2:5)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지혜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총명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넓은 마음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왕상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4:29)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사역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78880" y="2588105"/>
            <a:ext cx="4389120" cy="395612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가정 심방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관계 지도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사역지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방문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MK</a:t>
            </a:r>
            <a:r>
              <a:rPr lang="ko-KR" altLang="en-US" sz="2400" dirty="0" smtClean="0"/>
              <a:t>가정과 친밀한 교제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및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나눔</a:t>
            </a:r>
            <a:r>
              <a:rPr lang="en-US" altLang="ko-KR" sz="24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모임 </a:t>
            </a:r>
            <a:r>
              <a:rPr lang="en-US" altLang="ko-KR" sz="2400" dirty="0"/>
              <a:t>(</a:t>
            </a:r>
            <a:r>
              <a:rPr lang="ko-KR" altLang="en-US" sz="2400" dirty="0"/>
              <a:t>현지인들과 삶의 방식 </a:t>
            </a:r>
            <a:r>
              <a:rPr lang="ko-KR" altLang="en-US" sz="2400" dirty="0" smtClean="0"/>
              <a:t>경험을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공유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1:1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멘토링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dirty="0"/>
              <a:t>(Needs, Spiritual gifts, &amp; Vision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1:1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성경공부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(‘</a:t>
            </a:r>
            <a:r>
              <a:rPr lang="ko-KR" altLang="en-US" sz="2400" dirty="0" smtClean="0"/>
              <a:t>복음 </a:t>
            </a:r>
            <a:r>
              <a:rPr lang="en-US" altLang="ko-KR" sz="2400" dirty="0" smtClean="0"/>
              <a:t>101’)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English Camp for MK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PK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한인 </a:t>
            </a:r>
            <a:r>
              <a:rPr lang="en-US" altLang="ko-KR" sz="2400" dirty="0" smtClean="0"/>
              <a:t>MK</a:t>
            </a:r>
            <a:r>
              <a:rPr lang="ko-KR" altLang="en-US" sz="2400" dirty="0" smtClean="0"/>
              <a:t>와 현지인 </a:t>
            </a:r>
            <a:r>
              <a:rPr lang="en-US" altLang="ko-KR" sz="2400" dirty="0"/>
              <a:t>PK</a:t>
            </a:r>
            <a:r>
              <a:rPr lang="ko-KR" altLang="en-US" sz="2400" dirty="0"/>
              <a:t>와 비슷한 </a:t>
            </a:r>
            <a:r>
              <a:rPr lang="en-US" altLang="ko-KR" sz="2400" dirty="0"/>
              <a:t>Identity </a:t>
            </a:r>
            <a:r>
              <a:rPr lang="ko-KR" altLang="en-US" sz="2400" dirty="0" smtClean="0"/>
              <a:t>공유와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시너지 효과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1000" y="6655584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5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698371"/>
          </a:xfrm>
        </p:spPr>
        <p:txBody>
          <a:bodyPr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바른 관계 회복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87271" y="2008094"/>
            <a:ext cx="5423647" cy="3774141"/>
          </a:xfrm>
          <a:prstGeom prst="triangl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41894" y="1622611"/>
            <a:ext cx="914400" cy="376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하나님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2871" y="5607423"/>
            <a:ext cx="914400" cy="349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10917" y="5607423"/>
            <a:ext cx="1470211" cy="349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</a:rPr>
              <a:t>부모님</a:t>
            </a:r>
            <a:r>
              <a:rPr lang="en-US" altLang="ko-KR" b="1" dirty="0" smtClean="0">
                <a:solidFill>
                  <a:schemeClr val="tx2"/>
                </a:solidFill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</a:rPr>
              <a:t>이웃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Up Arrow 2"/>
          <p:cNvSpPr/>
          <p:nvPr/>
        </p:nvSpPr>
        <p:spPr>
          <a:xfrm rot="2242574">
            <a:off x="3797495" y="3977637"/>
            <a:ext cx="309378" cy="16518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9427237">
            <a:off x="8254358" y="3944305"/>
            <a:ext cx="288026" cy="1718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63906" y="6293835"/>
            <a:ext cx="706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/>
              <a:t>“…</a:t>
            </a:r>
            <a:r>
              <a:rPr lang="ko-KR" altLang="en-US" b="1" i="1" dirty="0" smtClean="0"/>
              <a:t>너희 </a:t>
            </a:r>
            <a:r>
              <a:rPr lang="ko-KR" altLang="en-US" b="1" i="1" dirty="0"/>
              <a:t>말이 내 귀에 들린 대로 내가 너희에게 </a:t>
            </a:r>
            <a:r>
              <a:rPr lang="ko-KR" altLang="en-US" b="1" i="1" dirty="0" smtClean="0"/>
              <a:t>행하리니</a:t>
            </a:r>
            <a:r>
              <a:rPr lang="en-US" altLang="ko-KR" b="1" i="1" dirty="0" smtClean="0"/>
              <a:t>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 </a:t>
            </a:r>
            <a:r>
              <a:rPr lang="en-US" altLang="ko-KR" dirty="0" smtClean="0"/>
              <a:t>14:28)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663167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4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62 L 0.11211 -0.285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141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1056 -0.271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689406"/>
          </a:xfrm>
        </p:spPr>
        <p:txBody>
          <a:bodyPr/>
          <a:lstStyle/>
          <a:p>
            <a:pPr algn="ctr"/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하나님과 관계 회복이 최우선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altLang="ko-K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하나님의 </a:t>
            </a:r>
            <a:r>
              <a:rPr lang="ko-KR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말씀과 기도로 </a:t>
            </a:r>
            <a:r>
              <a:rPr lang="ko-KR" alt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거룩하여짐이라</a:t>
            </a:r>
            <a:r>
              <a:rPr lang="en-US" altLang="ko-K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딤전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4:5)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성경 통독 및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Q.T.</a:t>
            </a:r>
            <a:r>
              <a:rPr lang="ko-KR" altLang="en-US" sz="2400" dirty="0" smtClean="0"/>
              <a:t> </a:t>
            </a:r>
            <a:endParaRPr lang="en-US" altLang="ko-KR" sz="2400" dirty="0"/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40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특별기도 및 성경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암송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가정 예배의 회복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복음을 경험하는 삶  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차별된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훈련 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>
              <a:lnSpc>
                <a:spcPct val="110000"/>
              </a:lnSpc>
            </a:pPr>
            <a:endParaRPr lang="en-US" altLang="ko-KR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1000" y="6661387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6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MK </a:t>
            </a:r>
            <a:r>
              <a:rPr lang="ko-KR" altLang="en-US" sz="2800" dirty="0" smtClean="0"/>
              <a:t>사역은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가정사역</a:t>
            </a:r>
            <a:r>
              <a:rPr lang="ko-KR" altLang="en-US" sz="2800" dirty="0" smtClean="0"/>
              <a:t>입니다</a:t>
            </a:r>
            <a:r>
              <a:rPr lang="en-US" altLang="ko-KR" sz="28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MK</a:t>
            </a:r>
            <a:r>
              <a:rPr lang="ko-KR" altLang="en-US" sz="2800" dirty="0" smtClean="0"/>
              <a:t>가 부모님을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존경</a:t>
            </a:r>
            <a:r>
              <a:rPr lang="ko-KR" altLang="en-US" sz="2800" dirty="0" smtClean="0"/>
              <a:t>하고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>
              <a:lnSpc>
                <a:spcPct val="100000"/>
              </a:lnSpc>
            </a:pPr>
            <a:r>
              <a:rPr lang="en-US" altLang="ko-KR" sz="2800" dirty="0" smtClean="0"/>
              <a:t>MK</a:t>
            </a:r>
            <a:r>
              <a:rPr lang="ko-KR" altLang="en-US" sz="2800" dirty="0" smtClean="0"/>
              <a:t>가 부모님이 하시고 계시는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선교의 축복</a:t>
            </a:r>
            <a:r>
              <a:rPr lang="ko-KR" altLang="en-US" sz="2800" dirty="0" smtClean="0"/>
              <a:t>을 깨닫고</a:t>
            </a:r>
            <a:r>
              <a:rPr lang="en-US" altLang="ko-KR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altLang="ko-KR" sz="2800" dirty="0" smtClean="0"/>
              <a:t>MK</a:t>
            </a:r>
            <a:r>
              <a:rPr lang="ko-KR" altLang="en-US" sz="2800" dirty="0" smtClean="0"/>
              <a:t>가 부모님을 위해 구체적으로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기도</a:t>
            </a:r>
            <a:r>
              <a:rPr lang="ko-KR" altLang="en-US" sz="2800" dirty="0" smtClean="0"/>
              <a:t>하고</a:t>
            </a:r>
            <a:r>
              <a:rPr lang="en-US" altLang="ko-KR" sz="2800" dirty="0" smtClean="0"/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sz="2800" dirty="0" smtClean="0"/>
              <a:t>MK</a:t>
            </a:r>
            <a:r>
              <a:rPr lang="ko-KR" altLang="en-US" sz="2800" dirty="0" smtClean="0"/>
              <a:t>가 부모님처럼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복음의 다음 세대 선교사로 세워지도록 돕는 사역</a:t>
            </a:r>
            <a:r>
              <a:rPr lang="ko-KR" altLang="en-US" sz="2800" dirty="0" smtClean="0"/>
              <a:t> 입니다</a:t>
            </a:r>
            <a:r>
              <a:rPr lang="en-US" altLang="ko-KR" sz="2800" dirty="0" smtClean="0"/>
              <a:t>.  </a:t>
            </a:r>
            <a:r>
              <a:rPr lang="ko-KR" altLang="en-US" sz="2800" dirty="0" smtClean="0"/>
              <a:t>  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1000" y="6655584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사역은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행복한 가정사역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9524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91000" y="6655584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apple doesn’t fall far from the tree</a:t>
            </a:r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3600" i="1" dirty="0" smtClean="0"/>
              <a:t/>
            </a:r>
            <a:br>
              <a:rPr lang="en-US" sz="3600" i="1" dirty="0" smtClean="0"/>
            </a:b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“</a:t>
            </a:r>
            <a:r>
              <a:rPr lang="ko-KR" altLang="en-US" sz="3200" dirty="0" smtClean="0"/>
              <a:t>부전자전</a:t>
            </a:r>
            <a:r>
              <a:rPr lang="en-US" altLang="ko-KR" sz="3200" dirty="0" smtClean="0"/>
              <a:t>”</a:t>
            </a:r>
          </a:p>
          <a:p>
            <a:r>
              <a:rPr lang="en-US" altLang="ko-KR" sz="3200" dirty="0" smtClean="0"/>
              <a:t>“</a:t>
            </a:r>
            <a:r>
              <a:rPr lang="ko-KR" altLang="en-US" sz="3200" dirty="0" smtClean="0"/>
              <a:t>피는 </a:t>
            </a:r>
            <a:r>
              <a:rPr lang="ko-KR" altLang="en-US" sz="3200" dirty="0"/>
              <a:t>못 </a:t>
            </a:r>
            <a:r>
              <a:rPr lang="ko-KR" altLang="en-US" sz="3200" dirty="0" smtClean="0"/>
              <a:t>속인다</a:t>
            </a:r>
            <a:r>
              <a:rPr lang="en-US" altLang="ko-KR" sz="3200" dirty="0" smtClean="0"/>
              <a:t>”,</a:t>
            </a:r>
          </a:p>
          <a:p>
            <a:r>
              <a:rPr lang="ko-KR" altLang="en-US" sz="3200" dirty="0" smtClean="0"/>
              <a:t> </a:t>
            </a:r>
            <a:r>
              <a:rPr lang="en-US" altLang="ko-KR" sz="3200" dirty="0" smtClean="0"/>
              <a:t>“</a:t>
            </a:r>
            <a:r>
              <a:rPr lang="ko-KR" altLang="en-US" sz="3200" dirty="0" smtClean="0"/>
              <a:t>자녀는 </a:t>
            </a:r>
            <a:r>
              <a:rPr lang="ko-KR" altLang="en-US" sz="3200" dirty="0"/>
              <a:t>부모의 </a:t>
            </a:r>
            <a:r>
              <a:rPr lang="ko-KR" altLang="en-US" sz="3200" dirty="0" smtClean="0"/>
              <a:t>거울이다</a:t>
            </a:r>
            <a:r>
              <a:rPr lang="en-US" altLang="ko-KR" sz="3200" dirty="0" smtClean="0"/>
              <a:t>”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부모가 가장 좋은 선생님 입니다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1000" y="6655584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823876"/>
          </a:xfrm>
        </p:spPr>
        <p:txBody>
          <a:bodyPr/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CMF </a:t>
            </a:r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선교원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대표 김철민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선교를 돕는 선교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524000" y="2588106"/>
            <a:ext cx="4389120" cy="2521776"/>
          </a:xfrm>
        </p:spPr>
        <p:txBody>
          <a:bodyPr/>
          <a:lstStyle/>
          <a:p>
            <a:r>
              <a:rPr lang="en-US" dirty="0" smtClean="0"/>
              <a:t>CMF </a:t>
            </a:r>
            <a:r>
              <a:rPr lang="ko-KR" altLang="en-US" dirty="0" smtClean="0"/>
              <a:t>선교사 부부 축제</a:t>
            </a:r>
            <a:endParaRPr lang="en-US" altLang="ko-KR" dirty="0" smtClean="0"/>
          </a:p>
          <a:p>
            <a:r>
              <a:rPr lang="en-US" dirty="0" smtClean="0"/>
              <a:t>CMF </a:t>
            </a:r>
            <a:r>
              <a:rPr lang="ko-KR" altLang="en-US" dirty="0" smtClean="0"/>
              <a:t>사모 교실</a:t>
            </a:r>
            <a:endParaRPr lang="en-US" altLang="ko-KR" dirty="0" smtClean="0"/>
          </a:p>
          <a:p>
            <a:r>
              <a:rPr lang="en-US" dirty="0" smtClean="0"/>
              <a:t>CMF MK Celebration (</a:t>
            </a:r>
            <a:r>
              <a:rPr lang="ko-KR" altLang="en-US" dirty="0" smtClean="0"/>
              <a:t>수련회</a:t>
            </a:r>
            <a:r>
              <a:rPr lang="en-US" altLang="ko-KR" dirty="0" smtClean="0"/>
              <a:t>)</a:t>
            </a:r>
          </a:p>
          <a:p>
            <a:r>
              <a:rPr lang="en-US" dirty="0" smtClean="0"/>
              <a:t>CMF </a:t>
            </a:r>
            <a:r>
              <a:rPr lang="ko-KR" altLang="en-US" dirty="0" smtClean="0"/>
              <a:t>결혼교실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가정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278880" y="2588106"/>
            <a:ext cx="4389120" cy="2521776"/>
          </a:xfrm>
        </p:spPr>
        <p:txBody>
          <a:bodyPr/>
          <a:lstStyle/>
          <a:p>
            <a:r>
              <a:rPr lang="ko-KR" altLang="en-US" dirty="0" smtClean="0"/>
              <a:t>건강한 남</a:t>
            </a:r>
            <a:r>
              <a:rPr lang="en-US" altLang="ko-KR" dirty="0" smtClean="0"/>
              <a:t>,</a:t>
            </a:r>
            <a:r>
              <a:rPr lang="ko-KR" altLang="en-US" dirty="0" smtClean="0"/>
              <a:t>여</a:t>
            </a:r>
            <a:endParaRPr lang="en-US" altLang="ko-KR" dirty="0" smtClean="0"/>
          </a:p>
          <a:p>
            <a:r>
              <a:rPr lang="ko-KR" altLang="en-US" dirty="0" smtClean="0"/>
              <a:t>건강한 가정</a:t>
            </a:r>
            <a:endParaRPr lang="en-US" altLang="ko-KR" dirty="0" smtClean="0"/>
          </a:p>
          <a:p>
            <a:r>
              <a:rPr lang="ko-KR" altLang="en-US" dirty="0" smtClean="0"/>
              <a:t>건강한 교회</a:t>
            </a:r>
            <a:endParaRPr lang="en-US" altLang="ko-KR" dirty="0" smtClean="0"/>
          </a:p>
          <a:p>
            <a:r>
              <a:rPr lang="ko-KR" altLang="en-US" dirty="0" smtClean="0"/>
              <a:t>건강한 선교사 가정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좋은 열매</a:t>
            </a:r>
            <a:endParaRPr lang="en-US" altLang="ko-KR" dirty="0" smtClean="0"/>
          </a:p>
          <a:p>
            <a:r>
              <a:rPr lang="ko-KR" altLang="en-US" dirty="0" smtClean="0"/>
              <a:t>건강한 자녀 </a:t>
            </a:r>
            <a:r>
              <a:rPr lang="en-US" altLang="ko-KR" dirty="0" smtClean="0"/>
              <a:t>(MK)</a:t>
            </a:r>
          </a:p>
          <a:p>
            <a:pPr marL="4572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9773" y="5681391"/>
            <a:ext cx="641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하나님 나라를 세우는 선교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apple doesn’t fall far from the tree.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1000" y="6677552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2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725265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모세와 </a:t>
            </a:r>
            <a:r>
              <a:rPr lang="ko-KR" alt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여호수아의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교훈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3" y="1470827"/>
            <a:ext cx="9161929" cy="5184757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91000" y="6655584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617688"/>
          </a:xfrm>
        </p:spPr>
        <p:txBody>
          <a:bodyPr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하나님 사랑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이웃 사랑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막</a:t>
            </a:r>
            <a:r>
              <a:rPr lang="ko-KR" altLang="en-US" dirty="0" smtClean="0"/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12:29-31</a:t>
            </a:r>
            <a:r>
              <a:rPr lang="en-US" altLang="ko-KR" dirty="0" smtClean="0"/>
              <a:t>)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41" y="1631297"/>
            <a:ext cx="6624918" cy="4968688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655584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9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 정삼각형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698371"/>
          </a:xfrm>
        </p:spPr>
        <p:txBody>
          <a:bodyPr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하나님 사랑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이웃 사랑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87271" y="2008094"/>
            <a:ext cx="5423647" cy="3774141"/>
          </a:xfrm>
          <a:prstGeom prst="triangl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41894" y="1622611"/>
            <a:ext cx="914400" cy="376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하나님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2871" y="5607423"/>
            <a:ext cx="914400" cy="349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10918" y="5607423"/>
            <a:ext cx="914400" cy="349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</a:rPr>
              <a:t>이웃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Heart 15"/>
          <p:cNvSpPr/>
          <p:nvPr/>
        </p:nvSpPr>
        <p:spPr>
          <a:xfrm>
            <a:off x="5741894" y="3935506"/>
            <a:ext cx="986117" cy="977153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선교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91000" y="6655584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4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698371"/>
          </a:xfrm>
        </p:spPr>
        <p:txBody>
          <a:bodyPr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하나님 사랑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이웃 사랑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1894" y="1622611"/>
            <a:ext cx="914400" cy="376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하나님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5741" y="6230471"/>
            <a:ext cx="914400" cy="349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10917" y="5607423"/>
            <a:ext cx="1461247" cy="349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</a:rPr>
              <a:t>부모님</a:t>
            </a:r>
            <a:r>
              <a:rPr lang="en-US" altLang="ko-KR" b="1" dirty="0" smtClean="0">
                <a:solidFill>
                  <a:schemeClr val="tx2"/>
                </a:solidFill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</a:rPr>
              <a:t>이웃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>
            <a:endCxn id="12" idx="3"/>
          </p:cNvCxnSpPr>
          <p:nvPr/>
        </p:nvCxnSpPr>
        <p:spPr>
          <a:xfrm flipH="1">
            <a:off x="2250141" y="1999129"/>
            <a:ext cx="3872982" cy="44061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3123" y="2010054"/>
            <a:ext cx="2787795" cy="3772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</p:cNvCxnSpPr>
          <p:nvPr/>
        </p:nvCxnSpPr>
        <p:spPr>
          <a:xfrm flipV="1">
            <a:off x="2250141" y="5782235"/>
            <a:ext cx="6660777" cy="623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Arrow 22"/>
          <p:cNvSpPr/>
          <p:nvPr/>
        </p:nvSpPr>
        <p:spPr>
          <a:xfrm rot="18708378">
            <a:off x="3893643" y="2746440"/>
            <a:ext cx="2001217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 rot="21233537">
            <a:off x="6516410" y="5902969"/>
            <a:ext cx="2001217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86632" y="6652422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25547 0.04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-0.15 0.2986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698371"/>
          </a:xfrm>
        </p:spPr>
        <p:txBody>
          <a:bodyPr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하나님 사랑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이웃 사랑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87271" y="2008094"/>
            <a:ext cx="5423647" cy="3774141"/>
          </a:xfrm>
          <a:prstGeom prst="triangl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41894" y="1622611"/>
            <a:ext cx="914400" cy="376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하나님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2871" y="5607423"/>
            <a:ext cx="914400" cy="349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10917" y="5607423"/>
            <a:ext cx="1470211" cy="349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</a:rPr>
              <a:t>부모님</a:t>
            </a:r>
            <a:r>
              <a:rPr lang="en-US" altLang="ko-KR" b="1" dirty="0" smtClean="0">
                <a:solidFill>
                  <a:schemeClr val="tx2"/>
                </a:solidFill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</a:rPr>
              <a:t>이웃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Up Arrow 2"/>
          <p:cNvSpPr/>
          <p:nvPr/>
        </p:nvSpPr>
        <p:spPr>
          <a:xfrm rot="2242574">
            <a:off x="3831281" y="3310356"/>
            <a:ext cx="484632" cy="22409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5400000">
            <a:off x="4909718" y="4976584"/>
            <a:ext cx="484632" cy="21568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1000" y="6655584"/>
            <a:ext cx="8001000" cy="202416"/>
          </a:xfrm>
        </p:spPr>
        <p:txBody>
          <a:bodyPr/>
          <a:lstStyle/>
          <a:p>
            <a:pPr algn="r"/>
            <a:r>
              <a:rPr lang="en-US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0.08946 -0.210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21 -3.7037E-7 L 0.21979 -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eft Arrow 22"/>
          <p:cNvSpPr/>
          <p:nvPr/>
        </p:nvSpPr>
        <p:spPr>
          <a:xfrm rot="18708378">
            <a:off x="3933986" y="2853743"/>
            <a:ext cx="2001217" cy="3558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698371"/>
          </a:xfrm>
        </p:spPr>
        <p:txBody>
          <a:bodyPr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성장 방해 요소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(MK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부모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1894" y="1622611"/>
            <a:ext cx="914400" cy="376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하나님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5741" y="6230471"/>
            <a:ext cx="914400" cy="349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10918" y="5607423"/>
            <a:ext cx="914400" cy="349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</a:rPr>
              <a:t>부모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>
            <a:endCxn id="12" idx="3"/>
          </p:cNvCxnSpPr>
          <p:nvPr/>
        </p:nvCxnSpPr>
        <p:spPr>
          <a:xfrm flipH="1">
            <a:off x="2250141" y="1999129"/>
            <a:ext cx="3872982" cy="44061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23123" y="2010054"/>
            <a:ext cx="2787795" cy="3772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</p:cNvCxnSpPr>
          <p:nvPr/>
        </p:nvCxnSpPr>
        <p:spPr>
          <a:xfrm flipV="1">
            <a:off x="2250141" y="5782235"/>
            <a:ext cx="6660777" cy="623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Arrow 23"/>
          <p:cNvSpPr/>
          <p:nvPr/>
        </p:nvSpPr>
        <p:spPr>
          <a:xfrm rot="21233537">
            <a:off x="6750441" y="5898905"/>
            <a:ext cx="2001217" cy="319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1261481">
            <a:off x="4176310" y="6073022"/>
            <a:ext cx="271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자살 시도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1241358">
            <a:off x="4275881" y="5361227"/>
            <a:ext cx="2370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부모의 자녀 양육 방식 이견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 rot="21278230">
            <a:off x="2602421" y="5861733"/>
            <a:ext cx="211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언어와 문화 적응의 차이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 rot="21213130">
            <a:off x="4918531" y="5647043"/>
            <a:ext cx="193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부모의 사역 방향 이견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21291576">
            <a:off x="7153836" y="5524942"/>
            <a:ext cx="11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문화적 충돌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91000" y="6669032"/>
            <a:ext cx="8001000" cy="202416"/>
          </a:xfrm>
        </p:spPr>
        <p:txBody>
          <a:bodyPr/>
          <a:lstStyle/>
          <a:p>
            <a:pPr algn="r"/>
            <a:r>
              <a:rPr lang="en-US" dirty="0" smtClean="0"/>
              <a:t>YOUNG JUN TAK (071222@KWMC)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2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36914 0.0601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64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0.2155 0.441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2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6" grpId="0"/>
      <p:bldP spid="10" grpId="0"/>
      <p:bldP spid="11" grpId="0"/>
      <p:bldP spid="13" grpId="0"/>
      <p:bldP spid="17" grpId="0"/>
    </p:bldLst>
  </p:timing>
</p:sld>
</file>

<file path=ppt/theme/theme1.xml><?xml version="1.0" encoding="utf-8"?>
<a:theme xmlns:a="http://schemas.openxmlformats.org/drawingml/2006/main" name="FLOWERS 16X9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rple flowers on blue (widescreen).potx" id="{828F1CAB-9298-4592-9282-F8DFCE9B5AAD}" vid="{F1565BE0-C58B-47E2-98D9-9569E7AA0A86}"/>
    </a:ext>
  </a:extLst>
</a:theme>
</file>

<file path=ppt/theme/theme2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 flowers on blue (widescreen)</Template>
  <TotalTime>1515</TotalTime>
  <Words>654</Words>
  <Application>Microsoft Office PowerPoint</Application>
  <PresentationFormat>Widescreen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Century Schoolbook</vt:lpstr>
      <vt:lpstr>Wingdings</vt:lpstr>
      <vt:lpstr>FLOWERS 16X9</vt:lpstr>
      <vt:lpstr>MK 사역은  가정 사역</vt:lpstr>
      <vt:lpstr>The apple doesn’t fall far from the tree. </vt:lpstr>
      <vt:lpstr>CMF 선교원 (대표 김철민) </vt:lpstr>
      <vt:lpstr>모세와 여호수아의 교훈</vt:lpstr>
      <vt:lpstr>하나님 사랑, 이웃 사랑 (막 12:29-31)</vt:lpstr>
      <vt:lpstr>하나님 사랑, 이웃 사랑</vt:lpstr>
      <vt:lpstr>하나님 사랑, 이웃 사랑</vt:lpstr>
      <vt:lpstr>하나님 사랑, 이웃 사랑</vt:lpstr>
      <vt:lpstr>[관계 1] 성장 방해 요소 (MK와 부모)</vt:lpstr>
      <vt:lpstr>[관계 1] 성경적 대안 (MK와 부모)</vt:lpstr>
      <vt:lpstr>[관계 2] 성장 방해 요소 (MK와 이웃, 현지인)</vt:lpstr>
      <vt:lpstr>[관계 2] 성경적 대안 (MK와 이웃,현지인)</vt:lpstr>
      <vt:lpstr>바른 관계 회복</vt:lpstr>
      <vt:lpstr>하나님과 관계 회복이 최우선</vt:lpstr>
      <vt:lpstr>Closing </vt:lpstr>
      <vt:lpstr>MK 사역은  행복한 가정사역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 사역은  100% 가정 사역</dc:title>
  <dc:creator>Young Jun Tak</dc:creator>
  <cp:lastModifiedBy>Young Jun Tak</cp:lastModifiedBy>
  <cp:revision>84</cp:revision>
  <dcterms:created xsi:type="dcterms:W3CDTF">2022-07-02T01:24:42Z</dcterms:created>
  <dcterms:modified xsi:type="dcterms:W3CDTF">2022-07-09T02:01:50Z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