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301" r:id="rId6"/>
    <p:sldId id="283" r:id="rId7"/>
    <p:sldId id="280" r:id="rId8"/>
    <p:sldId id="303" r:id="rId9"/>
    <p:sldId id="302" r:id="rId10"/>
    <p:sldId id="305" r:id="rId11"/>
    <p:sldId id="300" r:id="rId12"/>
    <p:sldId id="304" r:id="rId13"/>
    <p:sldId id="307" r:id="rId14"/>
    <p:sldId id="311" r:id="rId15"/>
    <p:sldId id="308" r:id="rId16"/>
    <p:sldId id="309" r:id="rId17"/>
    <p:sldId id="310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1" autoAdjust="0"/>
    <p:restoredTop sz="94652" autoAdjust="0"/>
  </p:normalViewPr>
  <p:slideViewPr>
    <p:cSldViewPr snapToGrid="0" showGuides="1">
      <p:cViewPr varScale="1">
        <p:scale>
          <a:sx n="85" d="100"/>
          <a:sy n="85" d="100"/>
        </p:scale>
        <p:origin x="499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1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48161-EA4C-407B-87AE-BE469F837CB3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C7C72DF9-843E-4876-B44B-D81229EAFDD8}">
      <dgm:prSet phldrT="[Text]" custT="1"/>
      <dgm:spPr/>
      <dgm:t>
        <a:bodyPr/>
        <a:lstStyle/>
        <a:p>
          <a:r>
            <a:rPr lang="ko-KR" altLang="en-US" sz="1700" b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rPr>
            <a:t>선택 받은 삶을 통한 훈련</a:t>
          </a:r>
          <a:endParaRPr lang="en-US" sz="1800" b="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ea typeface="+mj-ea"/>
          </a:endParaRPr>
        </a:p>
      </dgm:t>
    </dgm:pt>
    <dgm:pt modelId="{3C9F2A6F-F174-48E2-B38C-65B747ED957D}" type="parTrans" cxnId="{5AE86D20-9788-4A8D-A7D6-39384A3212C2}">
      <dgm:prSet/>
      <dgm:spPr/>
      <dgm:t>
        <a:bodyPr/>
        <a:lstStyle/>
        <a:p>
          <a:endParaRPr lang="en-US"/>
        </a:p>
      </dgm:t>
    </dgm:pt>
    <dgm:pt modelId="{7647312C-7408-4081-A674-2D681D934D15}" type="sibTrans" cxnId="{5AE86D20-9788-4A8D-A7D6-39384A3212C2}">
      <dgm:prSet/>
      <dgm:spPr/>
      <dgm:t>
        <a:bodyPr/>
        <a:lstStyle/>
        <a:p>
          <a:endParaRPr lang="en-US"/>
        </a:p>
      </dgm:t>
    </dgm:pt>
    <dgm:pt modelId="{5F9587ED-F8B9-4EFC-B27E-873035B75658}">
      <dgm:prSet phldrT="[Text]"/>
      <dgm:spPr/>
      <dgm:t>
        <a:bodyPr/>
        <a:lstStyle/>
        <a:p>
          <a:r>
            <a:rPr lang="ko-KR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예수님과 만남</a:t>
          </a:r>
          <a:endParaRPr lang="en-US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ea"/>
            <a:ea typeface="+mj-ea"/>
          </a:endParaRPr>
        </a:p>
      </dgm:t>
    </dgm:pt>
    <dgm:pt modelId="{CC57CA03-2CB7-48B8-BE49-810382E9BA26}" type="parTrans" cxnId="{5CAFD52A-D427-4717-8DB2-3C9A5D8F954B}">
      <dgm:prSet/>
      <dgm:spPr/>
      <dgm:t>
        <a:bodyPr/>
        <a:lstStyle/>
        <a:p>
          <a:endParaRPr lang="en-US"/>
        </a:p>
      </dgm:t>
    </dgm:pt>
    <dgm:pt modelId="{1381CA52-6413-4FAD-8CD8-8927850E3647}" type="sibTrans" cxnId="{5CAFD52A-D427-4717-8DB2-3C9A5D8F954B}">
      <dgm:prSet/>
      <dgm:spPr/>
      <dgm:t>
        <a:bodyPr/>
        <a:lstStyle/>
        <a:p>
          <a:endParaRPr lang="en-US"/>
        </a:p>
      </dgm:t>
    </dgm:pt>
    <dgm:pt modelId="{CB8F18F7-844F-4642-ABA9-D1028073FE4A}">
      <dgm:prSet phldrT="[Text]"/>
      <dgm:spPr/>
      <dgm:t>
        <a:bodyPr/>
        <a:lstStyle/>
        <a:p>
          <a:endParaRPr lang="en-US" altLang="ko-KR" dirty="0" smtClean="0">
            <a:solidFill>
              <a:schemeClr val="tx1"/>
            </a:solidFill>
            <a:latin typeface="+mj-lt"/>
            <a:ea typeface="DX무궁화B" panose="02020600000000000000" pitchFamily="18" charset="-128"/>
          </a:endParaRPr>
        </a:p>
        <a:p>
          <a:r>
            <a:rPr lang="ko-KR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부르심에 순종</a:t>
          </a:r>
          <a:endParaRPr lang="en-US" altLang="ko-KR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ea"/>
            <a:ea typeface="+mj-ea"/>
          </a:endParaRPr>
        </a:p>
        <a:p>
          <a:r>
            <a:rPr lang="ko-KR" altLang="en-US" dirty="0" smtClean="0">
              <a:solidFill>
                <a:schemeClr val="tx1"/>
              </a:solidFill>
              <a:latin typeface="+mj-lt"/>
            </a:rPr>
            <a:t> </a:t>
          </a:r>
          <a:endParaRPr lang="en-US" dirty="0">
            <a:solidFill>
              <a:schemeClr val="tx1"/>
            </a:solidFill>
            <a:latin typeface="+mj-lt"/>
          </a:endParaRPr>
        </a:p>
      </dgm:t>
    </dgm:pt>
    <dgm:pt modelId="{1908369D-CA5D-4452-9340-E2AB34BF1F0E}" type="parTrans" cxnId="{60DA72DC-028B-473C-A868-E43BD34D45C5}">
      <dgm:prSet/>
      <dgm:spPr/>
      <dgm:t>
        <a:bodyPr/>
        <a:lstStyle/>
        <a:p>
          <a:endParaRPr lang="en-US"/>
        </a:p>
      </dgm:t>
    </dgm:pt>
    <dgm:pt modelId="{46F7ECCA-0320-4894-9E76-5FDE929298D4}" type="sibTrans" cxnId="{60DA72DC-028B-473C-A868-E43BD34D45C5}">
      <dgm:prSet/>
      <dgm:spPr/>
      <dgm:t>
        <a:bodyPr/>
        <a:lstStyle/>
        <a:p>
          <a:endParaRPr lang="en-US"/>
        </a:p>
      </dgm:t>
    </dgm:pt>
    <dgm:pt modelId="{4FAE61B9-B899-408A-8648-3742B4E5986E}">
      <dgm:prSet/>
      <dgm:spPr/>
      <dgm:t>
        <a:bodyPr/>
        <a:lstStyle/>
        <a:p>
          <a:r>
            <a:rPr lang="ko-KR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하나 된 사명 </a:t>
          </a:r>
          <a:endParaRPr lang="en-US" altLang="ko-KR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ea"/>
            <a:ea typeface="+mj-ea"/>
          </a:endParaRPr>
        </a:p>
      </dgm:t>
    </dgm:pt>
    <dgm:pt modelId="{6AED9D1F-C74D-4044-AC4F-EB115DDEDBB4}" type="parTrans" cxnId="{58094746-6539-4290-9F2A-6853CEFE596E}">
      <dgm:prSet/>
      <dgm:spPr/>
      <dgm:t>
        <a:bodyPr/>
        <a:lstStyle/>
        <a:p>
          <a:endParaRPr lang="en-US"/>
        </a:p>
      </dgm:t>
    </dgm:pt>
    <dgm:pt modelId="{6E9FDDF1-AB12-4D0D-A582-45C982DDB90E}" type="sibTrans" cxnId="{58094746-6539-4290-9F2A-6853CEFE596E}">
      <dgm:prSet/>
      <dgm:spPr/>
      <dgm:t>
        <a:bodyPr/>
        <a:lstStyle/>
        <a:p>
          <a:endParaRPr lang="en-US"/>
        </a:p>
      </dgm:t>
    </dgm:pt>
    <dgm:pt modelId="{634F8295-AB58-483B-B34A-FE669108E9CE}">
      <dgm:prSet/>
      <dgm:spPr/>
      <dgm:t>
        <a:bodyPr/>
        <a:lstStyle/>
        <a:p>
          <a:r>
            <a:rPr lang="ko-KR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결혼을 통한</a:t>
          </a:r>
          <a:endParaRPr lang="en-US" altLang="ko-KR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ea"/>
            <a:ea typeface="+mj-ea"/>
          </a:endParaRPr>
        </a:p>
        <a:p>
          <a:r>
            <a:rPr lang="ko-KR" alt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비전 발견</a:t>
          </a:r>
          <a:r>
            <a:rPr lang="ko-KR" altLang="en-US" dirty="0" smtClean="0">
              <a:solidFill>
                <a:schemeClr val="tx1"/>
              </a:solidFill>
            </a:rPr>
            <a:t> </a:t>
          </a:r>
          <a:endParaRPr lang="en-US" altLang="ko-KR" dirty="0" smtClean="0">
            <a:solidFill>
              <a:schemeClr val="tx1"/>
            </a:solidFill>
          </a:endParaRPr>
        </a:p>
      </dgm:t>
    </dgm:pt>
    <dgm:pt modelId="{1CB8BA11-F22F-475E-8656-FFBB3B0FC2B1}" type="parTrans" cxnId="{C9BAD6A8-437E-4F95-8D61-B5E5C7405CE9}">
      <dgm:prSet/>
      <dgm:spPr/>
      <dgm:t>
        <a:bodyPr/>
        <a:lstStyle/>
        <a:p>
          <a:endParaRPr lang="en-US"/>
        </a:p>
      </dgm:t>
    </dgm:pt>
    <dgm:pt modelId="{C6C3CBE6-E4FA-4560-898B-2BF3C9C952BD}" type="sibTrans" cxnId="{C9BAD6A8-437E-4F95-8D61-B5E5C7405CE9}">
      <dgm:prSet/>
      <dgm:spPr/>
      <dgm:t>
        <a:bodyPr/>
        <a:lstStyle/>
        <a:p>
          <a:endParaRPr lang="en-US"/>
        </a:p>
      </dgm:t>
    </dgm:pt>
    <dgm:pt modelId="{3B108779-ED60-47BD-9684-DB2E6DD1DB65}" type="pres">
      <dgm:prSet presAssocID="{03348161-EA4C-407B-87AE-BE469F837CB3}" presName="CompostProcess" presStyleCnt="0">
        <dgm:presLayoutVars>
          <dgm:dir/>
          <dgm:resizeHandles val="exact"/>
        </dgm:presLayoutVars>
      </dgm:prSet>
      <dgm:spPr/>
    </dgm:pt>
    <dgm:pt modelId="{D19F88A5-172A-485C-B54C-B0AC45DBADA8}" type="pres">
      <dgm:prSet presAssocID="{03348161-EA4C-407B-87AE-BE469F837CB3}" presName="arrow" presStyleLbl="bgShp" presStyleIdx="0" presStyleCnt="1"/>
      <dgm:spPr/>
    </dgm:pt>
    <dgm:pt modelId="{194A802C-1796-4A91-81D9-86365EA29C19}" type="pres">
      <dgm:prSet presAssocID="{03348161-EA4C-407B-87AE-BE469F837CB3}" presName="linearProcess" presStyleCnt="0"/>
      <dgm:spPr/>
    </dgm:pt>
    <dgm:pt modelId="{AEB42FFA-3AA7-4FB5-B913-5DB2727712F0}" type="pres">
      <dgm:prSet presAssocID="{C7C72DF9-843E-4876-B44B-D81229EAFDD8}" presName="textNode" presStyleLbl="node1" presStyleIdx="0" presStyleCnt="5" custLinFactNeighborX="-3700" custLinFactNeighborY="15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394B59-5D9B-43AC-9C23-521962A22986}" type="pres">
      <dgm:prSet presAssocID="{7647312C-7408-4081-A674-2D681D934D15}" presName="sibTrans" presStyleCnt="0"/>
      <dgm:spPr/>
    </dgm:pt>
    <dgm:pt modelId="{7F9C8C11-A53D-4784-AF40-C4D567E050A4}" type="pres">
      <dgm:prSet presAssocID="{5F9587ED-F8B9-4EFC-B27E-873035B75658}" presName="textNode" presStyleLbl="node1" presStyleIdx="1" presStyleCnt="5" custLinFactNeighborX="-13984" custLinFactNeighborY="10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B54A8D-B351-4163-A02A-6FEE495D64E1}" type="pres">
      <dgm:prSet presAssocID="{1381CA52-6413-4FAD-8CD8-8927850E3647}" presName="sibTrans" presStyleCnt="0"/>
      <dgm:spPr/>
    </dgm:pt>
    <dgm:pt modelId="{104013FF-EA08-40DC-802C-10CCAD2D7FBE}" type="pres">
      <dgm:prSet presAssocID="{CB8F18F7-844F-4642-ABA9-D1028073FE4A}" presName="textNode" presStyleLbl="node1" presStyleIdx="2" presStyleCnt="5" custLinFactNeighborX="257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B6CE79-C93A-48D2-AEA1-68A75D274569}" type="pres">
      <dgm:prSet presAssocID="{46F7ECCA-0320-4894-9E76-5FDE929298D4}" presName="sibTrans" presStyleCnt="0"/>
      <dgm:spPr/>
    </dgm:pt>
    <dgm:pt modelId="{3C821689-C3DE-437D-A77D-C38238182168}" type="pres">
      <dgm:prSet presAssocID="{634F8295-AB58-483B-B34A-FE669108E9CE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2C3BE-B929-4B68-827B-4DBB73011730}" type="pres">
      <dgm:prSet presAssocID="{C6C3CBE6-E4FA-4560-898B-2BF3C9C952BD}" presName="sibTrans" presStyleCnt="0"/>
      <dgm:spPr/>
    </dgm:pt>
    <dgm:pt modelId="{3A00AD80-055B-41CD-BB59-B1F5AFEA6388}" type="pres">
      <dgm:prSet presAssocID="{4FAE61B9-B899-408A-8648-3742B4E5986E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7EDE7D-B04A-44B0-BA12-C8EF1F620799}" type="presOf" srcId="{4FAE61B9-B899-408A-8648-3742B4E5986E}" destId="{3A00AD80-055B-41CD-BB59-B1F5AFEA6388}" srcOrd="0" destOrd="0" presId="urn:microsoft.com/office/officeart/2005/8/layout/hProcess9"/>
    <dgm:cxn modelId="{5CAFD52A-D427-4717-8DB2-3C9A5D8F954B}" srcId="{03348161-EA4C-407B-87AE-BE469F837CB3}" destId="{5F9587ED-F8B9-4EFC-B27E-873035B75658}" srcOrd="1" destOrd="0" parTransId="{CC57CA03-2CB7-48B8-BE49-810382E9BA26}" sibTransId="{1381CA52-6413-4FAD-8CD8-8927850E3647}"/>
    <dgm:cxn modelId="{60DA72DC-028B-473C-A868-E43BD34D45C5}" srcId="{03348161-EA4C-407B-87AE-BE469F837CB3}" destId="{CB8F18F7-844F-4642-ABA9-D1028073FE4A}" srcOrd="2" destOrd="0" parTransId="{1908369D-CA5D-4452-9340-E2AB34BF1F0E}" sibTransId="{46F7ECCA-0320-4894-9E76-5FDE929298D4}"/>
    <dgm:cxn modelId="{213EBFF6-094C-4613-9509-6BAF72E19937}" type="presOf" srcId="{5F9587ED-F8B9-4EFC-B27E-873035B75658}" destId="{7F9C8C11-A53D-4784-AF40-C4D567E050A4}" srcOrd="0" destOrd="0" presId="urn:microsoft.com/office/officeart/2005/8/layout/hProcess9"/>
    <dgm:cxn modelId="{5AE86D20-9788-4A8D-A7D6-39384A3212C2}" srcId="{03348161-EA4C-407B-87AE-BE469F837CB3}" destId="{C7C72DF9-843E-4876-B44B-D81229EAFDD8}" srcOrd="0" destOrd="0" parTransId="{3C9F2A6F-F174-48E2-B38C-65B747ED957D}" sibTransId="{7647312C-7408-4081-A674-2D681D934D15}"/>
    <dgm:cxn modelId="{231FB295-A2FE-4279-B8E4-8EF5C70C83BA}" type="presOf" srcId="{03348161-EA4C-407B-87AE-BE469F837CB3}" destId="{3B108779-ED60-47BD-9684-DB2E6DD1DB65}" srcOrd="0" destOrd="0" presId="urn:microsoft.com/office/officeart/2005/8/layout/hProcess9"/>
    <dgm:cxn modelId="{DB3CA23C-69FB-4065-96E5-E3CEE61CE966}" type="presOf" srcId="{634F8295-AB58-483B-B34A-FE669108E9CE}" destId="{3C821689-C3DE-437D-A77D-C38238182168}" srcOrd="0" destOrd="0" presId="urn:microsoft.com/office/officeart/2005/8/layout/hProcess9"/>
    <dgm:cxn modelId="{58094746-6539-4290-9F2A-6853CEFE596E}" srcId="{03348161-EA4C-407B-87AE-BE469F837CB3}" destId="{4FAE61B9-B899-408A-8648-3742B4E5986E}" srcOrd="4" destOrd="0" parTransId="{6AED9D1F-C74D-4044-AC4F-EB115DDEDBB4}" sibTransId="{6E9FDDF1-AB12-4D0D-A582-45C982DDB90E}"/>
    <dgm:cxn modelId="{676D340B-C5DE-497C-B04A-8DE8431F6FA5}" type="presOf" srcId="{C7C72DF9-843E-4876-B44B-D81229EAFDD8}" destId="{AEB42FFA-3AA7-4FB5-B913-5DB2727712F0}" srcOrd="0" destOrd="0" presId="urn:microsoft.com/office/officeart/2005/8/layout/hProcess9"/>
    <dgm:cxn modelId="{C9BAD6A8-437E-4F95-8D61-B5E5C7405CE9}" srcId="{03348161-EA4C-407B-87AE-BE469F837CB3}" destId="{634F8295-AB58-483B-B34A-FE669108E9CE}" srcOrd="3" destOrd="0" parTransId="{1CB8BA11-F22F-475E-8656-FFBB3B0FC2B1}" sibTransId="{C6C3CBE6-E4FA-4560-898B-2BF3C9C952BD}"/>
    <dgm:cxn modelId="{7131BB04-1CEA-4EAF-A3E8-A352D6FDB8BD}" type="presOf" srcId="{CB8F18F7-844F-4642-ABA9-D1028073FE4A}" destId="{104013FF-EA08-40DC-802C-10CCAD2D7FBE}" srcOrd="0" destOrd="0" presId="urn:microsoft.com/office/officeart/2005/8/layout/hProcess9"/>
    <dgm:cxn modelId="{937DCA19-527A-4413-B342-CE2E875C9A40}" type="presParOf" srcId="{3B108779-ED60-47BD-9684-DB2E6DD1DB65}" destId="{D19F88A5-172A-485C-B54C-B0AC45DBADA8}" srcOrd="0" destOrd="0" presId="urn:microsoft.com/office/officeart/2005/8/layout/hProcess9"/>
    <dgm:cxn modelId="{7B24872B-6985-45D8-941C-7B7CCAD7FB83}" type="presParOf" srcId="{3B108779-ED60-47BD-9684-DB2E6DD1DB65}" destId="{194A802C-1796-4A91-81D9-86365EA29C19}" srcOrd="1" destOrd="0" presId="urn:microsoft.com/office/officeart/2005/8/layout/hProcess9"/>
    <dgm:cxn modelId="{90EE3078-F2C9-4A04-A8B5-0F4F76BF4B8F}" type="presParOf" srcId="{194A802C-1796-4A91-81D9-86365EA29C19}" destId="{AEB42FFA-3AA7-4FB5-B913-5DB2727712F0}" srcOrd="0" destOrd="0" presId="urn:microsoft.com/office/officeart/2005/8/layout/hProcess9"/>
    <dgm:cxn modelId="{72A297EB-D24C-418D-ACDF-45740F88D262}" type="presParOf" srcId="{194A802C-1796-4A91-81D9-86365EA29C19}" destId="{F4394B59-5D9B-43AC-9C23-521962A22986}" srcOrd="1" destOrd="0" presId="urn:microsoft.com/office/officeart/2005/8/layout/hProcess9"/>
    <dgm:cxn modelId="{2F3F72C7-35B9-4002-AEFD-BED428D5F2E0}" type="presParOf" srcId="{194A802C-1796-4A91-81D9-86365EA29C19}" destId="{7F9C8C11-A53D-4784-AF40-C4D567E050A4}" srcOrd="2" destOrd="0" presId="urn:microsoft.com/office/officeart/2005/8/layout/hProcess9"/>
    <dgm:cxn modelId="{DC009B9E-9DE2-47AF-A3FF-6746A33AC309}" type="presParOf" srcId="{194A802C-1796-4A91-81D9-86365EA29C19}" destId="{92B54A8D-B351-4163-A02A-6FEE495D64E1}" srcOrd="3" destOrd="0" presId="urn:microsoft.com/office/officeart/2005/8/layout/hProcess9"/>
    <dgm:cxn modelId="{5F5949CC-6F66-441B-8655-5AC0AE728C2B}" type="presParOf" srcId="{194A802C-1796-4A91-81D9-86365EA29C19}" destId="{104013FF-EA08-40DC-802C-10CCAD2D7FBE}" srcOrd="4" destOrd="0" presId="urn:microsoft.com/office/officeart/2005/8/layout/hProcess9"/>
    <dgm:cxn modelId="{3BE95720-7264-49FC-A843-8F8E4EF8BD91}" type="presParOf" srcId="{194A802C-1796-4A91-81D9-86365EA29C19}" destId="{3DB6CE79-C93A-48D2-AEA1-68A75D274569}" srcOrd="5" destOrd="0" presId="urn:microsoft.com/office/officeart/2005/8/layout/hProcess9"/>
    <dgm:cxn modelId="{CDD16635-6A60-4EF0-8C19-07FBFBAEAF17}" type="presParOf" srcId="{194A802C-1796-4A91-81D9-86365EA29C19}" destId="{3C821689-C3DE-437D-A77D-C38238182168}" srcOrd="6" destOrd="0" presId="urn:microsoft.com/office/officeart/2005/8/layout/hProcess9"/>
    <dgm:cxn modelId="{839BF361-2E17-49B0-8999-1BC0E0CB32C4}" type="presParOf" srcId="{194A802C-1796-4A91-81D9-86365EA29C19}" destId="{6A22C3BE-B929-4B68-827B-4DBB73011730}" srcOrd="7" destOrd="0" presId="urn:microsoft.com/office/officeart/2005/8/layout/hProcess9"/>
    <dgm:cxn modelId="{6C0D5481-A7ED-4508-BDA0-268CAEE86539}" type="presParOf" srcId="{194A802C-1796-4A91-81D9-86365EA29C19}" destId="{3A00AD80-055B-41CD-BB59-B1F5AFEA6388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C9E5EB-F17E-4C21-A103-178433111FB5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 phldr="1"/>
      <dgm:spPr/>
    </dgm:pt>
    <dgm:pt modelId="{DC425C85-679C-40A6-B882-EB47EA79126A}" type="pres">
      <dgm:prSet presAssocID="{CCC9E5EB-F17E-4C21-A103-178433111FB5}" presName="linearFlow" presStyleCnt="0">
        <dgm:presLayoutVars>
          <dgm:dir/>
          <dgm:resizeHandles val="exact"/>
        </dgm:presLayoutVars>
      </dgm:prSet>
      <dgm:spPr/>
    </dgm:pt>
  </dgm:ptLst>
  <dgm:cxnLst>
    <dgm:cxn modelId="{301A00DB-AE5D-4012-A4FB-EE25560EDEAA}" type="presOf" srcId="{CCC9E5EB-F17E-4C21-A103-178433111FB5}" destId="{DC425C85-679C-40A6-B882-EB47EA79126A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888B3B-B94F-4BD9-8143-1C12230543B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92B53EA-446E-44C8-83C2-F96EC6750895}">
      <dgm:prSet phldrT="[Text]"/>
      <dgm:spPr/>
      <dgm:t>
        <a:bodyPr/>
        <a:lstStyle/>
        <a:p>
          <a:r>
            <a:rPr lang="en-US" dirty="0" smtClean="0">
              <a:latin typeface="Arita-dotum(TTF)-SemiBold" panose="02020603020101020101" pitchFamily="18" charset="-127"/>
              <a:ea typeface="Arita-dotum(TTF)-SemiBold" panose="02020603020101020101" pitchFamily="18" charset="-127"/>
            </a:rPr>
            <a:t>Vision</a:t>
          </a:r>
          <a:endParaRPr lang="en-US" dirty="0">
            <a:latin typeface="Arita-dotum(TTF)-SemiBold" panose="02020603020101020101" pitchFamily="18" charset="-127"/>
            <a:ea typeface="Arita-dotum(TTF)-SemiBold" panose="02020603020101020101" pitchFamily="18" charset="-127"/>
          </a:endParaRPr>
        </a:p>
      </dgm:t>
    </dgm:pt>
    <dgm:pt modelId="{D9A5A9EC-2BFE-4ECD-A140-0A30982ED874}" type="parTrans" cxnId="{F9E2CA87-D94B-40E0-BE7C-91BCF38D38E9}">
      <dgm:prSet/>
      <dgm:spPr/>
      <dgm:t>
        <a:bodyPr/>
        <a:lstStyle/>
        <a:p>
          <a:endParaRPr lang="en-US"/>
        </a:p>
      </dgm:t>
    </dgm:pt>
    <dgm:pt modelId="{EBE4A005-3A5A-4371-838A-369D4394167B}" type="sibTrans" cxnId="{F9E2CA87-D94B-40E0-BE7C-91BCF38D38E9}">
      <dgm:prSet/>
      <dgm:spPr/>
      <dgm:t>
        <a:bodyPr/>
        <a:lstStyle/>
        <a:p>
          <a:endParaRPr lang="en-US"/>
        </a:p>
      </dgm:t>
    </dgm:pt>
    <dgm:pt modelId="{9EF446B1-9B6E-4260-AE69-F104FB59E615}">
      <dgm:prSet phldrT="[Text]"/>
      <dgm:spPr/>
      <dgm:t>
        <a:bodyPr/>
        <a:lstStyle/>
        <a:p>
          <a:r>
            <a: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우리는 선교사자녀들을 다음 세대 선교사로 세우는 것 입니다</a:t>
          </a:r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. 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E54CBDF6-CE87-484C-8BF0-05A531BAA408}" type="parTrans" cxnId="{CA378708-1A9A-4F07-99C3-AEF74BBCBA09}">
      <dgm:prSet/>
      <dgm:spPr/>
      <dgm:t>
        <a:bodyPr/>
        <a:lstStyle/>
        <a:p>
          <a:endParaRPr lang="en-US"/>
        </a:p>
      </dgm:t>
    </dgm:pt>
    <dgm:pt modelId="{C8A2FF64-3CF8-4A96-B7F5-29F41E4D7CCE}" type="sibTrans" cxnId="{CA378708-1A9A-4F07-99C3-AEF74BBCBA09}">
      <dgm:prSet/>
      <dgm:spPr/>
      <dgm:t>
        <a:bodyPr/>
        <a:lstStyle/>
        <a:p>
          <a:endParaRPr lang="en-US"/>
        </a:p>
      </dgm:t>
    </dgm:pt>
    <dgm:pt modelId="{09C3B844-FE0E-46D2-BB3C-5220C6092FAE}">
      <dgm:prSet phldrT="[Text]"/>
      <dgm:spPr/>
      <dgm:t>
        <a:bodyPr/>
        <a:lstStyle/>
        <a:p>
          <a:r>
            <a:rPr lang="en-US" dirty="0" smtClean="0">
              <a:latin typeface="Arita-dotum(TTF)-SemiBold" panose="02020603020101020101" pitchFamily="18" charset="-127"/>
              <a:ea typeface="Arita-dotum(TTF)-SemiBold" panose="02020603020101020101" pitchFamily="18" charset="-127"/>
            </a:rPr>
            <a:t>Mission</a:t>
          </a:r>
          <a:endParaRPr lang="en-US" dirty="0">
            <a:latin typeface="Arita-dotum(TTF)-SemiBold" panose="02020603020101020101" pitchFamily="18" charset="-127"/>
            <a:ea typeface="Arita-dotum(TTF)-SemiBold" panose="02020603020101020101" pitchFamily="18" charset="-127"/>
          </a:endParaRPr>
        </a:p>
      </dgm:t>
    </dgm:pt>
    <dgm:pt modelId="{F08F29B4-ED4B-4B46-80D5-FC5237F2C554}" type="parTrans" cxnId="{9537BB2E-0C29-40DE-A7B3-A5DC5AAE605A}">
      <dgm:prSet/>
      <dgm:spPr/>
      <dgm:t>
        <a:bodyPr/>
        <a:lstStyle/>
        <a:p>
          <a:endParaRPr lang="en-US"/>
        </a:p>
      </dgm:t>
    </dgm:pt>
    <dgm:pt modelId="{0E229392-B70F-475E-BE91-FC089C0378C0}" type="sibTrans" cxnId="{9537BB2E-0C29-40DE-A7B3-A5DC5AAE605A}">
      <dgm:prSet/>
      <dgm:spPr/>
      <dgm:t>
        <a:bodyPr/>
        <a:lstStyle/>
        <a:p>
          <a:endParaRPr lang="en-US"/>
        </a:p>
      </dgm:t>
    </dgm:pt>
    <dgm:pt modelId="{692C0E02-E1F1-4393-8591-90B5EF569061}">
      <dgm:prSet phldrT="[Text]" custT="1"/>
      <dgm:spPr/>
      <dgm:t>
        <a:bodyPr/>
        <a:lstStyle/>
        <a:p>
          <a:endParaRPr lang="en-US" sz="1000" dirty="0">
            <a:latin typeface="NIXGONFONTS-M V2.0" panose="020B0600000101010101" pitchFamily="34" charset="-127"/>
            <a:ea typeface="NIXGONFONTS-M V2.0" panose="020B0600000101010101" pitchFamily="34" charset="-127"/>
          </a:endParaRPr>
        </a:p>
      </dgm:t>
    </dgm:pt>
    <dgm:pt modelId="{41ACFBB7-65CD-4096-9C9D-FADEF6F2AC49}" type="parTrans" cxnId="{7DABC105-FB31-4803-A6F0-FEE90B48CF37}">
      <dgm:prSet/>
      <dgm:spPr/>
      <dgm:t>
        <a:bodyPr/>
        <a:lstStyle/>
        <a:p>
          <a:endParaRPr lang="en-US"/>
        </a:p>
      </dgm:t>
    </dgm:pt>
    <dgm:pt modelId="{67093887-D0E7-4FBD-BD5F-E5BC885A6E43}" type="sibTrans" cxnId="{7DABC105-FB31-4803-A6F0-FEE90B48CF37}">
      <dgm:prSet/>
      <dgm:spPr/>
      <dgm:t>
        <a:bodyPr/>
        <a:lstStyle/>
        <a:p>
          <a:endParaRPr lang="en-US"/>
        </a:p>
      </dgm:t>
    </dgm:pt>
    <dgm:pt modelId="{59E6955D-4D09-4236-902B-43A98FE2B615}">
      <dgm:prSet phldrT="[Text]"/>
      <dgm:spPr/>
      <dgm:t>
        <a:bodyPr/>
        <a:lstStyle/>
        <a:p>
          <a:r>
            <a:rPr lang="en-US" dirty="0" smtClean="0">
              <a:latin typeface="Arita-dotum(TTF)-SemiBold" panose="02020603020101020101" pitchFamily="18" charset="-127"/>
              <a:ea typeface="Arita-dotum(TTF)-SemiBold" panose="02020603020101020101" pitchFamily="18" charset="-127"/>
            </a:rPr>
            <a:t>Goal</a:t>
          </a:r>
          <a:endParaRPr lang="en-US" dirty="0">
            <a:latin typeface="Arita-dotum(TTF)-SemiBold" panose="02020603020101020101" pitchFamily="18" charset="-127"/>
            <a:ea typeface="Arita-dotum(TTF)-SemiBold" panose="02020603020101020101" pitchFamily="18" charset="-127"/>
          </a:endParaRPr>
        </a:p>
      </dgm:t>
    </dgm:pt>
    <dgm:pt modelId="{F7D8AA8E-D82C-4ABB-B7CC-B378E32B75F7}" type="parTrans" cxnId="{B02F2FC4-4B2D-481F-84DB-012DB6118E7F}">
      <dgm:prSet/>
      <dgm:spPr/>
      <dgm:t>
        <a:bodyPr/>
        <a:lstStyle/>
        <a:p>
          <a:endParaRPr lang="en-US"/>
        </a:p>
      </dgm:t>
    </dgm:pt>
    <dgm:pt modelId="{EF636F19-4A77-4CF6-A4B3-1D5242AE3EDB}" type="sibTrans" cxnId="{B02F2FC4-4B2D-481F-84DB-012DB6118E7F}">
      <dgm:prSet/>
      <dgm:spPr/>
      <dgm:t>
        <a:bodyPr/>
        <a:lstStyle/>
        <a:p>
          <a:endParaRPr lang="en-US"/>
        </a:p>
      </dgm:t>
    </dgm:pt>
    <dgm:pt modelId="{2C82E1F8-1895-40C0-92BD-21011C984002}">
      <dgm:prSet phldrT="[Text]" custT="1"/>
      <dgm:spPr/>
      <dgm:t>
        <a:bodyPr/>
        <a:lstStyle/>
        <a:p>
          <a:r>
            <a:rPr lang="ko-KR" altLang="en-US" sz="1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선교사 자녀들이 어려서부터 말씀과 기도로 경건의 훈련을 쌓고</a:t>
          </a:r>
          <a:r>
            <a:rPr lang="en-US" altLang="ko-KR" sz="1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, </a:t>
          </a:r>
          <a:r>
            <a:rPr lang="ko-KR" altLang="en-US" sz="1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하나님 주신 은사를 개발하며</a:t>
          </a:r>
          <a:r>
            <a:rPr lang="en-US" altLang="ko-KR" sz="1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, </a:t>
          </a:r>
          <a:r>
            <a:rPr lang="ko-KR" altLang="en-US" sz="1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사명을 따라 하나님 나라 확장 사역에 앞장 서는 복음의 일꾼으로 성장토록 돕습니다</a:t>
          </a:r>
          <a:r>
            <a:rPr lang="en-US" altLang="ko-KR" sz="17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. </a:t>
          </a:r>
          <a:endParaRPr lang="en-US" sz="17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676AA188-FECC-480E-812D-092C0EEA2EA1}" type="parTrans" cxnId="{AD1D73E8-458D-45FA-B92E-EC276521E0E5}">
      <dgm:prSet/>
      <dgm:spPr/>
      <dgm:t>
        <a:bodyPr/>
        <a:lstStyle/>
        <a:p>
          <a:endParaRPr lang="en-US"/>
        </a:p>
      </dgm:t>
    </dgm:pt>
    <dgm:pt modelId="{0CB88CCF-D519-4AA8-BB71-A9C0B91AFCE8}" type="sibTrans" cxnId="{AD1D73E8-458D-45FA-B92E-EC276521E0E5}">
      <dgm:prSet/>
      <dgm:spPr/>
      <dgm:t>
        <a:bodyPr/>
        <a:lstStyle/>
        <a:p>
          <a:endParaRPr lang="en-US"/>
        </a:p>
      </dgm:t>
    </dgm:pt>
    <dgm:pt modelId="{04D26752-1F75-4275-B71E-FCA5D882D812}">
      <dgm:prSet custT="1"/>
      <dgm:spPr/>
      <dgm:t>
        <a:bodyPr/>
        <a:lstStyle/>
        <a:p>
          <a:r>
            <a:rPr lang="ko-KR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우리는 선교사 자녀들이 </a:t>
          </a:r>
          <a:r>
            <a:rPr lang="ko-KR" alt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믿음의 유산을 이어받아 하나님의 섭리와 진정한 </a:t>
          </a:r>
          <a:r>
            <a:rPr lang="ko-KR" altLang="en-US" sz="13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축복을 볼 수 있도록 돕습니다</a:t>
          </a:r>
          <a:r>
            <a:rPr lang="en-US" altLang="ko-KR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.  </a:t>
          </a:r>
          <a:endParaRPr 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DA1CE17F-DD79-46EF-B010-109D435798AA}" type="parTrans" cxnId="{4223E177-0323-4DBA-8965-2EFC3BE802F6}">
      <dgm:prSet/>
      <dgm:spPr/>
      <dgm:t>
        <a:bodyPr/>
        <a:lstStyle/>
        <a:p>
          <a:endParaRPr lang="en-US"/>
        </a:p>
      </dgm:t>
    </dgm:pt>
    <dgm:pt modelId="{069AA9D5-47D0-465E-940C-CA4E3166ACCF}" type="sibTrans" cxnId="{4223E177-0323-4DBA-8965-2EFC3BE802F6}">
      <dgm:prSet/>
      <dgm:spPr/>
      <dgm:t>
        <a:bodyPr/>
        <a:lstStyle/>
        <a:p>
          <a:endParaRPr lang="en-US"/>
        </a:p>
      </dgm:t>
    </dgm:pt>
    <dgm:pt modelId="{37C25AE6-D62E-4010-8B53-13389CF8E983}">
      <dgm:prSet/>
      <dgm:spPr/>
      <dgm:t>
        <a:bodyPr/>
        <a:lstStyle/>
        <a:p>
          <a:endParaRPr lang="en-US" sz="700" dirty="0">
            <a:latin typeface="NIXGONFONTS-M V2.0" panose="020B0600000101010101" pitchFamily="34" charset="-127"/>
            <a:ea typeface="NIXGONFONTS-M V2.0" panose="020B0600000101010101" pitchFamily="34" charset="-127"/>
          </a:endParaRPr>
        </a:p>
      </dgm:t>
    </dgm:pt>
    <dgm:pt modelId="{7BD82E28-D097-490E-AC8B-BB1AEE724B93}" type="parTrans" cxnId="{64F96315-6FB8-424B-B715-1A06CB8CDBD4}">
      <dgm:prSet/>
      <dgm:spPr/>
      <dgm:t>
        <a:bodyPr/>
        <a:lstStyle/>
        <a:p>
          <a:endParaRPr lang="en-US"/>
        </a:p>
      </dgm:t>
    </dgm:pt>
    <dgm:pt modelId="{DCA50379-CBDA-4AB9-BA9C-EA92F7E58E49}" type="sibTrans" cxnId="{64F96315-6FB8-424B-B715-1A06CB8CDBD4}">
      <dgm:prSet/>
      <dgm:spPr/>
      <dgm:t>
        <a:bodyPr/>
        <a:lstStyle/>
        <a:p>
          <a:endParaRPr lang="en-US"/>
        </a:p>
      </dgm:t>
    </dgm:pt>
    <dgm:pt modelId="{2140276B-A954-4D63-AAC5-61BFC87D6A00}">
      <dgm:prSet custT="1"/>
      <dgm:spPr/>
      <dgm:t>
        <a:bodyPr/>
        <a:lstStyle/>
        <a:p>
          <a:r>
            <a:rPr lang="ko-KR" alt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우리는 선교사 자녀들이 하나님 사랑과 이웃 사랑을 깨닫고 적용하며 성경의 교훈을 훈련하여 믿음에 굳건히 설 수 있도록 돕습니다</a:t>
          </a:r>
          <a:r>
            <a:rPr lang="en-US" altLang="ko-KR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. </a:t>
          </a:r>
          <a:endParaRPr 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57EC4779-F38A-4107-A9AC-B3316FE0C764}" type="parTrans" cxnId="{4F16E29B-BB71-46D0-A8B0-03FDE0DC555F}">
      <dgm:prSet/>
      <dgm:spPr/>
      <dgm:t>
        <a:bodyPr/>
        <a:lstStyle/>
        <a:p>
          <a:endParaRPr lang="en-US"/>
        </a:p>
      </dgm:t>
    </dgm:pt>
    <dgm:pt modelId="{21A5F044-9305-448C-8427-FC33FCD5A557}" type="sibTrans" cxnId="{4F16E29B-BB71-46D0-A8B0-03FDE0DC555F}">
      <dgm:prSet/>
      <dgm:spPr/>
      <dgm:t>
        <a:bodyPr/>
        <a:lstStyle/>
        <a:p>
          <a:endParaRPr lang="en-US"/>
        </a:p>
      </dgm:t>
    </dgm:pt>
    <dgm:pt modelId="{16A817D7-2872-4A78-9105-210B2712FF39}">
      <dgm:prSet custT="1"/>
      <dgm:spPr/>
      <dgm:t>
        <a:bodyPr/>
        <a:lstStyle/>
        <a:p>
          <a:r>
            <a:rPr lang="ko-KR" altLang="en-US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우리는 선교사 자녀들이 그리스도 중심의 겸손한 리더십의 인격과 인성을 갖추도록 돕습니다</a:t>
          </a:r>
          <a:r>
            <a:rPr lang="en-US" altLang="ko-KR" sz="1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. </a:t>
          </a:r>
          <a:endParaRPr lang="en-US" sz="13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4A368AFB-FF1F-4B1C-88EF-DBAA539362E6}" type="parTrans" cxnId="{03436FB4-992A-45A1-A9FD-7DEE8357DABA}">
      <dgm:prSet/>
      <dgm:spPr/>
      <dgm:t>
        <a:bodyPr/>
        <a:lstStyle/>
        <a:p>
          <a:endParaRPr lang="en-US"/>
        </a:p>
      </dgm:t>
    </dgm:pt>
    <dgm:pt modelId="{5366E2B7-C029-4AC8-867B-B038A594E64B}" type="sibTrans" cxnId="{03436FB4-992A-45A1-A9FD-7DEE8357DABA}">
      <dgm:prSet/>
      <dgm:spPr/>
      <dgm:t>
        <a:bodyPr/>
        <a:lstStyle/>
        <a:p>
          <a:endParaRPr lang="en-US"/>
        </a:p>
      </dgm:t>
    </dgm:pt>
    <dgm:pt modelId="{D7F4CC9A-0AC7-4CDD-A542-AE8CFD6A5829}" type="pres">
      <dgm:prSet presAssocID="{E9888B3B-B94F-4BD9-8143-1C12230543B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66F905-5B5E-409D-9B05-5B6FAD24A3B2}" type="pres">
      <dgm:prSet presAssocID="{F92B53EA-446E-44C8-83C2-F96EC6750895}" presName="linNode" presStyleCnt="0"/>
      <dgm:spPr/>
    </dgm:pt>
    <dgm:pt modelId="{97992460-118A-4F9D-B4DA-2536FA7A7481}" type="pres">
      <dgm:prSet presAssocID="{F92B53EA-446E-44C8-83C2-F96EC6750895}" presName="parentText" presStyleLbl="node1" presStyleIdx="0" presStyleCnt="3" custLinFactNeighborX="-547" custLinFactNeighborY="-128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C95E59-0DB4-4542-ABA2-C2CF043CDFD9}" type="pres">
      <dgm:prSet presAssocID="{F92B53EA-446E-44C8-83C2-F96EC6750895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AB3E7F-6D8E-47BC-86B3-B4650BDBB9FE}" type="pres">
      <dgm:prSet presAssocID="{EBE4A005-3A5A-4371-838A-369D4394167B}" presName="sp" presStyleCnt="0"/>
      <dgm:spPr/>
    </dgm:pt>
    <dgm:pt modelId="{BD4B74F5-5989-4C4B-B2E3-B50421B8E3C6}" type="pres">
      <dgm:prSet presAssocID="{09C3B844-FE0E-46D2-BB3C-5220C6092FAE}" presName="linNode" presStyleCnt="0"/>
      <dgm:spPr/>
    </dgm:pt>
    <dgm:pt modelId="{811D4546-FBD4-4F4F-BEB1-00D9F4486B14}" type="pres">
      <dgm:prSet presAssocID="{09C3B844-FE0E-46D2-BB3C-5220C6092FAE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D2F3F0-AFA4-490F-80EB-1B1E502ADE5B}" type="pres">
      <dgm:prSet presAssocID="{09C3B844-FE0E-46D2-BB3C-5220C6092FAE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6EF3DC-A28A-44D8-9C43-343FE90BE4B4}" type="pres">
      <dgm:prSet presAssocID="{0E229392-B70F-475E-BE91-FC089C0378C0}" presName="sp" presStyleCnt="0"/>
      <dgm:spPr/>
    </dgm:pt>
    <dgm:pt modelId="{30A01AA2-FBCA-4A40-B5A5-6A3F7DB6E560}" type="pres">
      <dgm:prSet presAssocID="{59E6955D-4D09-4236-902B-43A98FE2B615}" presName="linNode" presStyleCnt="0"/>
      <dgm:spPr/>
    </dgm:pt>
    <dgm:pt modelId="{492CB3FB-B12C-46F4-B045-9878ED832705}" type="pres">
      <dgm:prSet presAssocID="{59E6955D-4D09-4236-902B-43A98FE2B61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93C5AD-7C6A-4932-8CE0-489B82AD1E19}" type="pres">
      <dgm:prSet presAssocID="{59E6955D-4D09-4236-902B-43A98FE2B61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2F2FC4-4B2D-481F-84DB-012DB6118E7F}" srcId="{E9888B3B-B94F-4BD9-8143-1C12230543BB}" destId="{59E6955D-4D09-4236-902B-43A98FE2B615}" srcOrd="2" destOrd="0" parTransId="{F7D8AA8E-D82C-4ABB-B7CC-B378E32B75F7}" sibTransId="{EF636F19-4A77-4CF6-A4B3-1D5242AE3EDB}"/>
    <dgm:cxn modelId="{4223E177-0323-4DBA-8965-2EFC3BE802F6}" srcId="{09C3B844-FE0E-46D2-BB3C-5220C6092FAE}" destId="{04D26752-1F75-4275-B71E-FCA5D882D812}" srcOrd="1" destOrd="0" parTransId="{DA1CE17F-DD79-46EF-B010-109D435798AA}" sibTransId="{069AA9D5-47D0-465E-940C-CA4E3166ACCF}"/>
    <dgm:cxn modelId="{6EF52D5B-1BD7-4871-AB82-CA8656D11063}" type="presOf" srcId="{37C25AE6-D62E-4010-8B53-13389CF8E983}" destId="{D8D2F3F0-AFA4-490F-80EB-1B1E502ADE5B}" srcOrd="0" destOrd="4" presId="urn:microsoft.com/office/officeart/2005/8/layout/vList5"/>
    <dgm:cxn modelId="{F224B798-D9D8-4424-90D8-6869487E5A38}" type="presOf" srcId="{16A817D7-2872-4A78-9105-210B2712FF39}" destId="{D8D2F3F0-AFA4-490F-80EB-1B1E502ADE5B}" srcOrd="0" destOrd="3" presId="urn:microsoft.com/office/officeart/2005/8/layout/vList5"/>
    <dgm:cxn modelId="{7BA901C7-D404-41B0-9FF2-4D17D32C938D}" type="presOf" srcId="{692C0E02-E1F1-4393-8591-90B5EF569061}" destId="{D8D2F3F0-AFA4-490F-80EB-1B1E502ADE5B}" srcOrd="0" destOrd="0" presId="urn:microsoft.com/office/officeart/2005/8/layout/vList5"/>
    <dgm:cxn modelId="{64F96315-6FB8-424B-B715-1A06CB8CDBD4}" srcId="{09C3B844-FE0E-46D2-BB3C-5220C6092FAE}" destId="{37C25AE6-D62E-4010-8B53-13389CF8E983}" srcOrd="4" destOrd="0" parTransId="{7BD82E28-D097-490E-AC8B-BB1AEE724B93}" sibTransId="{DCA50379-CBDA-4AB9-BA9C-EA92F7E58E49}"/>
    <dgm:cxn modelId="{4F16E29B-BB71-46D0-A8B0-03FDE0DC555F}" srcId="{09C3B844-FE0E-46D2-BB3C-5220C6092FAE}" destId="{2140276B-A954-4D63-AAC5-61BFC87D6A00}" srcOrd="2" destOrd="0" parTransId="{57EC4779-F38A-4107-A9AC-B3316FE0C764}" sibTransId="{21A5F044-9305-448C-8427-FC33FCD5A557}"/>
    <dgm:cxn modelId="{CA378708-1A9A-4F07-99C3-AEF74BBCBA09}" srcId="{F92B53EA-446E-44C8-83C2-F96EC6750895}" destId="{9EF446B1-9B6E-4260-AE69-F104FB59E615}" srcOrd="0" destOrd="0" parTransId="{E54CBDF6-CE87-484C-8BF0-05A531BAA408}" sibTransId="{C8A2FF64-3CF8-4A96-B7F5-29F41E4D7CCE}"/>
    <dgm:cxn modelId="{F9E2CA87-D94B-40E0-BE7C-91BCF38D38E9}" srcId="{E9888B3B-B94F-4BD9-8143-1C12230543BB}" destId="{F92B53EA-446E-44C8-83C2-F96EC6750895}" srcOrd="0" destOrd="0" parTransId="{D9A5A9EC-2BFE-4ECD-A140-0A30982ED874}" sibTransId="{EBE4A005-3A5A-4371-838A-369D4394167B}"/>
    <dgm:cxn modelId="{274BCC39-2AE1-4248-8AEB-92CD52B3AB17}" type="presOf" srcId="{2C82E1F8-1895-40C0-92BD-21011C984002}" destId="{3593C5AD-7C6A-4932-8CE0-489B82AD1E19}" srcOrd="0" destOrd="0" presId="urn:microsoft.com/office/officeart/2005/8/layout/vList5"/>
    <dgm:cxn modelId="{AD1D73E8-458D-45FA-B92E-EC276521E0E5}" srcId="{59E6955D-4D09-4236-902B-43A98FE2B615}" destId="{2C82E1F8-1895-40C0-92BD-21011C984002}" srcOrd="0" destOrd="0" parTransId="{676AA188-FECC-480E-812D-092C0EEA2EA1}" sibTransId="{0CB88CCF-D519-4AA8-BB71-A9C0B91AFCE8}"/>
    <dgm:cxn modelId="{67853E3A-DB38-4CEE-A5DE-D48AC7E50CC2}" type="presOf" srcId="{E9888B3B-B94F-4BD9-8143-1C12230543BB}" destId="{D7F4CC9A-0AC7-4CDD-A542-AE8CFD6A5829}" srcOrd="0" destOrd="0" presId="urn:microsoft.com/office/officeart/2005/8/layout/vList5"/>
    <dgm:cxn modelId="{E82A4D6D-D339-41DC-BD0C-08D317A3878B}" type="presOf" srcId="{59E6955D-4D09-4236-902B-43A98FE2B615}" destId="{492CB3FB-B12C-46F4-B045-9878ED832705}" srcOrd="0" destOrd="0" presId="urn:microsoft.com/office/officeart/2005/8/layout/vList5"/>
    <dgm:cxn modelId="{03436FB4-992A-45A1-A9FD-7DEE8357DABA}" srcId="{09C3B844-FE0E-46D2-BB3C-5220C6092FAE}" destId="{16A817D7-2872-4A78-9105-210B2712FF39}" srcOrd="3" destOrd="0" parTransId="{4A368AFB-FF1F-4B1C-88EF-DBAA539362E6}" sibTransId="{5366E2B7-C029-4AC8-867B-B038A594E64B}"/>
    <dgm:cxn modelId="{9537BB2E-0C29-40DE-A7B3-A5DC5AAE605A}" srcId="{E9888B3B-B94F-4BD9-8143-1C12230543BB}" destId="{09C3B844-FE0E-46D2-BB3C-5220C6092FAE}" srcOrd="1" destOrd="0" parTransId="{F08F29B4-ED4B-4B46-80D5-FC5237F2C554}" sibTransId="{0E229392-B70F-475E-BE91-FC089C0378C0}"/>
    <dgm:cxn modelId="{7DABC105-FB31-4803-A6F0-FEE90B48CF37}" srcId="{09C3B844-FE0E-46D2-BB3C-5220C6092FAE}" destId="{692C0E02-E1F1-4393-8591-90B5EF569061}" srcOrd="0" destOrd="0" parTransId="{41ACFBB7-65CD-4096-9C9D-FADEF6F2AC49}" sibTransId="{67093887-D0E7-4FBD-BD5F-E5BC885A6E43}"/>
    <dgm:cxn modelId="{36003C1B-328F-49A4-9EAF-78A8237F01A8}" type="presOf" srcId="{09C3B844-FE0E-46D2-BB3C-5220C6092FAE}" destId="{811D4546-FBD4-4F4F-BEB1-00D9F4486B14}" srcOrd="0" destOrd="0" presId="urn:microsoft.com/office/officeart/2005/8/layout/vList5"/>
    <dgm:cxn modelId="{F3CFBDC4-7C9D-43D0-A4A6-1EAA3CE60568}" type="presOf" srcId="{F92B53EA-446E-44C8-83C2-F96EC6750895}" destId="{97992460-118A-4F9D-B4DA-2536FA7A7481}" srcOrd="0" destOrd="0" presId="urn:microsoft.com/office/officeart/2005/8/layout/vList5"/>
    <dgm:cxn modelId="{24118537-718C-48CB-8CFC-D14CE8C09253}" type="presOf" srcId="{9EF446B1-9B6E-4260-AE69-F104FB59E615}" destId="{0EC95E59-0DB4-4542-ABA2-C2CF043CDFD9}" srcOrd="0" destOrd="0" presId="urn:microsoft.com/office/officeart/2005/8/layout/vList5"/>
    <dgm:cxn modelId="{BA9C2FB7-0663-4AB8-815D-BA8F73726017}" type="presOf" srcId="{2140276B-A954-4D63-AAC5-61BFC87D6A00}" destId="{D8D2F3F0-AFA4-490F-80EB-1B1E502ADE5B}" srcOrd="0" destOrd="2" presId="urn:microsoft.com/office/officeart/2005/8/layout/vList5"/>
    <dgm:cxn modelId="{899653E7-ECA7-4777-A426-1C230C1621B8}" type="presOf" srcId="{04D26752-1F75-4275-B71E-FCA5D882D812}" destId="{D8D2F3F0-AFA4-490F-80EB-1B1E502ADE5B}" srcOrd="0" destOrd="1" presId="urn:microsoft.com/office/officeart/2005/8/layout/vList5"/>
    <dgm:cxn modelId="{4B46A05B-4425-407E-8178-8A46010D3676}" type="presParOf" srcId="{D7F4CC9A-0AC7-4CDD-A542-AE8CFD6A5829}" destId="{6466F905-5B5E-409D-9B05-5B6FAD24A3B2}" srcOrd="0" destOrd="0" presId="urn:microsoft.com/office/officeart/2005/8/layout/vList5"/>
    <dgm:cxn modelId="{A0929D27-096E-4A73-91AC-504EE8FA28A2}" type="presParOf" srcId="{6466F905-5B5E-409D-9B05-5B6FAD24A3B2}" destId="{97992460-118A-4F9D-B4DA-2536FA7A7481}" srcOrd="0" destOrd="0" presId="urn:microsoft.com/office/officeart/2005/8/layout/vList5"/>
    <dgm:cxn modelId="{968B4BD1-331C-4E38-810F-8B2C809799CD}" type="presParOf" srcId="{6466F905-5B5E-409D-9B05-5B6FAD24A3B2}" destId="{0EC95E59-0DB4-4542-ABA2-C2CF043CDFD9}" srcOrd="1" destOrd="0" presId="urn:microsoft.com/office/officeart/2005/8/layout/vList5"/>
    <dgm:cxn modelId="{CA568071-516F-429A-AD3D-164520B965FF}" type="presParOf" srcId="{D7F4CC9A-0AC7-4CDD-A542-AE8CFD6A5829}" destId="{A9AB3E7F-6D8E-47BC-86B3-B4650BDBB9FE}" srcOrd="1" destOrd="0" presId="urn:microsoft.com/office/officeart/2005/8/layout/vList5"/>
    <dgm:cxn modelId="{C6EE4F5D-3AAC-44FB-B9B8-41D63F4CE0BD}" type="presParOf" srcId="{D7F4CC9A-0AC7-4CDD-A542-AE8CFD6A5829}" destId="{BD4B74F5-5989-4C4B-B2E3-B50421B8E3C6}" srcOrd="2" destOrd="0" presId="urn:microsoft.com/office/officeart/2005/8/layout/vList5"/>
    <dgm:cxn modelId="{9E2BB434-DF17-4E04-BA82-1207CF191AA2}" type="presParOf" srcId="{BD4B74F5-5989-4C4B-B2E3-B50421B8E3C6}" destId="{811D4546-FBD4-4F4F-BEB1-00D9F4486B14}" srcOrd="0" destOrd="0" presId="urn:microsoft.com/office/officeart/2005/8/layout/vList5"/>
    <dgm:cxn modelId="{289B20EB-03F2-4BAC-A6A6-D111AF1618C0}" type="presParOf" srcId="{BD4B74F5-5989-4C4B-B2E3-B50421B8E3C6}" destId="{D8D2F3F0-AFA4-490F-80EB-1B1E502ADE5B}" srcOrd="1" destOrd="0" presId="urn:microsoft.com/office/officeart/2005/8/layout/vList5"/>
    <dgm:cxn modelId="{52FBEB4C-22F4-4C77-B947-3535DC9DEB75}" type="presParOf" srcId="{D7F4CC9A-0AC7-4CDD-A542-AE8CFD6A5829}" destId="{9D6EF3DC-A28A-44D8-9C43-343FE90BE4B4}" srcOrd="3" destOrd="0" presId="urn:microsoft.com/office/officeart/2005/8/layout/vList5"/>
    <dgm:cxn modelId="{CAB3E96D-5901-4CAC-85B0-ED58D893016E}" type="presParOf" srcId="{D7F4CC9A-0AC7-4CDD-A542-AE8CFD6A5829}" destId="{30A01AA2-FBCA-4A40-B5A5-6A3F7DB6E560}" srcOrd="4" destOrd="0" presId="urn:microsoft.com/office/officeart/2005/8/layout/vList5"/>
    <dgm:cxn modelId="{06EC8BA6-A12E-43EA-898E-A96F87AC3B9A}" type="presParOf" srcId="{30A01AA2-FBCA-4A40-B5A5-6A3F7DB6E560}" destId="{492CB3FB-B12C-46F4-B045-9878ED832705}" srcOrd="0" destOrd="0" presId="urn:microsoft.com/office/officeart/2005/8/layout/vList5"/>
    <dgm:cxn modelId="{25BEEB95-AB0A-4B2E-9715-7127617D7B4A}" type="presParOf" srcId="{30A01AA2-FBCA-4A40-B5A5-6A3F7DB6E560}" destId="{3593C5AD-7C6A-4932-8CE0-489B82AD1E1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2EA90B-A15B-41DE-9C70-DDB453AF9E29}" type="doc">
      <dgm:prSet loTypeId="urn:microsoft.com/office/officeart/2005/8/layout/matrix1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0DA0C31-7042-491E-85DB-20FEB79C792B}">
      <dgm:prSet phldrT="[Text]" custT="1"/>
      <dgm:spPr/>
      <dgm:t>
        <a:bodyPr/>
        <a:lstStyle/>
        <a:p>
          <a:r>
            <a:rPr lang="en-US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DX무궁화B" panose="02020600000000000000" pitchFamily="18" charset="-128"/>
            </a:rPr>
            <a:t>MK</a:t>
          </a:r>
          <a:endParaRPr lang="en-US" sz="5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ea typeface="DX무궁화B" panose="02020600000000000000" pitchFamily="18" charset="-128"/>
          </a:endParaRPr>
        </a:p>
      </dgm:t>
    </dgm:pt>
    <dgm:pt modelId="{7363B662-A80E-4603-9392-8F755C653FA3}" type="parTrans" cxnId="{46152B09-856A-4348-B51D-66D0BAF2EB50}">
      <dgm:prSet/>
      <dgm:spPr/>
      <dgm:t>
        <a:bodyPr/>
        <a:lstStyle/>
        <a:p>
          <a:endParaRPr lang="en-US"/>
        </a:p>
      </dgm:t>
    </dgm:pt>
    <dgm:pt modelId="{D8DC026D-43FC-47F1-B618-9BF69466808D}" type="sibTrans" cxnId="{46152B09-856A-4348-B51D-66D0BAF2EB50}">
      <dgm:prSet/>
      <dgm:spPr/>
      <dgm:t>
        <a:bodyPr/>
        <a:lstStyle/>
        <a:p>
          <a:endParaRPr lang="en-US"/>
        </a:p>
      </dgm:t>
    </dgm:pt>
    <dgm:pt modelId="{37FC3075-0F1D-4F09-9B3C-CACDB16B8032}">
      <dgm:prSet phldrT="[Text]" custT="1"/>
      <dgm:spPr/>
      <dgm:t>
        <a:bodyPr/>
        <a:lstStyle/>
        <a:p>
          <a:r>
            <a:rPr lang="ko-KR" altLang="en-US" sz="1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하나님 나라 국제 관계망 </a:t>
          </a:r>
          <a:endParaRPr lang="en-US" altLang="ko-KR" sz="19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  <a:p>
          <a:r>
            <a:rPr lang="en-US" altLang="ko-KR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(Kingdom of God Global Network)</a:t>
          </a:r>
          <a:endParaRPr lang="en-US" sz="16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1AA57B6A-DC3D-4AA5-8C32-7C9E6E70DBA4}" type="parTrans" cxnId="{8FBB6E3E-1279-4986-B33C-DA29854B74B0}">
      <dgm:prSet/>
      <dgm:spPr/>
      <dgm:t>
        <a:bodyPr/>
        <a:lstStyle/>
        <a:p>
          <a:endParaRPr lang="en-US"/>
        </a:p>
      </dgm:t>
    </dgm:pt>
    <dgm:pt modelId="{1D534A42-5947-43BE-A61B-B2733F9F5A5F}" type="sibTrans" cxnId="{8FBB6E3E-1279-4986-B33C-DA29854B74B0}">
      <dgm:prSet/>
      <dgm:spPr/>
      <dgm:t>
        <a:bodyPr/>
        <a:lstStyle/>
        <a:p>
          <a:endParaRPr lang="en-US"/>
        </a:p>
      </dgm:t>
    </dgm:pt>
    <dgm:pt modelId="{8C190098-CFBD-40D2-AFA7-0946451CD1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언어 </a:t>
          </a:r>
          <a:endParaRPr lang="en-US" altLang="ko-KR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  <a:p>
          <a:pPr>
            <a:lnSpc>
              <a:spcPct val="100000"/>
            </a:lnSpc>
          </a:pPr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(languages)</a:t>
          </a:r>
        </a:p>
      </dgm:t>
    </dgm:pt>
    <dgm:pt modelId="{107883F0-7750-43F8-B44F-DC7B25006D5F}" type="parTrans" cxnId="{2DE88C5A-8EB1-4997-9C45-8AA3DD389FE7}">
      <dgm:prSet/>
      <dgm:spPr/>
      <dgm:t>
        <a:bodyPr/>
        <a:lstStyle/>
        <a:p>
          <a:endParaRPr lang="en-US"/>
        </a:p>
      </dgm:t>
    </dgm:pt>
    <dgm:pt modelId="{88E4BE9B-6CC7-4C7A-B2C9-74D522AFEAE9}" type="sibTrans" cxnId="{2DE88C5A-8EB1-4997-9C45-8AA3DD389FE7}">
      <dgm:prSet/>
      <dgm:spPr/>
      <dgm:t>
        <a:bodyPr/>
        <a:lstStyle/>
        <a:p>
          <a:endParaRPr lang="en-US"/>
        </a:p>
      </dgm:t>
    </dgm:pt>
    <dgm:pt modelId="{6982A1AB-22AE-4FBC-B043-8420B6EA92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세계적 관점 </a:t>
          </a:r>
          <a:endParaRPr lang="en-US" altLang="ko-KR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  <a:p>
          <a:pPr>
            <a:lnSpc>
              <a:spcPct val="100000"/>
            </a:lnSpc>
          </a:pPr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(Global Perspectives)</a:t>
          </a:r>
        </a:p>
        <a:p>
          <a:pPr>
            <a:lnSpc>
              <a:spcPct val="100000"/>
            </a:lnSpc>
          </a:pPr>
          <a:endParaRPr lang="en-US" dirty="0">
            <a:latin typeface="NIXGONFONTS-M V2.0" panose="020B0600000101010101" pitchFamily="34" charset="-127"/>
            <a:ea typeface="NIXGONFONTS-M V2.0" panose="020B0600000101010101" pitchFamily="34" charset="-127"/>
          </a:endParaRPr>
        </a:p>
      </dgm:t>
    </dgm:pt>
    <dgm:pt modelId="{3A12142B-552F-4BE8-8B4E-7C0EF57E01AF}" type="parTrans" cxnId="{8DB09BD2-C973-4DE0-B2B5-834347A2AF31}">
      <dgm:prSet/>
      <dgm:spPr/>
      <dgm:t>
        <a:bodyPr/>
        <a:lstStyle/>
        <a:p>
          <a:endParaRPr lang="en-US"/>
        </a:p>
      </dgm:t>
    </dgm:pt>
    <dgm:pt modelId="{5045A517-E76D-4D40-B6FA-DDD9C789C964}" type="sibTrans" cxnId="{8DB09BD2-C973-4DE0-B2B5-834347A2AF31}">
      <dgm:prSet/>
      <dgm:spPr/>
      <dgm:t>
        <a:bodyPr/>
        <a:lstStyle/>
        <a:p>
          <a:endParaRPr lang="en-US"/>
        </a:p>
      </dgm:t>
    </dgm:pt>
    <dgm:pt modelId="{BA52EFE4-9DE3-4AB6-9742-28DD08EED02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문화 </a:t>
          </a:r>
          <a:endParaRPr lang="en-US" altLang="ko-KR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  <a:p>
          <a:pPr>
            <a:lnSpc>
              <a:spcPct val="100000"/>
            </a:lnSpc>
          </a:pPr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(Cultural Experiences)</a:t>
          </a:r>
          <a:r>
            <a:rPr lang="ko-KR" altLang="en-US" dirty="0" smtClean="0">
              <a:latin typeface="NIXGONFONTS-M V2.0" panose="020B0600000101010101" pitchFamily="34" charset="-127"/>
              <a:ea typeface="NIXGONFONTS-M V2.0" panose="020B0600000101010101" pitchFamily="34" charset="-127"/>
            </a:rPr>
            <a:t> </a:t>
          </a:r>
          <a:endParaRPr lang="en-US" altLang="ko-KR" dirty="0" smtClean="0">
            <a:latin typeface="NIXGONFONTS-M V2.0" panose="020B0600000101010101" pitchFamily="34" charset="-127"/>
            <a:ea typeface="NIXGONFONTS-M V2.0" panose="020B0600000101010101" pitchFamily="34" charset="-127"/>
          </a:endParaRPr>
        </a:p>
        <a:p>
          <a:pPr>
            <a:lnSpc>
              <a:spcPct val="100000"/>
            </a:lnSpc>
          </a:pPr>
          <a:endParaRPr lang="en-US" dirty="0"/>
        </a:p>
      </dgm:t>
    </dgm:pt>
    <dgm:pt modelId="{C7217D0D-C3E4-493A-A5FA-54C13F9214BB}" type="parTrans" cxnId="{B8D2944D-22E6-4AD7-B7ED-963880B4F47E}">
      <dgm:prSet/>
      <dgm:spPr/>
      <dgm:t>
        <a:bodyPr/>
        <a:lstStyle/>
        <a:p>
          <a:endParaRPr lang="en-US"/>
        </a:p>
      </dgm:t>
    </dgm:pt>
    <dgm:pt modelId="{5584AE5B-488A-46A7-AA6B-299971B84710}" type="sibTrans" cxnId="{B8D2944D-22E6-4AD7-B7ED-963880B4F47E}">
      <dgm:prSet/>
      <dgm:spPr/>
      <dgm:t>
        <a:bodyPr/>
        <a:lstStyle/>
        <a:p>
          <a:endParaRPr lang="en-US"/>
        </a:p>
      </dgm:t>
    </dgm:pt>
    <dgm:pt modelId="{BBDE6FC4-1882-4D3A-9040-FC16C34810AD}" type="pres">
      <dgm:prSet presAssocID="{2A2EA90B-A15B-41DE-9C70-DDB453AF9E29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56C695-D3C6-4E0E-8E3B-3658E6E47777}" type="pres">
      <dgm:prSet presAssocID="{2A2EA90B-A15B-41DE-9C70-DDB453AF9E29}" presName="matrix" presStyleCnt="0"/>
      <dgm:spPr/>
    </dgm:pt>
    <dgm:pt modelId="{2EE8E0EA-BB69-4B53-996B-1709025DD8AC}" type="pres">
      <dgm:prSet presAssocID="{2A2EA90B-A15B-41DE-9C70-DDB453AF9E29}" presName="tile1" presStyleLbl="node1" presStyleIdx="0" presStyleCnt="4" custLinFactNeighborX="-20166" custLinFactNeighborY="-9371"/>
      <dgm:spPr/>
      <dgm:t>
        <a:bodyPr/>
        <a:lstStyle/>
        <a:p>
          <a:endParaRPr lang="en-US"/>
        </a:p>
      </dgm:t>
    </dgm:pt>
    <dgm:pt modelId="{CEDC336C-389C-422A-806F-12550EF9FC3F}" type="pres">
      <dgm:prSet presAssocID="{2A2EA90B-A15B-41DE-9C70-DDB453AF9E2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A15AEC-7408-4F7C-B9D4-AD3BCE42CCDB}" type="pres">
      <dgm:prSet presAssocID="{2A2EA90B-A15B-41DE-9C70-DDB453AF9E29}" presName="tile2" presStyleLbl="node1" presStyleIdx="1" presStyleCnt="4" custLinFactNeighborY="-462"/>
      <dgm:spPr/>
      <dgm:t>
        <a:bodyPr/>
        <a:lstStyle/>
        <a:p>
          <a:endParaRPr lang="en-US"/>
        </a:p>
      </dgm:t>
    </dgm:pt>
    <dgm:pt modelId="{AE86032E-3AB1-417C-9D56-B2B115366182}" type="pres">
      <dgm:prSet presAssocID="{2A2EA90B-A15B-41DE-9C70-DDB453AF9E2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FEB846-B0C4-447A-8792-A92CEA1FAAEC}" type="pres">
      <dgm:prSet presAssocID="{2A2EA90B-A15B-41DE-9C70-DDB453AF9E29}" presName="tile3" presStyleLbl="node1" presStyleIdx="2" presStyleCnt="4"/>
      <dgm:spPr/>
      <dgm:t>
        <a:bodyPr/>
        <a:lstStyle/>
        <a:p>
          <a:endParaRPr lang="en-US"/>
        </a:p>
      </dgm:t>
    </dgm:pt>
    <dgm:pt modelId="{9F3C261D-B2E9-404F-B319-916D734C151B}" type="pres">
      <dgm:prSet presAssocID="{2A2EA90B-A15B-41DE-9C70-DDB453AF9E2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C92CB8-94DF-40FD-B22A-617EA28635D0}" type="pres">
      <dgm:prSet presAssocID="{2A2EA90B-A15B-41DE-9C70-DDB453AF9E29}" presName="tile4" presStyleLbl="node1" presStyleIdx="3" presStyleCnt="4" custLinFactNeighborX="21088" custLinFactNeighborY="-46"/>
      <dgm:spPr/>
      <dgm:t>
        <a:bodyPr/>
        <a:lstStyle/>
        <a:p>
          <a:endParaRPr lang="en-US"/>
        </a:p>
      </dgm:t>
    </dgm:pt>
    <dgm:pt modelId="{25E437E2-2619-47F1-8251-0C74524790AC}" type="pres">
      <dgm:prSet presAssocID="{2A2EA90B-A15B-41DE-9C70-DDB453AF9E2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86651-CF6B-49B1-8BB5-C93D4D6E523D}" type="pres">
      <dgm:prSet presAssocID="{2A2EA90B-A15B-41DE-9C70-DDB453AF9E29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A8267C6C-01A3-4C41-9876-3FD8618F32CD}" type="presOf" srcId="{8C190098-CFBD-40D2-AFA7-0946451CD1F0}" destId="{DDA15AEC-7408-4F7C-B9D4-AD3BCE42CCDB}" srcOrd="0" destOrd="0" presId="urn:microsoft.com/office/officeart/2005/8/layout/matrix1"/>
    <dgm:cxn modelId="{73000DAF-BF25-4623-99C7-6FC9187B5BAF}" type="presOf" srcId="{30DA0C31-7042-491E-85DB-20FEB79C792B}" destId="{18C86651-CF6B-49B1-8BB5-C93D4D6E523D}" srcOrd="0" destOrd="0" presId="urn:microsoft.com/office/officeart/2005/8/layout/matrix1"/>
    <dgm:cxn modelId="{8FBB6E3E-1279-4986-B33C-DA29854B74B0}" srcId="{30DA0C31-7042-491E-85DB-20FEB79C792B}" destId="{37FC3075-0F1D-4F09-9B3C-CACDB16B8032}" srcOrd="0" destOrd="0" parTransId="{1AA57B6A-DC3D-4AA5-8C32-7C9E6E70DBA4}" sibTransId="{1D534A42-5947-43BE-A61B-B2733F9F5A5F}"/>
    <dgm:cxn modelId="{AFA33FEA-8689-4983-8041-67569130EB84}" type="presOf" srcId="{6982A1AB-22AE-4FBC-B043-8420B6EA92AB}" destId="{80FEB846-B0C4-447A-8792-A92CEA1FAAEC}" srcOrd="0" destOrd="0" presId="urn:microsoft.com/office/officeart/2005/8/layout/matrix1"/>
    <dgm:cxn modelId="{46152B09-856A-4348-B51D-66D0BAF2EB50}" srcId="{2A2EA90B-A15B-41DE-9C70-DDB453AF9E29}" destId="{30DA0C31-7042-491E-85DB-20FEB79C792B}" srcOrd="0" destOrd="0" parTransId="{7363B662-A80E-4603-9392-8F755C653FA3}" sibTransId="{D8DC026D-43FC-47F1-B618-9BF69466808D}"/>
    <dgm:cxn modelId="{B8D2944D-22E6-4AD7-B7ED-963880B4F47E}" srcId="{30DA0C31-7042-491E-85DB-20FEB79C792B}" destId="{BA52EFE4-9DE3-4AB6-9742-28DD08EED02F}" srcOrd="3" destOrd="0" parTransId="{C7217D0D-C3E4-493A-A5FA-54C13F9214BB}" sibTransId="{5584AE5B-488A-46A7-AA6B-299971B84710}"/>
    <dgm:cxn modelId="{E344B4C5-2C76-4275-8997-F0FD672EC660}" type="presOf" srcId="{37FC3075-0F1D-4F09-9B3C-CACDB16B8032}" destId="{2EE8E0EA-BB69-4B53-996B-1709025DD8AC}" srcOrd="0" destOrd="0" presId="urn:microsoft.com/office/officeart/2005/8/layout/matrix1"/>
    <dgm:cxn modelId="{69FBE309-76A0-4995-999C-A7B88AF5A048}" type="presOf" srcId="{BA52EFE4-9DE3-4AB6-9742-28DD08EED02F}" destId="{83C92CB8-94DF-40FD-B22A-617EA28635D0}" srcOrd="0" destOrd="0" presId="urn:microsoft.com/office/officeart/2005/8/layout/matrix1"/>
    <dgm:cxn modelId="{CE969149-EDB9-426F-BE45-711D01CC4AC0}" type="presOf" srcId="{2A2EA90B-A15B-41DE-9C70-DDB453AF9E29}" destId="{BBDE6FC4-1882-4D3A-9040-FC16C34810AD}" srcOrd="0" destOrd="0" presId="urn:microsoft.com/office/officeart/2005/8/layout/matrix1"/>
    <dgm:cxn modelId="{9A4C815E-BD2B-4360-9649-1B32C0843773}" type="presOf" srcId="{37FC3075-0F1D-4F09-9B3C-CACDB16B8032}" destId="{CEDC336C-389C-422A-806F-12550EF9FC3F}" srcOrd="1" destOrd="0" presId="urn:microsoft.com/office/officeart/2005/8/layout/matrix1"/>
    <dgm:cxn modelId="{2BDA7C32-1940-49FA-BB86-5240BB2FE5DB}" type="presOf" srcId="{6982A1AB-22AE-4FBC-B043-8420B6EA92AB}" destId="{9F3C261D-B2E9-404F-B319-916D734C151B}" srcOrd="1" destOrd="0" presId="urn:microsoft.com/office/officeart/2005/8/layout/matrix1"/>
    <dgm:cxn modelId="{8EB54E29-C2C1-46FD-9073-2C809F47A039}" type="presOf" srcId="{BA52EFE4-9DE3-4AB6-9742-28DD08EED02F}" destId="{25E437E2-2619-47F1-8251-0C74524790AC}" srcOrd="1" destOrd="0" presId="urn:microsoft.com/office/officeart/2005/8/layout/matrix1"/>
    <dgm:cxn modelId="{2DE88C5A-8EB1-4997-9C45-8AA3DD389FE7}" srcId="{30DA0C31-7042-491E-85DB-20FEB79C792B}" destId="{8C190098-CFBD-40D2-AFA7-0946451CD1F0}" srcOrd="1" destOrd="0" parTransId="{107883F0-7750-43F8-B44F-DC7B25006D5F}" sibTransId="{88E4BE9B-6CC7-4C7A-B2C9-74D522AFEAE9}"/>
    <dgm:cxn modelId="{8DB09BD2-C973-4DE0-B2B5-834347A2AF31}" srcId="{30DA0C31-7042-491E-85DB-20FEB79C792B}" destId="{6982A1AB-22AE-4FBC-B043-8420B6EA92AB}" srcOrd="2" destOrd="0" parTransId="{3A12142B-552F-4BE8-8B4E-7C0EF57E01AF}" sibTransId="{5045A517-E76D-4D40-B6FA-DDD9C789C964}"/>
    <dgm:cxn modelId="{E0F411A1-73A6-44D4-835A-DC090A26A8CB}" type="presOf" srcId="{8C190098-CFBD-40D2-AFA7-0946451CD1F0}" destId="{AE86032E-3AB1-417C-9D56-B2B115366182}" srcOrd="1" destOrd="0" presId="urn:microsoft.com/office/officeart/2005/8/layout/matrix1"/>
    <dgm:cxn modelId="{D4D2E795-78AA-4D78-9F8A-B20F1FD2A754}" type="presParOf" srcId="{BBDE6FC4-1882-4D3A-9040-FC16C34810AD}" destId="{2D56C695-D3C6-4E0E-8E3B-3658E6E47777}" srcOrd="0" destOrd="0" presId="urn:microsoft.com/office/officeart/2005/8/layout/matrix1"/>
    <dgm:cxn modelId="{3314B8A6-C800-49B8-9F97-8E8B575D94A2}" type="presParOf" srcId="{2D56C695-D3C6-4E0E-8E3B-3658E6E47777}" destId="{2EE8E0EA-BB69-4B53-996B-1709025DD8AC}" srcOrd="0" destOrd="0" presId="urn:microsoft.com/office/officeart/2005/8/layout/matrix1"/>
    <dgm:cxn modelId="{43BAADEE-1CA9-42B2-B214-4041F007E5C4}" type="presParOf" srcId="{2D56C695-D3C6-4E0E-8E3B-3658E6E47777}" destId="{CEDC336C-389C-422A-806F-12550EF9FC3F}" srcOrd="1" destOrd="0" presId="urn:microsoft.com/office/officeart/2005/8/layout/matrix1"/>
    <dgm:cxn modelId="{67D58FF6-FB3A-4D0A-B6CE-891226FD4631}" type="presParOf" srcId="{2D56C695-D3C6-4E0E-8E3B-3658E6E47777}" destId="{DDA15AEC-7408-4F7C-B9D4-AD3BCE42CCDB}" srcOrd="2" destOrd="0" presId="urn:microsoft.com/office/officeart/2005/8/layout/matrix1"/>
    <dgm:cxn modelId="{AF068795-55E4-4940-BB59-0DBBE3A72493}" type="presParOf" srcId="{2D56C695-D3C6-4E0E-8E3B-3658E6E47777}" destId="{AE86032E-3AB1-417C-9D56-B2B115366182}" srcOrd="3" destOrd="0" presId="urn:microsoft.com/office/officeart/2005/8/layout/matrix1"/>
    <dgm:cxn modelId="{2B45EF25-3D4B-4A27-B3E1-0668525B583F}" type="presParOf" srcId="{2D56C695-D3C6-4E0E-8E3B-3658E6E47777}" destId="{80FEB846-B0C4-447A-8792-A92CEA1FAAEC}" srcOrd="4" destOrd="0" presId="urn:microsoft.com/office/officeart/2005/8/layout/matrix1"/>
    <dgm:cxn modelId="{5725E479-C5CA-423E-AD5A-6156FA696530}" type="presParOf" srcId="{2D56C695-D3C6-4E0E-8E3B-3658E6E47777}" destId="{9F3C261D-B2E9-404F-B319-916D734C151B}" srcOrd="5" destOrd="0" presId="urn:microsoft.com/office/officeart/2005/8/layout/matrix1"/>
    <dgm:cxn modelId="{A697BAFB-82AD-48A3-BEAD-FB13A939CE94}" type="presParOf" srcId="{2D56C695-D3C6-4E0E-8E3B-3658E6E47777}" destId="{83C92CB8-94DF-40FD-B22A-617EA28635D0}" srcOrd="6" destOrd="0" presId="urn:microsoft.com/office/officeart/2005/8/layout/matrix1"/>
    <dgm:cxn modelId="{62E9B061-EDE2-4253-BD23-A5F14D58C530}" type="presParOf" srcId="{2D56C695-D3C6-4E0E-8E3B-3658E6E47777}" destId="{25E437E2-2619-47F1-8251-0C74524790AC}" srcOrd="7" destOrd="0" presId="urn:microsoft.com/office/officeart/2005/8/layout/matrix1"/>
    <dgm:cxn modelId="{66FBA467-EEB0-42D1-8778-08D3D981CF49}" type="presParOf" srcId="{BBDE6FC4-1882-4D3A-9040-FC16C34810AD}" destId="{18C86651-CF6B-49B1-8BB5-C93D4D6E523D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3BFB5C-0AD1-4659-BD5A-AC18F4E221EE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4BF746C-E155-43AD-8275-C56B847F75C4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CMF MK Celebration</a:t>
          </a:r>
        </a:p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MK </a:t>
          </a:r>
          <a:r>
            <a:rPr lang="ko-KR" alt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수련회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A91EE7B9-B57C-4CC2-B558-B5B865C8E8CB}" type="parTrans" cxnId="{1758A810-432F-4A19-AD58-96C1A426077A}">
      <dgm:prSet/>
      <dgm:spPr/>
      <dgm:t>
        <a:bodyPr/>
        <a:lstStyle/>
        <a:p>
          <a:endParaRPr lang="en-US"/>
        </a:p>
      </dgm:t>
    </dgm:pt>
    <dgm:pt modelId="{88A49975-4664-4660-AA22-A7C5D793D415}" type="sibTrans" cxnId="{1758A810-432F-4A19-AD58-96C1A426077A}">
      <dgm:prSet/>
      <dgm:spPr/>
      <dgm:t>
        <a:bodyPr/>
        <a:lstStyle/>
        <a:p>
          <a:endParaRPr lang="en-US"/>
        </a:p>
      </dgm:t>
    </dgm:pt>
    <dgm:pt modelId="{AD2D4152-86DE-41A5-9797-30DEBAE226F2}">
      <dgm:prSet phldrT="[Text]" custT="1"/>
      <dgm:spPr/>
      <dgm:t>
        <a:bodyPr/>
        <a:lstStyle/>
        <a:p>
          <a:r>
            <a: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MK </a:t>
          </a:r>
          <a:r>
            <a:rPr lang="ko-KR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주간 만남 </a:t>
          </a:r>
          <a:r>
            <a: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/ </a:t>
          </a:r>
          <a:r>
            <a:rPr lang="ko-KR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멘토링</a:t>
          </a:r>
          <a:endParaRPr lang="en-US" altLang="ko-KR" sz="14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5F8450FE-38DC-45FF-9C57-BF5C19F4BE3B}" type="parTrans" cxnId="{CEBE9336-BA3F-44C2-B070-674083DCC4F4}">
      <dgm:prSet/>
      <dgm:spPr/>
      <dgm:t>
        <a:bodyPr/>
        <a:lstStyle/>
        <a:p>
          <a:endParaRPr lang="en-US"/>
        </a:p>
      </dgm:t>
    </dgm:pt>
    <dgm:pt modelId="{64FB4BCF-DFD6-4139-B659-0B88D950A3D3}" type="sibTrans" cxnId="{CEBE9336-BA3F-44C2-B070-674083DCC4F4}">
      <dgm:prSet/>
      <dgm:spPr/>
      <dgm:t>
        <a:bodyPr/>
        <a:lstStyle/>
        <a:p>
          <a:endParaRPr lang="en-US"/>
        </a:p>
      </dgm:t>
    </dgm:pt>
    <dgm:pt modelId="{FB77575C-B3DC-4CBB-9C42-CDDFE37EF41B}">
      <dgm:prSet phldrT="[Text]"/>
      <dgm:spPr/>
      <dgm:t>
        <a:bodyPr/>
        <a:lstStyle/>
        <a:p>
          <a:r>
            <a:rPr lang="en-US" altLang="ko-K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The Gospel 101 Study for MK  </a:t>
          </a:r>
        </a:p>
      </dgm:t>
    </dgm:pt>
    <dgm:pt modelId="{D6C4774E-0525-4B35-892A-45F61D2AF7F8}" type="parTrans" cxnId="{CBE14354-44C4-4E87-BD18-B3CAEC8BBC2C}">
      <dgm:prSet/>
      <dgm:spPr/>
      <dgm:t>
        <a:bodyPr/>
        <a:lstStyle/>
        <a:p>
          <a:endParaRPr lang="en-US"/>
        </a:p>
      </dgm:t>
    </dgm:pt>
    <dgm:pt modelId="{01FF8E2E-944A-463D-9932-FFC56DA1C455}" type="sibTrans" cxnId="{CBE14354-44C4-4E87-BD18-B3CAEC8BBC2C}">
      <dgm:prSet/>
      <dgm:spPr/>
      <dgm:t>
        <a:bodyPr/>
        <a:lstStyle/>
        <a:p>
          <a:endParaRPr lang="en-US"/>
        </a:p>
      </dgm:t>
    </dgm:pt>
    <dgm:pt modelId="{33494497-31C6-4662-A6C4-5F2A8F24B02B}">
      <dgm:prSet phldrT="[Text]" custT="1"/>
      <dgm:spPr/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MK </a:t>
          </a:r>
          <a:r>
            <a:rPr lang="ko-KR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정기 예배</a:t>
          </a:r>
          <a:r>
            <a:rPr lang="ko-KR" altLang="en-US" sz="1400" dirty="0" smtClean="0">
              <a:latin typeface="NIXGONFONTS-M V2.0" panose="020B0600000101010101" pitchFamily="34" charset="-127"/>
              <a:ea typeface="NIXGONFONTS-M V2.0" panose="020B0600000101010101" pitchFamily="34" charset="-127"/>
            </a:rPr>
            <a:t> </a:t>
          </a:r>
          <a:endParaRPr lang="en-US" sz="1400" dirty="0">
            <a:latin typeface="NIXGONFONTS-M V2.0" panose="020B0600000101010101" pitchFamily="34" charset="-127"/>
            <a:ea typeface="NIXGONFONTS-M V2.0" panose="020B0600000101010101" pitchFamily="34" charset="-127"/>
          </a:endParaRPr>
        </a:p>
      </dgm:t>
    </dgm:pt>
    <dgm:pt modelId="{06C7C01C-B7D7-4DCD-B0C4-1AB3EA127FB4}" type="parTrans" cxnId="{DCDFA882-1016-4796-A5E2-80310DECA3DB}">
      <dgm:prSet/>
      <dgm:spPr/>
      <dgm:t>
        <a:bodyPr/>
        <a:lstStyle/>
        <a:p>
          <a:endParaRPr lang="en-US"/>
        </a:p>
      </dgm:t>
    </dgm:pt>
    <dgm:pt modelId="{0B580774-863A-4CCF-8502-D4F201FC9BC0}" type="sibTrans" cxnId="{DCDFA882-1016-4796-A5E2-80310DECA3DB}">
      <dgm:prSet/>
      <dgm:spPr/>
      <dgm:t>
        <a:bodyPr/>
        <a:lstStyle/>
        <a:p>
          <a:endParaRPr lang="en-US"/>
        </a:p>
      </dgm:t>
    </dgm:pt>
    <dgm:pt modelId="{970ED320-E31F-4E4A-97E7-61869011A977}">
      <dgm:prSet phldrT="[Text]" custT="1"/>
      <dgm:spPr/>
      <dgm:t>
        <a:bodyPr/>
        <a:lstStyle/>
        <a:p>
          <a:r>
            <a:rPr lang="en-US" sz="1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Joshua English Camp for MK &amp;PK</a:t>
          </a:r>
          <a:endParaRPr lang="en-US" sz="12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DA1BC6DB-66B5-4804-AC7E-3C19C4202CE5}" type="parTrans" cxnId="{D0280FD4-4797-4FBE-80A4-6ADC4518DE74}">
      <dgm:prSet/>
      <dgm:spPr/>
      <dgm:t>
        <a:bodyPr/>
        <a:lstStyle/>
        <a:p>
          <a:endParaRPr lang="en-US"/>
        </a:p>
      </dgm:t>
    </dgm:pt>
    <dgm:pt modelId="{9737EE2D-A095-4182-8C7E-6F6D115FC5BC}" type="sibTrans" cxnId="{D0280FD4-4797-4FBE-80A4-6ADC4518DE74}">
      <dgm:prSet/>
      <dgm:spPr/>
      <dgm:t>
        <a:bodyPr/>
        <a:lstStyle/>
        <a:p>
          <a:endParaRPr lang="en-US"/>
        </a:p>
      </dgm:t>
    </dgm:pt>
    <dgm:pt modelId="{DD689A53-A869-48D1-AAD0-319DC3E5C258}">
      <dgm:prSet custT="1"/>
      <dgm:spPr/>
      <dgm:t>
        <a:bodyPr/>
        <a:lstStyle/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MK </a:t>
          </a:r>
          <a:r>
            <a:rPr lang="ko-KR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가정 지역 심방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248F5ED4-BAAA-4E1F-BB09-62D1F4B6A0A6}" type="parTrans" cxnId="{0BBA8061-DC78-47EA-9919-7862E1AD8160}">
      <dgm:prSet/>
      <dgm:spPr/>
      <dgm:t>
        <a:bodyPr/>
        <a:lstStyle/>
        <a:p>
          <a:endParaRPr lang="en-US"/>
        </a:p>
      </dgm:t>
    </dgm:pt>
    <dgm:pt modelId="{983AD466-0D41-4F3B-B751-6326954D83D5}" type="sibTrans" cxnId="{0BBA8061-DC78-47EA-9919-7862E1AD8160}">
      <dgm:prSet/>
      <dgm:spPr/>
      <dgm:t>
        <a:bodyPr/>
        <a:lstStyle/>
        <a:p>
          <a:endParaRPr lang="en-US"/>
        </a:p>
      </dgm:t>
    </dgm:pt>
    <dgm:pt modelId="{6840D1C8-5B4C-40C2-996E-DD9E61DD1E38}">
      <dgm:prSet custT="1"/>
      <dgm:spPr/>
      <dgm:t>
        <a:bodyPr/>
        <a:lstStyle/>
        <a:p>
          <a:r>
            <a: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MK 40</a:t>
          </a:r>
          <a:r>
            <a:rPr lang="ko-KR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일 성경 암송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97A3CAE9-C8EB-4427-A09C-7A20FD4C1901}" type="parTrans" cxnId="{A78F1FAF-09F9-4EE2-A20C-0E389FBC53DA}">
      <dgm:prSet/>
      <dgm:spPr/>
      <dgm:t>
        <a:bodyPr/>
        <a:lstStyle/>
        <a:p>
          <a:endParaRPr lang="en-US"/>
        </a:p>
      </dgm:t>
    </dgm:pt>
    <dgm:pt modelId="{CC271A40-E18F-4F65-B7A1-D87E99307460}" type="sibTrans" cxnId="{A78F1FAF-09F9-4EE2-A20C-0E389FBC53DA}">
      <dgm:prSet/>
      <dgm:spPr/>
      <dgm:t>
        <a:bodyPr/>
        <a:lstStyle/>
        <a:p>
          <a:endParaRPr lang="en-US"/>
        </a:p>
      </dgm:t>
    </dgm:pt>
    <dgm:pt modelId="{D2FD2E1B-043C-4C67-A312-550C620613DD}">
      <dgm:prSet custT="1"/>
      <dgm:spPr/>
      <dgm:t>
        <a:bodyPr/>
        <a:lstStyle/>
        <a:p>
          <a:r>
            <a: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MK </a:t>
          </a:r>
          <a:r>
            <a:rPr lang="ko-KR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성경 통독 </a:t>
          </a:r>
          <a:r>
            <a: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&amp; Q.T.</a:t>
          </a:r>
        </a:p>
        <a:p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(1</a:t>
          </a:r>
          <a:r>
            <a:rPr lang="ko-KR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년 </a:t>
          </a:r>
          <a:r>
            <a: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1</a:t>
          </a:r>
          <a:r>
            <a:rPr lang="ko-KR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독 </a:t>
          </a:r>
          <a:r>
            <a: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/ 1</a:t>
          </a:r>
          <a:r>
            <a:rPr lang="ko-KR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년 </a:t>
          </a:r>
          <a:r>
            <a: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3</a:t>
          </a:r>
          <a:r>
            <a:rPr lang="ko-KR" alt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독</a:t>
          </a:r>
          <a:r>
            <a: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)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858E604F-D253-4E25-9E41-A9CCB58B3CAC}" type="parTrans" cxnId="{88841871-2BBA-42DD-A928-E4F872567D4C}">
      <dgm:prSet/>
      <dgm:spPr/>
      <dgm:t>
        <a:bodyPr/>
        <a:lstStyle/>
        <a:p>
          <a:endParaRPr lang="en-US"/>
        </a:p>
      </dgm:t>
    </dgm:pt>
    <dgm:pt modelId="{E3E73443-790E-4CC1-B4B0-ADD2433A26C3}" type="sibTrans" cxnId="{88841871-2BBA-42DD-A928-E4F872567D4C}">
      <dgm:prSet/>
      <dgm:spPr/>
      <dgm:t>
        <a:bodyPr/>
        <a:lstStyle/>
        <a:p>
          <a:endParaRPr lang="en-US"/>
        </a:p>
      </dgm:t>
    </dgm:pt>
    <dgm:pt modelId="{91830EBF-F951-4946-98F6-CE87338539E5}" type="pres">
      <dgm:prSet presAssocID="{7D3BFB5C-0AD1-4659-BD5A-AC18F4E221E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607AB6-23A7-4402-8B11-684754F9EE4D}" type="pres">
      <dgm:prSet presAssocID="{64BF746C-E155-43AD-8275-C56B847F75C4}" presName="node" presStyleLbl="node1" presStyleIdx="0" presStyleCnt="8" custScaleX="127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A9CA7-CF8C-422A-9374-4A827C1DCE14}" type="pres">
      <dgm:prSet presAssocID="{64BF746C-E155-43AD-8275-C56B847F75C4}" presName="spNode" presStyleCnt="0"/>
      <dgm:spPr/>
    </dgm:pt>
    <dgm:pt modelId="{9E831455-8C21-46FE-ACDA-933D899C708B}" type="pres">
      <dgm:prSet presAssocID="{88A49975-4664-4660-AA22-A7C5D793D415}" presName="sibTrans" presStyleLbl="sibTrans1D1" presStyleIdx="0" presStyleCnt="8"/>
      <dgm:spPr/>
      <dgm:t>
        <a:bodyPr/>
        <a:lstStyle/>
        <a:p>
          <a:endParaRPr lang="en-US"/>
        </a:p>
      </dgm:t>
    </dgm:pt>
    <dgm:pt modelId="{E8860EA7-7C07-4B2A-B75F-7C0CB1C9AC36}" type="pres">
      <dgm:prSet presAssocID="{D2FD2E1B-043C-4C67-A312-550C620613DD}" presName="node" presStyleLbl="node1" presStyleIdx="1" presStyleCnt="8" custScaleX="1745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C4EB13-7177-4911-8955-18B6B5ABF7AB}" type="pres">
      <dgm:prSet presAssocID="{D2FD2E1B-043C-4C67-A312-550C620613DD}" presName="spNode" presStyleCnt="0"/>
      <dgm:spPr/>
    </dgm:pt>
    <dgm:pt modelId="{AE7FAEB1-03C6-4775-9C2E-5D6416C25FCB}" type="pres">
      <dgm:prSet presAssocID="{E3E73443-790E-4CC1-B4B0-ADD2433A26C3}" presName="sibTrans" presStyleLbl="sibTrans1D1" presStyleIdx="1" presStyleCnt="8"/>
      <dgm:spPr/>
      <dgm:t>
        <a:bodyPr/>
        <a:lstStyle/>
        <a:p>
          <a:endParaRPr lang="en-US"/>
        </a:p>
      </dgm:t>
    </dgm:pt>
    <dgm:pt modelId="{0BE0C7F5-E231-44E8-843D-63E9DD79DD1C}" type="pres">
      <dgm:prSet presAssocID="{AD2D4152-86DE-41A5-9797-30DEBAE226F2}" presName="node" presStyleLbl="node1" presStyleIdx="2" presStyleCnt="8" custScaleX="165838" custRadScaleRad="100750" custRadScaleInc="-14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3F8854-A636-4579-A681-EAF374A78C20}" type="pres">
      <dgm:prSet presAssocID="{AD2D4152-86DE-41A5-9797-30DEBAE226F2}" presName="spNode" presStyleCnt="0"/>
      <dgm:spPr/>
    </dgm:pt>
    <dgm:pt modelId="{D95EDF6D-032B-4944-85D7-E2E2F1D1BEE1}" type="pres">
      <dgm:prSet presAssocID="{64FB4BCF-DFD6-4139-B659-0B88D950A3D3}" presName="sibTrans" presStyleLbl="sibTrans1D1" presStyleIdx="2" presStyleCnt="8"/>
      <dgm:spPr/>
      <dgm:t>
        <a:bodyPr/>
        <a:lstStyle/>
        <a:p>
          <a:endParaRPr lang="en-US"/>
        </a:p>
      </dgm:t>
    </dgm:pt>
    <dgm:pt modelId="{54C648F0-2B32-48CC-A46A-934F036CEF97}" type="pres">
      <dgm:prSet presAssocID="{6840D1C8-5B4C-40C2-996E-DD9E61DD1E38}" presName="node" presStyleLbl="node1" presStyleIdx="3" presStyleCnt="8" custScaleX="145838" custRadScaleRad="103824" custRadScaleInc="-589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F5F5B-5D59-4587-9D06-75DC23D4771A}" type="pres">
      <dgm:prSet presAssocID="{6840D1C8-5B4C-40C2-996E-DD9E61DD1E38}" presName="spNode" presStyleCnt="0"/>
      <dgm:spPr/>
    </dgm:pt>
    <dgm:pt modelId="{A97C0123-FED1-45A1-97F2-FE7DCAE74C72}" type="pres">
      <dgm:prSet presAssocID="{CC271A40-E18F-4F65-B7A1-D87E99307460}" presName="sibTrans" presStyleLbl="sibTrans1D1" presStyleIdx="3" presStyleCnt="8"/>
      <dgm:spPr/>
      <dgm:t>
        <a:bodyPr/>
        <a:lstStyle/>
        <a:p>
          <a:endParaRPr lang="en-US"/>
        </a:p>
      </dgm:t>
    </dgm:pt>
    <dgm:pt modelId="{BC368B6E-7EF2-4F7C-89FF-68AC6F7F46B1}" type="pres">
      <dgm:prSet presAssocID="{DD689A53-A869-48D1-AAD0-319DC3E5C258}" presName="node" presStyleLbl="node1" presStyleIdx="4" presStyleCnt="8" custScaleX="151174" custRadScaleRad="100365" custRadScaleInc="54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C957C8-7B61-4629-A5A4-5C7104315D89}" type="pres">
      <dgm:prSet presAssocID="{DD689A53-A869-48D1-AAD0-319DC3E5C258}" presName="spNode" presStyleCnt="0"/>
      <dgm:spPr/>
    </dgm:pt>
    <dgm:pt modelId="{66EE6A36-A19F-49C8-93F9-D27FC80F2E52}" type="pres">
      <dgm:prSet presAssocID="{983AD466-0D41-4F3B-B751-6326954D83D5}" presName="sibTrans" presStyleLbl="sibTrans1D1" presStyleIdx="4" presStyleCnt="8"/>
      <dgm:spPr/>
      <dgm:t>
        <a:bodyPr/>
        <a:lstStyle/>
        <a:p>
          <a:endParaRPr lang="en-US"/>
        </a:p>
      </dgm:t>
    </dgm:pt>
    <dgm:pt modelId="{11EADA72-D278-4A5F-B673-E3365265EBC8}" type="pres">
      <dgm:prSet presAssocID="{FB77575C-B3DC-4CBB-9C42-CDDFE37EF41B}" presName="node" presStyleLbl="node1" presStyleIdx="5" presStyleCnt="8" custScaleX="187816" custRadScaleRad="99482" custRadScaleInc="466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58248-7E6D-4320-BE53-C0FCEF9BF491}" type="pres">
      <dgm:prSet presAssocID="{FB77575C-B3DC-4CBB-9C42-CDDFE37EF41B}" presName="spNode" presStyleCnt="0"/>
      <dgm:spPr/>
    </dgm:pt>
    <dgm:pt modelId="{807A1BE9-2AB3-4E37-867D-06D93BEB4BBA}" type="pres">
      <dgm:prSet presAssocID="{01FF8E2E-944A-463D-9932-FFC56DA1C455}" presName="sibTrans" presStyleLbl="sibTrans1D1" presStyleIdx="5" presStyleCnt="8"/>
      <dgm:spPr/>
      <dgm:t>
        <a:bodyPr/>
        <a:lstStyle/>
        <a:p>
          <a:endParaRPr lang="en-US"/>
        </a:p>
      </dgm:t>
    </dgm:pt>
    <dgm:pt modelId="{36950F1F-B429-483E-9CB4-62873ADF018E}" type="pres">
      <dgm:prSet presAssocID="{33494497-31C6-4662-A6C4-5F2A8F24B02B}" presName="node" presStyleLbl="node1" presStyleIdx="6" presStyleCnt="8" custScaleX="1188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1216C5-2F37-43F8-9698-9A36B438991F}" type="pres">
      <dgm:prSet presAssocID="{33494497-31C6-4662-A6C4-5F2A8F24B02B}" presName="spNode" presStyleCnt="0"/>
      <dgm:spPr/>
    </dgm:pt>
    <dgm:pt modelId="{64A65384-02E1-4744-B4C0-A3EECC22A4F0}" type="pres">
      <dgm:prSet presAssocID="{0B580774-863A-4CCF-8502-D4F201FC9BC0}" presName="sibTrans" presStyleLbl="sibTrans1D1" presStyleIdx="6" presStyleCnt="8"/>
      <dgm:spPr/>
      <dgm:t>
        <a:bodyPr/>
        <a:lstStyle/>
        <a:p>
          <a:endParaRPr lang="en-US"/>
        </a:p>
      </dgm:t>
    </dgm:pt>
    <dgm:pt modelId="{3E7C16D9-EC3D-40CA-9143-7A1ED6A8877A}" type="pres">
      <dgm:prSet presAssocID="{970ED320-E31F-4E4A-97E7-61869011A977}" presName="node" presStyleLbl="node1" presStyleIdx="7" presStyleCnt="8" custScaleX="1792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61CC5A-605A-422B-9749-2816E0471648}" type="pres">
      <dgm:prSet presAssocID="{970ED320-E31F-4E4A-97E7-61869011A977}" presName="spNode" presStyleCnt="0"/>
      <dgm:spPr/>
    </dgm:pt>
    <dgm:pt modelId="{491E75D0-B348-43B4-9D5C-5D3883EA7D4A}" type="pres">
      <dgm:prSet presAssocID="{9737EE2D-A095-4182-8C7E-6F6D115FC5BC}" presName="sibTrans" presStyleLbl="sibTrans1D1" presStyleIdx="7" presStyleCnt="8"/>
      <dgm:spPr/>
      <dgm:t>
        <a:bodyPr/>
        <a:lstStyle/>
        <a:p>
          <a:endParaRPr lang="en-US"/>
        </a:p>
      </dgm:t>
    </dgm:pt>
  </dgm:ptLst>
  <dgm:cxnLst>
    <dgm:cxn modelId="{C45DCF74-40CD-4BDE-B79A-B0BAD3D69539}" type="presOf" srcId="{64FB4BCF-DFD6-4139-B659-0B88D950A3D3}" destId="{D95EDF6D-032B-4944-85D7-E2E2F1D1BEE1}" srcOrd="0" destOrd="0" presId="urn:microsoft.com/office/officeart/2005/8/layout/cycle6"/>
    <dgm:cxn modelId="{3F614A79-5ABC-429A-9A70-452B5E476D09}" type="presOf" srcId="{FB77575C-B3DC-4CBB-9C42-CDDFE37EF41B}" destId="{11EADA72-D278-4A5F-B673-E3365265EBC8}" srcOrd="0" destOrd="0" presId="urn:microsoft.com/office/officeart/2005/8/layout/cycle6"/>
    <dgm:cxn modelId="{CBE14354-44C4-4E87-BD18-B3CAEC8BBC2C}" srcId="{7D3BFB5C-0AD1-4659-BD5A-AC18F4E221EE}" destId="{FB77575C-B3DC-4CBB-9C42-CDDFE37EF41B}" srcOrd="5" destOrd="0" parTransId="{D6C4774E-0525-4B35-892A-45F61D2AF7F8}" sibTransId="{01FF8E2E-944A-463D-9932-FFC56DA1C455}"/>
    <dgm:cxn modelId="{CEBE9336-BA3F-44C2-B070-674083DCC4F4}" srcId="{7D3BFB5C-0AD1-4659-BD5A-AC18F4E221EE}" destId="{AD2D4152-86DE-41A5-9797-30DEBAE226F2}" srcOrd="2" destOrd="0" parTransId="{5F8450FE-38DC-45FF-9C57-BF5C19F4BE3B}" sibTransId="{64FB4BCF-DFD6-4139-B659-0B88D950A3D3}"/>
    <dgm:cxn modelId="{31FF5D48-3013-4049-89FA-B037071960C9}" type="presOf" srcId="{DD689A53-A869-48D1-AAD0-319DC3E5C258}" destId="{BC368B6E-7EF2-4F7C-89FF-68AC6F7F46B1}" srcOrd="0" destOrd="0" presId="urn:microsoft.com/office/officeart/2005/8/layout/cycle6"/>
    <dgm:cxn modelId="{22FDD2B7-5253-4396-9FFC-FD6761739C32}" type="presOf" srcId="{01FF8E2E-944A-463D-9932-FFC56DA1C455}" destId="{807A1BE9-2AB3-4E37-867D-06D93BEB4BBA}" srcOrd="0" destOrd="0" presId="urn:microsoft.com/office/officeart/2005/8/layout/cycle6"/>
    <dgm:cxn modelId="{3BD34A17-359E-43F9-9E6B-C104437556A2}" type="presOf" srcId="{E3E73443-790E-4CC1-B4B0-ADD2433A26C3}" destId="{AE7FAEB1-03C6-4775-9C2E-5D6416C25FCB}" srcOrd="0" destOrd="0" presId="urn:microsoft.com/office/officeart/2005/8/layout/cycle6"/>
    <dgm:cxn modelId="{4F679F06-642C-43C0-B2E3-B430102600E2}" type="presOf" srcId="{88A49975-4664-4660-AA22-A7C5D793D415}" destId="{9E831455-8C21-46FE-ACDA-933D899C708B}" srcOrd="0" destOrd="0" presId="urn:microsoft.com/office/officeart/2005/8/layout/cycle6"/>
    <dgm:cxn modelId="{53C08803-3004-4BAA-BA3C-3B36D8B8A90E}" type="presOf" srcId="{0B580774-863A-4CCF-8502-D4F201FC9BC0}" destId="{64A65384-02E1-4744-B4C0-A3EECC22A4F0}" srcOrd="0" destOrd="0" presId="urn:microsoft.com/office/officeart/2005/8/layout/cycle6"/>
    <dgm:cxn modelId="{C534E7EA-33D6-4A03-A312-E401C7769204}" type="presOf" srcId="{AD2D4152-86DE-41A5-9797-30DEBAE226F2}" destId="{0BE0C7F5-E231-44E8-843D-63E9DD79DD1C}" srcOrd="0" destOrd="0" presId="urn:microsoft.com/office/officeart/2005/8/layout/cycle6"/>
    <dgm:cxn modelId="{3E6752C0-FB96-42AC-B48C-E8AFA34E98C5}" type="presOf" srcId="{6840D1C8-5B4C-40C2-996E-DD9E61DD1E38}" destId="{54C648F0-2B32-48CC-A46A-934F036CEF97}" srcOrd="0" destOrd="0" presId="urn:microsoft.com/office/officeart/2005/8/layout/cycle6"/>
    <dgm:cxn modelId="{4D994DAA-3F4E-48C5-9C69-0AE5A81C49D1}" type="presOf" srcId="{64BF746C-E155-43AD-8275-C56B847F75C4}" destId="{7F607AB6-23A7-4402-8B11-684754F9EE4D}" srcOrd="0" destOrd="0" presId="urn:microsoft.com/office/officeart/2005/8/layout/cycle6"/>
    <dgm:cxn modelId="{FC29461D-5843-4557-975A-B2B747C630DA}" type="presOf" srcId="{983AD466-0D41-4F3B-B751-6326954D83D5}" destId="{66EE6A36-A19F-49C8-93F9-D27FC80F2E52}" srcOrd="0" destOrd="0" presId="urn:microsoft.com/office/officeart/2005/8/layout/cycle6"/>
    <dgm:cxn modelId="{6D04470E-BF5D-4DE6-B3B2-ABE0C69AFAC7}" type="presOf" srcId="{970ED320-E31F-4E4A-97E7-61869011A977}" destId="{3E7C16D9-EC3D-40CA-9143-7A1ED6A8877A}" srcOrd="0" destOrd="0" presId="urn:microsoft.com/office/officeart/2005/8/layout/cycle6"/>
    <dgm:cxn modelId="{26EDA5F7-C2A6-4A76-AF99-2C6C5423DCD5}" type="presOf" srcId="{33494497-31C6-4662-A6C4-5F2A8F24B02B}" destId="{36950F1F-B429-483E-9CB4-62873ADF018E}" srcOrd="0" destOrd="0" presId="urn:microsoft.com/office/officeart/2005/8/layout/cycle6"/>
    <dgm:cxn modelId="{1758A810-432F-4A19-AD58-96C1A426077A}" srcId="{7D3BFB5C-0AD1-4659-BD5A-AC18F4E221EE}" destId="{64BF746C-E155-43AD-8275-C56B847F75C4}" srcOrd="0" destOrd="0" parTransId="{A91EE7B9-B57C-4CC2-B558-B5B865C8E8CB}" sibTransId="{88A49975-4664-4660-AA22-A7C5D793D415}"/>
    <dgm:cxn modelId="{4A387AC6-B3D4-4E8B-B275-B809763702EA}" type="presOf" srcId="{CC271A40-E18F-4F65-B7A1-D87E99307460}" destId="{A97C0123-FED1-45A1-97F2-FE7DCAE74C72}" srcOrd="0" destOrd="0" presId="urn:microsoft.com/office/officeart/2005/8/layout/cycle6"/>
    <dgm:cxn modelId="{162AAF3A-4554-4E59-82DA-703D9B1009F3}" type="presOf" srcId="{7D3BFB5C-0AD1-4659-BD5A-AC18F4E221EE}" destId="{91830EBF-F951-4946-98F6-CE87338539E5}" srcOrd="0" destOrd="0" presId="urn:microsoft.com/office/officeart/2005/8/layout/cycle6"/>
    <dgm:cxn modelId="{D0280FD4-4797-4FBE-80A4-6ADC4518DE74}" srcId="{7D3BFB5C-0AD1-4659-BD5A-AC18F4E221EE}" destId="{970ED320-E31F-4E4A-97E7-61869011A977}" srcOrd="7" destOrd="0" parTransId="{DA1BC6DB-66B5-4804-AC7E-3C19C4202CE5}" sibTransId="{9737EE2D-A095-4182-8C7E-6F6D115FC5BC}"/>
    <dgm:cxn modelId="{A78F1FAF-09F9-4EE2-A20C-0E389FBC53DA}" srcId="{7D3BFB5C-0AD1-4659-BD5A-AC18F4E221EE}" destId="{6840D1C8-5B4C-40C2-996E-DD9E61DD1E38}" srcOrd="3" destOrd="0" parTransId="{97A3CAE9-C8EB-4427-A09C-7A20FD4C1901}" sibTransId="{CC271A40-E18F-4F65-B7A1-D87E99307460}"/>
    <dgm:cxn modelId="{DCDFA882-1016-4796-A5E2-80310DECA3DB}" srcId="{7D3BFB5C-0AD1-4659-BD5A-AC18F4E221EE}" destId="{33494497-31C6-4662-A6C4-5F2A8F24B02B}" srcOrd="6" destOrd="0" parTransId="{06C7C01C-B7D7-4DCD-B0C4-1AB3EA127FB4}" sibTransId="{0B580774-863A-4CCF-8502-D4F201FC9BC0}"/>
    <dgm:cxn modelId="{0BBA8061-DC78-47EA-9919-7862E1AD8160}" srcId="{7D3BFB5C-0AD1-4659-BD5A-AC18F4E221EE}" destId="{DD689A53-A869-48D1-AAD0-319DC3E5C258}" srcOrd="4" destOrd="0" parTransId="{248F5ED4-BAAA-4E1F-BB09-62D1F4B6A0A6}" sibTransId="{983AD466-0D41-4F3B-B751-6326954D83D5}"/>
    <dgm:cxn modelId="{88841871-2BBA-42DD-A928-E4F872567D4C}" srcId="{7D3BFB5C-0AD1-4659-BD5A-AC18F4E221EE}" destId="{D2FD2E1B-043C-4C67-A312-550C620613DD}" srcOrd="1" destOrd="0" parTransId="{858E604F-D253-4E25-9E41-A9CCB58B3CAC}" sibTransId="{E3E73443-790E-4CC1-B4B0-ADD2433A26C3}"/>
    <dgm:cxn modelId="{745D5E59-84D8-4A1C-BB48-24ED6ABFA8EE}" type="presOf" srcId="{9737EE2D-A095-4182-8C7E-6F6D115FC5BC}" destId="{491E75D0-B348-43B4-9D5C-5D3883EA7D4A}" srcOrd="0" destOrd="0" presId="urn:microsoft.com/office/officeart/2005/8/layout/cycle6"/>
    <dgm:cxn modelId="{5D95A7B6-6C78-49C9-B76D-C2B0A7A759A5}" type="presOf" srcId="{D2FD2E1B-043C-4C67-A312-550C620613DD}" destId="{E8860EA7-7C07-4B2A-B75F-7C0CB1C9AC36}" srcOrd="0" destOrd="0" presId="urn:microsoft.com/office/officeart/2005/8/layout/cycle6"/>
    <dgm:cxn modelId="{BA92309D-F185-4F07-829A-7E02A8282BA0}" type="presParOf" srcId="{91830EBF-F951-4946-98F6-CE87338539E5}" destId="{7F607AB6-23A7-4402-8B11-684754F9EE4D}" srcOrd="0" destOrd="0" presId="urn:microsoft.com/office/officeart/2005/8/layout/cycle6"/>
    <dgm:cxn modelId="{47E15BF8-1370-4570-B9A0-7D9394E0A24A}" type="presParOf" srcId="{91830EBF-F951-4946-98F6-CE87338539E5}" destId="{6DDA9CA7-CF8C-422A-9374-4A827C1DCE14}" srcOrd="1" destOrd="0" presId="urn:microsoft.com/office/officeart/2005/8/layout/cycle6"/>
    <dgm:cxn modelId="{7FFEC0D3-0EE7-4F75-BCD0-DF2E7B0A50BC}" type="presParOf" srcId="{91830EBF-F951-4946-98F6-CE87338539E5}" destId="{9E831455-8C21-46FE-ACDA-933D899C708B}" srcOrd="2" destOrd="0" presId="urn:microsoft.com/office/officeart/2005/8/layout/cycle6"/>
    <dgm:cxn modelId="{17FBB347-5FBB-4872-8458-F1BFA1AC9C94}" type="presParOf" srcId="{91830EBF-F951-4946-98F6-CE87338539E5}" destId="{E8860EA7-7C07-4B2A-B75F-7C0CB1C9AC36}" srcOrd="3" destOrd="0" presId="urn:microsoft.com/office/officeart/2005/8/layout/cycle6"/>
    <dgm:cxn modelId="{8A340555-3150-4B28-831E-A42FC9A57447}" type="presParOf" srcId="{91830EBF-F951-4946-98F6-CE87338539E5}" destId="{1CC4EB13-7177-4911-8955-18B6B5ABF7AB}" srcOrd="4" destOrd="0" presId="urn:microsoft.com/office/officeart/2005/8/layout/cycle6"/>
    <dgm:cxn modelId="{A681FADC-CBFE-4421-8F32-B70453E750AD}" type="presParOf" srcId="{91830EBF-F951-4946-98F6-CE87338539E5}" destId="{AE7FAEB1-03C6-4775-9C2E-5D6416C25FCB}" srcOrd="5" destOrd="0" presId="urn:microsoft.com/office/officeart/2005/8/layout/cycle6"/>
    <dgm:cxn modelId="{30181AA1-C060-4380-BD0A-81B8C42E305B}" type="presParOf" srcId="{91830EBF-F951-4946-98F6-CE87338539E5}" destId="{0BE0C7F5-E231-44E8-843D-63E9DD79DD1C}" srcOrd="6" destOrd="0" presId="urn:microsoft.com/office/officeart/2005/8/layout/cycle6"/>
    <dgm:cxn modelId="{7D3C5E03-0347-493F-B12F-309D96DDC9BC}" type="presParOf" srcId="{91830EBF-F951-4946-98F6-CE87338539E5}" destId="{183F8854-A636-4579-A681-EAF374A78C20}" srcOrd="7" destOrd="0" presId="urn:microsoft.com/office/officeart/2005/8/layout/cycle6"/>
    <dgm:cxn modelId="{5FB8539D-B499-41B7-9FB3-4E636E3B2962}" type="presParOf" srcId="{91830EBF-F951-4946-98F6-CE87338539E5}" destId="{D95EDF6D-032B-4944-85D7-E2E2F1D1BEE1}" srcOrd="8" destOrd="0" presId="urn:microsoft.com/office/officeart/2005/8/layout/cycle6"/>
    <dgm:cxn modelId="{B69CE067-99A5-4329-9E0F-D619C3E6DC8D}" type="presParOf" srcId="{91830EBF-F951-4946-98F6-CE87338539E5}" destId="{54C648F0-2B32-48CC-A46A-934F036CEF97}" srcOrd="9" destOrd="0" presId="urn:microsoft.com/office/officeart/2005/8/layout/cycle6"/>
    <dgm:cxn modelId="{8BE2470D-2FF9-475D-B714-28E202977220}" type="presParOf" srcId="{91830EBF-F951-4946-98F6-CE87338539E5}" destId="{992F5F5B-5D59-4587-9D06-75DC23D4771A}" srcOrd="10" destOrd="0" presId="urn:microsoft.com/office/officeart/2005/8/layout/cycle6"/>
    <dgm:cxn modelId="{22296D67-E6A1-4021-82AF-EC9EDB807042}" type="presParOf" srcId="{91830EBF-F951-4946-98F6-CE87338539E5}" destId="{A97C0123-FED1-45A1-97F2-FE7DCAE74C72}" srcOrd="11" destOrd="0" presId="urn:microsoft.com/office/officeart/2005/8/layout/cycle6"/>
    <dgm:cxn modelId="{31B8152B-73B0-4E5C-B26E-FA6E00DD604C}" type="presParOf" srcId="{91830EBF-F951-4946-98F6-CE87338539E5}" destId="{BC368B6E-7EF2-4F7C-89FF-68AC6F7F46B1}" srcOrd="12" destOrd="0" presId="urn:microsoft.com/office/officeart/2005/8/layout/cycle6"/>
    <dgm:cxn modelId="{0FD4F7AD-87EA-4FE7-9574-48D27E8B29B0}" type="presParOf" srcId="{91830EBF-F951-4946-98F6-CE87338539E5}" destId="{D7C957C8-7B61-4629-A5A4-5C7104315D89}" srcOrd="13" destOrd="0" presId="urn:microsoft.com/office/officeart/2005/8/layout/cycle6"/>
    <dgm:cxn modelId="{E1B271D7-DA90-4C48-A708-8B9F5291AE03}" type="presParOf" srcId="{91830EBF-F951-4946-98F6-CE87338539E5}" destId="{66EE6A36-A19F-49C8-93F9-D27FC80F2E52}" srcOrd="14" destOrd="0" presId="urn:microsoft.com/office/officeart/2005/8/layout/cycle6"/>
    <dgm:cxn modelId="{17A02361-DFAB-421C-AF21-394E2B408BF3}" type="presParOf" srcId="{91830EBF-F951-4946-98F6-CE87338539E5}" destId="{11EADA72-D278-4A5F-B673-E3365265EBC8}" srcOrd="15" destOrd="0" presId="urn:microsoft.com/office/officeart/2005/8/layout/cycle6"/>
    <dgm:cxn modelId="{8F9D219D-CE59-4C2E-8799-BA38A2859FB2}" type="presParOf" srcId="{91830EBF-F951-4946-98F6-CE87338539E5}" destId="{06058248-7E6D-4320-BE53-C0FCEF9BF491}" srcOrd="16" destOrd="0" presId="urn:microsoft.com/office/officeart/2005/8/layout/cycle6"/>
    <dgm:cxn modelId="{F1EEA0BA-F8C1-454A-8AF1-5AE82FE8DDD2}" type="presParOf" srcId="{91830EBF-F951-4946-98F6-CE87338539E5}" destId="{807A1BE9-2AB3-4E37-867D-06D93BEB4BBA}" srcOrd="17" destOrd="0" presId="urn:microsoft.com/office/officeart/2005/8/layout/cycle6"/>
    <dgm:cxn modelId="{F57FAC6E-9346-4566-9A58-B71F97B10456}" type="presParOf" srcId="{91830EBF-F951-4946-98F6-CE87338539E5}" destId="{36950F1F-B429-483E-9CB4-62873ADF018E}" srcOrd="18" destOrd="0" presId="urn:microsoft.com/office/officeart/2005/8/layout/cycle6"/>
    <dgm:cxn modelId="{59B12E36-F8F9-4100-BC8F-7C6CB465ABA3}" type="presParOf" srcId="{91830EBF-F951-4946-98F6-CE87338539E5}" destId="{CA1216C5-2F37-43F8-9698-9A36B438991F}" srcOrd="19" destOrd="0" presId="urn:microsoft.com/office/officeart/2005/8/layout/cycle6"/>
    <dgm:cxn modelId="{6243A385-E1F9-4C98-AA73-860266E135F1}" type="presParOf" srcId="{91830EBF-F951-4946-98F6-CE87338539E5}" destId="{64A65384-02E1-4744-B4C0-A3EECC22A4F0}" srcOrd="20" destOrd="0" presId="urn:microsoft.com/office/officeart/2005/8/layout/cycle6"/>
    <dgm:cxn modelId="{A080CFB0-7B5F-4C3D-BE21-F7AC5F62DEB0}" type="presParOf" srcId="{91830EBF-F951-4946-98F6-CE87338539E5}" destId="{3E7C16D9-EC3D-40CA-9143-7A1ED6A8877A}" srcOrd="21" destOrd="0" presId="urn:microsoft.com/office/officeart/2005/8/layout/cycle6"/>
    <dgm:cxn modelId="{E55C45A8-06E5-4EC5-868F-78580AE103D5}" type="presParOf" srcId="{91830EBF-F951-4946-98F6-CE87338539E5}" destId="{5461CC5A-605A-422B-9749-2816E0471648}" srcOrd="22" destOrd="0" presId="urn:microsoft.com/office/officeart/2005/8/layout/cycle6"/>
    <dgm:cxn modelId="{60F14B32-F1EF-4B83-BF48-0CD830D15766}" type="presParOf" srcId="{91830EBF-F951-4946-98F6-CE87338539E5}" destId="{491E75D0-B348-43B4-9D5C-5D3883EA7D4A}" srcOrd="23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D4748C-D43C-4FB0-B4AE-6B3815871FF3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2844D9-2D81-4ACD-B70C-27E20967D279}">
      <dgm:prSet phldrT="[Text]"/>
      <dgm:spPr/>
      <dgm:t>
        <a:bodyPr/>
        <a:lstStyle/>
        <a:p>
          <a:r>
            <a: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선교사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CD4439E9-C921-424A-96CB-85E0010DFF98}" type="parTrans" cxnId="{A4143A15-6A72-40B3-8004-061CF1B69BC3}">
      <dgm:prSet/>
      <dgm:spPr/>
      <dgm:t>
        <a:bodyPr/>
        <a:lstStyle/>
        <a:p>
          <a:endParaRPr lang="en-US"/>
        </a:p>
      </dgm:t>
    </dgm:pt>
    <dgm:pt modelId="{642B3042-7751-4833-9DD7-054393953B72}" type="sibTrans" cxnId="{A4143A15-6A72-40B3-8004-061CF1B69BC3}">
      <dgm:prSet/>
      <dgm:spPr/>
      <dgm:t>
        <a:bodyPr/>
        <a:lstStyle/>
        <a:p>
          <a:endParaRPr lang="en-US"/>
        </a:p>
      </dgm:t>
    </dgm:pt>
    <dgm:pt modelId="{C6999124-9D80-48B5-ADCE-7226CCF5A0FE}">
      <dgm:prSet phldrT="[Text]"/>
      <dgm:spPr/>
      <dgm:t>
        <a:bodyPr/>
        <a:lstStyle/>
        <a:p>
          <a:r>
            <a: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선교사로 파송</a:t>
          </a:r>
          <a:endParaRPr lang="en-US" altLang="ko-KR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378B37DE-D46F-466C-846C-AB2798A50EC5}" type="parTrans" cxnId="{FC7ACB36-C58A-40B6-994E-4198F6873BAA}">
      <dgm:prSet/>
      <dgm:spPr/>
      <dgm:t>
        <a:bodyPr/>
        <a:lstStyle/>
        <a:p>
          <a:endParaRPr lang="en-US"/>
        </a:p>
      </dgm:t>
    </dgm:pt>
    <dgm:pt modelId="{7A554987-7D8F-4C10-A3B3-084E19058D7C}" type="sibTrans" cxnId="{FC7ACB36-C58A-40B6-994E-4198F6873BAA}">
      <dgm:prSet/>
      <dgm:spPr/>
      <dgm:t>
        <a:bodyPr/>
        <a:lstStyle/>
        <a:p>
          <a:endParaRPr lang="en-US"/>
        </a:p>
      </dgm:t>
    </dgm:pt>
    <dgm:pt modelId="{ABBFEA97-B289-4897-B135-6BFC11717AA0}">
      <dgm:prSet phldrT="[Text]" custT="1"/>
      <dgm:spPr/>
      <dgm:t>
        <a:bodyPr/>
        <a:lstStyle/>
        <a:p>
          <a:r>
            <a:rPr lang="ko-KR" alt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새 언어와 문화 훈련</a:t>
          </a:r>
          <a:endParaRPr lang="en-US" altLang="ko-KR" sz="1600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FAAE9A87-89B3-4117-9172-1AB7047E4DF1}" type="parTrans" cxnId="{F1324B0E-C4FE-48B4-B8AB-603074FD029F}">
      <dgm:prSet/>
      <dgm:spPr/>
      <dgm:t>
        <a:bodyPr/>
        <a:lstStyle/>
        <a:p>
          <a:endParaRPr lang="en-US"/>
        </a:p>
      </dgm:t>
    </dgm:pt>
    <dgm:pt modelId="{8A40EF0D-BEAB-48E1-9204-A451B460554D}" type="sibTrans" cxnId="{F1324B0E-C4FE-48B4-B8AB-603074FD029F}">
      <dgm:prSet/>
      <dgm:spPr/>
      <dgm:t>
        <a:bodyPr/>
        <a:lstStyle/>
        <a:p>
          <a:endParaRPr lang="en-US"/>
        </a:p>
      </dgm:t>
    </dgm:pt>
    <dgm:pt modelId="{BBB0DF5B-7DF0-49FE-8411-6C0B47E5993E}">
      <dgm:prSet phldrT="[Text]"/>
      <dgm:spPr/>
      <dgm:t>
        <a:bodyPr/>
        <a:lstStyle/>
        <a:p>
          <a:r>
            <a: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정체성 혼돈</a:t>
          </a:r>
          <a:endParaRPr lang="en-US" altLang="ko-KR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0E3A1743-F5F9-46E3-AAF9-5E509EE39A3A}" type="parTrans" cxnId="{DF1EC03D-542E-4F38-A9F3-72429BFD58C6}">
      <dgm:prSet/>
      <dgm:spPr/>
      <dgm:t>
        <a:bodyPr/>
        <a:lstStyle/>
        <a:p>
          <a:endParaRPr lang="en-US"/>
        </a:p>
      </dgm:t>
    </dgm:pt>
    <dgm:pt modelId="{36509F89-9400-4F7B-A37A-2F7F328680D4}" type="sibTrans" cxnId="{DF1EC03D-542E-4F38-A9F3-72429BFD58C6}">
      <dgm:prSet/>
      <dgm:spPr/>
      <dgm:t>
        <a:bodyPr/>
        <a:lstStyle/>
        <a:p>
          <a:endParaRPr lang="en-US"/>
        </a:p>
      </dgm:t>
    </dgm:pt>
    <dgm:pt modelId="{A232C432-18D8-4056-9031-19A6818B4CB5}">
      <dgm:prSet phldrT="[Text]"/>
      <dgm:spPr/>
      <dgm:t>
        <a:bodyPr/>
        <a:lstStyle/>
        <a:p>
          <a:r>
            <a: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주님과 만남</a:t>
          </a:r>
          <a:endParaRPr lang="en-US" altLang="ko-KR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3022C09F-B08E-4A88-A807-7FF7E8F605D4}" type="parTrans" cxnId="{ECE0ED65-AEE1-4CA5-AEA3-913E58CF95F1}">
      <dgm:prSet/>
      <dgm:spPr/>
      <dgm:t>
        <a:bodyPr/>
        <a:lstStyle/>
        <a:p>
          <a:endParaRPr lang="en-US"/>
        </a:p>
      </dgm:t>
    </dgm:pt>
    <dgm:pt modelId="{A9FFDCE0-331B-42A2-92CC-12A0D2E40ABC}" type="sibTrans" cxnId="{ECE0ED65-AEE1-4CA5-AEA3-913E58CF95F1}">
      <dgm:prSet/>
      <dgm:spPr/>
      <dgm:t>
        <a:bodyPr/>
        <a:lstStyle/>
        <a:p>
          <a:endParaRPr lang="en-US"/>
        </a:p>
      </dgm:t>
    </dgm:pt>
    <dgm:pt modelId="{EF0BFF13-F9E5-45CC-903F-A6BFB1F3A677}">
      <dgm:prSet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은사 개발</a:t>
          </a:r>
          <a:endParaRPr lang="en-US" altLang="ko-KR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EF71C5C5-D5FE-4B94-A810-8C36CA78BB63}" type="parTrans" cxnId="{5A36DCF3-EA68-4573-96CF-4B7A056E2050}">
      <dgm:prSet/>
      <dgm:spPr/>
      <dgm:t>
        <a:bodyPr/>
        <a:lstStyle/>
        <a:p>
          <a:endParaRPr lang="en-US"/>
        </a:p>
      </dgm:t>
    </dgm:pt>
    <dgm:pt modelId="{036B1444-559D-4D87-9EE2-F273C2F43F32}" type="sibTrans" cxnId="{5A36DCF3-EA68-4573-96CF-4B7A056E2050}">
      <dgm:prSet/>
      <dgm:spPr/>
      <dgm:t>
        <a:bodyPr/>
        <a:lstStyle/>
        <a:p>
          <a:endParaRPr lang="en-US"/>
        </a:p>
      </dgm:t>
    </dgm:pt>
    <dgm:pt modelId="{CE696C9D-34E5-4028-BE4A-4221A6F0DF8F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ko-KR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부르심에 순종</a:t>
          </a:r>
          <a:endParaRPr lang="en-US" altLang="ko-KR" b="1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6500839A-7A37-4E26-8013-127A87324EF1}" type="parTrans" cxnId="{AA798123-DCBA-45C6-B152-0D79B134F79E}">
      <dgm:prSet/>
      <dgm:spPr/>
      <dgm:t>
        <a:bodyPr/>
        <a:lstStyle/>
        <a:p>
          <a:endParaRPr lang="en-US"/>
        </a:p>
      </dgm:t>
    </dgm:pt>
    <dgm:pt modelId="{F42E89E5-D9D1-483E-A102-18C2877C4CDC}" type="sibTrans" cxnId="{AA798123-DCBA-45C6-B152-0D79B134F79E}">
      <dgm:prSet/>
      <dgm:spPr/>
      <dgm:t>
        <a:bodyPr/>
        <a:lstStyle/>
        <a:p>
          <a:endParaRPr lang="en-US"/>
        </a:p>
      </dgm:t>
    </dgm:pt>
    <dgm:pt modelId="{984A1332-77A9-498A-9077-C53B0390B498}" type="pres">
      <dgm:prSet presAssocID="{D3D4748C-D43C-4FB0-B4AE-6B3815871FF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4A5BCC-56DA-466D-844F-9EBEEFAAF714}" type="pres">
      <dgm:prSet presAssocID="{D3D4748C-D43C-4FB0-B4AE-6B3815871FF3}" presName="cycle" presStyleCnt="0"/>
      <dgm:spPr/>
    </dgm:pt>
    <dgm:pt modelId="{FB90C103-1EDC-4914-95A0-A856B258EDA0}" type="pres">
      <dgm:prSet presAssocID="{2D2844D9-2D81-4ACD-B70C-27E20967D279}" presName="nodeFirst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B7FF54-C479-4FE6-A3BD-B87427E38FB6}" type="pres">
      <dgm:prSet presAssocID="{642B3042-7751-4833-9DD7-054393953B72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FC5746EF-12C9-44F1-9F46-08409344BCB1}" type="pres">
      <dgm:prSet presAssocID="{C6999124-9D80-48B5-ADCE-7226CCF5A0FE}" presName="nodeFollowingNodes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958718-155F-441F-A462-858B11994289}" type="pres">
      <dgm:prSet presAssocID="{ABBFEA97-B289-4897-B135-6BFC11717AA0}" presName="nodeFollowingNodes" presStyleLbl="node1" presStyleIdx="2" presStyleCnt="7" custScaleX="1085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A70A64-5145-45E5-B9F1-47CEF73C3328}" type="pres">
      <dgm:prSet presAssocID="{BBB0DF5B-7DF0-49FE-8411-6C0B47E5993E}" presName="nodeFollowingNodes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8D6B41-0F63-40E2-966F-ADA636CD3A1B}" type="pres">
      <dgm:prSet presAssocID="{A232C432-18D8-4056-9031-19A6818B4CB5}" presName="nodeFollowingNodes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A44B07-9224-4BFE-8BA5-295501359489}" type="pres">
      <dgm:prSet presAssocID="{EF0BFF13-F9E5-45CC-903F-A6BFB1F3A677}" presName="nodeFollowingNodes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09C5AE-5F74-44C3-B441-8473083F7821}" type="pres">
      <dgm:prSet presAssocID="{CE696C9D-34E5-4028-BE4A-4221A6F0DF8F}" presName="nodeFollowingNodes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584BC1-9167-4E9A-B619-15945FACC0C5}" type="presOf" srcId="{A232C432-18D8-4056-9031-19A6818B4CB5}" destId="{C98D6B41-0F63-40E2-966F-ADA636CD3A1B}" srcOrd="0" destOrd="0" presId="urn:microsoft.com/office/officeart/2005/8/layout/cycle3"/>
    <dgm:cxn modelId="{8D93DC24-B08C-45D8-AA38-3BDC29C73BCB}" type="presOf" srcId="{2D2844D9-2D81-4ACD-B70C-27E20967D279}" destId="{FB90C103-1EDC-4914-95A0-A856B258EDA0}" srcOrd="0" destOrd="0" presId="urn:microsoft.com/office/officeart/2005/8/layout/cycle3"/>
    <dgm:cxn modelId="{A4143A15-6A72-40B3-8004-061CF1B69BC3}" srcId="{D3D4748C-D43C-4FB0-B4AE-6B3815871FF3}" destId="{2D2844D9-2D81-4ACD-B70C-27E20967D279}" srcOrd="0" destOrd="0" parTransId="{CD4439E9-C921-424A-96CB-85E0010DFF98}" sibTransId="{642B3042-7751-4833-9DD7-054393953B72}"/>
    <dgm:cxn modelId="{ECE0ED65-AEE1-4CA5-AEA3-913E58CF95F1}" srcId="{D3D4748C-D43C-4FB0-B4AE-6B3815871FF3}" destId="{A232C432-18D8-4056-9031-19A6818B4CB5}" srcOrd="4" destOrd="0" parTransId="{3022C09F-B08E-4A88-A807-7FF7E8F605D4}" sibTransId="{A9FFDCE0-331B-42A2-92CC-12A0D2E40ABC}"/>
    <dgm:cxn modelId="{FC7ACB36-C58A-40B6-994E-4198F6873BAA}" srcId="{D3D4748C-D43C-4FB0-B4AE-6B3815871FF3}" destId="{C6999124-9D80-48B5-ADCE-7226CCF5A0FE}" srcOrd="1" destOrd="0" parTransId="{378B37DE-D46F-466C-846C-AB2798A50EC5}" sibTransId="{7A554987-7D8F-4C10-A3B3-084E19058D7C}"/>
    <dgm:cxn modelId="{A7C91EB0-E066-45F7-94D3-6B897DAB1E41}" type="presOf" srcId="{642B3042-7751-4833-9DD7-054393953B72}" destId="{A7B7FF54-C479-4FE6-A3BD-B87427E38FB6}" srcOrd="0" destOrd="0" presId="urn:microsoft.com/office/officeart/2005/8/layout/cycle3"/>
    <dgm:cxn modelId="{022270F9-A584-47F6-9094-D6E244B49DE5}" type="presOf" srcId="{CE696C9D-34E5-4028-BE4A-4221A6F0DF8F}" destId="{9309C5AE-5F74-44C3-B441-8473083F7821}" srcOrd="0" destOrd="0" presId="urn:microsoft.com/office/officeart/2005/8/layout/cycle3"/>
    <dgm:cxn modelId="{AA798123-DCBA-45C6-B152-0D79B134F79E}" srcId="{D3D4748C-D43C-4FB0-B4AE-6B3815871FF3}" destId="{CE696C9D-34E5-4028-BE4A-4221A6F0DF8F}" srcOrd="6" destOrd="0" parTransId="{6500839A-7A37-4E26-8013-127A87324EF1}" sibTransId="{F42E89E5-D9D1-483E-A102-18C2877C4CDC}"/>
    <dgm:cxn modelId="{F1324B0E-C4FE-48B4-B8AB-603074FD029F}" srcId="{D3D4748C-D43C-4FB0-B4AE-6B3815871FF3}" destId="{ABBFEA97-B289-4897-B135-6BFC11717AA0}" srcOrd="2" destOrd="0" parTransId="{FAAE9A87-89B3-4117-9172-1AB7047E4DF1}" sibTransId="{8A40EF0D-BEAB-48E1-9204-A451B460554D}"/>
    <dgm:cxn modelId="{7094230F-AB91-4B60-9306-595D2FD0F979}" type="presOf" srcId="{EF0BFF13-F9E5-45CC-903F-A6BFB1F3A677}" destId="{78A44B07-9224-4BFE-8BA5-295501359489}" srcOrd="0" destOrd="0" presId="urn:microsoft.com/office/officeart/2005/8/layout/cycle3"/>
    <dgm:cxn modelId="{5A36DCF3-EA68-4573-96CF-4B7A056E2050}" srcId="{D3D4748C-D43C-4FB0-B4AE-6B3815871FF3}" destId="{EF0BFF13-F9E5-45CC-903F-A6BFB1F3A677}" srcOrd="5" destOrd="0" parTransId="{EF71C5C5-D5FE-4B94-A810-8C36CA78BB63}" sibTransId="{036B1444-559D-4D87-9EE2-F273C2F43F32}"/>
    <dgm:cxn modelId="{738AA37A-38E9-4268-8CD9-03CE335B1F16}" type="presOf" srcId="{D3D4748C-D43C-4FB0-B4AE-6B3815871FF3}" destId="{984A1332-77A9-498A-9077-C53B0390B498}" srcOrd="0" destOrd="0" presId="urn:microsoft.com/office/officeart/2005/8/layout/cycle3"/>
    <dgm:cxn modelId="{BBE9F2DC-EC37-4517-8C8D-8B706FCDC96C}" type="presOf" srcId="{BBB0DF5B-7DF0-49FE-8411-6C0B47E5993E}" destId="{62A70A64-5145-45E5-B9F1-47CEF73C3328}" srcOrd="0" destOrd="0" presId="urn:microsoft.com/office/officeart/2005/8/layout/cycle3"/>
    <dgm:cxn modelId="{DF1EC03D-542E-4F38-A9F3-72429BFD58C6}" srcId="{D3D4748C-D43C-4FB0-B4AE-6B3815871FF3}" destId="{BBB0DF5B-7DF0-49FE-8411-6C0B47E5993E}" srcOrd="3" destOrd="0" parTransId="{0E3A1743-F5F9-46E3-AAF9-5E509EE39A3A}" sibTransId="{36509F89-9400-4F7B-A37A-2F7F328680D4}"/>
    <dgm:cxn modelId="{D066CD17-E75A-433B-BB1A-B30DF0EB2DA2}" type="presOf" srcId="{ABBFEA97-B289-4897-B135-6BFC11717AA0}" destId="{D9958718-155F-441F-A462-858B11994289}" srcOrd="0" destOrd="0" presId="urn:microsoft.com/office/officeart/2005/8/layout/cycle3"/>
    <dgm:cxn modelId="{406649F4-0443-4779-BE03-88A898DDAB06}" type="presOf" srcId="{C6999124-9D80-48B5-ADCE-7226CCF5A0FE}" destId="{FC5746EF-12C9-44F1-9F46-08409344BCB1}" srcOrd="0" destOrd="0" presId="urn:microsoft.com/office/officeart/2005/8/layout/cycle3"/>
    <dgm:cxn modelId="{18A19732-E8B9-4F77-9C82-AEA511CB3F26}" type="presParOf" srcId="{984A1332-77A9-498A-9077-C53B0390B498}" destId="{D14A5BCC-56DA-466D-844F-9EBEEFAAF714}" srcOrd="0" destOrd="0" presId="urn:microsoft.com/office/officeart/2005/8/layout/cycle3"/>
    <dgm:cxn modelId="{420F6C6B-4EF1-43D3-B001-BEF1484DC12D}" type="presParOf" srcId="{D14A5BCC-56DA-466D-844F-9EBEEFAAF714}" destId="{FB90C103-1EDC-4914-95A0-A856B258EDA0}" srcOrd="0" destOrd="0" presId="urn:microsoft.com/office/officeart/2005/8/layout/cycle3"/>
    <dgm:cxn modelId="{80897241-8C61-4A72-83C2-709302CE22F9}" type="presParOf" srcId="{D14A5BCC-56DA-466D-844F-9EBEEFAAF714}" destId="{A7B7FF54-C479-4FE6-A3BD-B87427E38FB6}" srcOrd="1" destOrd="0" presId="urn:microsoft.com/office/officeart/2005/8/layout/cycle3"/>
    <dgm:cxn modelId="{B3E355FA-857A-4D54-9435-2394D3E5813D}" type="presParOf" srcId="{D14A5BCC-56DA-466D-844F-9EBEEFAAF714}" destId="{FC5746EF-12C9-44F1-9F46-08409344BCB1}" srcOrd="2" destOrd="0" presId="urn:microsoft.com/office/officeart/2005/8/layout/cycle3"/>
    <dgm:cxn modelId="{26958C5B-F967-4BD5-804F-0E132D686E45}" type="presParOf" srcId="{D14A5BCC-56DA-466D-844F-9EBEEFAAF714}" destId="{D9958718-155F-441F-A462-858B11994289}" srcOrd="3" destOrd="0" presId="urn:microsoft.com/office/officeart/2005/8/layout/cycle3"/>
    <dgm:cxn modelId="{2753D84A-9F16-4E08-A0F3-4335B41E9192}" type="presParOf" srcId="{D14A5BCC-56DA-466D-844F-9EBEEFAAF714}" destId="{62A70A64-5145-45E5-B9F1-47CEF73C3328}" srcOrd="4" destOrd="0" presId="urn:microsoft.com/office/officeart/2005/8/layout/cycle3"/>
    <dgm:cxn modelId="{7EBBEF48-D2B1-45BD-A3C1-AE7515A803EC}" type="presParOf" srcId="{D14A5BCC-56DA-466D-844F-9EBEEFAAF714}" destId="{C98D6B41-0F63-40E2-966F-ADA636CD3A1B}" srcOrd="5" destOrd="0" presId="urn:microsoft.com/office/officeart/2005/8/layout/cycle3"/>
    <dgm:cxn modelId="{FFCE56FC-2C56-4C9F-A65E-FC5A239C7208}" type="presParOf" srcId="{D14A5BCC-56DA-466D-844F-9EBEEFAAF714}" destId="{78A44B07-9224-4BFE-8BA5-295501359489}" srcOrd="6" destOrd="0" presId="urn:microsoft.com/office/officeart/2005/8/layout/cycle3"/>
    <dgm:cxn modelId="{E7B284C2-87AB-48C5-973D-ACDCF950BD5F}" type="presParOf" srcId="{D14A5BCC-56DA-466D-844F-9EBEEFAAF714}" destId="{9309C5AE-5F74-44C3-B441-8473083F7821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9F88A5-172A-485C-B54C-B0AC45DBADA8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42FFA-3AA7-4FB5-B913-5DB2727712F0}">
      <dsp:nvSpPr>
        <dsp:cNvPr id="0" name=""/>
        <dsp:cNvSpPr/>
      </dsp:nvSpPr>
      <dsp:spPr>
        <a:xfrm>
          <a:off x="0" y="1332292"/>
          <a:ext cx="1961084" cy="1740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700" b="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</a:rPr>
            <a:t>선택 받은 삶을 통한 훈련</a:t>
          </a:r>
          <a:endParaRPr lang="en-US" sz="1800" b="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ea typeface="+mj-ea"/>
          </a:endParaRPr>
        </a:p>
      </dsp:txBody>
      <dsp:txXfrm>
        <a:off x="84966" y="1417258"/>
        <a:ext cx="1791152" cy="1570603"/>
      </dsp:txXfrm>
    </dsp:sp>
    <dsp:sp modelId="{7F9C8C11-A53D-4784-AF40-C4D567E050A4}">
      <dsp:nvSpPr>
        <dsp:cNvPr id="0" name=""/>
        <dsp:cNvSpPr/>
      </dsp:nvSpPr>
      <dsp:spPr>
        <a:xfrm>
          <a:off x="2117477" y="1323328"/>
          <a:ext cx="1961084" cy="17405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예수님과 만남</a:t>
          </a:r>
          <a:endParaRPr lang="en-US" sz="20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ea"/>
            <a:ea typeface="+mj-ea"/>
          </a:endParaRPr>
        </a:p>
      </dsp:txBody>
      <dsp:txXfrm>
        <a:off x="2202443" y="1408294"/>
        <a:ext cx="1791152" cy="1570603"/>
      </dsp:txXfrm>
    </dsp:sp>
    <dsp:sp modelId="{104013FF-EA08-40DC-802C-10CCAD2D7FBE}">
      <dsp:nvSpPr>
        <dsp:cNvPr id="0" name=""/>
        <dsp:cNvSpPr/>
      </dsp:nvSpPr>
      <dsp:spPr>
        <a:xfrm>
          <a:off x="4322081" y="1305401"/>
          <a:ext cx="1961084" cy="17405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2000" kern="1200" dirty="0" smtClean="0">
            <a:solidFill>
              <a:schemeClr val="tx1"/>
            </a:solidFill>
            <a:latin typeface="+mj-lt"/>
            <a:ea typeface="DX무궁화B" panose="02020600000000000000" pitchFamily="18" charset="-128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부르심에 순종</a:t>
          </a:r>
          <a:endParaRPr lang="en-US" altLang="ko-KR" sz="20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ea"/>
            <a:ea typeface="+mj-ea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  <a:latin typeface="+mj-lt"/>
            </a:rPr>
            <a:t> </a:t>
          </a:r>
          <a:endParaRPr lang="en-US" sz="2000" kern="1200" dirty="0">
            <a:solidFill>
              <a:schemeClr val="tx1"/>
            </a:solidFill>
            <a:latin typeface="+mj-lt"/>
          </a:endParaRPr>
        </a:p>
      </dsp:txBody>
      <dsp:txXfrm>
        <a:off x="4407047" y="1390367"/>
        <a:ext cx="1791152" cy="1570603"/>
      </dsp:txXfrm>
    </dsp:sp>
    <dsp:sp modelId="{3C821689-C3DE-437D-A77D-C38238182168}">
      <dsp:nvSpPr>
        <dsp:cNvPr id="0" name=""/>
        <dsp:cNvSpPr/>
      </dsp:nvSpPr>
      <dsp:spPr>
        <a:xfrm>
          <a:off x="6412661" y="1305401"/>
          <a:ext cx="1961084" cy="17405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결혼을 통한</a:t>
          </a:r>
          <a:endParaRPr lang="en-US" altLang="ko-KR" sz="20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ea"/>
            <a:ea typeface="+mj-ea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비전 발견</a:t>
          </a:r>
          <a:r>
            <a:rPr lang="ko-KR" altLang="en-US" sz="2000" kern="1200" dirty="0" smtClean="0">
              <a:solidFill>
                <a:schemeClr val="tx1"/>
              </a:solidFill>
            </a:rPr>
            <a:t> </a:t>
          </a:r>
          <a:endParaRPr lang="en-US" altLang="ko-KR" sz="2000" kern="1200" dirty="0" smtClean="0">
            <a:solidFill>
              <a:schemeClr val="tx1"/>
            </a:solidFill>
          </a:endParaRPr>
        </a:p>
      </dsp:txBody>
      <dsp:txXfrm>
        <a:off x="6497627" y="1390367"/>
        <a:ext cx="1791152" cy="1570603"/>
      </dsp:txXfrm>
    </dsp:sp>
    <dsp:sp modelId="{3A00AD80-055B-41CD-BB59-B1F5AFEA6388}">
      <dsp:nvSpPr>
        <dsp:cNvPr id="0" name=""/>
        <dsp:cNvSpPr/>
      </dsp:nvSpPr>
      <dsp:spPr>
        <a:xfrm>
          <a:off x="8548064" y="1305401"/>
          <a:ext cx="1961084" cy="174053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0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rPr>
            <a:t>하나 된 사명 </a:t>
          </a:r>
          <a:endParaRPr lang="en-US" altLang="ko-KR" sz="2000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ea"/>
            <a:ea typeface="+mj-ea"/>
          </a:endParaRPr>
        </a:p>
      </dsp:txBody>
      <dsp:txXfrm>
        <a:off x="8633030" y="1390367"/>
        <a:ext cx="1791152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95E59-0DB4-4542-ABA2-C2CF043CDFD9}">
      <dsp:nvSpPr>
        <dsp:cNvPr id="0" name=""/>
        <dsp:cNvSpPr/>
      </dsp:nvSpPr>
      <dsp:spPr>
        <a:xfrm rot="5400000">
          <a:off x="6337993" y="-2488315"/>
          <a:ext cx="1262179" cy="655913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3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우리는 선교사자녀들을 다음 세대 선교사로 세우는 것 입니다</a:t>
          </a:r>
          <a:r>
            <a:rPr lang="en-US" altLang="ko-KR" sz="3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. </a:t>
          </a:r>
          <a:endParaRPr lang="en-US" sz="3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 rot="-5400000">
        <a:off x="3689515" y="221778"/>
        <a:ext cx="6497521" cy="1138949"/>
      </dsp:txXfrm>
    </dsp:sp>
    <dsp:sp modelId="{97992460-118A-4F9D-B4DA-2536FA7A7481}">
      <dsp:nvSpPr>
        <dsp:cNvPr id="0" name=""/>
        <dsp:cNvSpPr/>
      </dsp:nvSpPr>
      <dsp:spPr>
        <a:xfrm>
          <a:off x="0" y="0"/>
          <a:ext cx="3689514" cy="15777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Arita-dotum(TTF)-SemiBold" panose="02020603020101020101" pitchFamily="18" charset="-127"/>
              <a:ea typeface="Arita-dotum(TTF)-SemiBold" panose="02020603020101020101" pitchFamily="18" charset="-127"/>
            </a:rPr>
            <a:t>Vision</a:t>
          </a:r>
          <a:endParaRPr lang="en-US" sz="6500" kern="1200" dirty="0">
            <a:latin typeface="Arita-dotum(TTF)-SemiBold" panose="02020603020101020101" pitchFamily="18" charset="-127"/>
            <a:ea typeface="Arita-dotum(TTF)-SemiBold" panose="02020603020101020101" pitchFamily="18" charset="-127"/>
          </a:endParaRPr>
        </a:p>
      </dsp:txBody>
      <dsp:txXfrm>
        <a:off x="77018" y="77018"/>
        <a:ext cx="3535478" cy="1423687"/>
      </dsp:txXfrm>
    </dsp:sp>
    <dsp:sp modelId="{D8D2F3F0-AFA4-490F-80EB-1B1E502ADE5B}">
      <dsp:nvSpPr>
        <dsp:cNvPr id="0" name=""/>
        <dsp:cNvSpPr/>
      </dsp:nvSpPr>
      <dsp:spPr>
        <a:xfrm rot="5400000">
          <a:off x="6337993" y="-831705"/>
          <a:ext cx="1262179" cy="655913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000" kern="1200" dirty="0">
            <a:latin typeface="NIXGONFONTS-M V2.0" panose="020B0600000101010101" pitchFamily="34" charset="-127"/>
            <a:ea typeface="NIXGONFONTS-M V2.0" panose="020B0600000101010101" pitchFamily="34" charset="-127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우리는 선교사 자녀들이 </a:t>
          </a:r>
          <a:r>
            <a:rPr lang="ko-KR" alt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믿음의 유산을 이어받아 하나님의 섭리와 진정한 </a:t>
          </a:r>
          <a:r>
            <a:rPr lang="ko-KR" alt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축복을 볼 수 있도록 돕습니다</a:t>
          </a:r>
          <a:r>
            <a:rPr lang="en-US" altLang="ko-KR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.  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우리는 선교사 자녀들이 하나님 사랑과 이웃 사랑을 깨닫고 적용하며 성경의 교훈을 훈련하여 믿음에 굳건히 설 수 있도록 돕습니다</a:t>
          </a:r>
          <a:r>
            <a:rPr lang="en-US" altLang="ko-KR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. 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우리는 선교사 자녀들이 그리스도 중심의 겸손한 리더십의 인격과 인성을 갖추도록 돕습니다</a:t>
          </a:r>
          <a:r>
            <a:rPr lang="en-US" altLang="ko-KR" sz="13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. </a:t>
          </a:r>
          <a:endParaRPr lang="en-US" sz="13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700" kern="1200" dirty="0">
            <a:latin typeface="NIXGONFONTS-M V2.0" panose="020B0600000101010101" pitchFamily="34" charset="-127"/>
            <a:ea typeface="NIXGONFONTS-M V2.0" panose="020B0600000101010101" pitchFamily="34" charset="-127"/>
          </a:endParaRPr>
        </a:p>
      </dsp:txBody>
      <dsp:txXfrm rot="-5400000">
        <a:off x="3689515" y="1878388"/>
        <a:ext cx="6497521" cy="1138949"/>
      </dsp:txXfrm>
    </dsp:sp>
    <dsp:sp modelId="{811D4546-FBD4-4F4F-BEB1-00D9F4486B14}">
      <dsp:nvSpPr>
        <dsp:cNvPr id="0" name=""/>
        <dsp:cNvSpPr/>
      </dsp:nvSpPr>
      <dsp:spPr>
        <a:xfrm>
          <a:off x="0" y="1659000"/>
          <a:ext cx="3689514" cy="15777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Arita-dotum(TTF)-SemiBold" panose="02020603020101020101" pitchFamily="18" charset="-127"/>
              <a:ea typeface="Arita-dotum(TTF)-SemiBold" panose="02020603020101020101" pitchFamily="18" charset="-127"/>
            </a:rPr>
            <a:t>Mission</a:t>
          </a:r>
          <a:endParaRPr lang="en-US" sz="6500" kern="1200" dirty="0">
            <a:latin typeface="Arita-dotum(TTF)-SemiBold" panose="02020603020101020101" pitchFamily="18" charset="-127"/>
            <a:ea typeface="Arita-dotum(TTF)-SemiBold" panose="02020603020101020101" pitchFamily="18" charset="-127"/>
          </a:endParaRPr>
        </a:p>
      </dsp:txBody>
      <dsp:txXfrm>
        <a:off x="77018" y="1736018"/>
        <a:ext cx="3535478" cy="1423687"/>
      </dsp:txXfrm>
    </dsp:sp>
    <dsp:sp modelId="{3593C5AD-7C6A-4932-8CE0-489B82AD1E19}">
      <dsp:nvSpPr>
        <dsp:cNvPr id="0" name=""/>
        <dsp:cNvSpPr/>
      </dsp:nvSpPr>
      <dsp:spPr>
        <a:xfrm rot="5400000">
          <a:off x="6337993" y="824904"/>
          <a:ext cx="1262179" cy="655913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선교사 자녀들이 어려서부터 말씀과 기도로 경건의 훈련을 쌓고</a:t>
          </a:r>
          <a:r>
            <a:rPr lang="en-US" altLang="ko-KR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, </a:t>
          </a:r>
          <a:r>
            <a:rPr lang="ko-KR" altLang="en-US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하나님 주신 은사를 개발하며</a:t>
          </a:r>
          <a:r>
            <a:rPr lang="en-US" altLang="ko-KR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, </a:t>
          </a:r>
          <a:r>
            <a:rPr lang="ko-KR" altLang="en-US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사명을 따라 하나님 나라 확장 사역에 앞장 서는 복음의 일꾼으로 성장토록 돕습니다</a:t>
          </a:r>
          <a:r>
            <a:rPr lang="en-US" altLang="ko-KR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. </a:t>
          </a:r>
          <a:endParaRPr lang="en-US" sz="17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 rot="-5400000">
        <a:off x="3689515" y="3534998"/>
        <a:ext cx="6497521" cy="1138949"/>
      </dsp:txXfrm>
    </dsp:sp>
    <dsp:sp modelId="{492CB3FB-B12C-46F4-B045-9878ED832705}">
      <dsp:nvSpPr>
        <dsp:cNvPr id="0" name=""/>
        <dsp:cNvSpPr/>
      </dsp:nvSpPr>
      <dsp:spPr>
        <a:xfrm>
          <a:off x="0" y="3315610"/>
          <a:ext cx="3689514" cy="157772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>
              <a:latin typeface="Arita-dotum(TTF)-SemiBold" panose="02020603020101020101" pitchFamily="18" charset="-127"/>
              <a:ea typeface="Arita-dotum(TTF)-SemiBold" panose="02020603020101020101" pitchFamily="18" charset="-127"/>
            </a:rPr>
            <a:t>Goal</a:t>
          </a:r>
          <a:endParaRPr lang="en-US" sz="6500" kern="1200" dirty="0">
            <a:latin typeface="Arita-dotum(TTF)-SemiBold" panose="02020603020101020101" pitchFamily="18" charset="-127"/>
            <a:ea typeface="Arita-dotum(TTF)-SemiBold" panose="02020603020101020101" pitchFamily="18" charset="-127"/>
          </a:endParaRPr>
        </a:p>
      </dsp:txBody>
      <dsp:txXfrm>
        <a:off x="77018" y="3392628"/>
        <a:ext cx="3535478" cy="1423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8E0EA-BB69-4B53-996B-1709025DD8AC}">
      <dsp:nvSpPr>
        <dsp:cNvPr id="0" name=""/>
        <dsp:cNvSpPr/>
      </dsp:nvSpPr>
      <dsp:spPr>
        <a:xfrm rot="16200000">
          <a:off x="712674" y="-712674"/>
          <a:ext cx="1975472" cy="3400822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하나님 나라 국제 관계망 </a:t>
          </a:r>
          <a:endParaRPr lang="en-US" altLang="ko-KR" sz="19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(Kingdom of God Global Network)</a:t>
          </a:r>
          <a:endParaRPr lang="en-US" sz="16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 rot="5400000">
        <a:off x="-1" y="1"/>
        <a:ext cx="3400822" cy="1481604"/>
      </dsp:txXfrm>
    </dsp:sp>
    <dsp:sp modelId="{DDA15AEC-7408-4F7C-B9D4-AD3BCE42CCDB}">
      <dsp:nvSpPr>
        <dsp:cNvPr id="0" name=""/>
        <dsp:cNvSpPr/>
      </dsp:nvSpPr>
      <dsp:spPr>
        <a:xfrm>
          <a:off x="3400822" y="0"/>
          <a:ext cx="3400822" cy="1975472"/>
        </a:xfrm>
        <a:prstGeom prst="round1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언어 </a:t>
          </a:r>
          <a:endParaRPr lang="en-US" altLang="ko-KR" sz="19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(languages)</a:t>
          </a:r>
        </a:p>
      </dsp:txBody>
      <dsp:txXfrm>
        <a:off x="3400822" y="0"/>
        <a:ext cx="3400822" cy="1481604"/>
      </dsp:txXfrm>
    </dsp:sp>
    <dsp:sp modelId="{80FEB846-B0C4-447A-8792-A92CEA1FAAEC}">
      <dsp:nvSpPr>
        <dsp:cNvPr id="0" name=""/>
        <dsp:cNvSpPr/>
      </dsp:nvSpPr>
      <dsp:spPr>
        <a:xfrm rot="10800000">
          <a:off x="0" y="1975472"/>
          <a:ext cx="3400822" cy="1975472"/>
        </a:xfrm>
        <a:prstGeom prst="round1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세계적 관점 </a:t>
          </a:r>
          <a:endParaRPr lang="en-US" altLang="ko-KR" sz="19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(Global Perspectives)</a:t>
          </a:r>
        </a:p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>
            <a:latin typeface="NIXGONFONTS-M V2.0" panose="020B0600000101010101" pitchFamily="34" charset="-127"/>
            <a:ea typeface="NIXGONFONTS-M V2.0" panose="020B0600000101010101" pitchFamily="34" charset="-127"/>
          </a:endParaRPr>
        </a:p>
      </dsp:txBody>
      <dsp:txXfrm rot="10800000">
        <a:off x="0" y="2469340"/>
        <a:ext cx="3400822" cy="1481604"/>
      </dsp:txXfrm>
    </dsp:sp>
    <dsp:sp modelId="{83C92CB8-94DF-40FD-B22A-617EA28635D0}">
      <dsp:nvSpPr>
        <dsp:cNvPr id="0" name=""/>
        <dsp:cNvSpPr/>
      </dsp:nvSpPr>
      <dsp:spPr>
        <a:xfrm rot="5400000">
          <a:off x="4113496" y="1261889"/>
          <a:ext cx="1975472" cy="3400822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문화 </a:t>
          </a:r>
          <a:endParaRPr lang="en-US" altLang="ko-KR" sz="19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9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(Cultural Experiences)</a:t>
          </a:r>
          <a:r>
            <a:rPr lang="ko-KR" altLang="en-US" sz="1900" kern="1200" dirty="0" smtClean="0">
              <a:latin typeface="NIXGONFONTS-M V2.0" panose="020B0600000101010101" pitchFamily="34" charset="-127"/>
              <a:ea typeface="NIXGONFONTS-M V2.0" panose="020B0600000101010101" pitchFamily="34" charset="-127"/>
            </a:rPr>
            <a:t> </a:t>
          </a:r>
          <a:endParaRPr lang="en-US" altLang="ko-KR" sz="1900" kern="1200" dirty="0" smtClean="0">
            <a:latin typeface="NIXGONFONTS-M V2.0" panose="020B0600000101010101" pitchFamily="34" charset="-127"/>
            <a:ea typeface="NIXGONFONTS-M V2.0" panose="020B0600000101010101" pitchFamily="34" charset="-127"/>
          </a:endParaRPr>
        </a:p>
        <a:p>
          <a:pPr lvl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 rot="-5400000">
        <a:off x="3400821" y="2468432"/>
        <a:ext cx="3400822" cy="1481604"/>
      </dsp:txXfrm>
    </dsp:sp>
    <dsp:sp modelId="{18C86651-CF6B-49B1-8BB5-C93D4D6E523D}">
      <dsp:nvSpPr>
        <dsp:cNvPr id="0" name=""/>
        <dsp:cNvSpPr/>
      </dsp:nvSpPr>
      <dsp:spPr>
        <a:xfrm>
          <a:off x="2380575" y="1481604"/>
          <a:ext cx="2040493" cy="987736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DX무궁화B" panose="02020600000000000000" pitchFamily="18" charset="-128"/>
            </a:rPr>
            <a:t>MK</a:t>
          </a:r>
          <a:endParaRPr lang="en-US" sz="5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  <a:ea typeface="DX무궁화B" panose="02020600000000000000" pitchFamily="18" charset="-128"/>
          </a:endParaRPr>
        </a:p>
      </dsp:txBody>
      <dsp:txXfrm>
        <a:off x="2428792" y="1529821"/>
        <a:ext cx="1944059" cy="8913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07AB6-23A7-4402-8B11-684754F9EE4D}">
      <dsp:nvSpPr>
        <dsp:cNvPr id="0" name=""/>
        <dsp:cNvSpPr/>
      </dsp:nvSpPr>
      <dsp:spPr>
        <a:xfrm>
          <a:off x="3439828" y="825"/>
          <a:ext cx="1424165" cy="728720"/>
        </a:xfrm>
        <a:prstGeom prst="round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CMF MK Celebration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MK </a:t>
          </a:r>
          <a:r>
            <a:rPr lang="ko-KR" alt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수련회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3475401" y="36398"/>
        <a:ext cx="1353019" cy="657574"/>
      </dsp:txXfrm>
    </dsp:sp>
    <dsp:sp modelId="{9E831455-8C21-46FE-ACDA-933D899C708B}">
      <dsp:nvSpPr>
        <dsp:cNvPr id="0" name=""/>
        <dsp:cNvSpPr/>
      </dsp:nvSpPr>
      <dsp:spPr>
        <a:xfrm>
          <a:off x="1624235" y="365185"/>
          <a:ext cx="5055351" cy="5055351"/>
        </a:xfrm>
        <a:custGeom>
          <a:avLst/>
          <a:gdLst/>
          <a:ahLst/>
          <a:cxnLst/>
          <a:rect l="0" t="0" r="0" b="0"/>
          <a:pathLst>
            <a:path>
              <a:moveTo>
                <a:pt x="3246208" y="104278"/>
              </a:moveTo>
              <a:arcTo wR="2527675" hR="2527675" stAng="17190900" swAng="899048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860EA7-7C07-4B2A-B75F-7C0CB1C9AC36}">
      <dsp:nvSpPr>
        <dsp:cNvPr id="0" name=""/>
        <dsp:cNvSpPr/>
      </dsp:nvSpPr>
      <dsp:spPr>
        <a:xfrm>
          <a:off x="4960727" y="741164"/>
          <a:ext cx="1957039" cy="728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MK </a:t>
          </a:r>
          <a:r>
            <a:rPr lang="ko-KR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성경 통독 </a:t>
          </a:r>
          <a:r>
            <a:rPr lang="en-US" altLang="ko-KR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&amp; Q.T.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(1</a:t>
          </a:r>
          <a:r>
            <a:rPr lang="ko-KR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년 </a:t>
          </a:r>
          <a:r>
            <a:rPr lang="en-US" altLang="ko-KR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1</a:t>
          </a:r>
          <a:r>
            <a:rPr lang="ko-KR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독 </a:t>
          </a:r>
          <a:r>
            <a:rPr lang="en-US" altLang="ko-KR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/ 1</a:t>
          </a:r>
          <a:r>
            <a:rPr lang="ko-KR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년 </a:t>
          </a:r>
          <a:r>
            <a:rPr lang="en-US" altLang="ko-KR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3</a:t>
          </a:r>
          <a:r>
            <a:rPr lang="ko-KR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독</a:t>
          </a:r>
          <a:r>
            <a:rPr lang="en-US" altLang="ko-KR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)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4996300" y="776737"/>
        <a:ext cx="1885893" cy="657574"/>
      </dsp:txXfrm>
    </dsp:sp>
    <dsp:sp modelId="{AE7FAEB1-03C6-4775-9C2E-5D6416C25FCB}">
      <dsp:nvSpPr>
        <dsp:cNvPr id="0" name=""/>
        <dsp:cNvSpPr/>
      </dsp:nvSpPr>
      <dsp:spPr>
        <a:xfrm>
          <a:off x="1648999" y="400878"/>
          <a:ext cx="5055351" cy="5055351"/>
        </a:xfrm>
        <a:custGeom>
          <a:avLst/>
          <a:gdLst/>
          <a:ahLst/>
          <a:cxnLst/>
          <a:rect l="0" t="0" r="0" b="0"/>
          <a:pathLst>
            <a:path>
              <a:moveTo>
                <a:pt x="4598520" y="1078281"/>
              </a:moveTo>
              <a:arcTo wR="2527675" hR="2527675" stAng="19500699" swAng="1524568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0C7F5-E231-44E8-843D-63E9DD79DD1C}">
      <dsp:nvSpPr>
        <dsp:cNvPr id="0" name=""/>
        <dsp:cNvSpPr/>
      </dsp:nvSpPr>
      <dsp:spPr>
        <a:xfrm>
          <a:off x="5768915" y="2519120"/>
          <a:ext cx="1859222" cy="728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MK </a:t>
          </a:r>
          <a:r>
            <a:rPr lang="ko-KR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주간 만남 </a:t>
          </a:r>
          <a:r>
            <a:rPr lang="en-US" altLang="ko-KR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/ </a:t>
          </a:r>
          <a:r>
            <a:rPr lang="ko-KR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멘토링</a:t>
          </a:r>
          <a:endParaRPr lang="en-US" altLang="ko-KR" sz="14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5804488" y="2554693"/>
        <a:ext cx="1788076" cy="657574"/>
      </dsp:txXfrm>
    </dsp:sp>
    <dsp:sp modelId="{D95EDF6D-032B-4944-85D7-E2E2F1D1BEE1}">
      <dsp:nvSpPr>
        <dsp:cNvPr id="0" name=""/>
        <dsp:cNvSpPr/>
      </dsp:nvSpPr>
      <dsp:spPr>
        <a:xfrm>
          <a:off x="1620872" y="606842"/>
          <a:ext cx="5055351" cy="5055351"/>
        </a:xfrm>
        <a:custGeom>
          <a:avLst/>
          <a:gdLst/>
          <a:ahLst/>
          <a:cxnLst/>
          <a:rect l="0" t="0" r="0" b="0"/>
          <a:pathLst>
            <a:path>
              <a:moveTo>
                <a:pt x="5052415" y="2649469"/>
              </a:moveTo>
              <a:arcTo wR="2527675" hR="2527675" stAng="165709" swAng="1135804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648F0-2B32-48CC-A46A-934F036CEF97}">
      <dsp:nvSpPr>
        <dsp:cNvPr id="0" name=""/>
        <dsp:cNvSpPr/>
      </dsp:nvSpPr>
      <dsp:spPr>
        <a:xfrm>
          <a:off x="5453450" y="4076660"/>
          <a:ext cx="1635001" cy="7287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MK 40</a:t>
          </a:r>
          <a:r>
            <a:rPr lang="ko-KR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일 성경 암송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5489023" y="4112233"/>
        <a:ext cx="1563855" cy="657574"/>
      </dsp:txXfrm>
    </dsp:sp>
    <dsp:sp modelId="{A97C0123-FED1-45A1-97F2-FE7DCAE74C72}">
      <dsp:nvSpPr>
        <dsp:cNvPr id="0" name=""/>
        <dsp:cNvSpPr/>
      </dsp:nvSpPr>
      <dsp:spPr>
        <a:xfrm>
          <a:off x="1843601" y="302850"/>
          <a:ext cx="5055351" cy="5055351"/>
        </a:xfrm>
        <a:custGeom>
          <a:avLst/>
          <a:gdLst/>
          <a:ahLst/>
          <a:cxnLst/>
          <a:rect l="0" t="0" r="0" b="0"/>
          <a:pathLst>
            <a:path>
              <a:moveTo>
                <a:pt x="4096775" y="4509359"/>
              </a:moveTo>
              <a:arcTo wR="2527675" hR="2527675" stAng="3097667" swAng="1474461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368B6E-7EF2-4F7C-89FF-68AC6F7F46B1}">
      <dsp:nvSpPr>
        <dsp:cNvPr id="0" name=""/>
        <dsp:cNvSpPr/>
      </dsp:nvSpPr>
      <dsp:spPr>
        <a:xfrm>
          <a:off x="3268635" y="5057002"/>
          <a:ext cx="1694823" cy="7287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MK </a:t>
          </a:r>
          <a:r>
            <a:rPr lang="ko-KR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가정 지역 심방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3304208" y="5092575"/>
        <a:ext cx="1623677" cy="657574"/>
      </dsp:txXfrm>
    </dsp:sp>
    <dsp:sp modelId="{66EE6A36-A19F-49C8-93F9-D27FC80F2E52}">
      <dsp:nvSpPr>
        <dsp:cNvPr id="0" name=""/>
        <dsp:cNvSpPr/>
      </dsp:nvSpPr>
      <dsp:spPr>
        <a:xfrm>
          <a:off x="1662346" y="380903"/>
          <a:ext cx="5055351" cy="5055351"/>
        </a:xfrm>
        <a:custGeom>
          <a:avLst/>
          <a:gdLst/>
          <a:ahLst/>
          <a:cxnLst/>
          <a:rect l="0" t="0" r="0" b="0"/>
          <a:pathLst>
            <a:path>
              <a:moveTo>
                <a:pt x="1598121" y="4878223"/>
              </a:moveTo>
              <a:arcTo wR="2527675" hR="2527675" stAng="6694617" swAng="1175882"/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ADA72-D278-4A5F-B673-E3365265EBC8}">
      <dsp:nvSpPr>
        <dsp:cNvPr id="0" name=""/>
        <dsp:cNvSpPr/>
      </dsp:nvSpPr>
      <dsp:spPr>
        <a:xfrm>
          <a:off x="1117602" y="4076657"/>
          <a:ext cx="2105619" cy="728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7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The Gospel 101 Study for MK  </a:t>
          </a:r>
        </a:p>
      </dsp:txBody>
      <dsp:txXfrm>
        <a:off x="1153175" y="4112230"/>
        <a:ext cx="2034473" cy="657574"/>
      </dsp:txXfrm>
    </dsp:sp>
    <dsp:sp modelId="{807A1BE9-2AB3-4E37-867D-06D93BEB4BBA}">
      <dsp:nvSpPr>
        <dsp:cNvPr id="0" name=""/>
        <dsp:cNvSpPr/>
      </dsp:nvSpPr>
      <dsp:spPr>
        <a:xfrm>
          <a:off x="1618362" y="326928"/>
          <a:ext cx="5055351" cy="5055351"/>
        </a:xfrm>
        <a:custGeom>
          <a:avLst/>
          <a:gdLst/>
          <a:ahLst/>
          <a:cxnLst/>
          <a:rect l="0" t="0" r="0" b="0"/>
          <a:pathLst>
            <a:path>
              <a:moveTo>
                <a:pt x="310867" y="3742133"/>
              </a:moveTo>
              <a:arcTo wR="2527675" hR="2527675" stAng="9077056" swAng="1161235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50F1F-B429-483E-9CB4-62873ADF018E}">
      <dsp:nvSpPr>
        <dsp:cNvPr id="0" name=""/>
        <dsp:cNvSpPr/>
      </dsp:nvSpPr>
      <dsp:spPr>
        <a:xfrm>
          <a:off x="958073" y="2528501"/>
          <a:ext cx="1332324" cy="728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MK </a:t>
          </a:r>
          <a:r>
            <a:rPr lang="ko-KR" alt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정기 예배</a:t>
          </a:r>
          <a:r>
            <a:rPr lang="ko-KR" altLang="en-US" sz="1400" kern="1200" dirty="0" smtClean="0">
              <a:latin typeface="NIXGONFONTS-M V2.0" panose="020B0600000101010101" pitchFamily="34" charset="-127"/>
              <a:ea typeface="NIXGONFONTS-M V2.0" panose="020B0600000101010101" pitchFamily="34" charset="-127"/>
            </a:rPr>
            <a:t> </a:t>
          </a:r>
          <a:endParaRPr lang="en-US" sz="1400" kern="1200" dirty="0">
            <a:latin typeface="NIXGONFONTS-M V2.0" panose="020B0600000101010101" pitchFamily="34" charset="-127"/>
            <a:ea typeface="NIXGONFONTS-M V2.0" panose="020B0600000101010101" pitchFamily="34" charset="-127"/>
          </a:endParaRPr>
        </a:p>
      </dsp:txBody>
      <dsp:txXfrm>
        <a:off x="993646" y="2564074"/>
        <a:ext cx="1261178" cy="657574"/>
      </dsp:txXfrm>
    </dsp:sp>
    <dsp:sp modelId="{64A65384-02E1-4744-B4C0-A3EECC22A4F0}">
      <dsp:nvSpPr>
        <dsp:cNvPr id="0" name=""/>
        <dsp:cNvSpPr/>
      </dsp:nvSpPr>
      <dsp:spPr>
        <a:xfrm>
          <a:off x="1624235" y="365185"/>
          <a:ext cx="5055351" cy="5055351"/>
        </a:xfrm>
        <a:custGeom>
          <a:avLst/>
          <a:gdLst/>
          <a:ahLst/>
          <a:cxnLst/>
          <a:rect l="0" t="0" r="0" b="0"/>
          <a:pathLst>
            <a:path>
              <a:moveTo>
                <a:pt x="28061" y="2152077"/>
              </a:moveTo>
              <a:arcTo wR="2527675" hR="2527675" stAng="11312728" swAng="1527460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C16D9-EC3D-40CA-9143-7A1ED6A8877A}">
      <dsp:nvSpPr>
        <dsp:cNvPr id="0" name=""/>
        <dsp:cNvSpPr/>
      </dsp:nvSpPr>
      <dsp:spPr>
        <a:xfrm>
          <a:off x="1359618" y="741164"/>
          <a:ext cx="2009910" cy="728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Joshua English Camp for MK &amp;PK</a:t>
          </a:r>
          <a:endParaRPr lang="en-US" sz="1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1395191" y="776737"/>
        <a:ext cx="1938764" cy="657574"/>
      </dsp:txXfrm>
    </dsp:sp>
    <dsp:sp modelId="{491E75D0-B348-43B4-9D5C-5D3883EA7D4A}">
      <dsp:nvSpPr>
        <dsp:cNvPr id="0" name=""/>
        <dsp:cNvSpPr/>
      </dsp:nvSpPr>
      <dsp:spPr>
        <a:xfrm>
          <a:off x="1624235" y="365185"/>
          <a:ext cx="5055351" cy="5055351"/>
        </a:xfrm>
        <a:custGeom>
          <a:avLst/>
          <a:gdLst/>
          <a:ahLst/>
          <a:cxnLst/>
          <a:rect l="0" t="0" r="0" b="0"/>
          <a:pathLst>
            <a:path>
              <a:moveTo>
                <a:pt x="1207001" y="372457"/>
              </a:moveTo>
              <a:arcTo wR="2527675" hR="2527675" stAng="14310052" swAng="899048"/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7FF54-C479-4FE6-A3BD-B87427E38FB6}">
      <dsp:nvSpPr>
        <dsp:cNvPr id="0" name=""/>
        <dsp:cNvSpPr/>
      </dsp:nvSpPr>
      <dsp:spPr>
        <a:xfrm>
          <a:off x="1177661" y="-39113"/>
          <a:ext cx="5883386" cy="5883386"/>
        </a:xfrm>
        <a:prstGeom prst="circularArrow">
          <a:avLst>
            <a:gd name="adj1" fmla="val 5544"/>
            <a:gd name="adj2" fmla="val 330680"/>
            <a:gd name="adj3" fmla="val 14500126"/>
            <a:gd name="adj4" fmla="val 16959187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0C103-1EDC-4914-95A0-A856B258EDA0}">
      <dsp:nvSpPr>
        <dsp:cNvPr id="0" name=""/>
        <dsp:cNvSpPr/>
      </dsp:nvSpPr>
      <dsp:spPr>
        <a:xfrm>
          <a:off x="3193360" y="158"/>
          <a:ext cx="1851989" cy="9259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선교사</a:t>
          </a:r>
          <a:endParaRPr lang="en-US" sz="22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3238563" y="45361"/>
        <a:ext cx="1761583" cy="835588"/>
      </dsp:txXfrm>
    </dsp:sp>
    <dsp:sp modelId="{FC5746EF-12C9-44F1-9F46-08409344BCB1}">
      <dsp:nvSpPr>
        <dsp:cNvPr id="0" name=""/>
        <dsp:cNvSpPr/>
      </dsp:nvSpPr>
      <dsp:spPr>
        <a:xfrm>
          <a:off x="5154902" y="944787"/>
          <a:ext cx="1851989" cy="9259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선교사로 파송</a:t>
          </a:r>
          <a:endParaRPr lang="en-US" altLang="ko-KR" sz="22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5200105" y="989990"/>
        <a:ext cx="1761583" cy="835588"/>
      </dsp:txXfrm>
    </dsp:sp>
    <dsp:sp modelId="{D9958718-155F-441F-A462-858B11994289}">
      <dsp:nvSpPr>
        <dsp:cNvPr id="0" name=""/>
        <dsp:cNvSpPr/>
      </dsp:nvSpPr>
      <dsp:spPr>
        <a:xfrm>
          <a:off x="5560366" y="3067349"/>
          <a:ext cx="2009982" cy="9259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새 언어와 문화 훈련</a:t>
          </a:r>
          <a:endParaRPr lang="en-US" altLang="ko-KR" sz="16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5605569" y="3112552"/>
        <a:ext cx="1919576" cy="835588"/>
      </dsp:txXfrm>
    </dsp:sp>
    <dsp:sp modelId="{62A70A64-5145-45E5-B9F1-47CEF73C3328}">
      <dsp:nvSpPr>
        <dsp:cNvPr id="0" name=""/>
        <dsp:cNvSpPr/>
      </dsp:nvSpPr>
      <dsp:spPr>
        <a:xfrm>
          <a:off x="4281934" y="4769512"/>
          <a:ext cx="1851989" cy="9259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정체성 혼돈</a:t>
          </a:r>
          <a:endParaRPr lang="en-US" altLang="ko-KR" sz="22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4327137" y="4814715"/>
        <a:ext cx="1761583" cy="835588"/>
      </dsp:txXfrm>
    </dsp:sp>
    <dsp:sp modelId="{C98D6B41-0F63-40E2-966F-ADA636CD3A1B}">
      <dsp:nvSpPr>
        <dsp:cNvPr id="0" name=""/>
        <dsp:cNvSpPr/>
      </dsp:nvSpPr>
      <dsp:spPr>
        <a:xfrm>
          <a:off x="2104786" y="4769512"/>
          <a:ext cx="1851989" cy="92599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주님과 만남</a:t>
          </a:r>
          <a:endParaRPr lang="en-US" altLang="ko-KR" sz="22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2149989" y="4814715"/>
        <a:ext cx="1761583" cy="835588"/>
      </dsp:txXfrm>
    </dsp:sp>
    <dsp:sp modelId="{78A44B07-9224-4BFE-8BA5-295501359489}">
      <dsp:nvSpPr>
        <dsp:cNvPr id="0" name=""/>
        <dsp:cNvSpPr/>
      </dsp:nvSpPr>
      <dsp:spPr>
        <a:xfrm>
          <a:off x="747356" y="3067349"/>
          <a:ext cx="1851989" cy="925994"/>
        </a:xfrm>
        <a:prstGeom prst="roundRect">
          <a:avLst/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은사 개발</a:t>
          </a:r>
          <a:endParaRPr lang="en-US" altLang="ko-KR" sz="22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792559" y="3112552"/>
        <a:ext cx="1761583" cy="835588"/>
      </dsp:txXfrm>
    </dsp:sp>
    <dsp:sp modelId="{9309C5AE-5F74-44C3-B441-8473083F7821}">
      <dsp:nvSpPr>
        <dsp:cNvPr id="0" name=""/>
        <dsp:cNvSpPr/>
      </dsp:nvSpPr>
      <dsp:spPr>
        <a:xfrm>
          <a:off x="1231817" y="944787"/>
          <a:ext cx="1851989" cy="925994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2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rPr>
            <a:t>부르심에 순종</a:t>
          </a:r>
          <a:endParaRPr lang="en-US" altLang="ko-KR" sz="2200" b="1" kern="1200" dirty="0" smtClean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1277020" y="989990"/>
        <a:ext cx="1761583" cy="835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7/9/2022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3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40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110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3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06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8ECBA-949D-484F-B70B-A1414E667E21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BB27-F3FC-4100-A22A-9D46C1544E4F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9BA3C-0633-4692-8161-3E1E9AD346A2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F6247-CFA7-4EBD-99F8-C37149E1A26F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873E-60B2-406A-B362-A8657393A886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204-4151-4821-818D-E5DCEAA7C46F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0ABD-B01B-4AA0-84CA-0C21EEED9915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E2199-E52C-4060-8088-50031C7586C3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55E00-01A7-4D49-9803-C08EA76115AE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470D-25B7-49F8-A8D9-D587319BEEED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124E-08E6-4B41-B8D7-E8A212500A30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AB45B-A52A-4ACA-A9DE-8635171A3064}" type="datetime1">
              <a:rPr lang="en-US" smtClean="0"/>
              <a:t>7/9/2022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YOUNG JUN TAK (071322@KWMC)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5118" y="3882977"/>
            <a:ext cx="10981765" cy="398878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MK Ministry </a:t>
            </a:r>
            <a:r>
              <a:rPr lang="en-US" b="1" dirty="0" smtClean="0">
                <a:solidFill>
                  <a:schemeClr val="bg1"/>
                </a:solidFill>
              </a:rPr>
              <a:t>in Peru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다음세대 선교사 세우기</a:t>
            </a:r>
            <a:r>
              <a:rPr lang="en-US" altLang="ko-KR" sz="3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/>
            </a:r>
            <a:br>
              <a:rPr lang="en-US" altLang="ko-KR" sz="3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</a:br>
            <a:r>
              <a:rPr lang="en-US" altLang="ko-KR" sz="3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무궁화B" panose="02020600000000000000" pitchFamily="18" charset="-128"/>
                <a:ea typeface="DX무궁화B" panose="02020600000000000000" pitchFamily="18" charset="-128"/>
              </a:rPr>
              <a:t/>
            </a:r>
            <a:br>
              <a:rPr lang="en-US" altLang="ko-KR" sz="36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무궁화B" panose="02020600000000000000" pitchFamily="18" charset="-128"/>
                <a:ea typeface="DX무궁화B" panose="02020600000000000000" pitchFamily="18" charset="-128"/>
              </a:rPr>
            </a:b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탁영준</a:t>
            </a:r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탁정원 선교사 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altLang="ko-KR" sz="36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무궁화B" panose="02020600000000000000" pitchFamily="18" charset="-128"/>
                <a:ea typeface="DX무궁화B" panose="02020600000000000000" pitchFamily="18" charset="-128"/>
              </a:rPr>
              <a:t>(</a:t>
            </a:r>
            <a:r>
              <a:rPr lang="ko-KR" altLang="en-US" sz="36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무궁화B" panose="02020600000000000000" pitchFamily="18" charset="-128"/>
                <a:ea typeface="DX무궁화B" panose="02020600000000000000" pitchFamily="18" charset="-128"/>
              </a:rPr>
              <a:t>다음세대 선교사 세우기</a:t>
            </a:r>
            <a:r>
              <a:rPr lang="en-US" altLang="ko-KR" sz="36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무궁화B" panose="02020600000000000000" pitchFamily="18" charset="-128"/>
                <a:ea typeface="DX무궁화B" panose="02020600000000000000" pitchFamily="18" charset="-128"/>
              </a:rPr>
              <a:t>)</a:t>
            </a:r>
            <a:br>
              <a:rPr lang="en-US" altLang="ko-KR" sz="36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X무궁화B" panose="02020600000000000000" pitchFamily="18" charset="-128"/>
                <a:ea typeface="DX무궁화B" panose="02020600000000000000" pitchFamily="18" charset="-128"/>
              </a:rPr>
            </a:br>
            <a:endParaRPr lang="en-US" sz="36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MK</a:t>
            </a:r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의 축복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986756" y="2569531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남편 교실 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8573396"/>
              </p:ext>
            </p:extLst>
          </p:nvPr>
        </p:nvGraphicFramePr>
        <p:xfrm>
          <a:off x="2695178" y="2070846"/>
          <a:ext cx="6801644" cy="3950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48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/>
          </p:nvPr>
        </p:nvGraphicFramePr>
        <p:xfrm>
          <a:off x="2082799" y="821265"/>
          <a:ext cx="8567271" cy="5785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403411" y="385482"/>
            <a:ext cx="3231040" cy="860612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H.C.A </a:t>
            </a:r>
            <a:r>
              <a:rPr lang="ko-KR" altLang="en-US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사역 소개</a:t>
            </a:r>
            <a:endParaRPr lang="en-US" altLang="ko-KR" sz="3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Britannic Bold" panose="020B0903060703020204" pitchFamily="34" charset="0"/>
              <a:ea typeface="NIXGONFONTS-M V2.0" panose="020B0600000101010101" pitchFamily="34" charset="-127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650069" y="4186518"/>
            <a:ext cx="137160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구제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650069" y="5262283"/>
            <a:ext cx="1371601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고아원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650068" y="3041402"/>
            <a:ext cx="1371601" cy="914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선교 스페인어</a:t>
            </a:r>
            <a:endParaRPr lang="en-US" altLang="ko-KR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Microsoft Sans Serif" panose="020B0604020202020204" pitchFamily="34" charset="0"/>
              </a:rPr>
              <a:t>교실 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835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419263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MK 1 on 1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멘토링 사역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ta-dotum(TTF)-SemiBold" panose="02020603020101020101" pitchFamily="18" charset="-127"/>
                <a:ea typeface="Arita-dotum(TTF)-SemiBold" panose="02020603020101020101" pitchFamily="18" charset="-127"/>
              </a:rPr>
              <a:t/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ta-dotum(TTF)-SemiBold" panose="02020603020101020101" pitchFamily="18" charset="-127"/>
                <a:ea typeface="Arita-dotum(TTF)-SemiBold" panose="02020603020101020101" pitchFamily="18" charset="-127"/>
              </a:rPr>
            </a:b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rita-dotum(TTF)-SemiBold" panose="02020603020101020101" pitchFamily="18" charset="-127"/>
              <a:ea typeface="Arita-dotum(TTF)-SemiBold" panose="02020603020101020101" pitchFamily="18" charset="-12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12832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="" xmlns:a16="http://schemas.microsoft.com/office/drawing/2014/main" id="{9F23A462-D581-4451-A275-D8FA412E14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947862" y="1982481"/>
            <a:ext cx="1362869" cy="13913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3FAD125B-9A3B-49A4-B9EC-C8A6D3CF9C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321859" y="4071324"/>
            <a:ext cx="946010" cy="104752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233E4AB5-6FC1-4454-9421-850EF5A4AD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40123448-0B37-4226-B26C-A3081E6142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="" xmlns:a16="http://schemas.microsoft.com/office/drawing/2014/main" id="{355211EE-8286-42CD-A4AF-EDD1186B28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="" xmlns:a16="http://schemas.microsoft.com/office/drawing/2014/main" id="{D3287700-63E7-4098-B825-B123C11134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93539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="" xmlns:a16="http://schemas.microsoft.com/office/drawing/2014/main" id="{69943F00-C6CB-4F10-A02B-801F37984D4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="" xmlns:a16="http://schemas.microsoft.com/office/drawing/2014/main" id="{78C71AAC-D0D2-4BBF-B302-54163A284E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 flipH="1">
            <a:off x="3267869" y="2678142"/>
            <a:ext cx="42862" cy="1916944"/>
          </a:xfrm>
          <a:prstGeom prst="bentConnector3">
            <a:avLst>
              <a:gd name="adj1" fmla="val -53334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331AB5AC-284A-472B-B8E5-2F198F4E96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="" xmlns:a16="http://schemas.microsoft.com/office/drawing/2014/main" id="{91394D4E-BC7A-418D-B233-6C374456AE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="" xmlns:a16="http://schemas.microsoft.com/office/drawing/2014/main" id="{61AAA85B-D8C7-43BE-844A-6252650151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="" xmlns:a16="http://schemas.microsoft.com/office/drawing/2014/main" id="{4741AA56-D9ED-492E-8385-5CB8274B12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87289"/>
            <a:ext cx="12700" cy="3556256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2064496" y="2545637"/>
            <a:ext cx="114986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MK</a:t>
            </a:r>
            <a:r>
              <a:rPr lang="en-US" altLang="ko-KR" sz="1600" dirty="0" smtClean="0">
                <a:solidFill>
                  <a:schemeClr val="bg1"/>
                </a:solidFill>
                <a:latin typeface="DX무궁화B" panose="02020600000000000000" pitchFamily="18" charset="-128"/>
                <a:ea typeface="DX무궁화B" panose="02020600000000000000" pitchFamily="18" charset="-128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230123"/>
            <a:ext cx="1371600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MK 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수련회</a:t>
            </a: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심방</a:t>
            </a: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 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야외활동</a:t>
            </a:r>
            <a:endParaRPr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algn="ctr"/>
            <a:endParaRPr lang="en-US" sz="1600" dirty="0">
              <a:solidFill>
                <a:schemeClr val="bg1"/>
              </a:solidFill>
              <a:ea typeface="DX무궁화B" panose="02020600000000000000" pitchFamily="18" charset="-128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614843"/>
            <a:ext cx="137160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매주 개인 면담</a:t>
            </a:r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95568" y="3507119"/>
            <a:ext cx="1371600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분별 훈련</a:t>
            </a: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</a:p>
          <a:p>
            <a:pPr algn="ctr"/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복음 </a:t>
            </a:r>
            <a:r>
              <a:rPr lang="en-US" altLang="ko-KR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101 </a:t>
            </a:r>
            <a:r>
              <a:rPr lang="ko-KR" altLang="en-US" sz="1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성경공부</a:t>
            </a:r>
            <a:endParaRPr 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9006680" y="1494848"/>
            <a:ext cx="1371600" cy="984885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경건 훈련</a:t>
            </a: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altLang="ko-KR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Q.T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노트</a:t>
            </a:r>
            <a:endParaRPr lang="en-US" altLang="ko-KR" sz="1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감사노트 </a:t>
            </a: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&amp;</a:t>
            </a:r>
            <a:r>
              <a:rPr lang="ko-KR" altLang="en-US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결단</a:t>
            </a:r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endParaRPr lang="en-US" sz="1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35822"/>
            <a:ext cx="1371600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관계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(4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계절</a:t>
            </a:r>
            <a:r>
              <a:rPr lang="en-US" altLang="ko-KR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</a:t>
            </a:r>
            <a:r>
              <a:rPr lang="ko-KR" altLang="en-US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훈련</a:t>
            </a:r>
            <a:endParaRPr 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Snip Diagonal Corner Rectangle 1"/>
          <p:cNvSpPr/>
          <p:nvPr/>
        </p:nvSpPr>
        <p:spPr>
          <a:xfrm>
            <a:off x="0" y="621058"/>
            <a:ext cx="4455459" cy="1026103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우리는 선교사자녀들이 하나님의 부르심을 찾고</a:t>
            </a:r>
            <a:r>
              <a:rPr lang="en-US" altLang="ko-KR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각자의 은사대로 준비되어 </a:t>
            </a:r>
            <a:r>
              <a:rPr lang="ko-KR" altLang="en-US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다음 세대 선교사로 세움 받도록 </a:t>
            </a:r>
            <a:r>
              <a:rPr lang="ko-KR" altLang="en-US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돕습니다</a:t>
            </a:r>
            <a:r>
              <a:rPr lang="en-US" altLang="ko-KR" sz="1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9F23A462-D581-4451-A275-D8FA412E14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149349" y="3220905"/>
            <a:ext cx="1203792" cy="125106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176313" y="3643809"/>
            <a:ext cx="114986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MK</a:t>
            </a:r>
            <a:r>
              <a:rPr lang="en-US" altLang="ko-KR" sz="1600" dirty="0" smtClean="0">
                <a:solidFill>
                  <a:schemeClr val="bg1"/>
                </a:solidFill>
                <a:latin typeface="DX무궁화B" panose="02020600000000000000" pitchFamily="18" charset="-128"/>
                <a:ea typeface="DX무궁화B" panose="02020600000000000000" pitchFamily="18" charset="-128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2216197" y="4471974"/>
            <a:ext cx="1149864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MK</a:t>
            </a:r>
            <a:r>
              <a:rPr lang="en-US" altLang="ko-KR" sz="1600" dirty="0" smtClean="0">
                <a:solidFill>
                  <a:schemeClr val="bg1"/>
                </a:solidFill>
                <a:latin typeface="DX무궁화B" panose="02020600000000000000" pitchFamily="18" charset="-128"/>
                <a:ea typeface="DX무궁화B" panose="02020600000000000000" pitchFamily="18" charset="-128"/>
              </a:rPr>
              <a:t> </a:t>
            </a:r>
            <a:r>
              <a:rPr lang="ko-KR" altLang="en-US" sz="1600" dirty="0" smtClean="0">
                <a:solidFill>
                  <a:schemeClr val="bg1"/>
                </a:solidFill>
              </a:rPr>
              <a:t>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032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=""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03969" y="522898"/>
            <a:ext cx="358803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다음세대 선교사 세우기 과정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0983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=""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456943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남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=""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여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=""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CMF </a:t>
            </a:r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결혼 교실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=""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599454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결혼 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=""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95568" y="3599452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건강한 교회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9006680" y="1864178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건강한 가정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=""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42043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건강한 선교</a:t>
            </a: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2043112" y="855298"/>
          <a:ext cx="8317706" cy="569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4988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기도 제목</a:t>
            </a:r>
            <a:endParaRPr lang="en-US" sz="4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nip and Round Single Corner Rectangle 4"/>
          <p:cNvSpPr/>
          <p:nvPr/>
        </p:nvSpPr>
        <p:spPr>
          <a:xfrm>
            <a:off x="1609165" y="966097"/>
            <a:ext cx="8973670" cy="914400"/>
          </a:xfrm>
          <a:prstGeom prst="snip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탁영준 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탁정원 선교사가 항상 성령 충만하여 주님 주신 사명에 충성하며 순종하도록</a:t>
            </a: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  <a:cs typeface="Microsoft Sans Serif" panose="020B0604020202020204" pitchFamily="34" charset="0"/>
            </a:endParaRPr>
          </a:p>
        </p:txBody>
      </p:sp>
      <p:sp>
        <p:nvSpPr>
          <p:cNvPr id="6" name="Snip and Round Single Corner Rectangle 5"/>
          <p:cNvSpPr/>
          <p:nvPr/>
        </p:nvSpPr>
        <p:spPr>
          <a:xfrm>
            <a:off x="1609165" y="2040026"/>
            <a:ext cx="8973670" cy="914400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 indent="-233363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2. MK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들이 개인적으로 하나님을 만나고 부르심을 깨달아 </a:t>
            </a:r>
            <a:r>
              <a:rPr lang="ko-KR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다음 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세대 </a:t>
            </a:r>
            <a:r>
              <a:rPr lang="ko-KR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복음의 일꾼으로 감당하기 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위해 세워지도록</a:t>
            </a:r>
            <a:endParaRPr lang="en-US" altLang="ko-K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" name="Snip and Round Single Corner Rectangle 7"/>
          <p:cNvSpPr/>
          <p:nvPr/>
        </p:nvSpPr>
        <p:spPr>
          <a:xfrm>
            <a:off x="1609165" y="3113955"/>
            <a:ext cx="8973670" cy="914400"/>
          </a:xfrm>
          <a:prstGeom prst="snip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 indent="-233363"/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3</a:t>
            </a:r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. MK 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들이 자신들을 위해 준비되어진 곳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은혜 받는 곳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다시 은혜의 자리로 돌아오고 싶어할 </a:t>
            </a:r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MK 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선교센터가 준비되어지도록 </a:t>
            </a:r>
            <a:endParaRPr lang="en-US" altLang="ko-K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1609165" y="4187884"/>
            <a:ext cx="8973670" cy="914400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4</a:t>
            </a:r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. </a:t>
            </a:r>
            <a:r>
              <a:rPr lang="ko-KR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우리 부부가 </a:t>
            </a:r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항상 육체적으로 강건하여 거침없이 사역들을 담당할 수 있도록 </a:t>
            </a:r>
            <a:endParaRPr lang="en-US" altLang="ko-KR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499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2A21665-C64F-4BDA-B2DE-442D70605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xmlns="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xmlns="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625" y="5250859"/>
            <a:ext cx="9206752" cy="664797"/>
          </a:xfrm>
        </p:spPr>
        <p:txBody>
          <a:bodyPr wrap="square" lIns="0" tIns="0" rIns="0" bIns="0" anchor="ctr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Thank You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DX무궁화B" panose="02020600000000000000" pitchFamily="18" charset="-128"/>
                <a:ea typeface="DX무궁화B" panose="02020600000000000000" pitchFamily="18" charset="-128"/>
              </a:rPr>
              <a:t/>
            </a:r>
            <a:b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DX무궁화B" panose="02020600000000000000" pitchFamily="18" charset="-128"/>
                <a:ea typeface="DX무궁화B" panose="02020600000000000000" pitchFamily="18" charset="-128"/>
              </a:rPr>
            </a:b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MK </a:t>
            </a:r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사역으로 하나님의 부르심</a:t>
            </a:r>
            <a:r>
              <a:rPr lang="ko-KR" altLang="en-US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accent4">
                    <a:lumMod val="75000"/>
                  </a:schemeClr>
                </a:solidFill>
              </a:rPr>
            </a:br>
            <a:endParaRPr lang="en-US" sz="3100" dirty="0">
              <a:solidFill>
                <a:schemeClr val="accent4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365125"/>
          </a:xfrm>
        </p:spPr>
        <p:txBody>
          <a:bodyPr/>
          <a:lstStyle/>
          <a:p>
            <a:r>
              <a:rPr lang="en-US" dirty="0" smtClean="0"/>
              <a:t>YOUNG JUN TAK (071322@KWMC)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9526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CMF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선교원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MK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사역</a:t>
            </a:r>
            <a:endParaRPr lang="en-US" altLang="ko-KR" sz="28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</a:t>
            </a:r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ith H. C. A</a:t>
            </a:r>
          </a:p>
          <a:p>
            <a:pPr algn="ctr"/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3C1CAF08-13B9-48BA-A271-8CE5B568A664}"/>
              </a:ext>
            </a:extLst>
          </p:cNvPr>
          <p:cNvSpPr/>
          <p:nvPr/>
        </p:nvSpPr>
        <p:spPr>
          <a:xfrm>
            <a:off x="123008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CMF</a:t>
            </a:r>
            <a:r>
              <a:rPr lang="ko-KR" altLang="en-US" b="1" dirty="0" smtClean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>Internacional MK </a:t>
            </a:r>
            <a:r>
              <a:rPr lang="ko-KR" altLang="en-US" b="1" dirty="0" smtClean="0">
                <a:latin typeface="+mj-lt"/>
              </a:rPr>
              <a:t>사역</a:t>
            </a:r>
            <a:r>
              <a:rPr lang="en-US" b="1" dirty="0" smtClean="0">
                <a:latin typeface="+mj-lt"/>
              </a:rPr>
              <a:t> </a:t>
            </a:r>
            <a:r>
              <a:rPr lang="en-US" sz="1200" b="1" dirty="0">
                <a:latin typeface="+mj-lt"/>
              </a:rPr>
              <a:t>with</a:t>
            </a:r>
            <a:r>
              <a:rPr lang="en-US" sz="1600" b="1" dirty="0">
                <a:latin typeface="+mj-lt"/>
              </a:rPr>
              <a:t> H.C.A</a:t>
            </a:r>
            <a:r>
              <a:rPr lang="en-US" b="1" dirty="0">
                <a:latin typeface="+mj-lt"/>
              </a:rPr>
              <a:t>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D1B1E083-D07C-4934-9782-F7CCA3539ACF}"/>
              </a:ext>
            </a:extLst>
          </p:cNvPr>
          <p:cNvSpPr/>
          <p:nvPr/>
        </p:nvSpPr>
        <p:spPr>
          <a:xfrm>
            <a:off x="6313716" y="1347561"/>
            <a:ext cx="4967514" cy="66479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H.C.A 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사역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 PERU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algn="ctr"/>
            <a:endParaRPr lang="en-US" b="1" dirty="0">
              <a:latin typeface="+mj-lt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xmlns="" id="{EBD06280-71F4-4832-A31C-772537FAE929}"/>
              </a:ext>
            </a:extLst>
          </p:cNvPr>
          <p:cNvSpPr/>
          <p:nvPr/>
        </p:nvSpPr>
        <p:spPr>
          <a:xfrm rot="16200000">
            <a:off x="-106838" y="4864308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Special &amp; Short Term Ministry</a:t>
            </a:r>
            <a:endParaRPr lang="en-US" b="1" dirty="0">
              <a:latin typeface="+mj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xmlns="" id="{C917D965-B5BB-41DC-BB5E-C27AF802DD50}"/>
              </a:ext>
            </a:extLst>
          </p:cNvPr>
          <p:cNvSpPr/>
          <p:nvPr/>
        </p:nvSpPr>
        <p:spPr>
          <a:xfrm rot="16200000">
            <a:off x="-106838" y="2758556"/>
            <a:ext cx="1972763" cy="6647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+mj-lt"/>
              </a:rPr>
              <a:t>Regular Ministry</a:t>
            </a:r>
            <a:endParaRPr lang="en-US" b="1" dirty="0">
              <a:latin typeface="+mj-lt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B31A2EAE-EBE4-4CB7-9D0A-105837E80B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6255658" y="2104573"/>
            <a:ext cx="0" cy="407851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5842CE6B-862D-4B18-B10B-3436A7D24058}"/>
              </a:ext>
            </a:extLst>
          </p:cNvPr>
          <p:cNvSpPr/>
          <p:nvPr/>
        </p:nvSpPr>
        <p:spPr>
          <a:xfrm>
            <a:off x="6502178" y="2087455"/>
            <a:ext cx="4291328" cy="187743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ko-KR" altLang="en-US" sz="12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매일 </a:t>
            </a:r>
            <a:r>
              <a:rPr lang="en-US" altLang="ko-KR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MK </a:t>
            </a:r>
            <a:r>
              <a:rPr lang="ko-KR" altLang="en-US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성경 통독 </a:t>
            </a:r>
            <a:r>
              <a:rPr lang="en-US" altLang="ko-KR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(3</a:t>
            </a:r>
            <a:r>
              <a:rPr lang="ko-KR" altLang="en-US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회 </a:t>
            </a:r>
            <a:r>
              <a:rPr lang="en-US" altLang="ko-KR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/ 1</a:t>
            </a:r>
            <a:r>
              <a:rPr lang="ko-KR" altLang="en-US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회</a:t>
            </a:r>
            <a:r>
              <a:rPr lang="en-US" altLang="ko-KR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) </a:t>
            </a:r>
            <a:r>
              <a:rPr lang="ko-KR" altLang="en-US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및 매일 </a:t>
            </a:r>
            <a:r>
              <a:rPr lang="en-US" altLang="ko-KR" sz="12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Q.T.</a:t>
            </a:r>
          </a:p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altLang="ko-KR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MK </a:t>
            </a:r>
            <a:r>
              <a:rPr lang="ko-KR" altLang="en-US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예배 </a:t>
            </a:r>
            <a:r>
              <a:rPr lang="en-US" altLang="ko-KR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(2</a:t>
            </a:r>
            <a:r>
              <a:rPr lang="ko-KR" altLang="en-US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주마다 주일 오후 </a:t>
            </a:r>
            <a:r>
              <a:rPr lang="en-US" altLang="ko-KR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4</a:t>
            </a:r>
            <a:r>
              <a:rPr lang="ko-KR" altLang="en-US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시</a:t>
            </a:r>
            <a:r>
              <a:rPr lang="en-US" altLang="ko-KR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</a:p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MK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를 위한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The Gospel 101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성경 공부</a:t>
            </a:r>
          </a:p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ko-KR" altLang="en-US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매주 </a:t>
            </a:r>
            <a:r>
              <a:rPr lang="en-US" altLang="ko-KR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MK </a:t>
            </a:r>
            <a:r>
              <a:rPr lang="ko-KR" altLang="en-US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개인 </a:t>
            </a:r>
            <a:r>
              <a:rPr lang="ko-KR" altLang="en-US" sz="12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면담</a:t>
            </a:r>
            <a:endParaRPr lang="en-US" altLang="ko-KR" sz="1200" b="1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ko-KR" altLang="en-US" sz="12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지역 </a:t>
            </a:r>
            <a:r>
              <a:rPr lang="en-US" altLang="ko-KR" sz="12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MK </a:t>
            </a:r>
            <a:r>
              <a:rPr lang="ko-KR" altLang="en-US" sz="12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가정 심방 </a:t>
            </a:r>
            <a:endParaRPr lang="en-US" altLang="ko-KR" sz="1200" b="1" dirty="0" smtClean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>
              <a:spcBef>
                <a:spcPts val="1200"/>
              </a:spcBef>
              <a:buClr>
                <a:schemeClr val="tx2"/>
              </a:buClr>
            </a:pPr>
            <a:r>
              <a:rPr lang="ko-KR" altLang="en-US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스페인어 교실 </a:t>
            </a:r>
            <a:r>
              <a:rPr lang="en-US" altLang="ko-KR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월</a:t>
            </a:r>
            <a:r>
              <a:rPr lang="en-US" altLang="ko-KR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수</a:t>
            </a:r>
            <a:r>
              <a:rPr lang="en-US" altLang="ko-KR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200" b="1" dirty="0">
                <a:latin typeface="Gulim" panose="020B0600000101010101" pitchFamily="34" charset="-127"/>
                <a:ea typeface="Gulim" panose="020B0600000101010101" pitchFamily="34" charset="-127"/>
              </a:rPr>
              <a:t>금</a:t>
            </a:r>
            <a:r>
              <a:rPr lang="en-US" altLang="ko-KR" sz="12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  <a:endParaRPr lang="en-US" altLang="ko-KR" sz="12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85888" y="2172441"/>
            <a:ext cx="486977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MK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북미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(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미국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캐나다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)</a:t>
            </a:r>
          </a:p>
          <a:p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Segoe UI" panose="020B0502040204020203" pitchFamily="34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MK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영국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 (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런던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웨일즈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)</a:t>
            </a:r>
          </a:p>
          <a:p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Segoe UI" panose="020B0502040204020203" pitchFamily="34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MK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중동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(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요르단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)</a:t>
            </a:r>
          </a:p>
          <a:p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  <a:cs typeface="Segoe UI" panose="020B0502040204020203" pitchFamily="34" charset="0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MK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유럽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(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그리스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오스트리아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독일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불가리아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루마니아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크로아티아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)</a:t>
            </a:r>
          </a:p>
          <a:p>
            <a:r>
              <a:rPr lang="en-US" altLang="ko-KR" sz="11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</a:p>
          <a:p>
            <a:r>
              <a:rPr lang="en-US" altLang="ko-KR" sz="1100" b="1" dirty="0">
                <a:latin typeface="Gulim" panose="020B0600000101010101" pitchFamily="34" charset="-127"/>
                <a:ea typeface="Gulim" panose="020B0600000101010101" pitchFamily="34" charset="-127"/>
              </a:rPr>
              <a:t>MK </a:t>
            </a:r>
            <a:r>
              <a:rPr lang="ko-KR" altLang="en-US" sz="1100" b="1" dirty="0">
                <a:latin typeface="Gulim" panose="020B0600000101010101" pitchFamily="34" charset="-127"/>
                <a:ea typeface="Gulim" panose="020B0600000101010101" pitchFamily="34" charset="-127"/>
              </a:rPr>
              <a:t>중남미 </a:t>
            </a:r>
            <a:r>
              <a:rPr lang="en-US" altLang="ko-KR" sz="1100" b="1" dirty="0"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sz="1100" b="1" dirty="0">
                <a:latin typeface="Gulim" panose="020B0600000101010101" pitchFamily="34" charset="-127"/>
                <a:ea typeface="Gulim" panose="020B0600000101010101" pitchFamily="34" charset="-127"/>
              </a:rPr>
              <a:t>온두라스</a:t>
            </a:r>
            <a:r>
              <a:rPr lang="en-US" altLang="ko-KR" sz="1100" b="1" dirty="0"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100" b="1" dirty="0">
                <a:latin typeface="Gulim" panose="020B0600000101010101" pitchFamily="34" charset="-127"/>
                <a:ea typeface="Gulim" panose="020B0600000101010101" pitchFamily="34" charset="-127"/>
              </a:rPr>
              <a:t>코스타리카</a:t>
            </a:r>
            <a:r>
              <a:rPr lang="en-US" altLang="ko-KR" sz="1100" b="1" dirty="0"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100" b="1" dirty="0">
                <a:latin typeface="Gulim" panose="020B0600000101010101" pitchFamily="34" charset="-127"/>
                <a:ea typeface="Gulim" panose="020B0600000101010101" pitchFamily="34" charset="-127"/>
              </a:rPr>
              <a:t>파나마</a:t>
            </a:r>
            <a:r>
              <a:rPr lang="en-US" altLang="ko-KR" sz="1100" b="1" dirty="0"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100" b="1" dirty="0">
                <a:latin typeface="Gulim" panose="020B0600000101010101" pitchFamily="34" charset="-127"/>
                <a:ea typeface="Gulim" panose="020B0600000101010101" pitchFamily="34" charset="-127"/>
              </a:rPr>
              <a:t>브라질</a:t>
            </a:r>
            <a:r>
              <a:rPr lang="en-US" altLang="ko-KR" sz="1100" b="1" dirty="0"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100" b="1" dirty="0">
                <a:latin typeface="Gulim" panose="020B0600000101010101" pitchFamily="34" charset="-127"/>
                <a:ea typeface="Gulim" panose="020B0600000101010101" pitchFamily="34" charset="-127"/>
              </a:rPr>
              <a:t>파라과이</a:t>
            </a:r>
            <a:r>
              <a:rPr lang="en-US" altLang="ko-KR" sz="1100" b="1" dirty="0">
                <a:latin typeface="Gulim" panose="020B0600000101010101" pitchFamily="34" charset="-127"/>
                <a:ea typeface="Gulim" panose="020B0600000101010101" pitchFamily="34" charset="-127"/>
              </a:rPr>
              <a:t>, </a:t>
            </a:r>
            <a:r>
              <a:rPr lang="ko-KR" altLang="en-US" sz="1100" b="1" dirty="0">
                <a:latin typeface="Gulim" panose="020B0600000101010101" pitchFamily="34" charset="-127"/>
                <a:ea typeface="Gulim" panose="020B0600000101010101" pitchFamily="34" charset="-127"/>
              </a:rPr>
              <a:t>아르헨티나</a:t>
            </a:r>
            <a:r>
              <a:rPr lang="en-US" altLang="ko-KR" sz="11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)</a:t>
            </a:r>
          </a:p>
          <a:p>
            <a:endParaRPr lang="en-US" altLang="ko-KR" sz="1100" b="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MK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아시아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(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한국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태국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sz="11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조지아</a:t>
            </a:r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)</a:t>
            </a:r>
            <a:r>
              <a:rPr lang="en-US" altLang="ko-KR" sz="1100" dirty="0" smtClean="0">
                <a:latin typeface="DX무궁화B" panose="02020600000000000000" pitchFamily="18" charset="-128"/>
                <a:ea typeface="DX무궁화B" panose="02020600000000000000" pitchFamily="18" charset="-128"/>
              </a:rPr>
              <a:t>     </a:t>
            </a:r>
            <a:endParaRPr lang="en-US" altLang="ko-KR" sz="1200" dirty="0">
              <a:latin typeface="NIXGONFONTS-M V2.0" panose="020B0600000101010101" pitchFamily="34" charset="-127"/>
              <a:ea typeface="NIXGONFONTS-M V2.0" panose="020B0600000101010101" pitchFamily="34" charset="-127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31A2EAE-EBE4-4CB7-9D0A-105837E80B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1288144" y="4136353"/>
            <a:ext cx="10051144" cy="677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60773" y="4205361"/>
            <a:ext cx="486239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>
                <a:latin typeface="Gulim" panose="020B0600000101010101" pitchFamily="34" charset="-127"/>
                <a:ea typeface="Gulim" panose="020B0600000101010101" pitchFamily="34" charset="-127"/>
              </a:rPr>
              <a:t>Joshua </a:t>
            </a:r>
            <a:r>
              <a:rPr lang="en-US" altLang="ko-KR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English Camp</a:t>
            </a:r>
          </a:p>
          <a:p>
            <a:endParaRPr lang="en-US" altLang="ko-KR" sz="1200" b="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en-US" altLang="ko-KR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MK 40</a:t>
            </a:r>
            <a:r>
              <a:rPr lang="ko-KR" altLang="en-US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일 성경 암송</a:t>
            </a:r>
            <a:endParaRPr lang="en-US" altLang="ko-KR" sz="1400" b="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endParaRPr lang="en-US" altLang="ko-KR" sz="1200" b="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en-US" altLang="ko-KR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MK</a:t>
            </a:r>
            <a:r>
              <a:rPr lang="ko-KR" altLang="en-US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와 함께 구제 사역</a:t>
            </a:r>
            <a:endParaRPr lang="en-US" altLang="ko-KR" sz="1400" b="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endParaRPr lang="en-US" altLang="ko-KR" sz="1200" b="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ko-KR" altLang="en-US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고아원 방문 사역</a:t>
            </a:r>
            <a:endParaRPr lang="en-US" altLang="ko-KR" sz="1400" b="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endParaRPr lang="en-US" altLang="ko-KR" sz="1200" b="1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7944" y="4241572"/>
            <a:ext cx="4811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세계 각 국에서 ‘</a:t>
            </a:r>
            <a:r>
              <a:rPr lang="en-US" altLang="ko-KR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CMF MK Celebration’ </a:t>
            </a:r>
          </a:p>
          <a:p>
            <a:endParaRPr lang="en-US" altLang="ko-KR" sz="1400" b="1" dirty="0"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r>
              <a:rPr lang="ko-KR" altLang="en-US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세계 각 국에서 ‘</a:t>
            </a:r>
            <a:r>
              <a:rPr lang="en-US" altLang="ko-KR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CMF </a:t>
            </a:r>
            <a:r>
              <a:rPr lang="ko-KR" altLang="en-US" sz="1400" b="1" dirty="0">
                <a:latin typeface="Gulim" panose="020B0600000101010101" pitchFamily="34" charset="-127"/>
                <a:ea typeface="Gulim" panose="020B0600000101010101" pitchFamily="34" charset="-127"/>
              </a:rPr>
              <a:t>선교사 부부축제’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YOUNG JUN TAK (071322@KWMC)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641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40" grpId="0"/>
      <p:bldP spid="3" grpId="0"/>
      <p:bldP spid="1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xmlns="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CMF MK Celebration</a:t>
            </a:r>
          </a:p>
          <a:p>
            <a:pPr algn="ctr"/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(MK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수련회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)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xmlns="" id="{8DC8DEBA-4D8D-4704-A04E-32A1E0BF41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xmlns="" id="{769CE3F0-8651-4FF1-8CAF-1E986C383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xmlns="" id="{59423939-1DC9-4306-AA5D-6C01113363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xmlns="" id="{A838DD0B-E018-44D0-A4C0-13DF2FD028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xmlns="" id="{B5265A05-9A0F-4DEC-9382-F51EEE7422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xmlns="" id="{8770E695-5D11-488D-931B-4C4259EC25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16FB0785-0013-474B-B959-F2CC8F4C0C1E}"/>
              </a:ext>
            </a:extLst>
          </p:cNvPr>
          <p:cNvSpPr/>
          <p:nvPr/>
        </p:nvSpPr>
        <p:spPr>
          <a:xfrm>
            <a:off x="310201" y="966097"/>
            <a:ext cx="3144199" cy="144366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그리스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크로아티아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루마니아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오스트리아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불가리아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터키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영국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태국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조지아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요르단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캐나다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미국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노르웨이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페루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한국에서 열림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(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총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31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회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)</a:t>
            </a:r>
            <a:r>
              <a:rPr lang="ko-KR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 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NIXGONFONTS-M V2.0" panose="020B0600000101010101" pitchFamily="34" charset="-127"/>
              <a:ea typeface="NIXGONFONTS-M V2.0" panose="020B0600000101010101" pitchFamily="34" charset="-127"/>
              <a:cs typeface="Segoe UI" panose="020B050204020402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21216" y="2832021"/>
            <a:ext cx="393517" cy="5388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5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5560665" y="2823727"/>
            <a:ext cx="393517" cy="5388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대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970460" y="2823727"/>
            <a:ext cx="393517" cy="5388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양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4840448" y="4072354"/>
            <a:ext cx="393517" cy="5388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6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6262939" y="4072354"/>
            <a:ext cx="393517" cy="5388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대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80" name="Rounded Rectangle 79"/>
          <p:cNvSpPr/>
          <p:nvPr/>
        </p:nvSpPr>
        <p:spPr>
          <a:xfrm rot="10800000" flipV="1">
            <a:off x="7661486" y="4128506"/>
            <a:ext cx="393517" cy="4291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주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xmlns="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CMF 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선교원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&amp;</a:t>
            </a:r>
            <a:r>
              <a:rPr lang="ko-KR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</a:t>
            </a:r>
            <a:endParaRPr lang="en-US" altLang="ko-KR" sz="3200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  <a:p>
            <a:pPr algn="ctr"/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H.C.A </a:t>
            </a:r>
            <a:r>
              <a:rPr lang="ko-KR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사역의 원칙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xmlns="" id="{5B804E9F-B6B5-41F9-9B63-9AF435FDC2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-40782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xmlns="" id="{0092C447-C8E1-4B12-B012-E6D21CBB1F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xmlns="" id="{7E139379-1914-4446-8D6D-984A47041A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xmlns="" id="{F79B51BB-1B30-4ED8-B26D-21EE8BC6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xmlns="" id="{89DA262E-0502-4E65-8ABA-E063880EAC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5400000">
            <a:off x="8239474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하나님</a:t>
            </a:r>
            <a:r>
              <a:rPr lang="ko-KR" altLang="en-US" sz="1600" b="1" dirty="0" smtClean="0">
                <a:solidFill>
                  <a:schemeClr val="bg1"/>
                </a:solidFill>
                <a:latin typeface="NIXGONFONTS-M V2.0" panose="020B0600000101010101" pitchFamily="34" charset="-127"/>
                <a:ea typeface="NIXGONFONTS-M V2.0" panose="020B0600000101010101" pitchFamily="34" charset="-127"/>
              </a:rPr>
              <a:t> </a:t>
            </a:r>
            <a:endParaRPr lang="en-US" sz="1600" b="1" dirty="0">
              <a:solidFill>
                <a:schemeClr val="bg1"/>
              </a:solidFill>
              <a:latin typeface="NIXGONFONTS-M V2.0" panose="020B0600000101010101" pitchFamily="34" charset="-127"/>
              <a:ea typeface="NIXGONFONTS-M V2.0" panose="020B0600000101010101" pitchFamily="34" charset="-12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 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기  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하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대</a:t>
            </a:r>
            <a:r>
              <a:rPr lang="en-US" altLang="ko-K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</a:t>
            </a:r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하</a:t>
            </a:r>
            <a:r>
              <a:rPr lang="ko-KR" altLang="en-US" sz="1600" b="1" dirty="0" smtClean="0">
                <a:solidFill>
                  <a:schemeClr val="bg1"/>
                </a:solidFill>
                <a:latin typeface="NIXGONFONTS-M V2.0" panose="020B0600000101010101" pitchFamily="34" charset="-127"/>
                <a:ea typeface="NIXGONFONTS-M V2.0" panose="020B0600000101010101" pitchFamily="34" charset="-127"/>
              </a:rPr>
              <a:t> </a:t>
            </a:r>
            <a:endParaRPr lang="en-US" sz="1600" b="1" dirty="0">
              <a:solidFill>
                <a:schemeClr val="bg1"/>
              </a:solidFill>
              <a:latin typeface="NIXGONFONTS-M V2.0" panose="020B0600000101010101" pitchFamily="34" charset="-127"/>
              <a:ea typeface="NIXGONFONTS-M V2.0" panose="020B0600000101010101" pitchFamily="34" charset="-12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섬김 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ko-KR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하나 됨 </a:t>
            </a:r>
            <a:endParaRPr lang="en-US" altLang="ko-KR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8AA18108-5B8B-4147-84A7-D30A16BEC4EA}"/>
              </a:ext>
            </a:extLst>
          </p:cNvPr>
          <p:cNvSpPr/>
          <p:nvPr/>
        </p:nvSpPr>
        <p:spPr>
          <a:xfrm>
            <a:off x="762113" y="3653603"/>
            <a:ext cx="2020476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1. </a:t>
            </a:r>
            <a:r>
              <a:rPr lang="ko-KR" altLang="en-US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하나님께 영광 돌린다</a:t>
            </a:r>
            <a:r>
              <a:rPr lang="en-US" altLang="ko-KR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. </a:t>
            </a:r>
          </a:p>
          <a:p>
            <a:pPr>
              <a:lnSpc>
                <a:spcPts val="19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2. </a:t>
            </a:r>
            <a:r>
              <a:rPr lang="ko-KR" altLang="en-US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하나님의 뜻을 찾는다</a:t>
            </a:r>
            <a:r>
              <a:rPr lang="en-US" altLang="ko-KR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. </a:t>
            </a:r>
          </a:p>
          <a:p>
            <a:pPr>
              <a:lnSpc>
                <a:spcPts val="1900"/>
              </a:lnSpc>
            </a:pPr>
            <a:r>
              <a:rPr lang="en-US" altLang="ko-KR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3. </a:t>
            </a:r>
            <a:r>
              <a:rPr lang="ko-KR" altLang="en-US" sz="11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하나님의 뜻에 절대 순종한다</a:t>
            </a:r>
            <a:r>
              <a:rPr lang="en-US" altLang="ko-KR" sz="1100" dirty="0" smtClean="0">
                <a:solidFill>
                  <a:schemeClr val="bg1"/>
                </a:solidFill>
                <a:latin typeface="NIXGONFONTS-M V2.0" panose="020B0600000101010101" pitchFamily="34" charset="-127"/>
                <a:ea typeface="NIXGONFONTS-M V2.0" panose="020B0600000101010101" pitchFamily="34" charset="-127"/>
                <a:cs typeface="Segoe UI" panose="020B0502040204020203" pitchFamily="34" charset="0"/>
              </a:rPr>
              <a:t>.</a:t>
            </a:r>
            <a:endParaRPr lang="en-US" sz="1100" dirty="0">
              <a:solidFill>
                <a:schemeClr val="bg1"/>
              </a:solidFill>
              <a:latin typeface="NIXGONFONTS-M V2.0" panose="020B0600000101010101" pitchFamily="34" charset="-127"/>
              <a:ea typeface="NIXGONFONTS-M V2.0" panose="020B0600000101010101" pitchFamily="34" charset="-127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기도하고 기다리면 기적을 본다</a:t>
            </a:r>
            <a:r>
              <a:rPr lang="en-US" sz="1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하던 대로 한다</a:t>
            </a:r>
            <a:r>
              <a:rPr lang="en-US" altLang="ko-KR" sz="1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. </a:t>
            </a:r>
            <a:r>
              <a:rPr lang="ko-KR" altLang="en-US" sz="1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그것은 최선을 다하는 것이다</a:t>
            </a:r>
            <a:r>
              <a:rPr lang="en-US" sz="1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.</a:t>
            </a:r>
            <a:r>
              <a:rPr lang="en-US" sz="1400" dirty="0" smtClean="0">
                <a:solidFill>
                  <a:schemeClr val="bg1"/>
                </a:solidFill>
                <a:latin typeface="NIXGONFONTS-M V2.0" panose="020B0600000101010101" pitchFamily="34" charset="-127"/>
                <a:ea typeface="NIXGONFONTS-M V2.0" panose="020B0600000101010101" pitchFamily="34" charset="-127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28FF18A5-7B4E-4493-B38D-E732E033F82F}"/>
              </a:ext>
            </a:extLst>
          </p:cNvPr>
          <p:cNvSpPr/>
          <p:nvPr/>
        </p:nvSpPr>
        <p:spPr>
          <a:xfrm>
            <a:off x="7264665" y="3653603"/>
            <a:ext cx="1996266" cy="14537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1. </a:t>
            </a:r>
            <a:r>
              <a:rPr lang="ko-KR" altLang="en-US" sz="13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하나님 보다 절대 앞서지 않는다</a:t>
            </a:r>
            <a:r>
              <a:rPr lang="en-US" altLang="ko-KR" sz="13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2</a:t>
            </a:r>
            <a:r>
              <a:rPr lang="en-US" altLang="ko-KR" sz="13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. </a:t>
            </a:r>
            <a:r>
              <a:rPr lang="ko-KR" altLang="en-US" sz="13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도움을 준 것은 잊고</a:t>
            </a:r>
            <a:r>
              <a:rPr lang="en-US" altLang="ko-KR" sz="13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, </a:t>
            </a:r>
            <a:r>
              <a:rPr lang="ko-KR" altLang="en-US" sz="13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도움을 받은 것은 기억한다</a:t>
            </a:r>
            <a:r>
              <a:rPr lang="en-US" altLang="ko-KR" sz="13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3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3. </a:t>
            </a:r>
            <a:r>
              <a:rPr lang="ko-KR" altLang="en-US" sz="13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초심을 잊지 않는다</a:t>
            </a:r>
            <a:r>
              <a:rPr lang="en-US" altLang="ko-KR" sz="13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. </a:t>
            </a:r>
            <a:endParaRPr lang="en-US" sz="13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48731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ko-KR" altLang="en-US" sz="1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모든 사역은 하나가 되어 진행한다</a:t>
            </a:r>
            <a:r>
              <a:rPr lang="en-US" sz="1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1340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하나님의 응답</a:t>
            </a:r>
            <a:endParaRPr lang="en-US" sz="36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무슨 목적으로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어떻게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무엇으로 </a:t>
            </a:r>
            <a:r>
              <a:rPr lang="en-US" altLang="ko-KR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MK</a:t>
            </a:r>
            <a:r>
              <a:rPr lang="ko-KR" altLang="en-US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사역을 할 수 있나요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?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DX무궁화B" panose="02020600000000000000" pitchFamily="18" charset="-128"/>
                <a:ea typeface="DX무궁화B" panose="02020600000000000000" pitchFamily="18" charset="-128"/>
              </a:rPr>
              <a:t/>
            </a:r>
            <a:b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DX무궁화B" panose="02020600000000000000" pitchFamily="18" charset="-128"/>
                <a:ea typeface="DX무궁화B" panose="02020600000000000000" pitchFamily="18" charset="-128"/>
              </a:rPr>
            </a:br>
            <a:endParaRPr lang="en-US" altLang="ko-KR" dirty="0">
              <a:latin typeface="DX무궁화B" panose="02020600000000000000" pitchFamily="18" charset="-128"/>
              <a:ea typeface="DX무궁화B" panose="02020600000000000000" pitchFamily="18" charset="-128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16</a:t>
            </a:r>
            <a:r>
              <a:rPr lang="ko-K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모든 </a:t>
            </a:r>
            <a:r>
              <a:rPr lang="ko-KR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성경</a:t>
            </a:r>
            <a:r>
              <a:rPr lang="ko-KR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은 하나님의 감동으로 된 것으로 </a:t>
            </a:r>
            <a:r>
              <a:rPr lang="ko-KR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교훈과 책망과 바르게 함과 의로 교육하기에 </a:t>
            </a:r>
            <a:r>
              <a:rPr lang="ko-KR" alt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유익</a:t>
            </a:r>
            <a:r>
              <a:rPr lang="ko-K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하니 </a:t>
            </a:r>
            <a:r>
              <a:rPr lang="en-US" altLang="ko-KR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17</a:t>
            </a:r>
            <a:r>
              <a:rPr lang="ko-K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이는 </a:t>
            </a:r>
            <a:r>
              <a:rPr lang="ko-KR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하나님의 사람으로 온전하게 하며 모든 선한 일을 행할 능력을 갖추게 하려 </a:t>
            </a:r>
            <a:r>
              <a:rPr lang="ko-KR" alt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함</a:t>
            </a:r>
            <a:r>
              <a:rPr lang="ko-K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이라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(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디모데후서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3:16-17)</a:t>
            </a:r>
            <a:endParaRPr lang="es-E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es-ES" dirty="0">
              <a:latin typeface="Britannic Bold" panose="020B09030607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8866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91" y="0"/>
            <a:ext cx="10515600" cy="1325563"/>
          </a:xfrm>
        </p:spPr>
        <p:txBody>
          <a:bodyPr/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Hilltop Christian Academy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의</a:t>
            </a:r>
            <a:r>
              <a:rPr lang="en-US" altLang="ko-KR" b="1" dirty="0" smtClean="0">
                <a:latin typeface="NIXGONFONTS-M V2.0" panose="020B0600000101010101" pitchFamily="34" charset="-127"/>
                <a:ea typeface="NIXGONFONTS-M V2.0" panose="020B0600000101010101" pitchFamily="34" charset="-127"/>
              </a:rPr>
              <a:t>,</a:t>
            </a:r>
            <a:endParaRPr lang="en-US" b="1" dirty="0">
              <a:latin typeface="NIXGONFONTS-M V2.0" panose="020B0600000101010101" pitchFamily="34" charset="-127"/>
              <a:ea typeface="NIXGONFONTS-M V2.0" panose="020B0600000101010101" pitchFamily="34" charset="-127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/>
          </p:nvPr>
        </p:nvGraphicFramePr>
        <p:xfrm>
          <a:off x="948266" y="1488141"/>
          <a:ext cx="10248651" cy="4895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72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222" y="14997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ta-dotum(TTF)-SemiBold" panose="02020603020101020101" pitchFamily="18" charset="-127"/>
              </a:rPr>
              <a:t>Hilltop Christian </a:t>
            </a:r>
            <a:r>
              <a:rPr lang="en-US" b="1" dirty="0" smtClean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ta-dotum(TTF)-SemiBold" panose="02020603020101020101" pitchFamily="18" charset="-127"/>
              </a:rPr>
              <a:t>Academy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Arita-dotum(TTF)-SemiBold" panose="02020603020101020101" pitchFamily="18" charset="-127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835" y="1231200"/>
            <a:ext cx="5611906" cy="5611906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42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dirty="0" smtClean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Hilltop Christian Academy</a:t>
            </a:r>
            <a:endParaRPr lang="en-US" b="1" dirty="0">
              <a:ln/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4718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Times New Roman" panose="02020603050405020304" pitchFamily="18" charset="0"/>
              </a:rPr>
              <a:t>언덕과 산들</a:t>
            </a:r>
            <a:r>
              <a:rPr lang="en-US" sz="2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Times New Roman" panose="02020603050405020304" pitchFamily="18" charset="0"/>
              </a:rPr>
              <a:t> (Hills and Mountains) </a:t>
            </a:r>
            <a:r>
              <a:rPr lang="ko-KR" altLang="en-US" sz="2900" dirty="0" smtClean="0">
                <a:latin typeface="Gulim" panose="020B0600000101010101" pitchFamily="34" charset="-127"/>
                <a:ea typeface="Gulim" panose="020B0600000101010101" pitchFamily="34" charset="-127"/>
                <a:cs typeface="Times New Roman" panose="02020603050405020304" pitchFamily="18" charset="0"/>
              </a:rPr>
              <a:t>언덕과 산은 우리의 인생과 같아서 그 중 첫 언덕은 어린 시절 훈련을 받는 곳</a:t>
            </a:r>
            <a:r>
              <a:rPr lang="ko-KR" altLang="en-US" sz="2900" dirty="0" smtClean="0">
                <a:latin typeface="DX무궁화B" panose="02020600000000000000" pitchFamily="18" charset="-128"/>
                <a:ea typeface="DX무궁화B" panose="02020600000000000000" pitchFamily="18" charset="-128"/>
                <a:cs typeface="Times New Roman" panose="02020603050405020304" pitchFamily="18" charset="0"/>
              </a:rPr>
              <a:t> </a:t>
            </a:r>
            <a:endParaRPr lang="en-US" altLang="ko-KR" sz="2900" dirty="0" smtClean="0">
              <a:latin typeface="DX무궁화B" panose="02020600000000000000" pitchFamily="18" charset="-128"/>
              <a:ea typeface="DX무궁화B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Times New Roman" panose="02020603050405020304" pitchFamily="18" charset="0"/>
              </a:rPr>
              <a:t>언덕 꼭대기</a:t>
            </a:r>
            <a:r>
              <a:rPr lang="en-US" sz="2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Times New Roman" panose="02020603050405020304" pitchFamily="18" charset="0"/>
              </a:rPr>
              <a:t> (Hilltop) </a:t>
            </a:r>
            <a:r>
              <a:rPr lang="ko-KR" altLang="en-US" sz="2900" dirty="0" smtClean="0">
                <a:latin typeface="Gulim" panose="020B0600000101010101" pitchFamily="34" charset="-127"/>
                <a:ea typeface="Gulim" panose="020B0600000101010101" pitchFamily="34" charset="-127"/>
                <a:cs typeface="Times New Roman" panose="02020603050405020304" pitchFamily="18" charset="0"/>
              </a:rPr>
              <a:t>십자가를 지고 도착하신 그 높은 곳에서 아버지 뜻에 온전히 순종하신 예수님 사랑을 깨닫고</a:t>
            </a:r>
            <a:r>
              <a:rPr lang="en-US" altLang="ko-KR" sz="2900" dirty="0" smtClean="0">
                <a:latin typeface="Gulim" panose="020B0600000101010101" pitchFamily="34" charset="-127"/>
                <a:ea typeface="Gulim" panose="020B0600000101010101" pitchFamily="34" charset="-127"/>
                <a:cs typeface="Times New Roman" panose="02020603050405020304" pitchFamily="18" charset="0"/>
              </a:rPr>
              <a:t>, </a:t>
            </a:r>
            <a:r>
              <a:rPr lang="ko-KR" altLang="en-US" sz="2900" dirty="0" smtClean="0">
                <a:latin typeface="Gulim" panose="020B0600000101010101" pitchFamily="34" charset="-127"/>
                <a:ea typeface="Gulim" panose="020B0600000101010101" pitchFamily="34" charset="-127"/>
                <a:cs typeface="Times New Roman" panose="02020603050405020304" pitchFamily="18" charset="0"/>
              </a:rPr>
              <a:t>구주로 주님을 만나 목적과 비전을 찾을 수 있는 곳</a:t>
            </a:r>
            <a:endParaRPr lang="en-US" altLang="ko-KR" sz="2900" dirty="0" smtClean="0">
              <a:latin typeface="Gulim" panose="020B0600000101010101" pitchFamily="34" charset="-127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Times New Roman" panose="02020603050405020304" pitchFamily="18" charset="0"/>
              </a:rPr>
              <a:t>성경</a:t>
            </a:r>
            <a:r>
              <a:rPr lang="en-US" sz="2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Times New Roman" panose="02020603050405020304" pitchFamily="18" charset="0"/>
              </a:rPr>
              <a:t> (The Bible) </a:t>
            </a:r>
            <a:r>
              <a:rPr lang="ko-KR" altLang="en-US" sz="2900" dirty="0" smtClean="0">
                <a:latin typeface="Gulim" panose="020B0600000101010101" pitchFamily="34" charset="-127"/>
                <a:ea typeface="Gulim" panose="020B0600000101010101" pitchFamily="34" charset="-127"/>
                <a:cs typeface="Times New Roman" panose="02020603050405020304" pitchFamily="18" charset="0"/>
              </a:rPr>
              <a:t>오직 진리의 하나님 말씀으로만 양육하는 곳</a:t>
            </a:r>
            <a:r>
              <a:rPr lang="ko-KR" altLang="en-US" sz="2900" dirty="0" smtClean="0">
                <a:latin typeface="DX무궁화B" panose="02020600000000000000" pitchFamily="18" charset="-128"/>
                <a:ea typeface="DX무궁화B" panose="02020600000000000000" pitchFamily="18" charset="-128"/>
                <a:cs typeface="Times New Roman" panose="02020603050405020304" pitchFamily="18" charset="0"/>
              </a:rPr>
              <a:t> </a:t>
            </a:r>
            <a:endParaRPr lang="en-US" altLang="ko-KR" sz="2900" dirty="0" smtClean="0">
              <a:latin typeface="DX무궁화B" panose="02020600000000000000" pitchFamily="18" charset="-128"/>
              <a:ea typeface="DX무궁화B" panose="020206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ko-KR" altLang="en-US" sz="2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Times New Roman" panose="02020603050405020304" pitchFamily="18" charset="0"/>
              </a:rPr>
              <a:t>목자의 지팡이</a:t>
            </a:r>
            <a:r>
              <a:rPr lang="en-US" sz="29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Times New Roman" panose="02020603050405020304" pitchFamily="18" charset="0"/>
              </a:rPr>
              <a:t> (Shepherd’s Staff)</a:t>
            </a:r>
            <a:r>
              <a:rPr lang="en-US" sz="2900" b="1" dirty="0" smtClean="0">
                <a:solidFill>
                  <a:srgbClr val="0070C0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ko-KR" altLang="en-US" sz="2900" dirty="0" smtClean="0">
                <a:latin typeface="Gulim" panose="020B0600000101010101" pitchFamily="34" charset="-127"/>
                <a:ea typeface="Gulim" panose="020B0600000101010101" pitchFamily="34" charset="-127"/>
                <a:cs typeface="Times New Roman" panose="02020603050405020304" pitchFamily="18" charset="0"/>
              </a:rPr>
              <a:t>주 안에 교제 가운데 서로가 목자의 지팡이가 되어 바른 길로 인도 받는 곳</a:t>
            </a:r>
            <a:endParaRPr lang="en-US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870" y="-1"/>
            <a:ext cx="2662518" cy="175815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YOUNG JUN TAK (071322@KWMC)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7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6c05727-aa75-4e4a-9b5f-8a80a1165891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876</Words>
  <Application>Microsoft Office PowerPoint</Application>
  <PresentationFormat>Widescreen</PresentationFormat>
  <Paragraphs>178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Arita-dotum(TTF)-SemiBold</vt:lpstr>
      <vt:lpstr>DX무궁화B</vt:lpstr>
      <vt:lpstr>Gulim</vt:lpstr>
      <vt:lpstr>NIXGONFONTS-M V2.0</vt:lpstr>
      <vt:lpstr>Noto Sans CJK KR Regular</vt:lpstr>
      <vt:lpstr>Arial</vt:lpstr>
      <vt:lpstr>Britannic Bold</vt:lpstr>
      <vt:lpstr>Calibri</vt:lpstr>
      <vt:lpstr>Century Gothic</vt:lpstr>
      <vt:lpstr>Microsoft Sans Serif</vt:lpstr>
      <vt:lpstr>Segoe UI</vt:lpstr>
      <vt:lpstr>Segoe UI Light</vt:lpstr>
      <vt:lpstr>Times New Roman</vt:lpstr>
      <vt:lpstr>Office Theme</vt:lpstr>
      <vt:lpstr>MK Ministry in Peru 다음세대 선교사 세우기  탁영준, 탁정원 선교사   (다음세대 선교사 세우기) </vt:lpstr>
      <vt:lpstr> MK 사역으로 하나님의 부르심  </vt:lpstr>
      <vt:lpstr>Project analysis slide 8</vt:lpstr>
      <vt:lpstr>Project analysis slide 6</vt:lpstr>
      <vt:lpstr>Project analysis slide 3</vt:lpstr>
      <vt:lpstr>하나님의 응답</vt:lpstr>
      <vt:lpstr>Hilltop Christian Academy의,</vt:lpstr>
      <vt:lpstr>Hilltop Christian Academy</vt:lpstr>
      <vt:lpstr>Hilltop Christian Academy</vt:lpstr>
      <vt:lpstr>Project analysis slide 4</vt:lpstr>
      <vt:lpstr>PowerPoint Presentation</vt:lpstr>
      <vt:lpstr>Project analysis slide 4</vt:lpstr>
      <vt:lpstr>Project analysis slide 4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2022-02-18T19:11:08Z</dcterms:created>
  <dcterms:modified xsi:type="dcterms:W3CDTF">2022-07-09T20:27:00Z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