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Dec 2023 Version </a:t>
            </a:r>
          </a:p>
        </p:txBody>
      </p:sp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Mittul Negi</cp:lastModifiedBy>
  <cp:revision>8</cp:revision>
  <dcterms:created xsi:type="dcterms:W3CDTF">2024-02-05T09:30:29Z</dcterms:created>
  <dcterms:modified xsi:type="dcterms:W3CDTF">2025-08-10T18:06:05Z</dcterms:modified>
</cp:coreProperties>
</file>