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807E5-A012-459A-8A46-54EC38984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4636B6-8860-45EA-961E-AD580B9DA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07499-B9C2-4EA3-B4E7-BBF6E51D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1C2D7-1188-4034-94F8-A1B1A5F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673F9-808A-4C48-9E14-BBB0C30B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01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4FE1E-9DED-4E73-8579-8AEB597D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0B4314-2FFA-4A5F-B272-A925D441F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B1B71-A9D5-4AB4-83AD-86B89D6B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68270-0397-4E9D-928B-3CC9C66F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9637EA-818D-4036-85C8-687A60F3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32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B3A989B-3E43-46AC-97E1-C35C94FE8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D88C37-08CF-4AAE-9ACA-6E80F30DE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E6BE05-C17E-4160-A5BD-11AEC199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02941F-8C82-4F01-85E6-F00A7C16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EC9DA-2D27-4CA5-9741-341BDA2A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35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BC584-4F0E-4AAB-AB8E-62402B87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E62722-E30A-44F4-B4A1-70F91347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017B1-21E7-4BFA-A65A-2B4D80EC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1C607-2231-4FBA-97D6-40C79517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B53FD7-AF63-4D2D-9BBE-4939FA0D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02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E0730-E24B-4442-A924-341ECC1A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CE7BBA-C275-4874-939B-0337E411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4EC1D8-066F-4EF8-B5E1-BECC35DD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93389-EE7C-4952-B116-E235C518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71953D-E442-4142-8607-CE578045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29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27948-9F9E-4310-94CD-830CD3D0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8EC5A9-7CC1-48BE-9D28-1CDE388D5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B3A56A-8CB9-4C3F-8CA3-D7955AE3B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F0DE0C-0A59-47EA-B5C2-1C5659ED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154831-38A4-4813-B7B0-C29DA7B9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8BAFE7-C24A-43A7-96F1-1111CD4D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10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502C0-8D60-4EF9-AE9C-D4EA1633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9827EE-E942-4522-B9DC-D746513D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0E8E74-4053-43E7-B323-52E1954C5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C9FFFD-7CA7-4208-862E-9AB40E25F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C04FFF-DCDF-4A73-B2D4-AF584CB62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98390F-8E88-4AC4-A55B-56ACB90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A9CFB14-39D0-4001-942F-6E9EDDA4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FFB1D7-59D3-4245-99D7-F447712E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92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464E6-7793-4F34-B061-83E1A933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4C112F-D1AB-40CA-B8A0-00CA084B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8FE1FE-EDEB-4A52-A89E-DED54043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83A489-FBB7-4581-8428-A746FAF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54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93C268-3765-4CE3-8C21-D07FF1AA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848D1E-3036-4E5B-B707-9932516E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BBE6B9-5E53-45F3-A7F8-22F24F1E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42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37722-8B56-4B93-8688-95F4711A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CF2A3-18DF-4928-B515-641C57A37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AFE643-603E-4E6F-9F65-835A3A8F5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471DCC-2BA0-47CF-8275-81CB2A05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0D5B0C-A1E2-4367-968F-81919091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421906-E089-45E2-A92F-D084E10F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59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AD779-83D6-4C34-8770-23352856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F319E3-267F-4C12-B183-B1364DDF7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2EA1AA-6670-451A-83BE-78409DB63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56143A-DC33-4912-8154-10801773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38D-32B5-4258-B499-5AFB40A9B140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D5084-92FA-4168-8E6B-BC0C4A2E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9DFE66-8935-4203-83E2-C4B30679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02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E2ABE6-2AEC-40F4-9F43-17BC52BB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4C7982-FF9E-4C29-B749-4827CC39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94EE8A-8DFB-458A-9274-F9CD037BE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938D-32B5-4258-B499-5AFB40A9B140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CBAECE-8E50-4B32-9F5D-807799CB7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7EC792-43BA-4CB4-9A55-89B396F35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5B6CF-4725-4EF4-AC95-9838C47FD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6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46DEFE9-511D-49D3-BDF5-8FD18BFE3D23}"/>
              </a:ext>
            </a:extLst>
          </p:cNvPr>
          <p:cNvCxnSpPr>
            <a:cxnSpLocks/>
          </p:cNvCxnSpPr>
          <p:nvPr/>
        </p:nvCxnSpPr>
        <p:spPr>
          <a:xfrm>
            <a:off x="111904" y="1338776"/>
            <a:ext cx="0" cy="5341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93A870E-452E-4BC1-9CE9-2E71BB9B2CB9}"/>
              </a:ext>
            </a:extLst>
          </p:cNvPr>
          <p:cNvCxnSpPr>
            <a:cxnSpLocks/>
          </p:cNvCxnSpPr>
          <p:nvPr/>
        </p:nvCxnSpPr>
        <p:spPr>
          <a:xfrm>
            <a:off x="4031967" y="1349855"/>
            <a:ext cx="0" cy="543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05F5B-86C2-4DEE-8A60-7AC3790A1286}"/>
              </a:ext>
            </a:extLst>
          </p:cNvPr>
          <p:cNvCxnSpPr>
            <a:cxnSpLocks/>
          </p:cNvCxnSpPr>
          <p:nvPr/>
        </p:nvCxnSpPr>
        <p:spPr>
          <a:xfrm>
            <a:off x="7938580" y="1349855"/>
            <a:ext cx="0" cy="5336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CE945E-AF46-4B70-8518-176E360A3504}"/>
              </a:ext>
            </a:extLst>
          </p:cNvPr>
          <p:cNvCxnSpPr>
            <a:cxnSpLocks/>
          </p:cNvCxnSpPr>
          <p:nvPr/>
        </p:nvCxnSpPr>
        <p:spPr>
          <a:xfrm>
            <a:off x="11859670" y="1349855"/>
            <a:ext cx="0" cy="5330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8A0EE5-DF30-4A8E-8732-8CA714E60F4F}"/>
              </a:ext>
            </a:extLst>
          </p:cNvPr>
          <p:cNvSpPr/>
          <p:nvPr/>
        </p:nvSpPr>
        <p:spPr>
          <a:xfrm>
            <a:off x="15767" y="277800"/>
            <a:ext cx="1135116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クライアント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61.211.224.11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5C1525-F33A-46BE-9FC0-4CD461911FCE}"/>
              </a:ext>
            </a:extLst>
          </p:cNvPr>
          <p:cNvSpPr/>
          <p:nvPr/>
        </p:nvSpPr>
        <p:spPr>
          <a:xfrm>
            <a:off x="2010104" y="277800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b="1" dirty="0">
                <a:solidFill>
                  <a:sysClr val="windowText" lastClr="000000"/>
                </a:solidFill>
              </a:rPr>
              <a:t>reverse-proxy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"192.168.192.1",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"192.168.192.2"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Host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endParaRPr kumimoji="1" lang="en-US" altLang="ja-JP" sz="1000" strike="sngStrike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22DCB4-3A74-4622-B06F-F7283CBFB527}"/>
              </a:ext>
            </a:extLst>
          </p:cNvPr>
          <p:cNvSpPr/>
          <p:nvPr/>
        </p:nvSpPr>
        <p:spPr>
          <a:xfrm>
            <a:off x="5985714" y="271977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nginx_test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"192.168.224.1",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"192.168.224.2”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Host $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http_host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endParaRPr kumimoji="1" lang="en-US" altLang="ja-JP" sz="1000" strike="sngStrike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on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14577A-8643-490C-A588-2460E1E2145D}"/>
              </a:ext>
            </a:extLst>
          </p:cNvPr>
          <p:cNvSpPr/>
          <p:nvPr/>
        </p:nvSpPr>
        <p:spPr>
          <a:xfrm>
            <a:off x="9553903" y="283056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flask_test</a:t>
            </a:r>
            <a:endParaRPr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"192.168.224.1",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"192.168.224.3",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EE3948D-C37D-47FA-B4F0-535458A08E61}"/>
              </a:ext>
            </a:extLst>
          </p:cNvPr>
          <p:cNvSpPr txBox="1"/>
          <p:nvPr/>
        </p:nvSpPr>
        <p:spPr>
          <a:xfrm>
            <a:off x="0" y="3313"/>
            <a:ext cx="13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テスト</a:t>
            </a:r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41F9DC5-F485-4BCA-A1DB-B170139AC045}"/>
              </a:ext>
            </a:extLst>
          </p:cNvPr>
          <p:cNvCxnSpPr>
            <a:cxnSpLocks/>
          </p:cNvCxnSpPr>
          <p:nvPr/>
        </p:nvCxnSpPr>
        <p:spPr>
          <a:xfrm flipH="1">
            <a:off x="107420" y="227096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FDE5BC7-888B-4D11-B53A-D05701012FE3}"/>
              </a:ext>
            </a:extLst>
          </p:cNvPr>
          <p:cNvCxnSpPr>
            <a:cxnSpLocks/>
          </p:cNvCxnSpPr>
          <p:nvPr/>
        </p:nvCxnSpPr>
        <p:spPr>
          <a:xfrm>
            <a:off x="107418" y="210896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AECBBA4-9444-4E33-8BC4-B589F54ADF32}"/>
              </a:ext>
            </a:extLst>
          </p:cNvPr>
          <p:cNvSpPr/>
          <p:nvPr/>
        </p:nvSpPr>
        <p:spPr>
          <a:xfrm>
            <a:off x="273538" y="143216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178A7BB-E990-4546-B974-4A74C004B5AB}"/>
              </a:ext>
            </a:extLst>
          </p:cNvPr>
          <p:cNvCxnSpPr>
            <a:cxnSpLocks/>
          </p:cNvCxnSpPr>
          <p:nvPr/>
        </p:nvCxnSpPr>
        <p:spPr>
          <a:xfrm flipH="1">
            <a:off x="4021736" y="2265640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6B50F-BCBD-4AA7-A30A-04B73CFE5B91}"/>
              </a:ext>
            </a:extLst>
          </p:cNvPr>
          <p:cNvCxnSpPr>
            <a:cxnSpLocks/>
          </p:cNvCxnSpPr>
          <p:nvPr/>
        </p:nvCxnSpPr>
        <p:spPr>
          <a:xfrm>
            <a:off x="4021734" y="2103643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59FF82-06F8-4146-AA5C-C22AA372DF89}"/>
              </a:ext>
            </a:extLst>
          </p:cNvPr>
          <p:cNvSpPr/>
          <p:nvPr/>
        </p:nvSpPr>
        <p:spPr>
          <a:xfrm>
            <a:off x="4187854" y="1426837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192.168.224.1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AEFD271-3982-4D13-B155-DDC9ADF1281E}"/>
              </a:ext>
            </a:extLst>
          </p:cNvPr>
          <p:cNvCxnSpPr>
            <a:cxnSpLocks/>
          </p:cNvCxnSpPr>
          <p:nvPr/>
        </p:nvCxnSpPr>
        <p:spPr>
          <a:xfrm flipH="1">
            <a:off x="7938582" y="2263812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D00D875-2E22-4436-B586-2F5B2D33D880}"/>
              </a:ext>
            </a:extLst>
          </p:cNvPr>
          <p:cNvCxnSpPr>
            <a:cxnSpLocks/>
          </p:cNvCxnSpPr>
          <p:nvPr/>
        </p:nvCxnSpPr>
        <p:spPr>
          <a:xfrm>
            <a:off x="7938580" y="2101815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DA5BE0E-7E62-45C8-81E2-118E313A799E}"/>
              </a:ext>
            </a:extLst>
          </p:cNvPr>
          <p:cNvSpPr/>
          <p:nvPr/>
        </p:nvSpPr>
        <p:spPr>
          <a:xfrm>
            <a:off x="8104700" y="1425009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remote_addr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192.168.224.2"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-"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439A089-B15B-4827-B5E7-563AB8C9E820}"/>
              </a:ext>
            </a:extLst>
          </p:cNvPr>
          <p:cNvCxnSpPr>
            <a:cxnSpLocks/>
          </p:cNvCxnSpPr>
          <p:nvPr/>
        </p:nvCxnSpPr>
        <p:spPr>
          <a:xfrm flipH="1">
            <a:off x="107420" y="4008746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E429552-8A62-4D0B-B6C7-DE6328E89C3C}"/>
              </a:ext>
            </a:extLst>
          </p:cNvPr>
          <p:cNvCxnSpPr>
            <a:cxnSpLocks/>
          </p:cNvCxnSpPr>
          <p:nvPr/>
        </p:nvCxnSpPr>
        <p:spPr>
          <a:xfrm>
            <a:off x="107418" y="3846749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0880AFD-65E6-409C-B97C-39257D064810}"/>
              </a:ext>
            </a:extLst>
          </p:cNvPr>
          <p:cNvSpPr/>
          <p:nvPr/>
        </p:nvSpPr>
        <p:spPr>
          <a:xfrm>
            <a:off x="273538" y="3169943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http://test-flask.fmitty.net/redirect_result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D5F53B4-08E3-49A1-9207-69D4D5D374FA}"/>
              </a:ext>
            </a:extLst>
          </p:cNvPr>
          <p:cNvCxnSpPr>
            <a:cxnSpLocks/>
          </p:cNvCxnSpPr>
          <p:nvPr/>
        </p:nvCxnSpPr>
        <p:spPr>
          <a:xfrm flipH="1">
            <a:off x="4021736" y="400342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E8788AF-B392-420F-8361-8F89D6596564}"/>
              </a:ext>
            </a:extLst>
          </p:cNvPr>
          <p:cNvCxnSpPr>
            <a:cxnSpLocks/>
          </p:cNvCxnSpPr>
          <p:nvPr/>
        </p:nvCxnSpPr>
        <p:spPr>
          <a:xfrm>
            <a:off x="4021734" y="384142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AEE5AE0-B989-4255-AFF4-2FAE0D06FA2A}"/>
              </a:ext>
            </a:extLst>
          </p:cNvPr>
          <p:cNvSpPr/>
          <p:nvPr/>
        </p:nvSpPr>
        <p:spPr>
          <a:xfrm>
            <a:off x="4187854" y="316462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192.168.224.1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http://host.docker.internal:8008/redirect_result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E1E2C4-57BD-4D93-8217-C48EA26AE4EC}"/>
              </a:ext>
            </a:extLst>
          </p:cNvPr>
          <p:cNvCxnSpPr>
            <a:cxnSpLocks/>
          </p:cNvCxnSpPr>
          <p:nvPr/>
        </p:nvCxnSpPr>
        <p:spPr>
          <a:xfrm flipH="1">
            <a:off x="7938582" y="400159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91F40A-9A3B-4654-8FBB-0E70D764515E}"/>
              </a:ext>
            </a:extLst>
          </p:cNvPr>
          <p:cNvCxnSpPr>
            <a:cxnSpLocks/>
          </p:cNvCxnSpPr>
          <p:nvPr/>
        </p:nvCxnSpPr>
        <p:spPr>
          <a:xfrm>
            <a:off x="7938580" y="383959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10F3116-075B-45E5-9D27-E17E8BB38215}"/>
              </a:ext>
            </a:extLst>
          </p:cNvPr>
          <p:cNvSpPr/>
          <p:nvPr/>
        </p:nvSpPr>
        <p:spPr>
          <a:xfrm>
            <a:off x="8104700" y="316279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remote_addr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192.168.224.2"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302"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http://host.docker.internal:8008/redirect_result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568D77F-040C-4817-86AF-D55FE33F5720}"/>
              </a:ext>
            </a:extLst>
          </p:cNvPr>
          <p:cNvCxnSpPr>
            <a:cxnSpLocks/>
          </p:cNvCxnSpPr>
          <p:nvPr/>
        </p:nvCxnSpPr>
        <p:spPr>
          <a:xfrm flipH="1">
            <a:off x="107420" y="5906698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5617967-BF2C-4220-ADBA-3856423327F8}"/>
              </a:ext>
            </a:extLst>
          </p:cNvPr>
          <p:cNvCxnSpPr>
            <a:cxnSpLocks/>
          </p:cNvCxnSpPr>
          <p:nvPr/>
        </p:nvCxnSpPr>
        <p:spPr>
          <a:xfrm>
            <a:off x="107418" y="5744701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D5A5565-5B91-453D-B602-FB3E13FA2E19}"/>
              </a:ext>
            </a:extLst>
          </p:cNvPr>
          <p:cNvSpPr/>
          <p:nvPr/>
        </p:nvSpPr>
        <p:spPr>
          <a:xfrm>
            <a:off x="273538" y="5067895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A1C55E5-C072-426D-9986-95B5398739CC}"/>
              </a:ext>
            </a:extLst>
          </p:cNvPr>
          <p:cNvCxnSpPr>
            <a:cxnSpLocks/>
          </p:cNvCxnSpPr>
          <p:nvPr/>
        </p:nvCxnSpPr>
        <p:spPr>
          <a:xfrm flipH="1">
            <a:off x="4021736" y="590137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6B29518-0FFC-457C-806E-E14CCAD94E42}"/>
              </a:ext>
            </a:extLst>
          </p:cNvPr>
          <p:cNvCxnSpPr>
            <a:cxnSpLocks/>
          </p:cNvCxnSpPr>
          <p:nvPr/>
        </p:nvCxnSpPr>
        <p:spPr>
          <a:xfrm>
            <a:off x="4021734" y="573937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4EF5798-C178-4C11-BF5E-7C6B053D4DA0}"/>
              </a:ext>
            </a:extLst>
          </p:cNvPr>
          <p:cNvSpPr/>
          <p:nvPr/>
        </p:nvSpPr>
        <p:spPr>
          <a:xfrm>
            <a:off x="4187854" y="506257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192.168.224.1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D8EF66F-3BD0-48B2-B8BD-3747CAF5C9FE}"/>
              </a:ext>
            </a:extLst>
          </p:cNvPr>
          <p:cNvCxnSpPr>
            <a:cxnSpLocks/>
          </p:cNvCxnSpPr>
          <p:nvPr/>
        </p:nvCxnSpPr>
        <p:spPr>
          <a:xfrm flipH="1">
            <a:off x="7938582" y="5899547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36FAB95-9A29-4F94-A2C1-9C08D0A166AD}"/>
              </a:ext>
            </a:extLst>
          </p:cNvPr>
          <p:cNvCxnSpPr>
            <a:cxnSpLocks/>
          </p:cNvCxnSpPr>
          <p:nvPr/>
        </p:nvCxnSpPr>
        <p:spPr>
          <a:xfrm>
            <a:off x="7938580" y="5737550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9BE8F76-7994-473B-8FE1-94921C3D411B}"/>
              </a:ext>
            </a:extLst>
          </p:cNvPr>
          <p:cNvSpPr/>
          <p:nvPr/>
        </p:nvSpPr>
        <p:spPr>
          <a:xfrm>
            <a:off x="8104700" y="5060744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remote_addr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192.168.224.2"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5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46DEFE9-511D-49D3-BDF5-8FD18BFE3D23}"/>
              </a:ext>
            </a:extLst>
          </p:cNvPr>
          <p:cNvCxnSpPr>
            <a:cxnSpLocks/>
          </p:cNvCxnSpPr>
          <p:nvPr/>
        </p:nvCxnSpPr>
        <p:spPr>
          <a:xfrm>
            <a:off x="111904" y="1338776"/>
            <a:ext cx="0" cy="5341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93A870E-452E-4BC1-9CE9-2E71BB9B2CB9}"/>
              </a:ext>
            </a:extLst>
          </p:cNvPr>
          <p:cNvCxnSpPr>
            <a:cxnSpLocks/>
          </p:cNvCxnSpPr>
          <p:nvPr/>
        </p:nvCxnSpPr>
        <p:spPr>
          <a:xfrm>
            <a:off x="4031967" y="1349855"/>
            <a:ext cx="0" cy="543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05F5B-86C2-4DEE-8A60-7AC3790A1286}"/>
              </a:ext>
            </a:extLst>
          </p:cNvPr>
          <p:cNvCxnSpPr>
            <a:cxnSpLocks/>
          </p:cNvCxnSpPr>
          <p:nvPr/>
        </p:nvCxnSpPr>
        <p:spPr>
          <a:xfrm>
            <a:off x="7938580" y="1349855"/>
            <a:ext cx="0" cy="5336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CE945E-AF46-4B70-8518-176E360A3504}"/>
              </a:ext>
            </a:extLst>
          </p:cNvPr>
          <p:cNvCxnSpPr>
            <a:cxnSpLocks/>
          </p:cNvCxnSpPr>
          <p:nvPr/>
        </p:nvCxnSpPr>
        <p:spPr>
          <a:xfrm>
            <a:off x="11859670" y="1349855"/>
            <a:ext cx="0" cy="5330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8A0EE5-DF30-4A8E-8732-8CA714E60F4F}"/>
              </a:ext>
            </a:extLst>
          </p:cNvPr>
          <p:cNvSpPr/>
          <p:nvPr/>
        </p:nvSpPr>
        <p:spPr>
          <a:xfrm>
            <a:off x="15767" y="277800"/>
            <a:ext cx="1135116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クライアント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61.211.224.11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5C1525-F33A-46BE-9FC0-4CD461911FCE}"/>
              </a:ext>
            </a:extLst>
          </p:cNvPr>
          <p:cNvSpPr/>
          <p:nvPr/>
        </p:nvSpPr>
        <p:spPr>
          <a:xfrm>
            <a:off x="2010104" y="277800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b="1" dirty="0">
                <a:solidFill>
                  <a:sysClr val="windowText" lastClr="000000"/>
                </a:solidFill>
              </a:rPr>
              <a:t>reverse-proxy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"192.168.192.1",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"192.168.192.2"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Host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endParaRPr kumimoji="1" lang="en-US" altLang="ja-JP" sz="1000" strike="sngStrike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22DCB4-3A74-4622-B06F-F7283CBFB527}"/>
              </a:ext>
            </a:extLst>
          </p:cNvPr>
          <p:cNvSpPr/>
          <p:nvPr/>
        </p:nvSpPr>
        <p:spPr>
          <a:xfrm>
            <a:off x="5985714" y="271977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nginx_test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"192.168.240.1",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"192.168.240.2”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Host $host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proxy_redirect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off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on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14577A-8643-490C-A588-2460E1E2145D}"/>
              </a:ext>
            </a:extLst>
          </p:cNvPr>
          <p:cNvSpPr/>
          <p:nvPr/>
        </p:nvSpPr>
        <p:spPr>
          <a:xfrm>
            <a:off x="9553903" y="283056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flask_test</a:t>
            </a:r>
            <a:endParaRPr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"192.168.240.1",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"192.168.240.3",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EE3948D-C37D-47FA-B4F0-535458A08E61}"/>
              </a:ext>
            </a:extLst>
          </p:cNvPr>
          <p:cNvSpPr txBox="1"/>
          <p:nvPr/>
        </p:nvSpPr>
        <p:spPr>
          <a:xfrm>
            <a:off x="0" y="3313"/>
            <a:ext cx="13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テスト</a:t>
            </a:r>
            <a:r>
              <a:rPr lang="en-US" altLang="ja-JP" sz="1400" dirty="0"/>
              <a:t>2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41F9DC5-F485-4BCA-A1DB-B170139AC045}"/>
              </a:ext>
            </a:extLst>
          </p:cNvPr>
          <p:cNvCxnSpPr>
            <a:cxnSpLocks/>
          </p:cNvCxnSpPr>
          <p:nvPr/>
        </p:nvCxnSpPr>
        <p:spPr>
          <a:xfrm flipH="1">
            <a:off x="107420" y="227096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FDE5BC7-888B-4D11-B53A-D05701012FE3}"/>
              </a:ext>
            </a:extLst>
          </p:cNvPr>
          <p:cNvCxnSpPr>
            <a:cxnSpLocks/>
          </p:cNvCxnSpPr>
          <p:nvPr/>
        </p:nvCxnSpPr>
        <p:spPr>
          <a:xfrm>
            <a:off x="107418" y="210896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AECBBA4-9444-4E33-8BC4-B589F54ADF32}"/>
              </a:ext>
            </a:extLst>
          </p:cNvPr>
          <p:cNvSpPr/>
          <p:nvPr/>
        </p:nvSpPr>
        <p:spPr>
          <a:xfrm>
            <a:off x="273538" y="143216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178A7BB-E990-4546-B974-4A74C004B5AB}"/>
              </a:ext>
            </a:extLst>
          </p:cNvPr>
          <p:cNvCxnSpPr>
            <a:cxnSpLocks/>
          </p:cNvCxnSpPr>
          <p:nvPr/>
        </p:nvCxnSpPr>
        <p:spPr>
          <a:xfrm flipH="1">
            <a:off x="4021736" y="2265640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6B50F-BCBD-4AA7-A30A-04B73CFE5B91}"/>
              </a:ext>
            </a:extLst>
          </p:cNvPr>
          <p:cNvCxnSpPr>
            <a:cxnSpLocks/>
          </p:cNvCxnSpPr>
          <p:nvPr/>
        </p:nvCxnSpPr>
        <p:spPr>
          <a:xfrm>
            <a:off x="4021734" y="2103643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59FF82-06F8-4146-AA5C-C22AA372DF89}"/>
              </a:ext>
            </a:extLst>
          </p:cNvPr>
          <p:cNvSpPr/>
          <p:nvPr/>
        </p:nvSpPr>
        <p:spPr>
          <a:xfrm>
            <a:off x="4187854" y="1426837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192.168.240.1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AEFD271-3982-4D13-B155-DDC9ADF1281E}"/>
              </a:ext>
            </a:extLst>
          </p:cNvPr>
          <p:cNvCxnSpPr>
            <a:cxnSpLocks/>
          </p:cNvCxnSpPr>
          <p:nvPr/>
        </p:nvCxnSpPr>
        <p:spPr>
          <a:xfrm flipH="1">
            <a:off x="7938582" y="2263812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D00D875-2E22-4436-B586-2F5B2D33D880}"/>
              </a:ext>
            </a:extLst>
          </p:cNvPr>
          <p:cNvCxnSpPr>
            <a:cxnSpLocks/>
          </p:cNvCxnSpPr>
          <p:nvPr/>
        </p:nvCxnSpPr>
        <p:spPr>
          <a:xfrm>
            <a:off x="7938580" y="2101815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DA5BE0E-7E62-45C8-81E2-118E313A799E}"/>
              </a:ext>
            </a:extLst>
          </p:cNvPr>
          <p:cNvSpPr/>
          <p:nvPr/>
        </p:nvSpPr>
        <p:spPr>
          <a:xfrm>
            <a:off x="8104700" y="1425009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ysClr val="windowText" lastClr="000000"/>
                </a:solidFill>
              </a:rPr>
              <a:t>remote_addr: 192.168.240.2" "</a:t>
            </a:r>
          </a:p>
          <a:p>
            <a:r>
              <a:rPr kumimoji="1" lang="en-US" altLang="ja-JP" sz="1000">
                <a:solidFill>
                  <a:sysClr val="windowText" lastClr="000000"/>
                </a:solidFill>
              </a:rPr>
              <a:t>#request: GET / HTTP/1.0" "</a:t>
            </a:r>
          </a:p>
          <a:p>
            <a:r>
              <a:rPr kumimoji="1" lang="en-US" altLang="ja-JP" sz="100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>
                <a:solidFill>
                  <a:sysClr val="windowText" lastClr="000000"/>
                </a:solidFill>
              </a:rPr>
              <a:t>host: host.docker.internal" "</a:t>
            </a:r>
          </a:p>
          <a:p>
            <a:r>
              <a:rPr kumimoji="1" lang="en-US" altLang="ja-JP" sz="1000">
                <a:solidFill>
                  <a:sysClr val="windowText" lastClr="000000"/>
                </a:solidFill>
              </a:rPr>
              <a:t>referer: -" "</a:t>
            </a:r>
          </a:p>
          <a:p>
            <a:r>
              <a:rPr kumimoji="1" lang="en-US" altLang="ja-JP" sz="1000">
                <a:solidFill>
                  <a:sysClr val="windowText" lastClr="000000"/>
                </a:solidFill>
              </a:rPr>
              <a:t>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439A089-B15B-4827-B5E7-563AB8C9E820}"/>
              </a:ext>
            </a:extLst>
          </p:cNvPr>
          <p:cNvCxnSpPr>
            <a:cxnSpLocks/>
          </p:cNvCxnSpPr>
          <p:nvPr/>
        </p:nvCxnSpPr>
        <p:spPr>
          <a:xfrm flipH="1">
            <a:off x="107420" y="4008746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E429552-8A62-4D0B-B6C7-DE6328E89C3C}"/>
              </a:ext>
            </a:extLst>
          </p:cNvPr>
          <p:cNvCxnSpPr>
            <a:cxnSpLocks/>
          </p:cNvCxnSpPr>
          <p:nvPr/>
        </p:nvCxnSpPr>
        <p:spPr>
          <a:xfrm>
            <a:off x="107418" y="3846749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0880AFD-65E6-409C-B97C-39257D064810}"/>
              </a:ext>
            </a:extLst>
          </p:cNvPr>
          <p:cNvSpPr/>
          <p:nvPr/>
        </p:nvSpPr>
        <p:spPr>
          <a:xfrm>
            <a:off x="273538" y="3169943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http://host.docker.internal/redirect_result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D5F53B4-08E3-49A1-9207-69D4D5D374FA}"/>
              </a:ext>
            </a:extLst>
          </p:cNvPr>
          <p:cNvCxnSpPr>
            <a:cxnSpLocks/>
          </p:cNvCxnSpPr>
          <p:nvPr/>
        </p:nvCxnSpPr>
        <p:spPr>
          <a:xfrm flipH="1">
            <a:off x="4021736" y="400342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E8788AF-B392-420F-8361-8F89D6596564}"/>
              </a:ext>
            </a:extLst>
          </p:cNvPr>
          <p:cNvCxnSpPr>
            <a:cxnSpLocks/>
          </p:cNvCxnSpPr>
          <p:nvPr/>
        </p:nvCxnSpPr>
        <p:spPr>
          <a:xfrm>
            <a:off x="4021734" y="384142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AEE5AE0-B989-4255-AFF4-2FAE0D06FA2A}"/>
              </a:ext>
            </a:extLst>
          </p:cNvPr>
          <p:cNvSpPr/>
          <p:nvPr/>
        </p:nvSpPr>
        <p:spPr>
          <a:xfrm>
            <a:off x="4187854" y="316462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192.168.240.1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http://host.docker.internal/redirect_result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E1E2C4-57BD-4D93-8217-C48EA26AE4EC}"/>
              </a:ext>
            </a:extLst>
          </p:cNvPr>
          <p:cNvCxnSpPr>
            <a:cxnSpLocks/>
          </p:cNvCxnSpPr>
          <p:nvPr/>
        </p:nvCxnSpPr>
        <p:spPr>
          <a:xfrm flipH="1">
            <a:off x="7938582" y="400159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91F40A-9A3B-4654-8FBB-0E70D764515E}"/>
              </a:ext>
            </a:extLst>
          </p:cNvPr>
          <p:cNvCxnSpPr>
            <a:cxnSpLocks/>
          </p:cNvCxnSpPr>
          <p:nvPr/>
        </p:nvCxnSpPr>
        <p:spPr>
          <a:xfrm>
            <a:off x="7938580" y="383959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10F3116-075B-45E5-9D27-E17E8BB38215}"/>
              </a:ext>
            </a:extLst>
          </p:cNvPr>
          <p:cNvSpPr/>
          <p:nvPr/>
        </p:nvSpPr>
        <p:spPr>
          <a:xfrm>
            <a:off x="8104700" y="316279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192.168.240.2"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302"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http://host.docker.internal/redirect_result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5243454-9E17-4114-BB0F-3642BD4E7FB7}"/>
              </a:ext>
            </a:extLst>
          </p:cNvPr>
          <p:cNvCxnSpPr>
            <a:cxnSpLocks/>
          </p:cNvCxnSpPr>
          <p:nvPr/>
        </p:nvCxnSpPr>
        <p:spPr>
          <a:xfrm>
            <a:off x="112669" y="5928617"/>
            <a:ext cx="1897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乗算記号 2">
            <a:extLst>
              <a:ext uri="{FF2B5EF4-FFF2-40B4-BE49-F238E27FC236}">
                <a16:creationId xmlns:a16="http://schemas.microsoft.com/office/drawing/2014/main" id="{82734176-BB8E-422F-BA24-E4F7992480D3}"/>
              </a:ext>
            </a:extLst>
          </p:cNvPr>
          <p:cNvSpPr/>
          <p:nvPr/>
        </p:nvSpPr>
        <p:spPr>
          <a:xfrm>
            <a:off x="1911769" y="5643903"/>
            <a:ext cx="603997" cy="55367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36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46DEFE9-511D-49D3-BDF5-8FD18BFE3D23}"/>
              </a:ext>
            </a:extLst>
          </p:cNvPr>
          <p:cNvCxnSpPr>
            <a:cxnSpLocks/>
          </p:cNvCxnSpPr>
          <p:nvPr/>
        </p:nvCxnSpPr>
        <p:spPr>
          <a:xfrm>
            <a:off x="111904" y="1338776"/>
            <a:ext cx="0" cy="5341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93A870E-452E-4BC1-9CE9-2E71BB9B2CB9}"/>
              </a:ext>
            </a:extLst>
          </p:cNvPr>
          <p:cNvCxnSpPr>
            <a:cxnSpLocks/>
          </p:cNvCxnSpPr>
          <p:nvPr/>
        </p:nvCxnSpPr>
        <p:spPr>
          <a:xfrm>
            <a:off x="4031967" y="1349855"/>
            <a:ext cx="0" cy="543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05F5B-86C2-4DEE-8A60-7AC3790A1286}"/>
              </a:ext>
            </a:extLst>
          </p:cNvPr>
          <p:cNvCxnSpPr>
            <a:cxnSpLocks/>
          </p:cNvCxnSpPr>
          <p:nvPr/>
        </p:nvCxnSpPr>
        <p:spPr>
          <a:xfrm>
            <a:off x="7938580" y="1349855"/>
            <a:ext cx="0" cy="5336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CE945E-AF46-4B70-8518-176E360A3504}"/>
              </a:ext>
            </a:extLst>
          </p:cNvPr>
          <p:cNvCxnSpPr>
            <a:cxnSpLocks/>
          </p:cNvCxnSpPr>
          <p:nvPr/>
        </p:nvCxnSpPr>
        <p:spPr>
          <a:xfrm>
            <a:off x="11859670" y="1349855"/>
            <a:ext cx="0" cy="5330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8A0EE5-DF30-4A8E-8732-8CA714E60F4F}"/>
              </a:ext>
            </a:extLst>
          </p:cNvPr>
          <p:cNvSpPr/>
          <p:nvPr/>
        </p:nvSpPr>
        <p:spPr>
          <a:xfrm>
            <a:off x="15767" y="277800"/>
            <a:ext cx="1135116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クライアント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61.211.224.11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5C1525-F33A-46BE-9FC0-4CD461911FCE}"/>
              </a:ext>
            </a:extLst>
          </p:cNvPr>
          <p:cNvSpPr/>
          <p:nvPr/>
        </p:nvSpPr>
        <p:spPr>
          <a:xfrm>
            <a:off x="2010104" y="277800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b="1" dirty="0">
                <a:solidFill>
                  <a:sysClr val="windowText" lastClr="000000"/>
                </a:solidFill>
              </a:rPr>
              <a:t>reverse-proxy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"192.168.192.1",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"192.168.192.2"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Host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endParaRPr kumimoji="1" lang="en-US" altLang="ja-JP" sz="1000" strike="sngStrike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22DCB4-3A74-4622-B06F-F7283CBFB527}"/>
              </a:ext>
            </a:extLst>
          </p:cNvPr>
          <p:cNvSpPr/>
          <p:nvPr/>
        </p:nvSpPr>
        <p:spPr>
          <a:xfrm>
            <a:off x="5985714" y="271977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nginx_test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"172.18.0.1",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"172.18.0.2”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Host $host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off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port_in_redirect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on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14577A-8643-490C-A588-2460E1E2145D}"/>
              </a:ext>
            </a:extLst>
          </p:cNvPr>
          <p:cNvSpPr/>
          <p:nvPr/>
        </p:nvSpPr>
        <p:spPr>
          <a:xfrm>
            <a:off x="9553903" y="283056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flask_test</a:t>
            </a:r>
            <a:endParaRPr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"172.18.0.1",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"172.18.0.3",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EE3948D-C37D-47FA-B4F0-535458A08E61}"/>
              </a:ext>
            </a:extLst>
          </p:cNvPr>
          <p:cNvSpPr txBox="1"/>
          <p:nvPr/>
        </p:nvSpPr>
        <p:spPr>
          <a:xfrm>
            <a:off x="0" y="3313"/>
            <a:ext cx="13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テスト</a:t>
            </a:r>
            <a:r>
              <a:rPr lang="en-US" altLang="ja-JP" sz="1400" dirty="0"/>
              <a:t>3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41F9DC5-F485-4BCA-A1DB-B170139AC045}"/>
              </a:ext>
            </a:extLst>
          </p:cNvPr>
          <p:cNvCxnSpPr>
            <a:cxnSpLocks/>
          </p:cNvCxnSpPr>
          <p:nvPr/>
        </p:nvCxnSpPr>
        <p:spPr>
          <a:xfrm flipH="1">
            <a:off x="107420" y="227096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FDE5BC7-888B-4D11-B53A-D05701012FE3}"/>
              </a:ext>
            </a:extLst>
          </p:cNvPr>
          <p:cNvCxnSpPr>
            <a:cxnSpLocks/>
          </p:cNvCxnSpPr>
          <p:nvPr/>
        </p:nvCxnSpPr>
        <p:spPr>
          <a:xfrm>
            <a:off x="107418" y="210896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AECBBA4-9444-4E33-8BC4-B589F54ADF32}"/>
              </a:ext>
            </a:extLst>
          </p:cNvPr>
          <p:cNvSpPr/>
          <p:nvPr/>
        </p:nvSpPr>
        <p:spPr>
          <a:xfrm>
            <a:off x="273538" y="143216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178A7BB-E990-4546-B974-4A74C004B5AB}"/>
              </a:ext>
            </a:extLst>
          </p:cNvPr>
          <p:cNvCxnSpPr>
            <a:cxnSpLocks/>
          </p:cNvCxnSpPr>
          <p:nvPr/>
        </p:nvCxnSpPr>
        <p:spPr>
          <a:xfrm flipH="1">
            <a:off x="4021736" y="2265640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6B50F-BCBD-4AA7-A30A-04B73CFE5B91}"/>
              </a:ext>
            </a:extLst>
          </p:cNvPr>
          <p:cNvCxnSpPr>
            <a:cxnSpLocks/>
          </p:cNvCxnSpPr>
          <p:nvPr/>
        </p:nvCxnSpPr>
        <p:spPr>
          <a:xfrm>
            <a:off x="4021734" y="2103643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59FF82-06F8-4146-AA5C-C22AA372DF89}"/>
              </a:ext>
            </a:extLst>
          </p:cNvPr>
          <p:cNvSpPr/>
          <p:nvPr/>
        </p:nvSpPr>
        <p:spPr>
          <a:xfrm>
            <a:off x="4187854" y="1426837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172.18.0.1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AEFD271-3982-4D13-B155-DDC9ADF1281E}"/>
              </a:ext>
            </a:extLst>
          </p:cNvPr>
          <p:cNvCxnSpPr>
            <a:cxnSpLocks/>
          </p:cNvCxnSpPr>
          <p:nvPr/>
        </p:nvCxnSpPr>
        <p:spPr>
          <a:xfrm flipH="1">
            <a:off x="7938582" y="2263812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D00D875-2E22-4436-B586-2F5B2D33D880}"/>
              </a:ext>
            </a:extLst>
          </p:cNvPr>
          <p:cNvCxnSpPr>
            <a:cxnSpLocks/>
          </p:cNvCxnSpPr>
          <p:nvPr/>
        </p:nvCxnSpPr>
        <p:spPr>
          <a:xfrm>
            <a:off x="7938580" y="2101815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DA5BE0E-7E62-45C8-81E2-118E313A799E}"/>
              </a:ext>
            </a:extLst>
          </p:cNvPr>
          <p:cNvSpPr/>
          <p:nvPr/>
        </p:nvSpPr>
        <p:spPr>
          <a:xfrm>
            <a:off x="8104700" y="1425009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172.18.0.2"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-"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439A089-B15B-4827-B5E7-563AB8C9E820}"/>
              </a:ext>
            </a:extLst>
          </p:cNvPr>
          <p:cNvCxnSpPr>
            <a:cxnSpLocks/>
          </p:cNvCxnSpPr>
          <p:nvPr/>
        </p:nvCxnSpPr>
        <p:spPr>
          <a:xfrm flipH="1">
            <a:off x="107420" y="4008746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E429552-8A62-4D0B-B6C7-DE6328E89C3C}"/>
              </a:ext>
            </a:extLst>
          </p:cNvPr>
          <p:cNvCxnSpPr>
            <a:cxnSpLocks/>
          </p:cNvCxnSpPr>
          <p:nvPr/>
        </p:nvCxnSpPr>
        <p:spPr>
          <a:xfrm>
            <a:off x="107418" y="3846749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0880AFD-65E6-409C-B97C-39257D064810}"/>
              </a:ext>
            </a:extLst>
          </p:cNvPr>
          <p:cNvSpPr/>
          <p:nvPr/>
        </p:nvSpPr>
        <p:spPr>
          <a:xfrm>
            <a:off x="273538" y="3169943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http://host.docker.internal/redirect_result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D5F53B4-08E3-49A1-9207-69D4D5D374FA}"/>
              </a:ext>
            </a:extLst>
          </p:cNvPr>
          <p:cNvCxnSpPr>
            <a:cxnSpLocks/>
          </p:cNvCxnSpPr>
          <p:nvPr/>
        </p:nvCxnSpPr>
        <p:spPr>
          <a:xfrm flipH="1">
            <a:off x="4021736" y="400342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E8788AF-B392-420F-8361-8F89D6596564}"/>
              </a:ext>
            </a:extLst>
          </p:cNvPr>
          <p:cNvCxnSpPr>
            <a:cxnSpLocks/>
          </p:cNvCxnSpPr>
          <p:nvPr/>
        </p:nvCxnSpPr>
        <p:spPr>
          <a:xfrm>
            <a:off x="4021734" y="384142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AEE5AE0-B989-4255-AFF4-2FAE0D06FA2A}"/>
              </a:ext>
            </a:extLst>
          </p:cNvPr>
          <p:cNvSpPr/>
          <p:nvPr/>
        </p:nvSpPr>
        <p:spPr>
          <a:xfrm>
            <a:off x="4187854" y="316462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172.18.0.1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http://host.docker.internal/redirect_result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E1E2C4-57BD-4D93-8217-C48EA26AE4EC}"/>
              </a:ext>
            </a:extLst>
          </p:cNvPr>
          <p:cNvCxnSpPr>
            <a:cxnSpLocks/>
          </p:cNvCxnSpPr>
          <p:nvPr/>
        </p:nvCxnSpPr>
        <p:spPr>
          <a:xfrm flipH="1">
            <a:off x="7938582" y="400159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91F40A-9A3B-4654-8FBB-0E70D764515E}"/>
              </a:ext>
            </a:extLst>
          </p:cNvPr>
          <p:cNvCxnSpPr>
            <a:cxnSpLocks/>
          </p:cNvCxnSpPr>
          <p:nvPr/>
        </p:nvCxnSpPr>
        <p:spPr>
          <a:xfrm>
            <a:off x="7938580" y="383959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10F3116-075B-45E5-9D27-E17E8BB38215}"/>
              </a:ext>
            </a:extLst>
          </p:cNvPr>
          <p:cNvSpPr/>
          <p:nvPr/>
        </p:nvSpPr>
        <p:spPr>
          <a:xfrm>
            <a:off x="8104700" y="316279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172.18.0.2"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302"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http://host.docker.internal/redirect_result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5243454-9E17-4114-BB0F-3642BD4E7FB7}"/>
              </a:ext>
            </a:extLst>
          </p:cNvPr>
          <p:cNvCxnSpPr>
            <a:cxnSpLocks/>
          </p:cNvCxnSpPr>
          <p:nvPr/>
        </p:nvCxnSpPr>
        <p:spPr>
          <a:xfrm>
            <a:off x="112669" y="5928617"/>
            <a:ext cx="1897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乗算記号 2">
            <a:extLst>
              <a:ext uri="{FF2B5EF4-FFF2-40B4-BE49-F238E27FC236}">
                <a16:creationId xmlns:a16="http://schemas.microsoft.com/office/drawing/2014/main" id="{82734176-BB8E-422F-BA24-E4F7992480D3}"/>
              </a:ext>
            </a:extLst>
          </p:cNvPr>
          <p:cNvSpPr/>
          <p:nvPr/>
        </p:nvSpPr>
        <p:spPr>
          <a:xfrm>
            <a:off x="1911769" y="5643903"/>
            <a:ext cx="603997" cy="55367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81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46DEFE9-511D-49D3-BDF5-8FD18BFE3D23}"/>
              </a:ext>
            </a:extLst>
          </p:cNvPr>
          <p:cNvCxnSpPr>
            <a:cxnSpLocks/>
          </p:cNvCxnSpPr>
          <p:nvPr/>
        </p:nvCxnSpPr>
        <p:spPr>
          <a:xfrm>
            <a:off x="111904" y="1338776"/>
            <a:ext cx="0" cy="5341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93A870E-452E-4BC1-9CE9-2E71BB9B2CB9}"/>
              </a:ext>
            </a:extLst>
          </p:cNvPr>
          <p:cNvCxnSpPr>
            <a:cxnSpLocks/>
          </p:cNvCxnSpPr>
          <p:nvPr/>
        </p:nvCxnSpPr>
        <p:spPr>
          <a:xfrm>
            <a:off x="4031967" y="1349855"/>
            <a:ext cx="0" cy="543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05F5B-86C2-4DEE-8A60-7AC3790A1286}"/>
              </a:ext>
            </a:extLst>
          </p:cNvPr>
          <p:cNvCxnSpPr>
            <a:cxnSpLocks/>
          </p:cNvCxnSpPr>
          <p:nvPr/>
        </p:nvCxnSpPr>
        <p:spPr>
          <a:xfrm>
            <a:off x="7938580" y="1349855"/>
            <a:ext cx="0" cy="5336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CE945E-AF46-4B70-8518-176E360A3504}"/>
              </a:ext>
            </a:extLst>
          </p:cNvPr>
          <p:cNvCxnSpPr>
            <a:cxnSpLocks/>
          </p:cNvCxnSpPr>
          <p:nvPr/>
        </p:nvCxnSpPr>
        <p:spPr>
          <a:xfrm>
            <a:off x="11859670" y="1349855"/>
            <a:ext cx="0" cy="5330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8A0EE5-DF30-4A8E-8732-8CA714E60F4F}"/>
              </a:ext>
            </a:extLst>
          </p:cNvPr>
          <p:cNvSpPr/>
          <p:nvPr/>
        </p:nvSpPr>
        <p:spPr>
          <a:xfrm>
            <a:off x="15767" y="277800"/>
            <a:ext cx="1135116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クライアント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61.211.224.11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5C1525-F33A-46BE-9FC0-4CD461911FCE}"/>
              </a:ext>
            </a:extLst>
          </p:cNvPr>
          <p:cNvSpPr/>
          <p:nvPr/>
        </p:nvSpPr>
        <p:spPr>
          <a:xfrm>
            <a:off x="2010104" y="277800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b="1" dirty="0">
                <a:solidFill>
                  <a:sysClr val="windowText" lastClr="000000"/>
                </a:solidFill>
              </a:rPr>
              <a:t>reverse-proxy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"192.168.192.1",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"192.168.192.2"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Host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endParaRPr kumimoji="1" lang="en-US" altLang="ja-JP" sz="1000" strike="sngStrike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22DCB4-3A74-4622-B06F-F7283CBFB527}"/>
              </a:ext>
            </a:extLst>
          </p:cNvPr>
          <p:cNvSpPr/>
          <p:nvPr/>
        </p:nvSpPr>
        <p:spPr>
          <a:xfrm>
            <a:off x="5985714" y="271977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nginx_test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"172.19.0.1",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"172.19.0.2”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Host $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http_host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proxy_redirect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off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on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14577A-8643-490C-A588-2460E1E2145D}"/>
              </a:ext>
            </a:extLst>
          </p:cNvPr>
          <p:cNvSpPr/>
          <p:nvPr/>
        </p:nvSpPr>
        <p:spPr>
          <a:xfrm>
            <a:off x="9553903" y="283056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flask_test</a:t>
            </a:r>
            <a:endParaRPr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"172.19.0.1",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"172.19.0.3”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EE3948D-C37D-47FA-B4F0-535458A08E61}"/>
              </a:ext>
            </a:extLst>
          </p:cNvPr>
          <p:cNvSpPr txBox="1"/>
          <p:nvPr/>
        </p:nvSpPr>
        <p:spPr>
          <a:xfrm>
            <a:off x="0" y="3313"/>
            <a:ext cx="13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テスト</a:t>
            </a:r>
            <a:r>
              <a:rPr lang="en-US" altLang="ja-JP" sz="1400" dirty="0"/>
              <a:t>4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41F9DC5-F485-4BCA-A1DB-B170139AC045}"/>
              </a:ext>
            </a:extLst>
          </p:cNvPr>
          <p:cNvCxnSpPr>
            <a:cxnSpLocks/>
          </p:cNvCxnSpPr>
          <p:nvPr/>
        </p:nvCxnSpPr>
        <p:spPr>
          <a:xfrm flipH="1">
            <a:off x="107420" y="227096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FDE5BC7-888B-4D11-B53A-D05701012FE3}"/>
              </a:ext>
            </a:extLst>
          </p:cNvPr>
          <p:cNvCxnSpPr>
            <a:cxnSpLocks/>
          </p:cNvCxnSpPr>
          <p:nvPr/>
        </p:nvCxnSpPr>
        <p:spPr>
          <a:xfrm>
            <a:off x="107418" y="210896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AECBBA4-9444-4E33-8BC4-B589F54ADF32}"/>
              </a:ext>
            </a:extLst>
          </p:cNvPr>
          <p:cNvSpPr/>
          <p:nvPr/>
        </p:nvSpPr>
        <p:spPr>
          <a:xfrm>
            <a:off x="273538" y="143216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178A7BB-E990-4546-B974-4A74C004B5AB}"/>
              </a:ext>
            </a:extLst>
          </p:cNvPr>
          <p:cNvCxnSpPr>
            <a:cxnSpLocks/>
          </p:cNvCxnSpPr>
          <p:nvPr/>
        </p:nvCxnSpPr>
        <p:spPr>
          <a:xfrm flipH="1">
            <a:off x="4021736" y="2265640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6B50F-BCBD-4AA7-A30A-04B73CFE5B91}"/>
              </a:ext>
            </a:extLst>
          </p:cNvPr>
          <p:cNvCxnSpPr>
            <a:cxnSpLocks/>
          </p:cNvCxnSpPr>
          <p:nvPr/>
        </p:nvCxnSpPr>
        <p:spPr>
          <a:xfrm>
            <a:off x="4021734" y="2103643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59FF82-06F8-4146-AA5C-C22AA372DF89}"/>
              </a:ext>
            </a:extLst>
          </p:cNvPr>
          <p:cNvSpPr/>
          <p:nvPr/>
        </p:nvSpPr>
        <p:spPr>
          <a:xfrm>
            <a:off x="4187854" y="1426837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172.19.0.1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AEFD271-3982-4D13-B155-DDC9ADF1281E}"/>
              </a:ext>
            </a:extLst>
          </p:cNvPr>
          <p:cNvCxnSpPr>
            <a:cxnSpLocks/>
          </p:cNvCxnSpPr>
          <p:nvPr/>
        </p:nvCxnSpPr>
        <p:spPr>
          <a:xfrm flipH="1">
            <a:off x="7938582" y="2263812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D00D875-2E22-4436-B586-2F5B2D33D880}"/>
              </a:ext>
            </a:extLst>
          </p:cNvPr>
          <p:cNvCxnSpPr>
            <a:cxnSpLocks/>
          </p:cNvCxnSpPr>
          <p:nvPr/>
        </p:nvCxnSpPr>
        <p:spPr>
          <a:xfrm>
            <a:off x="7938580" y="2101815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DA5BE0E-7E62-45C8-81E2-118E313A799E}"/>
              </a:ext>
            </a:extLst>
          </p:cNvPr>
          <p:cNvSpPr/>
          <p:nvPr/>
        </p:nvSpPr>
        <p:spPr>
          <a:xfrm>
            <a:off x="8104700" y="1425009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172.19.0.2"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-"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439A089-B15B-4827-B5E7-563AB8C9E820}"/>
              </a:ext>
            </a:extLst>
          </p:cNvPr>
          <p:cNvCxnSpPr>
            <a:cxnSpLocks/>
          </p:cNvCxnSpPr>
          <p:nvPr/>
        </p:nvCxnSpPr>
        <p:spPr>
          <a:xfrm flipH="1">
            <a:off x="107420" y="4008746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E429552-8A62-4D0B-B6C7-DE6328E89C3C}"/>
              </a:ext>
            </a:extLst>
          </p:cNvPr>
          <p:cNvCxnSpPr>
            <a:cxnSpLocks/>
          </p:cNvCxnSpPr>
          <p:nvPr/>
        </p:nvCxnSpPr>
        <p:spPr>
          <a:xfrm>
            <a:off x="107418" y="3846749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0880AFD-65E6-409C-B97C-39257D064810}"/>
              </a:ext>
            </a:extLst>
          </p:cNvPr>
          <p:cNvSpPr/>
          <p:nvPr/>
        </p:nvSpPr>
        <p:spPr>
          <a:xfrm>
            <a:off x="273538" y="3169943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http://test-flask.fmitty.net/redirect_result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D5F53B4-08E3-49A1-9207-69D4D5D374FA}"/>
              </a:ext>
            </a:extLst>
          </p:cNvPr>
          <p:cNvCxnSpPr>
            <a:cxnSpLocks/>
          </p:cNvCxnSpPr>
          <p:nvPr/>
        </p:nvCxnSpPr>
        <p:spPr>
          <a:xfrm flipH="1">
            <a:off x="4021736" y="400342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E8788AF-B392-420F-8361-8F89D6596564}"/>
              </a:ext>
            </a:extLst>
          </p:cNvPr>
          <p:cNvCxnSpPr>
            <a:cxnSpLocks/>
          </p:cNvCxnSpPr>
          <p:nvPr/>
        </p:nvCxnSpPr>
        <p:spPr>
          <a:xfrm>
            <a:off x="4021734" y="384142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AEE5AE0-B989-4255-AFF4-2FAE0D06FA2A}"/>
              </a:ext>
            </a:extLst>
          </p:cNvPr>
          <p:cNvSpPr/>
          <p:nvPr/>
        </p:nvSpPr>
        <p:spPr>
          <a:xfrm>
            <a:off x="4187854" y="316462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172.19.0.1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http://host.docker.internal:8008/redirect_result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E1E2C4-57BD-4D93-8217-C48EA26AE4EC}"/>
              </a:ext>
            </a:extLst>
          </p:cNvPr>
          <p:cNvCxnSpPr>
            <a:cxnSpLocks/>
          </p:cNvCxnSpPr>
          <p:nvPr/>
        </p:nvCxnSpPr>
        <p:spPr>
          <a:xfrm flipH="1">
            <a:off x="7938582" y="400159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91F40A-9A3B-4654-8FBB-0E70D764515E}"/>
              </a:ext>
            </a:extLst>
          </p:cNvPr>
          <p:cNvCxnSpPr>
            <a:cxnSpLocks/>
          </p:cNvCxnSpPr>
          <p:nvPr/>
        </p:nvCxnSpPr>
        <p:spPr>
          <a:xfrm>
            <a:off x="7938580" y="383959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10F3116-075B-45E5-9D27-E17E8BB38215}"/>
              </a:ext>
            </a:extLst>
          </p:cNvPr>
          <p:cNvSpPr/>
          <p:nvPr/>
        </p:nvSpPr>
        <p:spPr>
          <a:xfrm>
            <a:off x="8104700" y="316279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172.19.0.2"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302"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http://host.docker.internal:8008/redirect_result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568D77F-040C-4817-86AF-D55FE33F5720}"/>
              </a:ext>
            </a:extLst>
          </p:cNvPr>
          <p:cNvCxnSpPr>
            <a:cxnSpLocks/>
          </p:cNvCxnSpPr>
          <p:nvPr/>
        </p:nvCxnSpPr>
        <p:spPr>
          <a:xfrm flipH="1">
            <a:off x="107420" y="5906698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5617967-BF2C-4220-ADBA-3856423327F8}"/>
              </a:ext>
            </a:extLst>
          </p:cNvPr>
          <p:cNvCxnSpPr>
            <a:cxnSpLocks/>
          </p:cNvCxnSpPr>
          <p:nvPr/>
        </p:nvCxnSpPr>
        <p:spPr>
          <a:xfrm>
            <a:off x="107418" y="5744701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D5A5565-5B91-453D-B602-FB3E13FA2E19}"/>
              </a:ext>
            </a:extLst>
          </p:cNvPr>
          <p:cNvSpPr/>
          <p:nvPr/>
        </p:nvSpPr>
        <p:spPr>
          <a:xfrm>
            <a:off x="273538" y="5067895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A1C55E5-C072-426D-9986-95B5398739CC}"/>
              </a:ext>
            </a:extLst>
          </p:cNvPr>
          <p:cNvCxnSpPr>
            <a:cxnSpLocks/>
          </p:cNvCxnSpPr>
          <p:nvPr/>
        </p:nvCxnSpPr>
        <p:spPr>
          <a:xfrm flipH="1">
            <a:off x="4021736" y="590137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6B29518-0FFC-457C-806E-E14CCAD94E42}"/>
              </a:ext>
            </a:extLst>
          </p:cNvPr>
          <p:cNvCxnSpPr>
            <a:cxnSpLocks/>
          </p:cNvCxnSpPr>
          <p:nvPr/>
        </p:nvCxnSpPr>
        <p:spPr>
          <a:xfrm>
            <a:off x="4021734" y="573937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4EF5798-C178-4C11-BF5E-7C6B053D4DA0}"/>
              </a:ext>
            </a:extLst>
          </p:cNvPr>
          <p:cNvSpPr/>
          <p:nvPr/>
        </p:nvSpPr>
        <p:spPr>
          <a:xfrm>
            <a:off x="4187854" y="506257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172.19.0.1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D8EF66F-3BD0-48B2-B8BD-3747CAF5C9FE}"/>
              </a:ext>
            </a:extLst>
          </p:cNvPr>
          <p:cNvCxnSpPr>
            <a:cxnSpLocks/>
          </p:cNvCxnSpPr>
          <p:nvPr/>
        </p:nvCxnSpPr>
        <p:spPr>
          <a:xfrm flipH="1">
            <a:off x="7938582" y="5899547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36FAB95-9A29-4F94-A2C1-9C08D0A166AD}"/>
              </a:ext>
            </a:extLst>
          </p:cNvPr>
          <p:cNvCxnSpPr>
            <a:cxnSpLocks/>
          </p:cNvCxnSpPr>
          <p:nvPr/>
        </p:nvCxnSpPr>
        <p:spPr>
          <a:xfrm>
            <a:off x="7938580" y="5737550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9BE8F76-7994-473B-8FE1-94921C3D411B}"/>
              </a:ext>
            </a:extLst>
          </p:cNvPr>
          <p:cNvSpPr/>
          <p:nvPr/>
        </p:nvSpPr>
        <p:spPr>
          <a:xfrm>
            <a:off x="8104700" y="5060744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172.19.0.2"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4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46DEFE9-511D-49D3-BDF5-8FD18BFE3D23}"/>
              </a:ext>
            </a:extLst>
          </p:cNvPr>
          <p:cNvCxnSpPr>
            <a:cxnSpLocks/>
          </p:cNvCxnSpPr>
          <p:nvPr/>
        </p:nvCxnSpPr>
        <p:spPr>
          <a:xfrm>
            <a:off x="111904" y="1338776"/>
            <a:ext cx="0" cy="5341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93A870E-452E-4BC1-9CE9-2E71BB9B2CB9}"/>
              </a:ext>
            </a:extLst>
          </p:cNvPr>
          <p:cNvCxnSpPr>
            <a:cxnSpLocks/>
          </p:cNvCxnSpPr>
          <p:nvPr/>
        </p:nvCxnSpPr>
        <p:spPr>
          <a:xfrm>
            <a:off x="4031967" y="1349855"/>
            <a:ext cx="0" cy="543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05F5B-86C2-4DEE-8A60-7AC3790A1286}"/>
              </a:ext>
            </a:extLst>
          </p:cNvPr>
          <p:cNvCxnSpPr>
            <a:cxnSpLocks/>
          </p:cNvCxnSpPr>
          <p:nvPr/>
        </p:nvCxnSpPr>
        <p:spPr>
          <a:xfrm>
            <a:off x="7938580" y="1349855"/>
            <a:ext cx="0" cy="5336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CE945E-AF46-4B70-8518-176E360A3504}"/>
              </a:ext>
            </a:extLst>
          </p:cNvPr>
          <p:cNvCxnSpPr>
            <a:cxnSpLocks/>
          </p:cNvCxnSpPr>
          <p:nvPr/>
        </p:nvCxnSpPr>
        <p:spPr>
          <a:xfrm>
            <a:off x="11859670" y="1349855"/>
            <a:ext cx="0" cy="5330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8A0EE5-DF30-4A8E-8732-8CA714E60F4F}"/>
              </a:ext>
            </a:extLst>
          </p:cNvPr>
          <p:cNvSpPr/>
          <p:nvPr/>
        </p:nvSpPr>
        <p:spPr>
          <a:xfrm>
            <a:off x="15767" y="277800"/>
            <a:ext cx="1135116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クライアント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61.211.224.11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5C1525-F33A-46BE-9FC0-4CD461911FCE}"/>
              </a:ext>
            </a:extLst>
          </p:cNvPr>
          <p:cNvSpPr/>
          <p:nvPr/>
        </p:nvSpPr>
        <p:spPr>
          <a:xfrm>
            <a:off x="2010104" y="277800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b="1" dirty="0">
                <a:solidFill>
                  <a:sysClr val="windowText" lastClr="000000"/>
                </a:solidFill>
              </a:rPr>
              <a:t>reverse-proxy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"192.168.192.1",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"192.168.192.2"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Host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endParaRPr kumimoji="1" lang="en-US" altLang="ja-JP" sz="1000" strike="sngStrike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22DCB4-3A74-4622-B06F-F7283CBFB527}"/>
              </a:ext>
            </a:extLst>
          </p:cNvPr>
          <p:cNvSpPr/>
          <p:nvPr/>
        </p:nvSpPr>
        <p:spPr>
          <a:xfrm>
            <a:off x="5985714" y="271977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nginx_test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"192.168.176.1",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"192.168.176.3”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proxy_set_header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Host $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http_host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proxy_redirect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off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on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14577A-8643-490C-A588-2460E1E2145D}"/>
              </a:ext>
            </a:extLst>
          </p:cNvPr>
          <p:cNvSpPr/>
          <p:nvPr/>
        </p:nvSpPr>
        <p:spPr>
          <a:xfrm>
            <a:off x="9553903" y="283056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flask_test</a:t>
            </a:r>
            <a:endParaRPr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"192.168.176.1",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"192.168.176.2”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EE3948D-C37D-47FA-B4F0-535458A08E61}"/>
              </a:ext>
            </a:extLst>
          </p:cNvPr>
          <p:cNvSpPr txBox="1"/>
          <p:nvPr/>
        </p:nvSpPr>
        <p:spPr>
          <a:xfrm>
            <a:off x="0" y="3313"/>
            <a:ext cx="13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テスト</a:t>
            </a:r>
            <a:r>
              <a:rPr lang="en-US" altLang="ja-JP" sz="1400" dirty="0"/>
              <a:t>5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41F9DC5-F485-4BCA-A1DB-B170139AC045}"/>
              </a:ext>
            </a:extLst>
          </p:cNvPr>
          <p:cNvCxnSpPr>
            <a:cxnSpLocks/>
          </p:cNvCxnSpPr>
          <p:nvPr/>
        </p:nvCxnSpPr>
        <p:spPr>
          <a:xfrm flipH="1">
            <a:off x="107420" y="227096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FDE5BC7-888B-4D11-B53A-D05701012FE3}"/>
              </a:ext>
            </a:extLst>
          </p:cNvPr>
          <p:cNvCxnSpPr>
            <a:cxnSpLocks/>
          </p:cNvCxnSpPr>
          <p:nvPr/>
        </p:nvCxnSpPr>
        <p:spPr>
          <a:xfrm>
            <a:off x="107418" y="210896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AECBBA4-9444-4E33-8BC4-B589F54ADF32}"/>
              </a:ext>
            </a:extLst>
          </p:cNvPr>
          <p:cNvSpPr/>
          <p:nvPr/>
        </p:nvSpPr>
        <p:spPr>
          <a:xfrm>
            <a:off x="273538" y="143216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178A7BB-E990-4546-B974-4A74C004B5AB}"/>
              </a:ext>
            </a:extLst>
          </p:cNvPr>
          <p:cNvCxnSpPr>
            <a:cxnSpLocks/>
          </p:cNvCxnSpPr>
          <p:nvPr/>
        </p:nvCxnSpPr>
        <p:spPr>
          <a:xfrm flipH="1">
            <a:off x="4021736" y="2265640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6B50F-BCBD-4AA7-A30A-04B73CFE5B91}"/>
              </a:ext>
            </a:extLst>
          </p:cNvPr>
          <p:cNvCxnSpPr>
            <a:cxnSpLocks/>
          </p:cNvCxnSpPr>
          <p:nvPr/>
        </p:nvCxnSpPr>
        <p:spPr>
          <a:xfrm>
            <a:off x="4021734" y="2103643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59FF82-06F8-4146-AA5C-C22AA372DF89}"/>
              </a:ext>
            </a:extLst>
          </p:cNvPr>
          <p:cNvSpPr/>
          <p:nvPr/>
        </p:nvSpPr>
        <p:spPr>
          <a:xfrm>
            <a:off x="4187854" y="1426837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192.168.176.1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AEFD271-3982-4D13-B155-DDC9ADF1281E}"/>
              </a:ext>
            </a:extLst>
          </p:cNvPr>
          <p:cNvCxnSpPr>
            <a:cxnSpLocks/>
          </p:cNvCxnSpPr>
          <p:nvPr/>
        </p:nvCxnSpPr>
        <p:spPr>
          <a:xfrm flipH="1">
            <a:off x="7938582" y="2263812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D00D875-2E22-4436-B586-2F5B2D33D880}"/>
              </a:ext>
            </a:extLst>
          </p:cNvPr>
          <p:cNvCxnSpPr>
            <a:cxnSpLocks/>
          </p:cNvCxnSpPr>
          <p:nvPr/>
        </p:nvCxnSpPr>
        <p:spPr>
          <a:xfrm>
            <a:off x="7938580" y="2101815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DA5BE0E-7E62-45C8-81E2-118E313A799E}"/>
              </a:ext>
            </a:extLst>
          </p:cNvPr>
          <p:cNvSpPr/>
          <p:nvPr/>
        </p:nvSpPr>
        <p:spPr>
          <a:xfrm>
            <a:off x="8104700" y="1425009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192.168.176.3"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-"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-"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439A089-B15B-4827-B5E7-563AB8C9E820}"/>
              </a:ext>
            </a:extLst>
          </p:cNvPr>
          <p:cNvCxnSpPr>
            <a:cxnSpLocks/>
          </p:cNvCxnSpPr>
          <p:nvPr/>
        </p:nvCxnSpPr>
        <p:spPr>
          <a:xfrm flipH="1">
            <a:off x="107420" y="4008746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E429552-8A62-4D0B-B6C7-DE6328E89C3C}"/>
              </a:ext>
            </a:extLst>
          </p:cNvPr>
          <p:cNvCxnSpPr>
            <a:cxnSpLocks/>
          </p:cNvCxnSpPr>
          <p:nvPr/>
        </p:nvCxnSpPr>
        <p:spPr>
          <a:xfrm>
            <a:off x="107418" y="3846749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0880AFD-65E6-409C-B97C-39257D064810}"/>
              </a:ext>
            </a:extLst>
          </p:cNvPr>
          <p:cNvSpPr/>
          <p:nvPr/>
        </p:nvSpPr>
        <p:spPr>
          <a:xfrm>
            <a:off x="273538" y="3169943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http://test-flask.fmitty.net/redirect_result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D5F53B4-08E3-49A1-9207-69D4D5D374FA}"/>
              </a:ext>
            </a:extLst>
          </p:cNvPr>
          <p:cNvCxnSpPr>
            <a:cxnSpLocks/>
          </p:cNvCxnSpPr>
          <p:nvPr/>
        </p:nvCxnSpPr>
        <p:spPr>
          <a:xfrm flipH="1">
            <a:off x="4021736" y="400342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E8788AF-B392-420F-8361-8F89D6596564}"/>
              </a:ext>
            </a:extLst>
          </p:cNvPr>
          <p:cNvCxnSpPr>
            <a:cxnSpLocks/>
          </p:cNvCxnSpPr>
          <p:nvPr/>
        </p:nvCxnSpPr>
        <p:spPr>
          <a:xfrm>
            <a:off x="4021734" y="384142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AEE5AE0-B989-4255-AFF4-2FAE0D06FA2A}"/>
              </a:ext>
            </a:extLst>
          </p:cNvPr>
          <p:cNvSpPr/>
          <p:nvPr/>
        </p:nvSpPr>
        <p:spPr>
          <a:xfrm>
            <a:off x="4187854" y="316462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192.168.176.1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http://host.docker.internal:8008/redirect_result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E1E2C4-57BD-4D93-8217-C48EA26AE4EC}"/>
              </a:ext>
            </a:extLst>
          </p:cNvPr>
          <p:cNvCxnSpPr>
            <a:cxnSpLocks/>
          </p:cNvCxnSpPr>
          <p:nvPr/>
        </p:nvCxnSpPr>
        <p:spPr>
          <a:xfrm flipH="1">
            <a:off x="7938582" y="400159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91F40A-9A3B-4654-8FBB-0E70D764515E}"/>
              </a:ext>
            </a:extLst>
          </p:cNvPr>
          <p:cNvCxnSpPr>
            <a:cxnSpLocks/>
          </p:cNvCxnSpPr>
          <p:nvPr/>
        </p:nvCxnSpPr>
        <p:spPr>
          <a:xfrm>
            <a:off x="7938580" y="383959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10F3116-075B-45E5-9D27-E17E8BB38215}"/>
              </a:ext>
            </a:extLst>
          </p:cNvPr>
          <p:cNvSpPr/>
          <p:nvPr/>
        </p:nvSpPr>
        <p:spPr>
          <a:xfrm>
            <a:off x="8104700" y="316279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192.168.176.3"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302"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http://host.docker.internal:8008/redirect_result"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568D77F-040C-4817-86AF-D55FE33F5720}"/>
              </a:ext>
            </a:extLst>
          </p:cNvPr>
          <p:cNvCxnSpPr>
            <a:cxnSpLocks/>
          </p:cNvCxnSpPr>
          <p:nvPr/>
        </p:nvCxnSpPr>
        <p:spPr>
          <a:xfrm flipH="1">
            <a:off x="107420" y="5906698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5617967-BF2C-4220-ADBA-3856423327F8}"/>
              </a:ext>
            </a:extLst>
          </p:cNvPr>
          <p:cNvCxnSpPr>
            <a:cxnSpLocks/>
          </p:cNvCxnSpPr>
          <p:nvPr/>
        </p:nvCxnSpPr>
        <p:spPr>
          <a:xfrm>
            <a:off x="107418" y="5744701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D5A5565-5B91-453D-B602-FB3E13FA2E19}"/>
              </a:ext>
            </a:extLst>
          </p:cNvPr>
          <p:cNvSpPr/>
          <p:nvPr/>
        </p:nvSpPr>
        <p:spPr>
          <a:xfrm>
            <a:off x="273538" y="5067895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A1C55E5-C072-426D-9986-95B5398739CC}"/>
              </a:ext>
            </a:extLst>
          </p:cNvPr>
          <p:cNvCxnSpPr>
            <a:cxnSpLocks/>
          </p:cNvCxnSpPr>
          <p:nvPr/>
        </p:nvCxnSpPr>
        <p:spPr>
          <a:xfrm flipH="1">
            <a:off x="4021736" y="590137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6B29518-0FFC-457C-806E-E14CCAD94E42}"/>
              </a:ext>
            </a:extLst>
          </p:cNvPr>
          <p:cNvCxnSpPr>
            <a:cxnSpLocks/>
          </p:cNvCxnSpPr>
          <p:nvPr/>
        </p:nvCxnSpPr>
        <p:spPr>
          <a:xfrm>
            <a:off x="4021734" y="573937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4EF5798-C178-4C11-BF5E-7C6B053D4DA0}"/>
              </a:ext>
            </a:extLst>
          </p:cNvPr>
          <p:cNvSpPr/>
          <p:nvPr/>
        </p:nvSpPr>
        <p:spPr>
          <a:xfrm>
            <a:off x="4187854" y="506257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192.168.176.1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host.docker.internal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host.docker.internal:8008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D8EF66F-3BD0-48B2-B8BD-3747CAF5C9FE}"/>
              </a:ext>
            </a:extLst>
          </p:cNvPr>
          <p:cNvCxnSpPr>
            <a:cxnSpLocks/>
          </p:cNvCxnSpPr>
          <p:nvPr/>
        </p:nvCxnSpPr>
        <p:spPr>
          <a:xfrm flipH="1">
            <a:off x="7938582" y="5899547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36FAB95-9A29-4F94-A2C1-9C08D0A166AD}"/>
              </a:ext>
            </a:extLst>
          </p:cNvPr>
          <p:cNvCxnSpPr>
            <a:cxnSpLocks/>
          </p:cNvCxnSpPr>
          <p:nvPr/>
        </p:nvCxnSpPr>
        <p:spPr>
          <a:xfrm>
            <a:off x="7938580" y="5737550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9BE8F76-7994-473B-8FE1-94921C3D411B}"/>
              </a:ext>
            </a:extLst>
          </p:cNvPr>
          <p:cNvSpPr/>
          <p:nvPr/>
        </p:nvSpPr>
        <p:spPr>
          <a:xfrm>
            <a:off x="8104700" y="5060744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192.168.176.3"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host.docker.internal:8008"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>
                <a:solidFill>
                  <a:sysClr val="windowText" lastClr="000000"/>
                </a:solidFill>
              </a:rPr>
              <a:t>location: -"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6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46DEFE9-511D-49D3-BDF5-8FD18BFE3D23}"/>
              </a:ext>
            </a:extLst>
          </p:cNvPr>
          <p:cNvCxnSpPr>
            <a:cxnSpLocks/>
          </p:cNvCxnSpPr>
          <p:nvPr/>
        </p:nvCxnSpPr>
        <p:spPr>
          <a:xfrm>
            <a:off x="111904" y="1338776"/>
            <a:ext cx="0" cy="5341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93A870E-452E-4BC1-9CE9-2E71BB9B2CB9}"/>
              </a:ext>
            </a:extLst>
          </p:cNvPr>
          <p:cNvCxnSpPr>
            <a:cxnSpLocks/>
          </p:cNvCxnSpPr>
          <p:nvPr/>
        </p:nvCxnSpPr>
        <p:spPr>
          <a:xfrm>
            <a:off x="4031967" y="1349855"/>
            <a:ext cx="0" cy="543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05F5B-86C2-4DEE-8A60-7AC3790A1286}"/>
              </a:ext>
            </a:extLst>
          </p:cNvPr>
          <p:cNvCxnSpPr>
            <a:cxnSpLocks/>
          </p:cNvCxnSpPr>
          <p:nvPr/>
        </p:nvCxnSpPr>
        <p:spPr>
          <a:xfrm>
            <a:off x="7938580" y="1349855"/>
            <a:ext cx="0" cy="5336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CE945E-AF46-4B70-8518-176E360A3504}"/>
              </a:ext>
            </a:extLst>
          </p:cNvPr>
          <p:cNvCxnSpPr>
            <a:cxnSpLocks/>
          </p:cNvCxnSpPr>
          <p:nvPr/>
        </p:nvCxnSpPr>
        <p:spPr>
          <a:xfrm>
            <a:off x="11859670" y="1349855"/>
            <a:ext cx="0" cy="5330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8A0EE5-DF30-4A8E-8732-8CA714E60F4F}"/>
              </a:ext>
            </a:extLst>
          </p:cNvPr>
          <p:cNvSpPr/>
          <p:nvPr/>
        </p:nvSpPr>
        <p:spPr>
          <a:xfrm>
            <a:off x="15767" y="277800"/>
            <a:ext cx="1135116" cy="107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クライアント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61.211.224.11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5C1525-F33A-46BE-9FC0-4CD461911FCE}"/>
              </a:ext>
            </a:extLst>
          </p:cNvPr>
          <p:cNvSpPr/>
          <p:nvPr/>
        </p:nvSpPr>
        <p:spPr>
          <a:xfrm>
            <a:off x="2010104" y="277800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b="1" dirty="0">
                <a:solidFill>
                  <a:sysClr val="windowText" lastClr="000000"/>
                </a:solidFill>
              </a:rPr>
              <a:t>reverse-proxy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"172.24.0.1",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"172.24.0.2"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proxy_set_header Host $host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endParaRPr kumimoji="1" lang="en-US" altLang="ja-JP" sz="1000" strike="sngStrike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22DCB4-3A74-4622-B06F-F7283CBFB527}"/>
              </a:ext>
            </a:extLst>
          </p:cNvPr>
          <p:cNvSpPr/>
          <p:nvPr/>
        </p:nvSpPr>
        <p:spPr>
          <a:xfrm>
            <a:off x="5985714" y="271977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nginx_test</a:t>
            </a:r>
            <a:endParaRPr kumimoji="1"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"172.22.0.1",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"172.22.0.3"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proxy_set_header Host $host</a:t>
            </a: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proxy_redirect</a:t>
            </a:r>
            <a:endParaRPr kumimoji="1" lang="en-US" altLang="ja-JP" sz="1000" strike="sngStrike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strike="sngStrike" dirty="0" err="1">
                <a:solidFill>
                  <a:sysClr val="windowText" lastClr="000000"/>
                </a:solidFill>
              </a:rPr>
              <a:t>port_in_redirect</a:t>
            </a:r>
            <a:r>
              <a:rPr kumimoji="1" lang="en-US" altLang="ja-JP" sz="1000" strike="sngStrike" dirty="0">
                <a:solidFill>
                  <a:sysClr val="windowText" lastClr="000000"/>
                </a:solidFill>
              </a:rPr>
              <a:t> on</a:t>
            </a:r>
            <a:endParaRPr kumimoji="1" lang="ja-JP" altLang="en-US" sz="1000" strike="sngStrike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14577A-8643-490C-A588-2460E1E2145D}"/>
              </a:ext>
            </a:extLst>
          </p:cNvPr>
          <p:cNvSpPr/>
          <p:nvPr/>
        </p:nvSpPr>
        <p:spPr>
          <a:xfrm>
            <a:off x="9553903" y="283056"/>
            <a:ext cx="2622330" cy="10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err="1">
                <a:solidFill>
                  <a:sysClr val="windowText" lastClr="000000"/>
                </a:solidFill>
              </a:rPr>
              <a:t>flask_test</a:t>
            </a:r>
            <a:endParaRPr lang="en-US" altLang="ja-JP" sz="10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"Gateway": "172.22.0.1",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"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IPAddress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": "172.22.0.2"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EE3948D-C37D-47FA-B4F0-535458A08E61}"/>
              </a:ext>
            </a:extLst>
          </p:cNvPr>
          <p:cNvSpPr txBox="1"/>
          <p:nvPr/>
        </p:nvSpPr>
        <p:spPr>
          <a:xfrm>
            <a:off x="0" y="3313"/>
            <a:ext cx="13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テスト</a:t>
            </a:r>
            <a:r>
              <a:rPr lang="en-US" altLang="ja-JP" sz="1400" dirty="0"/>
              <a:t>6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41F9DC5-F485-4BCA-A1DB-B170139AC045}"/>
              </a:ext>
            </a:extLst>
          </p:cNvPr>
          <p:cNvCxnSpPr>
            <a:cxnSpLocks/>
          </p:cNvCxnSpPr>
          <p:nvPr/>
        </p:nvCxnSpPr>
        <p:spPr>
          <a:xfrm flipH="1">
            <a:off x="107420" y="227096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FDE5BC7-888B-4D11-B53A-D05701012FE3}"/>
              </a:ext>
            </a:extLst>
          </p:cNvPr>
          <p:cNvCxnSpPr>
            <a:cxnSpLocks/>
          </p:cNvCxnSpPr>
          <p:nvPr/>
        </p:nvCxnSpPr>
        <p:spPr>
          <a:xfrm>
            <a:off x="107418" y="210896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AECBBA4-9444-4E33-8BC4-B589F54ADF32}"/>
              </a:ext>
            </a:extLst>
          </p:cNvPr>
          <p:cNvSpPr/>
          <p:nvPr/>
        </p:nvSpPr>
        <p:spPr>
          <a:xfrm>
            <a:off x="273538" y="143216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178A7BB-E990-4546-B974-4A74C004B5AB}"/>
              </a:ext>
            </a:extLst>
          </p:cNvPr>
          <p:cNvCxnSpPr>
            <a:cxnSpLocks/>
          </p:cNvCxnSpPr>
          <p:nvPr/>
        </p:nvCxnSpPr>
        <p:spPr>
          <a:xfrm flipH="1">
            <a:off x="4021736" y="2265640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6B50F-BCBD-4AA7-A30A-04B73CFE5B91}"/>
              </a:ext>
            </a:extLst>
          </p:cNvPr>
          <p:cNvCxnSpPr>
            <a:cxnSpLocks/>
          </p:cNvCxnSpPr>
          <p:nvPr/>
        </p:nvCxnSpPr>
        <p:spPr>
          <a:xfrm>
            <a:off x="4021734" y="2103643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59FF82-06F8-4146-AA5C-C22AA372DF89}"/>
              </a:ext>
            </a:extLst>
          </p:cNvPr>
          <p:cNvSpPr/>
          <p:nvPr/>
        </p:nvSpPr>
        <p:spPr>
          <a:xfrm>
            <a:off x="4187854" y="1426837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172.22.0.1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-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AEFD271-3982-4D13-B155-DDC9ADF1281E}"/>
              </a:ext>
            </a:extLst>
          </p:cNvPr>
          <p:cNvCxnSpPr>
            <a:cxnSpLocks/>
          </p:cNvCxnSpPr>
          <p:nvPr/>
        </p:nvCxnSpPr>
        <p:spPr>
          <a:xfrm flipH="1">
            <a:off x="7938582" y="2263812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D00D875-2E22-4436-B586-2F5B2D33D880}"/>
              </a:ext>
            </a:extLst>
          </p:cNvPr>
          <p:cNvCxnSpPr>
            <a:cxnSpLocks/>
          </p:cNvCxnSpPr>
          <p:nvPr/>
        </p:nvCxnSpPr>
        <p:spPr>
          <a:xfrm>
            <a:off x="7938580" y="2101815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DA5BE0E-7E62-45C8-81E2-118E313A799E}"/>
              </a:ext>
            </a:extLst>
          </p:cNvPr>
          <p:cNvSpPr/>
          <p:nvPr/>
        </p:nvSpPr>
        <p:spPr>
          <a:xfrm>
            <a:off x="8104700" y="1425009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172.22.0.3"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test-flask.fmitty.net"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-"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439A089-B15B-4827-B5E7-563AB8C9E820}"/>
              </a:ext>
            </a:extLst>
          </p:cNvPr>
          <p:cNvCxnSpPr>
            <a:cxnSpLocks/>
          </p:cNvCxnSpPr>
          <p:nvPr/>
        </p:nvCxnSpPr>
        <p:spPr>
          <a:xfrm flipH="1">
            <a:off x="107420" y="4008746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E429552-8A62-4D0B-B6C7-DE6328E89C3C}"/>
              </a:ext>
            </a:extLst>
          </p:cNvPr>
          <p:cNvCxnSpPr>
            <a:cxnSpLocks/>
          </p:cNvCxnSpPr>
          <p:nvPr/>
        </p:nvCxnSpPr>
        <p:spPr>
          <a:xfrm>
            <a:off x="107418" y="3846749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0880AFD-65E6-409C-B97C-39257D064810}"/>
              </a:ext>
            </a:extLst>
          </p:cNvPr>
          <p:cNvSpPr/>
          <p:nvPr/>
        </p:nvSpPr>
        <p:spPr>
          <a:xfrm>
            <a:off x="273538" y="3169943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http://test-flask.fmitty.net/redirect_result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D5F53B4-08E3-49A1-9207-69D4D5D374FA}"/>
              </a:ext>
            </a:extLst>
          </p:cNvPr>
          <p:cNvCxnSpPr>
            <a:cxnSpLocks/>
          </p:cNvCxnSpPr>
          <p:nvPr/>
        </p:nvCxnSpPr>
        <p:spPr>
          <a:xfrm flipH="1">
            <a:off x="4021736" y="4003423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E8788AF-B392-420F-8361-8F89D6596564}"/>
              </a:ext>
            </a:extLst>
          </p:cNvPr>
          <p:cNvCxnSpPr>
            <a:cxnSpLocks/>
          </p:cNvCxnSpPr>
          <p:nvPr/>
        </p:nvCxnSpPr>
        <p:spPr>
          <a:xfrm>
            <a:off x="4021734" y="3841426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AEE5AE0-B989-4255-AFF4-2FAE0D06FA2A}"/>
              </a:ext>
            </a:extLst>
          </p:cNvPr>
          <p:cNvSpPr/>
          <p:nvPr/>
        </p:nvSpPr>
        <p:spPr>
          <a:xfrm>
            <a:off x="4187854" y="3164620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172.22.0.1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302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http://test-flask.fmitty.net/redirect_result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E1E2C4-57BD-4D93-8217-C48EA26AE4EC}"/>
              </a:ext>
            </a:extLst>
          </p:cNvPr>
          <p:cNvCxnSpPr>
            <a:cxnSpLocks/>
          </p:cNvCxnSpPr>
          <p:nvPr/>
        </p:nvCxnSpPr>
        <p:spPr>
          <a:xfrm flipH="1">
            <a:off x="7938582" y="400159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91F40A-9A3B-4654-8FBB-0E70D764515E}"/>
              </a:ext>
            </a:extLst>
          </p:cNvPr>
          <p:cNvCxnSpPr>
            <a:cxnSpLocks/>
          </p:cNvCxnSpPr>
          <p:nvPr/>
        </p:nvCxnSpPr>
        <p:spPr>
          <a:xfrm>
            <a:off x="7938580" y="383959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10F3116-075B-45E5-9D27-E17E8BB38215}"/>
              </a:ext>
            </a:extLst>
          </p:cNvPr>
          <p:cNvSpPr/>
          <p:nvPr/>
        </p:nvSpPr>
        <p:spPr>
          <a:xfrm>
            <a:off x="8104700" y="316279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172.22.0.3"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redirect_test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302"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test-flask.fmitty.net"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http://test-flask.fmitty.net/redirect_result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568D77F-040C-4817-86AF-D55FE33F5720}"/>
              </a:ext>
            </a:extLst>
          </p:cNvPr>
          <p:cNvCxnSpPr>
            <a:cxnSpLocks/>
          </p:cNvCxnSpPr>
          <p:nvPr/>
        </p:nvCxnSpPr>
        <p:spPr>
          <a:xfrm flipH="1">
            <a:off x="107420" y="5906698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5617967-BF2C-4220-ADBA-3856423327F8}"/>
              </a:ext>
            </a:extLst>
          </p:cNvPr>
          <p:cNvCxnSpPr>
            <a:cxnSpLocks/>
          </p:cNvCxnSpPr>
          <p:nvPr/>
        </p:nvCxnSpPr>
        <p:spPr>
          <a:xfrm>
            <a:off x="107418" y="5744701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D5A5565-5B91-453D-B602-FB3E13FA2E19}"/>
              </a:ext>
            </a:extLst>
          </p:cNvPr>
          <p:cNvSpPr/>
          <p:nvPr/>
        </p:nvSpPr>
        <p:spPr>
          <a:xfrm>
            <a:off x="273538" y="5067895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61.211.224.11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A1C55E5-C072-426D-9986-95B5398739CC}"/>
              </a:ext>
            </a:extLst>
          </p:cNvPr>
          <p:cNvCxnSpPr>
            <a:cxnSpLocks/>
          </p:cNvCxnSpPr>
          <p:nvPr/>
        </p:nvCxnSpPr>
        <p:spPr>
          <a:xfrm flipH="1">
            <a:off x="4021736" y="5901375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6B29518-0FFC-457C-806E-E14CCAD94E42}"/>
              </a:ext>
            </a:extLst>
          </p:cNvPr>
          <p:cNvCxnSpPr>
            <a:cxnSpLocks/>
          </p:cNvCxnSpPr>
          <p:nvPr/>
        </p:nvCxnSpPr>
        <p:spPr>
          <a:xfrm>
            <a:off x="4021734" y="5739378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4EF5798-C178-4C11-BF5E-7C6B053D4DA0}"/>
              </a:ext>
            </a:extLst>
          </p:cNvPr>
          <p:cNvSpPr/>
          <p:nvPr/>
        </p:nvSpPr>
        <p:spPr>
          <a:xfrm>
            <a:off x="4187854" y="5062572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#remote_addr: 172.22.0.1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#http_host: test-flask.fmitty.net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#referer: http://test-flask.fmitty.net/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#status: 200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D8EF66F-3BD0-48B2-B8BD-3747CAF5C9FE}"/>
              </a:ext>
            </a:extLst>
          </p:cNvPr>
          <p:cNvCxnSpPr>
            <a:cxnSpLocks/>
          </p:cNvCxnSpPr>
          <p:nvPr/>
        </p:nvCxnSpPr>
        <p:spPr>
          <a:xfrm flipH="1">
            <a:off x="7938582" y="5899547"/>
            <a:ext cx="391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36FAB95-9A29-4F94-A2C1-9C08D0A166AD}"/>
              </a:ext>
            </a:extLst>
          </p:cNvPr>
          <p:cNvCxnSpPr>
            <a:cxnSpLocks/>
          </p:cNvCxnSpPr>
          <p:nvPr/>
        </p:nvCxnSpPr>
        <p:spPr>
          <a:xfrm>
            <a:off x="7938580" y="5737550"/>
            <a:ext cx="3919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9BE8F76-7994-473B-8FE1-94921C3D411B}"/>
              </a:ext>
            </a:extLst>
          </p:cNvPr>
          <p:cNvSpPr/>
          <p:nvPr/>
        </p:nvSpPr>
        <p:spPr>
          <a:xfrm>
            <a:off x="8104700" y="5060744"/>
            <a:ext cx="3584528" cy="136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remote_addr: 172.22.0.3"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#request: GET /</a:t>
            </a:r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redirect_result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 HTTP/1.0"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status: 200"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host: test-flask.fmitty.net" "</a:t>
            </a:r>
          </a:p>
          <a:p>
            <a:r>
              <a:rPr kumimoji="1" lang="en-US" altLang="ja-JP" sz="1000" dirty="0" err="1">
                <a:solidFill>
                  <a:sysClr val="windowText" lastClr="000000"/>
                </a:solidFill>
              </a:rPr>
              <a:t>referer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: http://test-flask.fmitty.net/" "</a:t>
            </a:r>
          </a:p>
          <a:p>
            <a:r>
              <a:rPr kumimoji="1" lang="en-US" altLang="ja-JP" sz="1000" dirty="0">
                <a:solidFill>
                  <a:sysClr val="windowText" lastClr="000000"/>
                </a:solidFill>
              </a:rPr>
              <a:t>location: -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7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3033</Words>
  <Application>Microsoft Office PowerPoint</Application>
  <PresentationFormat>ワイド画面</PresentationFormat>
  <Paragraphs>428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古道 一樹</dc:creator>
  <cp:lastModifiedBy>古道 一樹</cp:lastModifiedBy>
  <cp:revision>26</cp:revision>
  <dcterms:created xsi:type="dcterms:W3CDTF">2021-12-12T14:36:57Z</dcterms:created>
  <dcterms:modified xsi:type="dcterms:W3CDTF">2021-12-13T21:38:29Z</dcterms:modified>
</cp:coreProperties>
</file>