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807E5-A012-459A-8A46-54EC3898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4636B6-8860-45EA-961E-AD580B9DA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07499-B9C2-4EA3-B4E7-BBF6E51D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1C2D7-1188-4034-94F8-A1B1A5F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673F9-808A-4C48-9E14-BBB0C30B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1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4FE1E-9DED-4E73-8579-8AEB597D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B4314-2FFA-4A5F-B272-A925D441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1B71-A9D5-4AB4-83AD-86B89D6B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68270-0397-4E9D-928B-3CC9C66F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637EA-818D-4036-85C8-687A60F3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3A989B-3E43-46AC-97E1-C35C94FE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D88C37-08CF-4AAE-9ACA-6E80F30D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6BE05-C17E-4160-A5BD-11AEC199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2941F-8C82-4F01-85E6-F00A7C1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EC9DA-2D27-4CA5-9741-341BDA2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C584-4F0E-4AAB-AB8E-62402B87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62722-E30A-44F4-B4A1-70F91347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017B1-21E7-4BFA-A65A-2B4D80E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1C607-2231-4FBA-97D6-40C7951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53FD7-AF63-4D2D-9BBE-4939FA0D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E0730-E24B-4442-A924-341ECC1A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CE7BBA-C275-4874-939B-0337E411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EC1D8-066F-4EF8-B5E1-BECC35DD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93389-EE7C-4952-B116-E235C518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1953D-E442-4142-8607-CE57804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9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27948-9F9E-4310-94CD-830CD3D0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EC5A9-7CC1-48BE-9D28-1CDE388D5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B3A56A-8CB9-4C3F-8CA3-D7955AE3B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E0C-0A59-47EA-B5C2-1C5659ED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154831-38A4-4813-B7B0-C29DA7B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BAFE7-C24A-43A7-96F1-1111CD4D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02C0-8D60-4EF9-AE9C-D4EA1633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827EE-E942-4522-B9DC-D746513D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E8E74-4053-43E7-B323-52E1954C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C9FFFD-7CA7-4208-862E-9AB40E25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C04FFF-DCDF-4A73-B2D4-AF584CB62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8390F-8E88-4AC4-A55B-56ACB90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9CFB14-39D0-4001-942F-6E9EDDA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FFB1D7-59D3-4245-99D7-F447712E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64E6-7793-4F34-B061-83E1A933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C112F-D1AB-40CA-B8A0-00CA084B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8FE1FE-EDEB-4A52-A89E-DED54043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83A489-FBB7-4581-8428-A746FAF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5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93C268-3765-4CE3-8C21-D07FF1AA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848D1E-3036-4E5B-B707-9932516E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BBE6B9-5E53-45F3-A7F8-22F24F1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37722-8B56-4B93-8688-95F4711A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CF2A3-18DF-4928-B515-641C57A3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FE643-603E-4E6F-9F65-835A3A8F5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471DCC-2BA0-47CF-8275-81CB2A05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0D5B0C-A1E2-4367-968F-81919091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421906-E089-45E2-A92F-D084E10F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AD779-83D6-4C34-8770-23352856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319E3-267F-4C12-B183-B1364DDF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EA1AA-6670-451A-83BE-78409DB6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56143A-DC33-4912-8154-10801773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D5084-92FA-4168-8E6B-BC0C4A2E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DFE66-8935-4203-83E2-C4B30679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0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E2ABE6-2AEC-40F4-9F43-17BC52B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4C7982-FF9E-4C29-B749-4827CC39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4EE8A-8DFB-458A-9274-F9CD037BE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938D-32B5-4258-B499-5AFB40A9B140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CBAECE-8E50-4B32-9F5D-807799CB7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EC792-43BA-4CB4-9A55-89B396F3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"192.168.224.1",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"192.168.224.2”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"192.168.224.1",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"192.168.224.3",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5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"192.168.240.1",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"192.168.240.2”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$host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"192.168.240.1",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"192.168.240.3",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2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192.168.240.1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ysClr val="windowText" lastClr="000000"/>
                </a:solidFill>
              </a:rPr>
              <a:t>remote_addr: 192.168.240.2"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host: host.docker.internal"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referer: -"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192.168.240.1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192.168.240.2"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5243454-9E17-4114-BB0F-3642BD4E7FB7}"/>
              </a:ext>
            </a:extLst>
          </p:cNvPr>
          <p:cNvCxnSpPr>
            <a:cxnSpLocks/>
          </p:cNvCxnSpPr>
          <p:nvPr/>
        </p:nvCxnSpPr>
        <p:spPr>
          <a:xfrm>
            <a:off x="112669" y="5928617"/>
            <a:ext cx="1897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記号 2">
            <a:extLst>
              <a:ext uri="{FF2B5EF4-FFF2-40B4-BE49-F238E27FC236}">
                <a16:creationId xmlns:a16="http://schemas.microsoft.com/office/drawing/2014/main" id="{82734176-BB8E-422F-BA24-E4F7992480D3}"/>
              </a:ext>
            </a:extLst>
          </p:cNvPr>
          <p:cNvSpPr/>
          <p:nvPr/>
        </p:nvSpPr>
        <p:spPr>
          <a:xfrm>
            <a:off x="1911769" y="5643903"/>
            <a:ext cx="603997" cy="55367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3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"172.18.0.1",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"172.18.0.2”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"172.18.0.1",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"172.18.0.3",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3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172.18.0.1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172.18.0.2"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172.18.0.1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172.18.0.2"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5243454-9E17-4114-BB0F-3642BD4E7FB7}"/>
              </a:ext>
            </a:extLst>
          </p:cNvPr>
          <p:cNvCxnSpPr>
            <a:cxnSpLocks/>
          </p:cNvCxnSpPr>
          <p:nvPr/>
        </p:nvCxnSpPr>
        <p:spPr>
          <a:xfrm>
            <a:off x="112669" y="5928617"/>
            <a:ext cx="1897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記号 2">
            <a:extLst>
              <a:ext uri="{FF2B5EF4-FFF2-40B4-BE49-F238E27FC236}">
                <a16:creationId xmlns:a16="http://schemas.microsoft.com/office/drawing/2014/main" id="{82734176-BB8E-422F-BA24-E4F7992480D3}"/>
              </a:ext>
            </a:extLst>
          </p:cNvPr>
          <p:cNvSpPr/>
          <p:nvPr/>
        </p:nvSpPr>
        <p:spPr>
          <a:xfrm>
            <a:off x="1911769" y="5643903"/>
            <a:ext cx="603997" cy="55367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"172.19.0.1",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"172.19.0.2”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"172.19.0.1",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"172.19.0.3”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4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"192.168.176.1",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"192.168.176.3”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"192.168.176.1",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"192.168.176.2”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5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location: -"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6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2485</Words>
  <Application>Microsoft Office PowerPoint</Application>
  <PresentationFormat>ワイド画面</PresentationFormat>
  <Paragraphs>350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古道 一樹</dc:creator>
  <cp:lastModifiedBy>古道 一樹</cp:lastModifiedBy>
  <cp:revision>23</cp:revision>
  <dcterms:created xsi:type="dcterms:W3CDTF">2021-12-12T14:36:57Z</dcterms:created>
  <dcterms:modified xsi:type="dcterms:W3CDTF">2021-12-12T22:08:31Z</dcterms:modified>
</cp:coreProperties>
</file>