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649200" cy="7315200"/>
  <p:notesSz cx="126492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24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4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4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4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1999" y="323849"/>
                </a:moveTo>
                <a:lnTo>
                  <a:pt x="0" y="3238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23849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548640"/>
            <a:ext cx="12192000" cy="3810"/>
          </a:xfrm>
          <a:custGeom>
            <a:avLst/>
            <a:gdLst/>
            <a:ahLst/>
            <a:cxnLst/>
            <a:rect l="l" t="t" r="r" b="b"/>
            <a:pathLst>
              <a:path w="12192000" h="3809">
                <a:moveTo>
                  <a:pt x="0" y="3809"/>
                </a:moveTo>
                <a:lnTo>
                  <a:pt x="12191999" y="3809"/>
                </a:lnTo>
                <a:lnTo>
                  <a:pt x="12191999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762124"/>
            <a:ext cx="12192000" cy="8255"/>
          </a:xfrm>
          <a:custGeom>
            <a:avLst/>
            <a:gdLst/>
            <a:ahLst/>
            <a:cxnLst/>
            <a:rect l="l" t="t" r="r" b="b"/>
            <a:pathLst>
              <a:path w="12192000" h="8255">
                <a:moveTo>
                  <a:pt x="0" y="8255"/>
                </a:moveTo>
                <a:lnTo>
                  <a:pt x="12191999" y="8255"/>
                </a:lnTo>
                <a:lnTo>
                  <a:pt x="12191999" y="0"/>
                </a:lnTo>
                <a:lnTo>
                  <a:pt x="0" y="0"/>
                </a:lnTo>
                <a:lnTo>
                  <a:pt x="0" y="8255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1762124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5"/>
                </a:moveTo>
                <a:lnTo>
                  <a:pt x="12191999" y="64135"/>
                </a:lnTo>
                <a:lnTo>
                  <a:pt x="12191999" y="0"/>
                </a:lnTo>
                <a:lnTo>
                  <a:pt x="0" y="0"/>
                </a:lnTo>
                <a:lnTo>
                  <a:pt x="0" y="64135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8600" y="552449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1999" y="1209674"/>
                </a:moveTo>
                <a:lnTo>
                  <a:pt x="0" y="12096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09674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1346" y="1689131"/>
            <a:ext cx="42221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24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875" y="3047999"/>
            <a:ext cx="10963275" cy="3658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35151" y="285813"/>
            <a:ext cx="66744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Arial Black"/>
                <a:cs typeface="Arial Black"/>
              </a:rPr>
              <a:t>Market</a:t>
            </a:r>
            <a:r>
              <a:rPr sz="2000" b="0" spc="-55" dirty="0">
                <a:latin typeface="Arial Black"/>
                <a:cs typeface="Arial Black"/>
              </a:rPr>
              <a:t> </a:t>
            </a:r>
            <a:r>
              <a:rPr sz="2000" b="0" dirty="0">
                <a:latin typeface="Arial Black"/>
                <a:cs typeface="Arial Black"/>
              </a:rPr>
              <a:t>fit</a:t>
            </a:r>
            <a:r>
              <a:rPr sz="2000" b="0" spc="-55" dirty="0">
                <a:latin typeface="Arial Black"/>
                <a:cs typeface="Arial Black"/>
              </a:rPr>
              <a:t> </a:t>
            </a:r>
            <a:r>
              <a:rPr sz="2000" b="0" dirty="0">
                <a:latin typeface="Arial Black"/>
                <a:cs typeface="Arial Black"/>
              </a:rPr>
              <a:t>Research</a:t>
            </a:r>
            <a:r>
              <a:rPr sz="2000" b="0" spc="-50" dirty="0">
                <a:latin typeface="Arial Black"/>
                <a:cs typeface="Arial Black"/>
              </a:rPr>
              <a:t> </a:t>
            </a:r>
            <a:r>
              <a:rPr sz="2000" b="0" dirty="0">
                <a:latin typeface="Arial Black"/>
                <a:cs typeface="Arial Black"/>
              </a:rPr>
              <a:t>for</a:t>
            </a:r>
            <a:r>
              <a:rPr sz="2000" b="0" spc="-55" dirty="0">
                <a:latin typeface="Arial Black"/>
                <a:cs typeface="Arial Black"/>
              </a:rPr>
              <a:t> </a:t>
            </a:r>
            <a:r>
              <a:rPr sz="2000" b="0" dirty="0">
                <a:latin typeface="Arial Black"/>
                <a:cs typeface="Arial Black"/>
              </a:rPr>
              <a:t>Air</a:t>
            </a:r>
            <a:r>
              <a:rPr sz="2000" b="0" spc="-50" dirty="0">
                <a:latin typeface="Arial Black"/>
                <a:cs typeface="Arial Black"/>
              </a:rPr>
              <a:t> </a:t>
            </a:r>
            <a:r>
              <a:rPr sz="2000" b="0" dirty="0">
                <a:latin typeface="Arial Black"/>
                <a:cs typeface="Arial Black"/>
              </a:rPr>
              <a:t>Purifier</a:t>
            </a:r>
            <a:r>
              <a:rPr sz="2000" b="0" spc="-55" dirty="0">
                <a:latin typeface="Arial Black"/>
                <a:cs typeface="Arial Black"/>
              </a:rPr>
              <a:t> </a:t>
            </a:r>
            <a:r>
              <a:rPr sz="2000" b="0" spc="-10" dirty="0">
                <a:latin typeface="Arial Black"/>
                <a:cs typeface="Arial Black"/>
              </a:rPr>
              <a:t>development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7250" y="314324"/>
            <a:ext cx="11515725" cy="6724650"/>
            <a:chOff x="857250" y="314324"/>
            <a:chExt cx="11515725" cy="67246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" y="2771774"/>
              <a:ext cx="10944224" cy="4267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0250" y="314324"/>
              <a:ext cx="2752724" cy="26860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099" y="1752599"/>
            <a:ext cx="7372349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3362" y="1814512"/>
              <a:ext cx="5543550" cy="5267325"/>
            </a:xfrm>
            <a:custGeom>
              <a:avLst/>
              <a:gdLst/>
              <a:ahLst/>
              <a:cxnLst/>
              <a:rect l="l" t="t" r="r" b="b"/>
              <a:pathLst>
                <a:path w="5543550" h="5267325">
                  <a:moveTo>
                    <a:pt x="0" y="0"/>
                  </a:moveTo>
                  <a:lnTo>
                    <a:pt x="5543549" y="0"/>
                  </a:lnTo>
                  <a:lnTo>
                    <a:pt x="5543549" y="5267324"/>
                  </a:lnTo>
                  <a:lnTo>
                    <a:pt x="0" y="5267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125" y="1819274"/>
              <a:ext cx="5534025" cy="438150"/>
            </a:xfrm>
            <a:custGeom>
              <a:avLst/>
              <a:gdLst/>
              <a:ahLst/>
              <a:cxnLst/>
              <a:rect l="l" t="t" r="r" b="b"/>
              <a:pathLst>
                <a:path w="5534025" h="438150">
                  <a:moveTo>
                    <a:pt x="5534024" y="438149"/>
                  </a:moveTo>
                  <a:lnTo>
                    <a:pt x="0" y="438149"/>
                  </a:lnTo>
                  <a:lnTo>
                    <a:pt x="0" y="0"/>
                  </a:lnTo>
                  <a:lnTo>
                    <a:pt x="5534024" y="0"/>
                  </a:lnTo>
                  <a:lnTo>
                    <a:pt x="5534024" y="4381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25947" y="1967583"/>
            <a:ext cx="216789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70" dirty="0">
                <a:solidFill>
                  <a:srgbClr val="252423"/>
                </a:solidFill>
                <a:latin typeface="Trebuchet MS"/>
                <a:cs typeface="Trebuchet MS"/>
              </a:rPr>
              <a:t>Worst</a:t>
            </a:r>
            <a:r>
              <a:rPr sz="1500" spc="-9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52423"/>
                </a:solidFill>
                <a:latin typeface="Trebuchet MS"/>
                <a:cs typeface="Trebuchet MS"/>
              </a:rPr>
              <a:t>AQI</a:t>
            </a:r>
            <a:r>
              <a:rPr sz="1500" spc="-9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423"/>
                </a:solidFill>
                <a:latin typeface="Trebuchet MS"/>
                <a:cs typeface="Trebuchet MS"/>
              </a:rPr>
              <a:t>month</a:t>
            </a:r>
            <a:r>
              <a:rPr sz="1500" spc="-9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5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52423"/>
                </a:solidFill>
                <a:latin typeface="Trebuchet MS"/>
                <a:cs typeface="Trebuchet MS"/>
              </a:rPr>
              <a:t>States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137" y="2590799"/>
            <a:ext cx="3914775" cy="9525"/>
          </a:xfrm>
          <a:custGeom>
            <a:avLst/>
            <a:gdLst/>
            <a:ahLst/>
            <a:cxnLst/>
            <a:rect l="l" t="t" r="r" b="b"/>
            <a:pathLst>
              <a:path w="3914775" h="9525">
                <a:moveTo>
                  <a:pt x="3914775" y="0"/>
                </a:moveTo>
                <a:lnTo>
                  <a:pt x="2686050" y="0"/>
                </a:lnTo>
                <a:lnTo>
                  <a:pt x="1104900" y="0"/>
                </a:lnTo>
                <a:lnTo>
                  <a:pt x="0" y="0"/>
                </a:lnTo>
                <a:lnTo>
                  <a:pt x="0" y="9525"/>
                </a:lnTo>
                <a:lnTo>
                  <a:pt x="1104900" y="9525"/>
                </a:lnTo>
                <a:lnTo>
                  <a:pt x="2686050" y="9525"/>
                </a:lnTo>
                <a:lnTo>
                  <a:pt x="3914775" y="9525"/>
                </a:lnTo>
                <a:lnTo>
                  <a:pt x="3914775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3075" y="2270156"/>
            <a:ext cx="309054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05"/>
              </a:lnSpc>
              <a:spcBef>
                <a:spcPts val="100"/>
              </a:spcBef>
            </a:pP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Month</a:t>
            </a:r>
            <a:r>
              <a:rPr sz="13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name</a:t>
            </a:r>
            <a:r>
              <a:rPr sz="1300" b="1" spc="4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Average</a:t>
            </a:r>
            <a:r>
              <a:rPr sz="13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3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avg_aqi</a:t>
            </a:r>
            <a:r>
              <a:rPr sz="1300" b="1" spc="434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252423"/>
                </a:solidFill>
                <a:latin typeface="Segoe UI"/>
                <a:cs typeface="Segoe UI"/>
              </a:rPr>
              <a:t>state</a:t>
            </a:r>
            <a:endParaRPr sz="1300">
              <a:latin typeface="Segoe UI"/>
              <a:cs typeface="Segoe UI"/>
            </a:endParaRPr>
          </a:p>
          <a:p>
            <a:pPr marR="729615" algn="ctr">
              <a:lnSpc>
                <a:spcPts val="1025"/>
              </a:lnSpc>
            </a:pPr>
            <a:r>
              <a:rPr sz="900" spc="265" dirty="0">
                <a:solidFill>
                  <a:srgbClr val="252423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8149" y="2590799"/>
            <a:ext cx="5114925" cy="247650"/>
            <a:chOff x="438149" y="2590799"/>
            <a:chExt cx="5114925" cy="247650"/>
          </a:xfrm>
        </p:grpSpPr>
        <p:sp>
          <p:nvSpPr>
            <p:cNvPr id="11" name="object 11"/>
            <p:cNvSpPr/>
            <p:nvPr/>
          </p:nvSpPr>
          <p:spPr>
            <a:xfrm>
              <a:off x="4352924" y="2590799"/>
              <a:ext cx="1200150" cy="9525"/>
            </a:xfrm>
            <a:custGeom>
              <a:avLst/>
              <a:gdLst/>
              <a:ahLst/>
              <a:cxnLst/>
              <a:rect l="l" t="t" r="r" b="b"/>
              <a:pathLst>
                <a:path w="1200150" h="9525">
                  <a:moveTo>
                    <a:pt x="0" y="0"/>
                  </a:moveTo>
                  <a:lnTo>
                    <a:pt x="1200149" y="0"/>
                  </a:lnTo>
                  <a:lnTo>
                    <a:pt x="1200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149" y="2828924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87850" y="2270156"/>
            <a:ext cx="11252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Worst</a:t>
            </a:r>
            <a:r>
              <a:rPr sz="1300" b="1" spc="-6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months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075" y="2606675"/>
            <a:ext cx="715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December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43049" y="2595562"/>
            <a:ext cx="1581150" cy="247650"/>
            <a:chOff x="1543049" y="2595562"/>
            <a:chExt cx="1581150" cy="247650"/>
          </a:xfrm>
        </p:grpSpPr>
        <p:sp>
          <p:nvSpPr>
            <p:cNvPr id="16" name="object 16"/>
            <p:cNvSpPr/>
            <p:nvPr/>
          </p:nvSpPr>
          <p:spPr>
            <a:xfrm>
              <a:off x="1543049" y="2600324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F5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3049" y="2828924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5437" y="260032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90674" y="2609849"/>
            <a:ext cx="1498600" cy="209550"/>
          </a:xfrm>
          <a:prstGeom prst="rect">
            <a:avLst/>
          </a:prstGeom>
          <a:solidFill>
            <a:srgbClr val="FE0808"/>
          </a:solidFill>
        </p:spPr>
        <p:txBody>
          <a:bodyPr vert="horz" wrap="square" lIns="0" tIns="952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75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251.81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8149" y="2609849"/>
            <a:ext cx="5114925" cy="466725"/>
            <a:chOff x="438149" y="2609849"/>
            <a:chExt cx="5114925" cy="466725"/>
          </a:xfrm>
        </p:grpSpPr>
        <p:sp>
          <p:nvSpPr>
            <p:cNvPr id="21" name="object 21"/>
            <p:cNvSpPr/>
            <p:nvPr/>
          </p:nvSpPr>
          <p:spPr>
            <a:xfrm>
              <a:off x="3124187" y="2828924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2609849"/>
              <a:ext cx="185229" cy="19148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38149" y="2838449"/>
              <a:ext cx="1104900" cy="238125"/>
            </a:xfrm>
            <a:custGeom>
              <a:avLst/>
              <a:gdLst/>
              <a:ahLst/>
              <a:cxnLst/>
              <a:rect l="l" t="t" r="r" b="b"/>
              <a:pathLst>
                <a:path w="1104900" h="238125">
                  <a:moveTo>
                    <a:pt x="11048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104899" y="0"/>
                  </a:lnTo>
                  <a:lnTo>
                    <a:pt x="11048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8149" y="3067049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8150" y="2844800"/>
            <a:ext cx="110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January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43049" y="2833687"/>
            <a:ext cx="4010025" cy="247650"/>
            <a:chOff x="1543049" y="2833687"/>
            <a:chExt cx="4010025" cy="247650"/>
          </a:xfrm>
        </p:grpSpPr>
        <p:sp>
          <p:nvSpPr>
            <p:cNvPr id="27" name="object 27"/>
            <p:cNvSpPr/>
            <p:nvPr/>
          </p:nvSpPr>
          <p:spPr>
            <a:xfrm>
              <a:off x="1543049" y="2838449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F45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3049" y="3067049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0674" y="2847974"/>
              <a:ext cx="1428750" cy="209550"/>
            </a:xfrm>
            <a:custGeom>
              <a:avLst/>
              <a:gdLst/>
              <a:ahLst/>
              <a:cxnLst/>
              <a:rect l="l" t="t" r="r" b="b"/>
              <a:pathLst>
                <a:path w="1428750" h="209550">
                  <a:moveTo>
                    <a:pt x="142874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1428749" y="0"/>
                  </a:lnTo>
                  <a:lnTo>
                    <a:pt x="142874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5437" y="283844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4199" y="2838449"/>
              <a:ext cx="1228725" cy="238125"/>
            </a:xfrm>
            <a:custGeom>
              <a:avLst/>
              <a:gdLst/>
              <a:ahLst/>
              <a:cxnLst/>
              <a:rect l="l" t="t" r="r" b="b"/>
              <a:pathLst>
                <a:path w="1228725" h="238125">
                  <a:moveTo>
                    <a:pt x="12287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28724" y="0"/>
                  </a:lnTo>
                  <a:lnTo>
                    <a:pt x="12287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4199" y="3067049"/>
              <a:ext cx="1228725" cy="9525"/>
            </a:xfrm>
            <a:custGeom>
              <a:avLst/>
              <a:gdLst/>
              <a:ahLst/>
              <a:cxnLst/>
              <a:rect l="l" t="t" r="r" b="b"/>
              <a:pathLst>
                <a:path w="1228725" h="9525">
                  <a:moveTo>
                    <a:pt x="0" y="0"/>
                  </a:moveTo>
                  <a:lnTo>
                    <a:pt x="1228724" y="0"/>
                  </a:lnTo>
                  <a:lnTo>
                    <a:pt x="12287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52924" y="2838449"/>
              <a:ext cx="1200150" cy="238125"/>
            </a:xfrm>
            <a:custGeom>
              <a:avLst/>
              <a:gdLst/>
              <a:ahLst/>
              <a:cxnLst/>
              <a:rect l="l" t="t" r="r" b="b"/>
              <a:pathLst>
                <a:path w="1200150" h="238125">
                  <a:moveTo>
                    <a:pt x="1200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0149" y="0"/>
                  </a:lnTo>
                  <a:lnTo>
                    <a:pt x="120014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52924" y="3067049"/>
              <a:ext cx="1200150" cy="9525"/>
            </a:xfrm>
            <a:custGeom>
              <a:avLst/>
              <a:gdLst/>
              <a:ahLst/>
              <a:cxnLst/>
              <a:rect l="l" t="t" r="r" b="b"/>
              <a:pathLst>
                <a:path w="1200150" h="9525">
                  <a:moveTo>
                    <a:pt x="0" y="0"/>
                  </a:moveTo>
                  <a:lnTo>
                    <a:pt x="1200149" y="0"/>
                  </a:lnTo>
                  <a:lnTo>
                    <a:pt x="1200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2847974"/>
              <a:ext cx="185229" cy="19148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620069" y="2551429"/>
            <a:ext cx="2933065" cy="5016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672465" algn="r">
              <a:lnSpc>
                <a:spcPct val="100000"/>
              </a:lnSpc>
              <a:spcBef>
                <a:spcPts val="535"/>
              </a:spcBef>
              <a:tabLst>
                <a:tab pos="1485265" algn="l"/>
              </a:tabLst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Bihar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R="672465" algn="r">
              <a:lnSpc>
                <a:spcPct val="100000"/>
              </a:lnSpc>
              <a:spcBef>
                <a:spcPts val="434"/>
              </a:spcBef>
              <a:tabLst>
                <a:tab pos="20243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245.57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Bihar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8149" y="3305174"/>
            <a:ext cx="1104900" cy="9525"/>
          </a:xfrm>
          <a:custGeom>
            <a:avLst/>
            <a:gdLst/>
            <a:ahLst/>
            <a:cxnLst/>
            <a:rect l="l" t="t" r="r" b="b"/>
            <a:pathLst>
              <a:path w="1104900" h="9525">
                <a:moveTo>
                  <a:pt x="0" y="0"/>
                </a:moveTo>
                <a:lnTo>
                  <a:pt x="1104899" y="0"/>
                </a:lnTo>
                <a:lnTo>
                  <a:pt x="1104899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3075" y="3082925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November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8149" y="3071812"/>
            <a:ext cx="5114925" cy="481330"/>
            <a:chOff x="438149" y="3071812"/>
            <a:chExt cx="5114925" cy="481330"/>
          </a:xfrm>
        </p:grpSpPr>
        <p:sp>
          <p:nvSpPr>
            <p:cNvPr id="40" name="object 40"/>
            <p:cNvSpPr/>
            <p:nvPr/>
          </p:nvSpPr>
          <p:spPr>
            <a:xfrm>
              <a:off x="1543049" y="3076574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F26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3049" y="3305174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90674" y="3086099"/>
              <a:ext cx="1362075" cy="209550"/>
            </a:xfrm>
            <a:custGeom>
              <a:avLst/>
              <a:gdLst/>
              <a:ahLst/>
              <a:cxnLst/>
              <a:rect l="l" t="t" r="r" b="b"/>
              <a:pathLst>
                <a:path w="1362075" h="209550">
                  <a:moveTo>
                    <a:pt x="1362074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1362074" y="0"/>
                  </a:lnTo>
                  <a:lnTo>
                    <a:pt x="1362074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95437" y="307657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24187" y="3305174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3086099"/>
              <a:ext cx="185229" cy="1914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8149" y="3314699"/>
              <a:ext cx="1104900" cy="238125"/>
            </a:xfrm>
            <a:custGeom>
              <a:avLst/>
              <a:gdLst/>
              <a:ahLst/>
              <a:cxnLst/>
              <a:rect l="l" t="t" r="r" b="b"/>
              <a:pathLst>
                <a:path w="1104900" h="238125">
                  <a:moveTo>
                    <a:pt x="11048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104899" y="0"/>
                  </a:lnTo>
                  <a:lnTo>
                    <a:pt x="11048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8149" y="3543299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38150" y="3321050"/>
            <a:ext cx="110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November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543049" y="3309937"/>
            <a:ext cx="4010025" cy="247650"/>
            <a:chOff x="1543049" y="3309937"/>
            <a:chExt cx="4010025" cy="247650"/>
          </a:xfrm>
        </p:grpSpPr>
        <p:sp>
          <p:nvSpPr>
            <p:cNvPr id="50" name="object 50"/>
            <p:cNvSpPr/>
            <p:nvPr/>
          </p:nvSpPr>
          <p:spPr>
            <a:xfrm>
              <a:off x="1543049" y="3314699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F16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43049" y="3543299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90674" y="3324224"/>
              <a:ext cx="1266825" cy="209550"/>
            </a:xfrm>
            <a:custGeom>
              <a:avLst/>
              <a:gdLst/>
              <a:ahLst/>
              <a:cxnLst/>
              <a:rect l="l" t="t" r="r" b="b"/>
              <a:pathLst>
                <a:path w="1266825" h="209550">
                  <a:moveTo>
                    <a:pt x="1266824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1266824" y="0"/>
                  </a:lnTo>
                  <a:lnTo>
                    <a:pt x="1266824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95437" y="3314700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24199" y="3314699"/>
              <a:ext cx="1228725" cy="238125"/>
            </a:xfrm>
            <a:custGeom>
              <a:avLst/>
              <a:gdLst/>
              <a:ahLst/>
              <a:cxnLst/>
              <a:rect l="l" t="t" r="r" b="b"/>
              <a:pathLst>
                <a:path w="1228725" h="238125">
                  <a:moveTo>
                    <a:pt x="12287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28724" y="0"/>
                  </a:lnTo>
                  <a:lnTo>
                    <a:pt x="12287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24199" y="3543299"/>
              <a:ext cx="1228725" cy="9525"/>
            </a:xfrm>
            <a:custGeom>
              <a:avLst/>
              <a:gdLst/>
              <a:ahLst/>
              <a:cxnLst/>
              <a:rect l="l" t="t" r="r" b="b"/>
              <a:pathLst>
                <a:path w="1228725" h="9525">
                  <a:moveTo>
                    <a:pt x="0" y="0"/>
                  </a:moveTo>
                  <a:lnTo>
                    <a:pt x="1228724" y="0"/>
                  </a:lnTo>
                  <a:lnTo>
                    <a:pt x="12287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52924" y="3314699"/>
              <a:ext cx="1200150" cy="238125"/>
            </a:xfrm>
            <a:custGeom>
              <a:avLst/>
              <a:gdLst/>
              <a:ahLst/>
              <a:cxnLst/>
              <a:rect l="l" t="t" r="r" b="b"/>
              <a:pathLst>
                <a:path w="1200150" h="238125">
                  <a:moveTo>
                    <a:pt x="1200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0149" y="0"/>
                  </a:lnTo>
                  <a:lnTo>
                    <a:pt x="120014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52924" y="3543299"/>
              <a:ext cx="1200150" cy="9525"/>
            </a:xfrm>
            <a:custGeom>
              <a:avLst/>
              <a:gdLst/>
              <a:ahLst/>
              <a:cxnLst/>
              <a:rect l="l" t="t" r="r" b="b"/>
              <a:pathLst>
                <a:path w="1200150" h="9525">
                  <a:moveTo>
                    <a:pt x="0" y="0"/>
                  </a:moveTo>
                  <a:lnTo>
                    <a:pt x="1200149" y="0"/>
                  </a:lnTo>
                  <a:lnTo>
                    <a:pt x="1200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3324224"/>
              <a:ext cx="185229" cy="19148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2620069" y="3027679"/>
            <a:ext cx="2933065" cy="5016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239.46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Haryana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229.58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Bihar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8149" y="3781424"/>
            <a:ext cx="1104900" cy="9525"/>
          </a:xfrm>
          <a:custGeom>
            <a:avLst/>
            <a:gdLst/>
            <a:ahLst/>
            <a:cxnLst/>
            <a:rect l="l" t="t" r="r" b="b"/>
            <a:pathLst>
              <a:path w="1104900" h="9525">
                <a:moveTo>
                  <a:pt x="0" y="0"/>
                </a:moveTo>
                <a:lnTo>
                  <a:pt x="1104899" y="0"/>
                </a:lnTo>
                <a:lnTo>
                  <a:pt x="1104899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73075" y="3559175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November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38149" y="3548062"/>
            <a:ext cx="5114925" cy="481330"/>
            <a:chOff x="438149" y="3548062"/>
            <a:chExt cx="5114925" cy="481330"/>
          </a:xfrm>
        </p:grpSpPr>
        <p:sp>
          <p:nvSpPr>
            <p:cNvPr id="63" name="object 63"/>
            <p:cNvSpPr/>
            <p:nvPr/>
          </p:nvSpPr>
          <p:spPr>
            <a:xfrm>
              <a:off x="1543049" y="3552824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C8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43049" y="3781424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0674" y="3562349"/>
              <a:ext cx="981075" cy="209550"/>
            </a:xfrm>
            <a:custGeom>
              <a:avLst/>
              <a:gdLst/>
              <a:ahLst/>
              <a:cxnLst/>
              <a:rect l="l" t="t" r="r" b="b"/>
              <a:pathLst>
                <a:path w="981075" h="209550">
                  <a:moveTo>
                    <a:pt x="981074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981074" y="0"/>
                  </a:lnTo>
                  <a:lnTo>
                    <a:pt x="981074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95437" y="355282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24187" y="3781424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3562349"/>
              <a:ext cx="185229" cy="19148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38149" y="3790949"/>
              <a:ext cx="1104900" cy="238125"/>
            </a:xfrm>
            <a:custGeom>
              <a:avLst/>
              <a:gdLst/>
              <a:ahLst/>
              <a:cxnLst/>
              <a:rect l="l" t="t" r="r" b="b"/>
              <a:pathLst>
                <a:path w="1104900" h="238125">
                  <a:moveTo>
                    <a:pt x="11048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104899" y="0"/>
                  </a:lnTo>
                  <a:lnTo>
                    <a:pt x="11048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8149" y="4019549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38150" y="3797300"/>
            <a:ext cx="110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January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543049" y="3786187"/>
            <a:ext cx="4010025" cy="247650"/>
            <a:chOff x="1543049" y="3786187"/>
            <a:chExt cx="4010025" cy="247650"/>
          </a:xfrm>
        </p:grpSpPr>
        <p:sp>
          <p:nvSpPr>
            <p:cNvPr id="73" name="object 73"/>
            <p:cNvSpPr/>
            <p:nvPr/>
          </p:nvSpPr>
          <p:spPr>
            <a:xfrm>
              <a:off x="1543049" y="3790949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C8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43049" y="4019549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90674" y="3800474"/>
              <a:ext cx="914400" cy="209550"/>
            </a:xfrm>
            <a:custGeom>
              <a:avLst/>
              <a:gdLst/>
              <a:ahLst/>
              <a:cxnLst/>
              <a:rect l="l" t="t" r="r" b="b"/>
              <a:pathLst>
                <a:path w="914400" h="209550">
                  <a:moveTo>
                    <a:pt x="91439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95437" y="3790950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24199" y="3790949"/>
              <a:ext cx="1228725" cy="238125"/>
            </a:xfrm>
            <a:custGeom>
              <a:avLst/>
              <a:gdLst/>
              <a:ahLst/>
              <a:cxnLst/>
              <a:rect l="l" t="t" r="r" b="b"/>
              <a:pathLst>
                <a:path w="1228725" h="238125">
                  <a:moveTo>
                    <a:pt x="12287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28724" y="0"/>
                  </a:lnTo>
                  <a:lnTo>
                    <a:pt x="12287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24199" y="4019549"/>
              <a:ext cx="1228725" cy="9525"/>
            </a:xfrm>
            <a:custGeom>
              <a:avLst/>
              <a:gdLst/>
              <a:ahLst/>
              <a:cxnLst/>
              <a:rect l="l" t="t" r="r" b="b"/>
              <a:pathLst>
                <a:path w="1228725" h="9525">
                  <a:moveTo>
                    <a:pt x="0" y="0"/>
                  </a:moveTo>
                  <a:lnTo>
                    <a:pt x="1228724" y="0"/>
                  </a:lnTo>
                  <a:lnTo>
                    <a:pt x="12287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352924" y="3790949"/>
              <a:ext cx="1200150" cy="238125"/>
            </a:xfrm>
            <a:custGeom>
              <a:avLst/>
              <a:gdLst/>
              <a:ahLst/>
              <a:cxnLst/>
              <a:rect l="l" t="t" r="r" b="b"/>
              <a:pathLst>
                <a:path w="1200150" h="238125">
                  <a:moveTo>
                    <a:pt x="1200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0149" y="0"/>
                  </a:lnTo>
                  <a:lnTo>
                    <a:pt x="120014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52924" y="4019549"/>
              <a:ext cx="1200150" cy="9525"/>
            </a:xfrm>
            <a:custGeom>
              <a:avLst/>
              <a:gdLst/>
              <a:ahLst/>
              <a:cxnLst/>
              <a:rect l="l" t="t" r="r" b="b"/>
              <a:pathLst>
                <a:path w="1200150" h="9525">
                  <a:moveTo>
                    <a:pt x="0" y="0"/>
                  </a:moveTo>
                  <a:lnTo>
                    <a:pt x="1200149" y="0"/>
                  </a:lnTo>
                  <a:lnTo>
                    <a:pt x="1200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3800474"/>
              <a:ext cx="185229" cy="191489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2620069" y="3503929"/>
            <a:ext cx="2933065" cy="5016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200.61</a:t>
            </a:r>
            <a:r>
              <a:rPr sz="1200" spc="37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Uttar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Pradesh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193.61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Odisha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38149" y="4257674"/>
            <a:ext cx="1104900" cy="9525"/>
          </a:xfrm>
          <a:custGeom>
            <a:avLst/>
            <a:gdLst/>
            <a:ahLst/>
            <a:cxnLst/>
            <a:rect l="l" t="t" r="r" b="b"/>
            <a:pathLst>
              <a:path w="1104900" h="9525">
                <a:moveTo>
                  <a:pt x="0" y="0"/>
                </a:moveTo>
                <a:lnTo>
                  <a:pt x="1104899" y="0"/>
                </a:lnTo>
                <a:lnTo>
                  <a:pt x="1104899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73075" y="4035425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November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38149" y="4024312"/>
            <a:ext cx="5114925" cy="481330"/>
            <a:chOff x="438149" y="4024312"/>
            <a:chExt cx="5114925" cy="481330"/>
          </a:xfrm>
        </p:grpSpPr>
        <p:sp>
          <p:nvSpPr>
            <p:cNvPr id="86" name="object 86"/>
            <p:cNvSpPr/>
            <p:nvPr/>
          </p:nvSpPr>
          <p:spPr>
            <a:xfrm>
              <a:off x="1543049" y="4029074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C8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43049" y="4257674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90674" y="4038599"/>
              <a:ext cx="914400" cy="209550"/>
            </a:xfrm>
            <a:custGeom>
              <a:avLst/>
              <a:gdLst/>
              <a:ahLst/>
              <a:cxnLst/>
              <a:rect l="l" t="t" r="r" b="b"/>
              <a:pathLst>
                <a:path w="914400" h="209550">
                  <a:moveTo>
                    <a:pt x="91439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95437" y="402907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24187" y="4257675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4038599"/>
              <a:ext cx="185229" cy="191489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38149" y="4267199"/>
              <a:ext cx="1104900" cy="238125"/>
            </a:xfrm>
            <a:custGeom>
              <a:avLst/>
              <a:gdLst/>
              <a:ahLst/>
              <a:cxnLst/>
              <a:rect l="l" t="t" r="r" b="b"/>
              <a:pathLst>
                <a:path w="1104900" h="238125">
                  <a:moveTo>
                    <a:pt x="11048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104899" y="0"/>
                  </a:lnTo>
                  <a:lnTo>
                    <a:pt x="11048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8149" y="4495799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38150" y="4273550"/>
            <a:ext cx="110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February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543049" y="4262437"/>
            <a:ext cx="4010025" cy="247650"/>
            <a:chOff x="1543049" y="4262437"/>
            <a:chExt cx="4010025" cy="247650"/>
          </a:xfrm>
        </p:grpSpPr>
        <p:sp>
          <p:nvSpPr>
            <p:cNvPr id="96" name="object 96"/>
            <p:cNvSpPr/>
            <p:nvPr/>
          </p:nvSpPr>
          <p:spPr>
            <a:xfrm>
              <a:off x="1543049" y="4267199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B94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43049" y="4495799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90674" y="4276724"/>
              <a:ext cx="866775" cy="209550"/>
            </a:xfrm>
            <a:custGeom>
              <a:avLst/>
              <a:gdLst/>
              <a:ahLst/>
              <a:cxnLst/>
              <a:rect l="l" t="t" r="r" b="b"/>
              <a:pathLst>
                <a:path w="866775" h="209550">
                  <a:moveTo>
                    <a:pt x="866774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866774" y="0"/>
                  </a:lnTo>
                  <a:lnTo>
                    <a:pt x="866774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95437" y="4267200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24199" y="4267199"/>
              <a:ext cx="1228725" cy="238125"/>
            </a:xfrm>
            <a:custGeom>
              <a:avLst/>
              <a:gdLst/>
              <a:ahLst/>
              <a:cxnLst/>
              <a:rect l="l" t="t" r="r" b="b"/>
              <a:pathLst>
                <a:path w="1228725" h="238125">
                  <a:moveTo>
                    <a:pt x="12287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28724" y="0"/>
                  </a:lnTo>
                  <a:lnTo>
                    <a:pt x="12287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124199" y="4495799"/>
              <a:ext cx="1228725" cy="9525"/>
            </a:xfrm>
            <a:custGeom>
              <a:avLst/>
              <a:gdLst/>
              <a:ahLst/>
              <a:cxnLst/>
              <a:rect l="l" t="t" r="r" b="b"/>
              <a:pathLst>
                <a:path w="1228725" h="9525">
                  <a:moveTo>
                    <a:pt x="0" y="0"/>
                  </a:moveTo>
                  <a:lnTo>
                    <a:pt x="1228724" y="0"/>
                  </a:lnTo>
                  <a:lnTo>
                    <a:pt x="12287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52924" y="4267199"/>
              <a:ext cx="1200150" cy="238125"/>
            </a:xfrm>
            <a:custGeom>
              <a:avLst/>
              <a:gdLst/>
              <a:ahLst/>
              <a:cxnLst/>
              <a:rect l="l" t="t" r="r" b="b"/>
              <a:pathLst>
                <a:path w="1200150" h="238125">
                  <a:moveTo>
                    <a:pt x="1200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0149" y="0"/>
                  </a:lnTo>
                  <a:lnTo>
                    <a:pt x="120014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52924" y="4495799"/>
              <a:ext cx="1200150" cy="9525"/>
            </a:xfrm>
            <a:custGeom>
              <a:avLst/>
              <a:gdLst/>
              <a:ahLst/>
              <a:cxnLst/>
              <a:rect l="l" t="t" r="r" b="b"/>
              <a:pathLst>
                <a:path w="1200150" h="9525">
                  <a:moveTo>
                    <a:pt x="0" y="0"/>
                  </a:moveTo>
                  <a:lnTo>
                    <a:pt x="1200149" y="0"/>
                  </a:lnTo>
                  <a:lnTo>
                    <a:pt x="1200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4276724"/>
              <a:ext cx="185229" cy="191489"/>
            </a:xfrm>
            <a:prstGeom prst="rect">
              <a:avLst/>
            </a:prstGeom>
          </p:spPr>
        </p:pic>
      </p:grpSp>
      <p:sp>
        <p:nvSpPr>
          <p:cNvPr id="105" name="object 105"/>
          <p:cNvSpPr txBox="1"/>
          <p:nvPr/>
        </p:nvSpPr>
        <p:spPr>
          <a:xfrm>
            <a:off x="2620069" y="3980179"/>
            <a:ext cx="2933065" cy="5016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193.22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Rajasthan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188.38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Bihar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38149" y="4733924"/>
            <a:ext cx="1104900" cy="9525"/>
          </a:xfrm>
          <a:custGeom>
            <a:avLst/>
            <a:gdLst/>
            <a:ahLst/>
            <a:cxnLst/>
            <a:rect l="l" t="t" r="r" b="b"/>
            <a:pathLst>
              <a:path w="1104900" h="9525">
                <a:moveTo>
                  <a:pt x="0" y="0"/>
                </a:moveTo>
                <a:lnTo>
                  <a:pt x="1104899" y="0"/>
                </a:lnTo>
                <a:lnTo>
                  <a:pt x="1104899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473075" y="4511675"/>
            <a:ext cx="715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December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38149" y="4500562"/>
            <a:ext cx="5114925" cy="481330"/>
            <a:chOff x="438149" y="4500562"/>
            <a:chExt cx="5114925" cy="481330"/>
          </a:xfrm>
        </p:grpSpPr>
        <p:sp>
          <p:nvSpPr>
            <p:cNvPr id="109" name="object 109"/>
            <p:cNvSpPr/>
            <p:nvPr/>
          </p:nvSpPr>
          <p:spPr>
            <a:xfrm>
              <a:off x="1543049" y="4505324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B9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43049" y="4733924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90674" y="4514849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19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95437" y="450532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124187" y="4733925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4514849"/>
              <a:ext cx="185229" cy="191489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38149" y="4743449"/>
              <a:ext cx="1104900" cy="238125"/>
            </a:xfrm>
            <a:custGeom>
              <a:avLst/>
              <a:gdLst/>
              <a:ahLst/>
              <a:cxnLst/>
              <a:rect l="l" t="t" r="r" b="b"/>
              <a:pathLst>
                <a:path w="1104900" h="238125">
                  <a:moveTo>
                    <a:pt x="11048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104899" y="0"/>
                  </a:lnTo>
                  <a:lnTo>
                    <a:pt x="11048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38149" y="4972049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38150" y="4749800"/>
            <a:ext cx="110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January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1543049" y="4738687"/>
            <a:ext cx="4010025" cy="247650"/>
            <a:chOff x="1543049" y="4738687"/>
            <a:chExt cx="4010025" cy="247650"/>
          </a:xfrm>
        </p:grpSpPr>
        <p:sp>
          <p:nvSpPr>
            <p:cNvPr id="119" name="object 119"/>
            <p:cNvSpPr/>
            <p:nvPr/>
          </p:nvSpPr>
          <p:spPr>
            <a:xfrm>
              <a:off x="1543049" y="4743449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99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543049" y="4972049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590674" y="4752974"/>
              <a:ext cx="800100" cy="209550"/>
            </a:xfrm>
            <a:custGeom>
              <a:avLst/>
              <a:gdLst/>
              <a:ahLst/>
              <a:cxnLst/>
              <a:rect l="l" t="t" r="r" b="b"/>
              <a:pathLst>
                <a:path w="800100" h="209550">
                  <a:moveTo>
                    <a:pt x="80009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800099" y="0"/>
                  </a:lnTo>
                  <a:lnTo>
                    <a:pt x="80009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95437" y="4743450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124199" y="4743449"/>
              <a:ext cx="1228725" cy="238125"/>
            </a:xfrm>
            <a:custGeom>
              <a:avLst/>
              <a:gdLst/>
              <a:ahLst/>
              <a:cxnLst/>
              <a:rect l="l" t="t" r="r" b="b"/>
              <a:pathLst>
                <a:path w="1228725" h="238125">
                  <a:moveTo>
                    <a:pt x="12287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28724" y="0"/>
                  </a:lnTo>
                  <a:lnTo>
                    <a:pt x="12287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124199" y="4972049"/>
              <a:ext cx="1228725" cy="9525"/>
            </a:xfrm>
            <a:custGeom>
              <a:avLst/>
              <a:gdLst/>
              <a:ahLst/>
              <a:cxnLst/>
              <a:rect l="l" t="t" r="r" b="b"/>
              <a:pathLst>
                <a:path w="1228725" h="9525">
                  <a:moveTo>
                    <a:pt x="0" y="0"/>
                  </a:moveTo>
                  <a:lnTo>
                    <a:pt x="1228724" y="0"/>
                  </a:lnTo>
                  <a:lnTo>
                    <a:pt x="12287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52924" y="4743449"/>
              <a:ext cx="1200150" cy="238125"/>
            </a:xfrm>
            <a:custGeom>
              <a:avLst/>
              <a:gdLst/>
              <a:ahLst/>
              <a:cxnLst/>
              <a:rect l="l" t="t" r="r" b="b"/>
              <a:pathLst>
                <a:path w="1200150" h="238125">
                  <a:moveTo>
                    <a:pt x="1200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0149" y="0"/>
                  </a:lnTo>
                  <a:lnTo>
                    <a:pt x="120014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52924" y="4972049"/>
              <a:ext cx="1200150" cy="9525"/>
            </a:xfrm>
            <a:custGeom>
              <a:avLst/>
              <a:gdLst/>
              <a:ahLst/>
              <a:cxnLst/>
              <a:rect l="l" t="t" r="r" b="b"/>
              <a:pathLst>
                <a:path w="1200150" h="9525">
                  <a:moveTo>
                    <a:pt x="0" y="0"/>
                  </a:moveTo>
                  <a:lnTo>
                    <a:pt x="1200149" y="0"/>
                  </a:lnTo>
                  <a:lnTo>
                    <a:pt x="1200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4752974"/>
              <a:ext cx="185229" cy="191489"/>
            </a:xfrm>
            <a:prstGeom prst="rect">
              <a:avLst/>
            </a:prstGeom>
          </p:spPr>
        </p:pic>
      </p:grpSp>
      <p:sp>
        <p:nvSpPr>
          <p:cNvPr id="128" name="object 128"/>
          <p:cNvSpPr txBox="1"/>
          <p:nvPr/>
        </p:nvSpPr>
        <p:spPr>
          <a:xfrm>
            <a:off x="2620069" y="4456429"/>
            <a:ext cx="2933065" cy="5016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185.77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Haryana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182.05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Haryana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38149" y="5210174"/>
            <a:ext cx="1104900" cy="9525"/>
          </a:xfrm>
          <a:custGeom>
            <a:avLst/>
            <a:gdLst/>
            <a:ahLst/>
            <a:cxnLst/>
            <a:rect l="l" t="t" r="r" b="b"/>
            <a:pathLst>
              <a:path w="1104900" h="9525">
                <a:moveTo>
                  <a:pt x="0" y="0"/>
                </a:moveTo>
                <a:lnTo>
                  <a:pt x="1104899" y="0"/>
                </a:lnTo>
                <a:lnTo>
                  <a:pt x="1104899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73075" y="4987925"/>
            <a:ext cx="715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December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438149" y="4976812"/>
            <a:ext cx="5114925" cy="481330"/>
            <a:chOff x="438149" y="4976812"/>
            <a:chExt cx="5114925" cy="481330"/>
          </a:xfrm>
        </p:grpSpPr>
        <p:sp>
          <p:nvSpPr>
            <p:cNvPr id="132" name="object 132"/>
            <p:cNvSpPr/>
            <p:nvPr/>
          </p:nvSpPr>
          <p:spPr>
            <a:xfrm>
              <a:off x="1543049" y="4981574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9A2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543049" y="5210174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590674" y="4991099"/>
              <a:ext cx="742950" cy="209550"/>
            </a:xfrm>
            <a:custGeom>
              <a:avLst/>
              <a:gdLst/>
              <a:ahLst/>
              <a:cxnLst/>
              <a:rect l="l" t="t" r="r" b="b"/>
              <a:pathLst>
                <a:path w="742950" h="209550">
                  <a:moveTo>
                    <a:pt x="74294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742949" y="0"/>
                  </a:lnTo>
                  <a:lnTo>
                    <a:pt x="74294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95437" y="498157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124187" y="5210174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4991099"/>
              <a:ext cx="185229" cy="191489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438149" y="5219699"/>
              <a:ext cx="1104900" cy="238125"/>
            </a:xfrm>
            <a:custGeom>
              <a:avLst/>
              <a:gdLst/>
              <a:ahLst/>
              <a:cxnLst/>
              <a:rect l="l" t="t" r="r" b="b"/>
              <a:pathLst>
                <a:path w="1104900" h="238125">
                  <a:moveTo>
                    <a:pt x="11048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104899" y="0"/>
                  </a:lnTo>
                  <a:lnTo>
                    <a:pt x="11048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38149" y="5448299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438150" y="5226050"/>
            <a:ext cx="110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December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1543049" y="5214937"/>
            <a:ext cx="4010025" cy="247650"/>
            <a:chOff x="1543049" y="5214937"/>
            <a:chExt cx="4010025" cy="247650"/>
          </a:xfrm>
        </p:grpSpPr>
        <p:sp>
          <p:nvSpPr>
            <p:cNvPr id="142" name="object 142"/>
            <p:cNvSpPr/>
            <p:nvPr/>
          </p:nvSpPr>
          <p:spPr>
            <a:xfrm>
              <a:off x="1543049" y="5219699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7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543049" y="5448299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590674" y="5229224"/>
              <a:ext cx="666750" cy="209550"/>
            </a:xfrm>
            <a:custGeom>
              <a:avLst/>
              <a:gdLst/>
              <a:ahLst/>
              <a:cxnLst/>
              <a:rect l="l" t="t" r="r" b="b"/>
              <a:pathLst>
                <a:path w="666750" h="209550">
                  <a:moveTo>
                    <a:pt x="66674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595437" y="521969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124199" y="5219699"/>
              <a:ext cx="1228725" cy="238125"/>
            </a:xfrm>
            <a:custGeom>
              <a:avLst/>
              <a:gdLst/>
              <a:ahLst/>
              <a:cxnLst/>
              <a:rect l="l" t="t" r="r" b="b"/>
              <a:pathLst>
                <a:path w="1228725" h="238125">
                  <a:moveTo>
                    <a:pt x="12287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28724" y="0"/>
                  </a:lnTo>
                  <a:lnTo>
                    <a:pt x="12287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124199" y="5448299"/>
              <a:ext cx="1228725" cy="9525"/>
            </a:xfrm>
            <a:custGeom>
              <a:avLst/>
              <a:gdLst/>
              <a:ahLst/>
              <a:cxnLst/>
              <a:rect l="l" t="t" r="r" b="b"/>
              <a:pathLst>
                <a:path w="1228725" h="9525">
                  <a:moveTo>
                    <a:pt x="0" y="0"/>
                  </a:moveTo>
                  <a:lnTo>
                    <a:pt x="1228724" y="0"/>
                  </a:lnTo>
                  <a:lnTo>
                    <a:pt x="12287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352924" y="5219699"/>
              <a:ext cx="1200150" cy="238125"/>
            </a:xfrm>
            <a:custGeom>
              <a:avLst/>
              <a:gdLst/>
              <a:ahLst/>
              <a:cxnLst/>
              <a:rect l="l" t="t" r="r" b="b"/>
              <a:pathLst>
                <a:path w="1200150" h="238125">
                  <a:moveTo>
                    <a:pt x="1200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0149" y="0"/>
                  </a:lnTo>
                  <a:lnTo>
                    <a:pt x="120014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52924" y="5448299"/>
              <a:ext cx="1200150" cy="9525"/>
            </a:xfrm>
            <a:custGeom>
              <a:avLst/>
              <a:gdLst/>
              <a:ahLst/>
              <a:cxnLst/>
              <a:rect l="l" t="t" r="r" b="b"/>
              <a:pathLst>
                <a:path w="1200150" h="9525">
                  <a:moveTo>
                    <a:pt x="0" y="0"/>
                  </a:moveTo>
                  <a:lnTo>
                    <a:pt x="1200149" y="0"/>
                  </a:lnTo>
                  <a:lnTo>
                    <a:pt x="1200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5229224"/>
              <a:ext cx="185229" cy="191489"/>
            </a:xfrm>
            <a:prstGeom prst="rect">
              <a:avLst/>
            </a:prstGeom>
          </p:spPr>
        </p:pic>
      </p:grpSp>
      <p:sp>
        <p:nvSpPr>
          <p:cNvPr id="151" name="object 151"/>
          <p:cNvSpPr txBox="1"/>
          <p:nvPr/>
        </p:nvSpPr>
        <p:spPr>
          <a:xfrm>
            <a:off x="2620069" y="4932679"/>
            <a:ext cx="2933065" cy="5016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176.34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Rajasthan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167.74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Odisha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438149" y="5686424"/>
            <a:ext cx="1104900" cy="9525"/>
          </a:xfrm>
          <a:custGeom>
            <a:avLst/>
            <a:gdLst/>
            <a:ahLst/>
            <a:cxnLst/>
            <a:rect l="l" t="t" r="r" b="b"/>
            <a:pathLst>
              <a:path w="1104900" h="9525">
                <a:moveTo>
                  <a:pt x="0" y="0"/>
                </a:moveTo>
                <a:lnTo>
                  <a:pt x="1104899" y="0"/>
                </a:lnTo>
                <a:lnTo>
                  <a:pt x="1104899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473075" y="5464175"/>
            <a:ext cx="715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December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438149" y="5453062"/>
            <a:ext cx="5114925" cy="481330"/>
            <a:chOff x="438149" y="5453062"/>
            <a:chExt cx="5114925" cy="481330"/>
          </a:xfrm>
        </p:grpSpPr>
        <p:sp>
          <p:nvSpPr>
            <p:cNvPr id="155" name="object 155"/>
            <p:cNvSpPr/>
            <p:nvPr/>
          </p:nvSpPr>
          <p:spPr>
            <a:xfrm>
              <a:off x="1543049" y="5457824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7A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543049" y="5686424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590674" y="5467349"/>
              <a:ext cx="647700" cy="209550"/>
            </a:xfrm>
            <a:custGeom>
              <a:avLst/>
              <a:gdLst/>
              <a:ahLst/>
              <a:cxnLst/>
              <a:rect l="l" t="t" r="r" b="b"/>
              <a:pathLst>
                <a:path w="647700" h="209550">
                  <a:moveTo>
                    <a:pt x="64769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647699" y="0"/>
                  </a:lnTo>
                  <a:lnTo>
                    <a:pt x="64769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595437" y="545782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24187" y="5686424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5467349"/>
              <a:ext cx="185229" cy="191489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438149" y="5695949"/>
              <a:ext cx="1104900" cy="238125"/>
            </a:xfrm>
            <a:custGeom>
              <a:avLst/>
              <a:gdLst/>
              <a:ahLst/>
              <a:cxnLst/>
              <a:rect l="l" t="t" r="r" b="b"/>
              <a:pathLst>
                <a:path w="1104900" h="238125">
                  <a:moveTo>
                    <a:pt x="11048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104899" y="0"/>
                  </a:lnTo>
                  <a:lnTo>
                    <a:pt x="11048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38149" y="5924549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438150" y="5702299"/>
            <a:ext cx="110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January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438149" y="5691187"/>
            <a:ext cx="5114925" cy="481330"/>
            <a:chOff x="438149" y="5691187"/>
            <a:chExt cx="5114925" cy="481330"/>
          </a:xfrm>
        </p:grpSpPr>
        <p:sp>
          <p:nvSpPr>
            <p:cNvPr id="165" name="object 165"/>
            <p:cNvSpPr/>
            <p:nvPr/>
          </p:nvSpPr>
          <p:spPr>
            <a:xfrm>
              <a:off x="1543049" y="5695949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7AC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543049" y="5924549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590674" y="5705474"/>
              <a:ext cx="638175" cy="209550"/>
            </a:xfrm>
            <a:custGeom>
              <a:avLst/>
              <a:gdLst/>
              <a:ahLst/>
              <a:cxnLst/>
              <a:rect l="l" t="t" r="r" b="b"/>
              <a:pathLst>
                <a:path w="638175" h="209550">
                  <a:moveTo>
                    <a:pt x="638174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638174" y="0"/>
                  </a:lnTo>
                  <a:lnTo>
                    <a:pt x="638174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595437" y="569594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124199" y="5695949"/>
              <a:ext cx="1228725" cy="238125"/>
            </a:xfrm>
            <a:custGeom>
              <a:avLst/>
              <a:gdLst/>
              <a:ahLst/>
              <a:cxnLst/>
              <a:rect l="l" t="t" r="r" b="b"/>
              <a:pathLst>
                <a:path w="1228725" h="238125">
                  <a:moveTo>
                    <a:pt x="12287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28724" y="0"/>
                  </a:lnTo>
                  <a:lnTo>
                    <a:pt x="12287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124199" y="5924549"/>
              <a:ext cx="1228725" cy="9525"/>
            </a:xfrm>
            <a:custGeom>
              <a:avLst/>
              <a:gdLst/>
              <a:ahLst/>
              <a:cxnLst/>
              <a:rect l="l" t="t" r="r" b="b"/>
              <a:pathLst>
                <a:path w="1228725" h="9525">
                  <a:moveTo>
                    <a:pt x="0" y="0"/>
                  </a:moveTo>
                  <a:lnTo>
                    <a:pt x="1228724" y="0"/>
                  </a:lnTo>
                  <a:lnTo>
                    <a:pt x="12287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352924" y="5695949"/>
              <a:ext cx="1200150" cy="238125"/>
            </a:xfrm>
            <a:custGeom>
              <a:avLst/>
              <a:gdLst/>
              <a:ahLst/>
              <a:cxnLst/>
              <a:rect l="l" t="t" r="r" b="b"/>
              <a:pathLst>
                <a:path w="1200150" h="238125">
                  <a:moveTo>
                    <a:pt x="1200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0149" y="0"/>
                  </a:lnTo>
                  <a:lnTo>
                    <a:pt x="120014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352924" y="5924549"/>
              <a:ext cx="1200150" cy="9525"/>
            </a:xfrm>
            <a:custGeom>
              <a:avLst/>
              <a:gdLst/>
              <a:ahLst/>
              <a:cxnLst/>
              <a:rect l="l" t="t" r="r" b="b"/>
              <a:pathLst>
                <a:path w="1200150" h="9525">
                  <a:moveTo>
                    <a:pt x="0" y="0"/>
                  </a:moveTo>
                  <a:lnTo>
                    <a:pt x="1200149" y="0"/>
                  </a:lnTo>
                  <a:lnTo>
                    <a:pt x="1200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5705474"/>
              <a:ext cx="185229" cy="191489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438149" y="6162674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473075" y="5940424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November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438149" y="5929312"/>
            <a:ext cx="5114925" cy="481330"/>
            <a:chOff x="438149" y="5929312"/>
            <a:chExt cx="5114925" cy="481330"/>
          </a:xfrm>
        </p:grpSpPr>
        <p:sp>
          <p:nvSpPr>
            <p:cNvPr id="177" name="object 177"/>
            <p:cNvSpPr/>
            <p:nvPr/>
          </p:nvSpPr>
          <p:spPr>
            <a:xfrm>
              <a:off x="1543049" y="5934074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7AE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43049" y="6162674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90674" y="5943599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62864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628649" y="0"/>
                  </a:lnTo>
                  <a:lnTo>
                    <a:pt x="62864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95437" y="593407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124187" y="6162674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5943599"/>
              <a:ext cx="185229" cy="191489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438149" y="6172199"/>
              <a:ext cx="1104900" cy="238125"/>
            </a:xfrm>
            <a:custGeom>
              <a:avLst/>
              <a:gdLst/>
              <a:ahLst/>
              <a:cxnLst/>
              <a:rect l="l" t="t" r="r" b="b"/>
              <a:pathLst>
                <a:path w="1104900" h="238125">
                  <a:moveTo>
                    <a:pt x="11048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104899" y="0"/>
                  </a:lnTo>
                  <a:lnTo>
                    <a:pt x="11048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38149" y="6400799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438150" y="6178549"/>
            <a:ext cx="110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April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438149" y="6167437"/>
            <a:ext cx="5114925" cy="481330"/>
            <a:chOff x="438149" y="6167437"/>
            <a:chExt cx="5114925" cy="481330"/>
          </a:xfrm>
        </p:grpSpPr>
        <p:sp>
          <p:nvSpPr>
            <p:cNvPr id="187" name="object 187"/>
            <p:cNvSpPr/>
            <p:nvPr/>
          </p:nvSpPr>
          <p:spPr>
            <a:xfrm>
              <a:off x="1543049" y="6172199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7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543049" y="6400799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590674" y="6181724"/>
              <a:ext cx="600075" cy="209550"/>
            </a:xfrm>
            <a:custGeom>
              <a:avLst/>
              <a:gdLst/>
              <a:ahLst/>
              <a:cxnLst/>
              <a:rect l="l" t="t" r="r" b="b"/>
              <a:pathLst>
                <a:path w="600075" h="209550">
                  <a:moveTo>
                    <a:pt x="600074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600074" y="0"/>
                  </a:lnTo>
                  <a:lnTo>
                    <a:pt x="600074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595437" y="617219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124199" y="6172199"/>
              <a:ext cx="1228725" cy="238125"/>
            </a:xfrm>
            <a:custGeom>
              <a:avLst/>
              <a:gdLst/>
              <a:ahLst/>
              <a:cxnLst/>
              <a:rect l="l" t="t" r="r" b="b"/>
              <a:pathLst>
                <a:path w="1228725" h="238125">
                  <a:moveTo>
                    <a:pt x="12287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28724" y="0"/>
                  </a:lnTo>
                  <a:lnTo>
                    <a:pt x="12287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124199" y="6400799"/>
              <a:ext cx="1228725" cy="9525"/>
            </a:xfrm>
            <a:custGeom>
              <a:avLst/>
              <a:gdLst/>
              <a:ahLst/>
              <a:cxnLst/>
              <a:rect l="l" t="t" r="r" b="b"/>
              <a:pathLst>
                <a:path w="1228725" h="9525">
                  <a:moveTo>
                    <a:pt x="0" y="0"/>
                  </a:moveTo>
                  <a:lnTo>
                    <a:pt x="1228724" y="0"/>
                  </a:lnTo>
                  <a:lnTo>
                    <a:pt x="12287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352924" y="6172199"/>
              <a:ext cx="1200150" cy="238125"/>
            </a:xfrm>
            <a:custGeom>
              <a:avLst/>
              <a:gdLst/>
              <a:ahLst/>
              <a:cxnLst/>
              <a:rect l="l" t="t" r="r" b="b"/>
              <a:pathLst>
                <a:path w="1200150" h="238125">
                  <a:moveTo>
                    <a:pt x="1200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0149" y="0"/>
                  </a:lnTo>
                  <a:lnTo>
                    <a:pt x="120014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52924" y="6400799"/>
              <a:ext cx="1200150" cy="9525"/>
            </a:xfrm>
            <a:custGeom>
              <a:avLst/>
              <a:gdLst/>
              <a:ahLst/>
              <a:cxnLst/>
              <a:rect l="l" t="t" r="r" b="b"/>
              <a:pathLst>
                <a:path w="1200150" h="9525">
                  <a:moveTo>
                    <a:pt x="0" y="0"/>
                  </a:moveTo>
                  <a:lnTo>
                    <a:pt x="1200149" y="0"/>
                  </a:lnTo>
                  <a:lnTo>
                    <a:pt x="1200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5" name="object 1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6181724"/>
              <a:ext cx="185229" cy="191489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438149" y="6638924"/>
              <a:ext cx="1104900" cy="9525"/>
            </a:xfrm>
            <a:custGeom>
              <a:avLst/>
              <a:gdLst/>
              <a:ahLst/>
              <a:cxnLst/>
              <a:rect l="l" t="t" r="r" b="b"/>
              <a:pathLst>
                <a:path w="1104900" h="9525">
                  <a:moveTo>
                    <a:pt x="0" y="0"/>
                  </a:moveTo>
                  <a:lnTo>
                    <a:pt x="1104899" y="0"/>
                  </a:lnTo>
                  <a:lnTo>
                    <a:pt x="11048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7" name="object 197"/>
          <p:cNvSpPr txBox="1"/>
          <p:nvPr/>
        </p:nvSpPr>
        <p:spPr>
          <a:xfrm>
            <a:off x="473075" y="6416674"/>
            <a:ext cx="534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January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1543049" y="6405562"/>
            <a:ext cx="4010025" cy="247650"/>
            <a:chOff x="1543049" y="6405562"/>
            <a:chExt cx="4010025" cy="247650"/>
          </a:xfrm>
        </p:grpSpPr>
        <p:sp>
          <p:nvSpPr>
            <p:cNvPr id="199" name="object 199"/>
            <p:cNvSpPr/>
            <p:nvPr/>
          </p:nvSpPr>
          <p:spPr>
            <a:xfrm>
              <a:off x="1543049" y="6410324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15811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581149" y="0"/>
                  </a:lnTo>
                  <a:lnTo>
                    <a:pt x="1581149" y="238124"/>
                  </a:lnTo>
                  <a:close/>
                </a:path>
              </a:pathLst>
            </a:custGeom>
            <a:solidFill>
              <a:srgbClr val="E7B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543049" y="6638924"/>
              <a:ext cx="1581150" cy="9525"/>
            </a:xfrm>
            <a:custGeom>
              <a:avLst/>
              <a:gdLst/>
              <a:ahLst/>
              <a:cxnLst/>
              <a:rect l="l" t="t" r="r" b="b"/>
              <a:pathLst>
                <a:path w="1581150" h="9525">
                  <a:moveTo>
                    <a:pt x="0" y="0"/>
                  </a:moveTo>
                  <a:lnTo>
                    <a:pt x="1581149" y="0"/>
                  </a:lnTo>
                  <a:lnTo>
                    <a:pt x="15811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590674" y="6419849"/>
              <a:ext cx="590550" cy="209550"/>
            </a:xfrm>
            <a:custGeom>
              <a:avLst/>
              <a:gdLst/>
              <a:ahLst/>
              <a:cxnLst/>
              <a:rect l="l" t="t" r="r" b="b"/>
              <a:pathLst>
                <a:path w="590550" h="209550">
                  <a:moveTo>
                    <a:pt x="59054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590549" y="0"/>
                  </a:lnTo>
                  <a:lnTo>
                    <a:pt x="590549" y="209549"/>
                  </a:lnTo>
                  <a:close/>
                </a:path>
              </a:pathLst>
            </a:custGeom>
            <a:solidFill>
              <a:srgbClr val="FE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595437" y="641032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4"/>
                  </a:lnTo>
                </a:path>
              </a:pathLst>
            </a:custGeom>
            <a:ln w="9524">
              <a:solidFill>
                <a:srgbClr val="25242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124187" y="6638924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155" y="6419849"/>
              <a:ext cx="185229" cy="191489"/>
            </a:xfrm>
            <a:prstGeom prst="rect">
              <a:avLst/>
            </a:prstGeom>
          </p:spPr>
        </p:pic>
      </p:grpSp>
      <p:sp>
        <p:nvSpPr>
          <p:cNvPr id="205" name="object 205"/>
          <p:cNvSpPr txBox="1"/>
          <p:nvPr/>
        </p:nvSpPr>
        <p:spPr>
          <a:xfrm>
            <a:off x="2620069" y="5408929"/>
            <a:ext cx="2933065" cy="12160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166.22</a:t>
            </a:r>
            <a:r>
              <a:rPr sz="1200" spc="37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Uttar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Pradesh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165.44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Rajasthan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164.54</a:t>
            </a:r>
            <a:r>
              <a:rPr sz="1200" spc="39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Madhya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Pradesh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161.41</a:t>
            </a:r>
            <a:r>
              <a:rPr sz="1200" spc="37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Bihar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37080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160.45</a:t>
            </a:r>
            <a:r>
              <a:rPr sz="1200" spc="37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Uttar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Pradesh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438150" y="6648450"/>
            <a:ext cx="1104900" cy="9525"/>
          </a:xfrm>
          <a:custGeom>
            <a:avLst/>
            <a:gdLst/>
            <a:ahLst/>
            <a:cxnLst/>
            <a:rect l="l" t="t" r="r" b="b"/>
            <a:pathLst>
              <a:path w="1104900" h="9525">
                <a:moveTo>
                  <a:pt x="1104899" y="9524"/>
                </a:moveTo>
                <a:lnTo>
                  <a:pt x="0" y="9524"/>
                </a:lnTo>
                <a:lnTo>
                  <a:pt x="0" y="0"/>
                </a:lnTo>
                <a:lnTo>
                  <a:pt x="1104899" y="0"/>
                </a:lnTo>
                <a:lnTo>
                  <a:pt x="1104899" y="952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473075" y="6664325"/>
            <a:ext cx="379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1543049" y="6648450"/>
            <a:ext cx="1581150" cy="9525"/>
          </a:xfrm>
          <a:custGeom>
            <a:avLst/>
            <a:gdLst/>
            <a:ahLst/>
            <a:cxnLst/>
            <a:rect l="l" t="t" r="r" b="b"/>
            <a:pathLst>
              <a:path w="1581150" h="9525">
                <a:moveTo>
                  <a:pt x="1581149" y="9524"/>
                </a:moveTo>
                <a:lnTo>
                  <a:pt x="0" y="9524"/>
                </a:lnTo>
                <a:lnTo>
                  <a:pt x="0" y="0"/>
                </a:lnTo>
                <a:lnTo>
                  <a:pt x="1581149" y="0"/>
                </a:lnTo>
                <a:lnTo>
                  <a:pt x="1581149" y="952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2584201" y="6664325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107.90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3124199" y="1809750"/>
            <a:ext cx="7191375" cy="5276850"/>
            <a:chOff x="3124199" y="1809750"/>
            <a:chExt cx="7191375" cy="5276850"/>
          </a:xfrm>
        </p:grpSpPr>
        <p:sp>
          <p:nvSpPr>
            <p:cNvPr id="211" name="object 211"/>
            <p:cNvSpPr/>
            <p:nvPr/>
          </p:nvSpPr>
          <p:spPr>
            <a:xfrm>
              <a:off x="3124187" y="6648450"/>
              <a:ext cx="2428875" cy="9525"/>
            </a:xfrm>
            <a:custGeom>
              <a:avLst/>
              <a:gdLst/>
              <a:ahLst/>
              <a:cxnLst/>
              <a:rect l="l" t="t" r="r" b="b"/>
              <a:pathLst>
                <a:path w="2428875" h="9525">
                  <a:moveTo>
                    <a:pt x="2428875" y="0"/>
                  </a:moveTo>
                  <a:lnTo>
                    <a:pt x="12287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28725" y="9525"/>
                  </a:lnTo>
                  <a:lnTo>
                    <a:pt x="2428875" y="95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686423" y="2257424"/>
              <a:ext cx="85725" cy="4629150"/>
            </a:xfrm>
            <a:custGeom>
              <a:avLst/>
              <a:gdLst/>
              <a:ahLst/>
              <a:cxnLst/>
              <a:rect l="l" t="t" r="r" b="b"/>
              <a:pathLst>
                <a:path w="85725" h="4629150">
                  <a:moveTo>
                    <a:pt x="48546" y="4629149"/>
                  </a:moveTo>
                  <a:lnTo>
                    <a:pt x="37179" y="4629149"/>
                  </a:lnTo>
                  <a:lnTo>
                    <a:pt x="31710" y="4628061"/>
                  </a:lnTo>
                  <a:lnTo>
                    <a:pt x="1087" y="4597438"/>
                  </a:lnTo>
                  <a:lnTo>
                    <a:pt x="0" y="4591971"/>
                  </a:lnTo>
                  <a:lnTo>
                    <a:pt x="0" y="4586287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9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4591971"/>
                  </a:lnTo>
                  <a:lnTo>
                    <a:pt x="64515" y="4623711"/>
                  </a:lnTo>
                  <a:lnTo>
                    <a:pt x="54013" y="4628061"/>
                  </a:lnTo>
                  <a:lnTo>
                    <a:pt x="48546" y="462914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691187" y="2262187"/>
              <a:ext cx="76200" cy="771525"/>
            </a:xfrm>
            <a:custGeom>
              <a:avLst/>
              <a:gdLst/>
              <a:ahLst/>
              <a:cxnLst/>
              <a:rect l="l" t="t" r="r" b="b"/>
              <a:pathLst>
                <a:path w="76200" h="771525">
                  <a:moveTo>
                    <a:pt x="43152" y="771524"/>
                  </a:moveTo>
                  <a:lnTo>
                    <a:pt x="33047" y="771524"/>
                  </a:lnTo>
                  <a:lnTo>
                    <a:pt x="28187" y="770558"/>
                  </a:lnTo>
                  <a:lnTo>
                    <a:pt x="966" y="743337"/>
                  </a:lnTo>
                  <a:lnTo>
                    <a:pt x="0" y="738477"/>
                  </a:lnTo>
                  <a:lnTo>
                    <a:pt x="0" y="7334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738477"/>
                  </a:lnTo>
                  <a:lnTo>
                    <a:pt x="48012" y="770558"/>
                  </a:lnTo>
                  <a:lnTo>
                    <a:pt x="43152" y="771524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691187" y="2262187"/>
              <a:ext cx="76200" cy="771525"/>
            </a:xfrm>
            <a:custGeom>
              <a:avLst/>
              <a:gdLst/>
              <a:ahLst/>
              <a:cxnLst/>
              <a:rect l="l" t="t" r="r" b="b"/>
              <a:pathLst>
                <a:path w="76200" h="771525">
                  <a:moveTo>
                    <a:pt x="0" y="733424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733424"/>
                  </a:lnTo>
                  <a:lnTo>
                    <a:pt x="76199" y="738477"/>
                  </a:lnTo>
                  <a:lnTo>
                    <a:pt x="75233" y="743337"/>
                  </a:lnTo>
                  <a:lnTo>
                    <a:pt x="73299" y="748005"/>
                  </a:lnTo>
                  <a:lnTo>
                    <a:pt x="71366" y="752672"/>
                  </a:lnTo>
                  <a:lnTo>
                    <a:pt x="38099" y="771524"/>
                  </a:lnTo>
                  <a:lnTo>
                    <a:pt x="33047" y="771524"/>
                  </a:lnTo>
                  <a:lnTo>
                    <a:pt x="11159" y="760365"/>
                  </a:lnTo>
                  <a:lnTo>
                    <a:pt x="7586" y="756792"/>
                  </a:lnTo>
                  <a:lnTo>
                    <a:pt x="4833" y="752672"/>
                  </a:lnTo>
                  <a:lnTo>
                    <a:pt x="2900" y="748005"/>
                  </a:lnTo>
                  <a:lnTo>
                    <a:pt x="966" y="743337"/>
                  </a:lnTo>
                  <a:lnTo>
                    <a:pt x="0" y="738477"/>
                  </a:lnTo>
                  <a:lnTo>
                    <a:pt x="0" y="73342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786437" y="1814512"/>
              <a:ext cx="4524375" cy="5267325"/>
            </a:xfrm>
            <a:custGeom>
              <a:avLst/>
              <a:gdLst/>
              <a:ahLst/>
              <a:cxnLst/>
              <a:rect l="l" t="t" r="r" b="b"/>
              <a:pathLst>
                <a:path w="4524375" h="5267325">
                  <a:moveTo>
                    <a:pt x="0" y="0"/>
                  </a:moveTo>
                  <a:lnTo>
                    <a:pt x="4524374" y="0"/>
                  </a:lnTo>
                  <a:lnTo>
                    <a:pt x="4524374" y="5267324"/>
                  </a:lnTo>
                  <a:lnTo>
                    <a:pt x="0" y="5267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791199" y="1819275"/>
              <a:ext cx="4514850" cy="438150"/>
            </a:xfrm>
            <a:custGeom>
              <a:avLst/>
              <a:gdLst/>
              <a:ahLst/>
              <a:cxnLst/>
              <a:rect l="l" t="t" r="r" b="b"/>
              <a:pathLst>
                <a:path w="4514850" h="438150">
                  <a:moveTo>
                    <a:pt x="4514849" y="438149"/>
                  </a:moveTo>
                  <a:lnTo>
                    <a:pt x="0" y="438149"/>
                  </a:lnTo>
                  <a:lnTo>
                    <a:pt x="0" y="0"/>
                  </a:lnTo>
                  <a:lnTo>
                    <a:pt x="4514849" y="0"/>
                  </a:lnTo>
                  <a:lnTo>
                    <a:pt x="4514849" y="4381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7" name="object 217"/>
          <p:cNvSpPr txBox="1"/>
          <p:nvPr/>
        </p:nvSpPr>
        <p:spPr>
          <a:xfrm>
            <a:off x="7290296" y="1967583"/>
            <a:ext cx="1726564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60" dirty="0">
                <a:solidFill>
                  <a:srgbClr val="252423"/>
                </a:solidFill>
                <a:latin typeface="Trebuchet MS"/>
                <a:cs typeface="Trebuchet MS"/>
              </a:rPr>
              <a:t>Months</a:t>
            </a:r>
            <a:r>
              <a:rPr sz="15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52423"/>
                </a:solidFill>
                <a:latin typeface="Trebuchet MS"/>
                <a:cs typeface="Trebuchet MS"/>
              </a:rPr>
              <a:t>with</a:t>
            </a:r>
            <a:r>
              <a:rPr sz="15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52423"/>
                </a:solidFill>
                <a:latin typeface="Trebuchet MS"/>
                <a:cs typeface="Trebuchet MS"/>
              </a:rPr>
              <a:t>Worst</a:t>
            </a:r>
            <a:r>
              <a:rPr sz="15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52423"/>
                </a:solidFill>
                <a:latin typeface="Trebuchet MS"/>
                <a:cs typeface="Trebuchet MS"/>
              </a:rPr>
              <a:t>aqi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6741797" y="2432137"/>
            <a:ext cx="3521710" cy="4281805"/>
            <a:chOff x="6741797" y="2432137"/>
            <a:chExt cx="3521710" cy="4281805"/>
          </a:xfrm>
        </p:grpSpPr>
        <p:sp>
          <p:nvSpPr>
            <p:cNvPr id="219" name="object 219"/>
            <p:cNvSpPr/>
            <p:nvPr/>
          </p:nvSpPr>
          <p:spPr>
            <a:xfrm>
              <a:off x="6746559" y="2513100"/>
              <a:ext cx="3512185" cy="0"/>
            </a:xfrm>
            <a:custGeom>
              <a:avLst/>
              <a:gdLst/>
              <a:ahLst/>
              <a:cxnLst/>
              <a:rect l="l" t="t" r="r" b="b"/>
              <a:pathLst>
                <a:path w="3512184">
                  <a:moveTo>
                    <a:pt x="0" y="0"/>
                  </a:moveTo>
                  <a:lnTo>
                    <a:pt x="3511864" y="0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818169" y="6632804"/>
              <a:ext cx="1369060" cy="0"/>
            </a:xfrm>
            <a:custGeom>
              <a:avLst/>
              <a:gdLst/>
              <a:ahLst/>
              <a:cxnLst/>
              <a:rect l="l" t="t" r="r" b="b"/>
              <a:pathLst>
                <a:path w="1369059">
                  <a:moveTo>
                    <a:pt x="0" y="0"/>
                  </a:moveTo>
                  <a:lnTo>
                    <a:pt x="1368644" y="0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746559" y="24369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818169" y="655660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0258424" y="24369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186814" y="655660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86831" y="5871302"/>
              <a:ext cx="1431925" cy="288925"/>
            </a:xfrm>
            <a:custGeom>
              <a:avLst/>
              <a:gdLst/>
              <a:ahLst/>
              <a:cxnLst/>
              <a:rect l="l" t="t" r="r" b="b"/>
              <a:pathLst>
                <a:path w="1431925" h="288925">
                  <a:moveTo>
                    <a:pt x="1431320" y="288522"/>
                  </a:moveTo>
                  <a:lnTo>
                    <a:pt x="0" y="288522"/>
                  </a:lnTo>
                  <a:lnTo>
                    <a:pt x="0" y="0"/>
                  </a:lnTo>
                  <a:lnTo>
                    <a:pt x="1431320" y="0"/>
                  </a:lnTo>
                  <a:lnTo>
                    <a:pt x="1431320" y="288522"/>
                  </a:lnTo>
                  <a:close/>
                </a:path>
              </a:pathLst>
            </a:custGeom>
            <a:solidFill>
              <a:srgbClr val="00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" name="object 226"/>
          <p:cNvSpPr txBox="1"/>
          <p:nvPr/>
        </p:nvSpPr>
        <p:spPr>
          <a:xfrm>
            <a:off x="8341352" y="2266870"/>
            <a:ext cx="334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8375582" y="6706406"/>
            <a:ext cx="266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39%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968999" y="2710871"/>
            <a:ext cx="6165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November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5968999" y="3031451"/>
            <a:ext cx="449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January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5968999" y="3352032"/>
            <a:ext cx="6007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December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5968999" y="3672612"/>
            <a:ext cx="5149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February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5968999" y="3993192"/>
            <a:ext cx="2876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April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968999" y="4313772"/>
            <a:ext cx="3790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March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5968999" y="4634353"/>
            <a:ext cx="266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5968999" y="4954933"/>
            <a:ext cx="482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October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5968999" y="5275513"/>
            <a:ext cx="2813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June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5968999" y="5596093"/>
            <a:ext cx="638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September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5968999" y="5916674"/>
            <a:ext cx="42290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August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5968999" y="6237254"/>
            <a:ext cx="2349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July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6746559" y="2665500"/>
            <a:ext cx="3512185" cy="288925"/>
          </a:xfrm>
          <a:prstGeom prst="rect">
            <a:avLst/>
          </a:prstGeom>
          <a:solidFill>
            <a:srgbClr val="E73C33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158.18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859548" y="2986080"/>
            <a:ext cx="3321050" cy="320675"/>
          </a:xfrm>
          <a:prstGeom prst="rect">
            <a:avLst/>
          </a:prstGeom>
          <a:solidFill>
            <a:srgbClr val="E73C33"/>
          </a:solidFill>
        </p:spPr>
        <p:txBody>
          <a:bodyPr vert="horz" wrap="square" lIns="0" tIns="6921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151.14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6859548" y="3306660"/>
            <a:ext cx="3321050" cy="288925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6921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148.00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7141112" y="3627240"/>
            <a:ext cx="2722880" cy="288925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122.64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7244146" y="3947821"/>
            <a:ext cx="2517140" cy="288925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113.36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7336595" y="4268401"/>
            <a:ext cx="2332355" cy="320675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107.43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7336595" y="4588981"/>
            <a:ext cx="2332355" cy="320675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106.62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7336595" y="4909561"/>
            <a:ext cx="2332355" cy="288925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105.03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7495196" y="5230141"/>
            <a:ext cx="2014855" cy="288925"/>
          </a:xfrm>
          <a:prstGeom prst="rect">
            <a:avLst/>
          </a:prstGeom>
          <a:solidFill>
            <a:srgbClr val="006B01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90.74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7786831" y="5550722"/>
            <a:ext cx="1431925" cy="320675"/>
          </a:xfrm>
          <a:prstGeom prst="rect">
            <a:avLst/>
          </a:prstGeom>
          <a:solidFill>
            <a:srgbClr val="006B01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65.50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8339178" y="5928014"/>
            <a:ext cx="3270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64.47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7818169" y="6191882"/>
            <a:ext cx="1369060" cy="288925"/>
          </a:xfrm>
          <a:prstGeom prst="rect">
            <a:avLst/>
          </a:prstGeom>
          <a:solidFill>
            <a:srgbClr val="006B01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61.65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2" name="object 252"/>
          <p:cNvSpPr txBox="1">
            <a:spLocks noGrp="1"/>
          </p:cNvSpPr>
          <p:nvPr>
            <p:ph type="title"/>
          </p:nvPr>
        </p:nvSpPr>
        <p:spPr>
          <a:xfrm>
            <a:off x="263525" y="238188"/>
            <a:ext cx="8582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4.</a:t>
            </a:r>
            <a:r>
              <a:rPr sz="2000" spc="-55" dirty="0"/>
              <a:t> </a:t>
            </a:r>
            <a:r>
              <a:rPr sz="2000" dirty="0"/>
              <a:t>Which</a:t>
            </a:r>
            <a:r>
              <a:rPr sz="2000" spc="-20" dirty="0"/>
              <a:t> </a:t>
            </a:r>
            <a:r>
              <a:rPr sz="2000" dirty="0"/>
              <a:t>months</a:t>
            </a:r>
            <a:r>
              <a:rPr sz="2000" spc="-20" dirty="0"/>
              <a:t> </a:t>
            </a:r>
            <a:r>
              <a:rPr sz="2000" dirty="0"/>
              <a:t>consistently</a:t>
            </a:r>
            <a:r>
              <a:rPr sz="2000" spc="-20" dirty="0"/>
              <a:t> </a:t>
            </a:r>
            <a:r>
              <a:rPr sz="2000" dirty="0"/>
              <a:t>show</a:t>
            </a:r>
            <a:r>
              <a:rPr sz="2000" spc="-20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worst</a:t>
            </a:r>
            <a:r>
              <a:rPr sz="2000" spc="-20" dirty="0"/>
              <a:t> </a:t>
            </a:r>
            <a:r>
              <a:rPr sz="2000" dirty="0"/>
              <a:t>air</a:t>
            </a:r>
            <a:r>
              <a:rPr sz="2000" spc="-55" dirty="0"/>
              <a:t> </a:t>
            </a:r>
            <a:r>
              <a:rPr sz="2000" dirty="0"/>
              <a:t>quality</a:t>
            </a:r>
            <a:r>
              <a:rPr sz="2000" spc="-20" dirty="0"/>
              <a:t> </a:t>
            </a:r>
            <a:r>
              <a:rPr sz="2000" dirty="0"/>
              <a:t>across</a:t>
            </a:r>
            <a:r>
              <a:rPr sz="2000" spc="-20" dirty="0"/>
              <a:t> </a:t>
            </a:r>
            <a:r>
              <a:rPr sz="2000" dirty="0"/>
              <a:t>Indian</a:t>
            </a:r>
            <a:r>
              <a:rPr sz="2000" spc="-20" dirty="0"/>
              <a:t> </a:t>
            </a:r>
            <a:r>
              <a:rPr sz="2000" dirty="0"/>
              <a:t>states</a:t>
            </a:r>
            <a:r>
              <a:rPr sz="2000" spc="-20" dirty="0"/>
              <a:t> </a:t>
            </a:r>
            <a:r>
              <a:rPr sz="2000" spc="-50" dirty="0"/>
              <a:t>—</a:t>
            </a:r>
            <a:endParaRPr sz="2000"/>
          </a:p>
        </p:txBody>
      </p:sp>
      <p:sp>
        <p:nvSpPr>
          <p:cNvPr id="253" name="object 253"/>
          <p:cNvSpPr txBox="1"/>
          <p:nvPr/>
        </p:nvSpPr>
        <p:spPr>
          <a:xfrm>
            <a:off x="263525" y="533463"/>
            <a:ext cx="5172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(Consider</a:t>
            </a:r>
            <a:r>
              <a:rPr sz="2000" b="1" spc="-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top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10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states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with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high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distinct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areas)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4" name="object 254"/>
          <p:cNvGrpSpPr/>
          <p:nvPr/>
        </p:nvGrpSpPr>
        <p:grpSpPr>
          <a:xfrm>
            <a:off x="10525124" y="2390774"/>
            <a:ext cx="1428750" cy="4695825"/>
            <a:chOff x="10525124" y="2390774"/>
            <a:chExt cx="1428750" cy="4695825"/>
          </a:xfrm>
        </p:grpSpPr>
        <p:sp>
          <p:nvSpPr>
            <p:cNvPr id="255" name="object 255"/>
            <p:cNvSpPr/>
            <p:nvPr/>
          </p:nvSpPr>
          <p:spPr>
            <a:xfrm>
              <a:off x="10529886" y="2395537"/>
              <a:ext cx="1419225" cy="4686300"/>
            </a:xfrm>
            <a:custGeom>
              <a:avLst/>
              <a:gdLst/>
              <a:ahLst/>
              <a:cxnLst/>
              <a:rect l="l" t="t" r="r" b="b"/>
              <a:pathLst>
                <a:path w="1419225" h="4686300">
                  <a:moveTo>
                    <a:pt x="0" y="0"/>
                  </a:moveTo>
                  <a:lnTo>
                    <a:pt x="1419224" y="0"/>
                  </a:lnTo>
                  <a:lnTo>
                    <a:pt x="1419224" y="4686299"/>
                  </a:lnTo>
                  <a:lnTo>
                    <a:pt x="0" y="4686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0534649" y="2400299"/>
              <a:ext cx="1409700" cy="638175"/>
            </a:xfrm>
            <a:custGeom>
              <a:avLst/>
              <a:gdLst/>
              <a:ahLst/>
              <a:cxnLst/>
              <a:rect l="l" t="t" r="r" b="b"/>
              <a:pathLst>
                <a:path w="1409700" h="638175">
                  <a:moveTo>
                    <a:pt x="140969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1409699" y="0"/>
                  </a:lnTo>
                  <a:lnTo>
                    <a:pt x="1409699" y="638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 txBox="1"/>
          <p:nvPr/>
        </p:nvSpPr>
        <p:spPr>
          <a:xfrm>
            <a:off x="10718997" y="2358108"/>
            <a:ext cx="1059815" cy="655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905" algn="just">
              <a:lnSpc>
                <a:spcPts val="1580"/>
              </a:lnSpc>
              <a:spcBef>
                <a:spcPts val="340"/>
              </a:spcBef>
            </a:pPr>
            <a:r>
              <a:rPr sz="1500" spc="-220" dirty="0">
                <a:solidFill>
                  <a:srgbClr val="252423"/>
                </a:solidFill>
                <a:latin typeface="Trebuchet MS"/>
                <a:cs typeface="Trebuchet MS"/>
              </a:rPr>
              <a:t>Top</a:t>
            </a:r>
            <a:r>
              <a:rPr sz="1500" spc="10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52423"/>
                </a:solidFill>
                <a:latin typeface="Trebuchet MS"/>
                <a:cs typeface="Trebuchet MS"/>
              </a:rPr>
              <a:t>10</a:t>
            </a:r>
            <a:r>
              <a:rPr sz="1500" spc="3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52423"/>
                </a:solidFill>
                <a:latin typeface="Trebuchet MS"/>
                <a:cs typeface="Trebuchet MS"/>
              </a:rPr>
              <a:t>States </a:t>
            </a:r>
            <a:r>
              <a:rPr sz="1500" spc="-140" dirty="0">
                <a:solidFill>
                  <a:srgbClr val="252423"/>
                </a:solidFill>
                <a:latin typeface="Trebuchet MS"/>
                <a:cs typeface="Trebuchet MS"/>
              </a:rPr>
              <a:t>with</a:t>
            </a:r>
            <a:r>
              <a:rPr sz="1500" spc="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52423"/>
                </a:solidFill>
                <a:latin typeface="Trebuchet MS"/>
                <a:cs typeface="Trebuchet MS"/>
              </a:rPr>
              <a:t>highest </a:t>
            </a:r>
            <a:r>
              <a:rPr sz="1500" spc="-90" dirty="0">
                <a:solidFill>
                  <a:srgbClr val="252423"/>
                </a:solidFill>
                <a:latin typeface="Trebuchet MS"/>
                <a:cs typeface="Trebuchet MS"/>
              </a:rPr>
              <a:t>distinct</a:t>
            </a:r>
            <a:r>
              <a:rPr sz="15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52423"/>
                </a:solidFill>
                <a:latin typeface="Trebuchet MS"/>
                <a:cs typeface="Trebuchet MS"/>
              </a:rPr>
              <a:t>areas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10591800" y="3428999"/>
            <a:ext cx="1209675" cy="9525"/>
          </a:xfrm>
          <a:custGeom>
            <a:avLst/>
            <a:gdLst/>
            <a:ahLst/>
            <a:cxnLst/>
            <a:rect l="l" t="t" r="r" b="b"/>
            <a:pathLst>
              <a:path w="1209675" h="9525">
                <a:moveTo>
                  <a:pt x="0" y="0"/>
                </a:moveTo>
                <a:lnTo>
                  <a:pt x="1209674" y="0"/>
                </a:lnTo>
                <a:lnTo>
                  <a:pt x="120967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10626724" y="3054350"/>
            <a:ext cx="432434" cy="40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64"/>
              </a:lnSpc>
              <a:spcBef>
                <a:spcPts val="100"/>
              </a:spcBef>
            </a:pPr>
            <a:r>
              <a:rPr sz="1500" spc="-10" dirty="0">
                <a:solidFill>
                  <a:srgbClr val="252423"/>
                </a:solidFill>
                <a:latin typeface="Segoe UI"/>
                <a:cs typeface="Segoe UI"/>
              </a:rPr>
              <a:t>state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ts val="1225"/>
              </a:lnSpc>
            </a:pPr>
            <a:r>
              <a:rPr sz="1050" spc="310" dirty="0">
                <a:solidFill>
                  <a:srgbClr val="252423"/>
                </a:solidFill>
                <a:latin typeface="Arial MT"/>
                <a:cs typeface="Arial MT"/>
              </a:rPr>
              <a:t>V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10591800" y="3667124"/>
            <a:ext cx="1209675" cy="9525"/>
          </a:xfrm>
          <a:custGeom>
            <a:avLst/>
            <a:gdLst/>
            <a:ahLst/>
            <a:cxnLst/>
            <a:rect l="l" t="t" r="r" b="b"/>
            <a:pathLst>
              <a:path w="1209675" h="9525">
                <a:moveTo>
                  <a:pt x="0" y="0"/>
                </a:moveTo>
                <a:lnTo>
                  <a:pt x="1209674" y="0"/>
                </a:lnTo>
                <a:lnTo>
                  <a:pt x="120967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/>
          <p:nvPr/>
        </p:nvSpPr>
        <p:spPr>
          <a:xfrm>
            <a:off x="10626724" y="3444875"/>
            <a:ext cx="942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Uttar</a:t>
            </a:r>
            <a:r>
              <a:rPr sz="1200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Pradesh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10591799" y="3676649"/>
            <a:ext cx="1209675" cy="238125"/>
            <a:chOff x="10591799" y="3676649"/>
            <a:chExt cx="1209675" cy="238125"/>
          </a:xfrm>
        </p:grpSpPr>
        <p:sp>
          <p:nvSpPr>
            <p:cNvPr id="263" name="object 263"/>
            <p:cNvSpPr/>
            <p:nvPr/>
          </p:nvSpPr>
          <p:spPr>
            <a:xfrm>
              <a:off x="10591799" y="3676649"/>
              <a:ext cx="1209675" cy="238125"/>
            </a:xfrm>
            <a:custGeom>
              <a:avLst/>
              <a:gdLst/>
              <a:ahLst/>
              <a:cxnLst/>
              <a:rect l="l" t="t" r="r" b="b"/>
              <a:pathLst>
                <a:path w="1209675" h="238125">
                  <a:moveTo>
                    <a:pt x="12096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9674" y="0"/>
                  </a:lnTo>
                  <a:lnTo>
                    <a:pt x="12096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0591800" y="3905249"/>
              <a:ext cx="1209675" cy="9525"/>
            </a:xfrm>
            <a:custGeom>
              <a:avLst/>
              <a:gdLst/>
              <a:ahLst/>
              <a:cxnLst/>
              <a:rect l="l" t="t" r="r" b="b"/>
              <a:pathLst>
                <a:path w="1209675" h="9525">
                  <a:moveTo>
                    <a:pt x="0" y="0"/>
                  </a:moveTo>
                  <a:lnTo>
                    <a:pt x="1209674" y="0"/>
                  </a:lnTo>
                  <a:lnTo>
                    <a:pt x="120967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5" name="object 265"/>
          <p:cNvSpPr txBox="1"/>
          <p:nvPr/>
        </p:nvSpPr>
        <p:spPr>
          <a:xfrm>
            <a:off x="10591799" y="3683000"/>
            <a:ext cx="1209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Tamil</a:t>
            </a:r>
            <a:r>
              <a:rPr sz="12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Nadu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10591800" y="4143374"/>
            <a:ext cx="1209675" cy="9525"/>
          </a:xfrm>
          <a:custGeom>
            <a:avLst/>
            <a:gdLst/>
            <a:ahLst/>
            <a:cxnLst/>
            <a:rect l="l" t="t" r="r" b="b"/>
            <a:pathLst>
              <a:path w="1209675" h="9525">
                <a:moveTo>
                  <a:pt x="0" y="0"/>
                </a:moveTo>
                <a:lnTo>
                  <a:pt x="1209674" y="0"/>
                </a:lnTo>
                <a:lnTo>
                  <a:pt x="120967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 txBox="1"/>
          <p:nvPr/>
        </p:nvSpPr>
        <p:spPr>
          <a:xfrm>
            <a:off x="10626724" y="3921125"/>
            <a:ext cx="675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Rajasthan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68" name="object 268"/>
          <p:cNvGrpSpPr/>
          <p:nvPr/>
        </p:nvGrpSpPr>
        <p:grpSpPr>
          <a:xfrm>
            <a:off x="10591799" y="4152899"/>
            <a:ext cx="1209675" cy="238125"/>
            <a:chOff x="10591799" y="4152899"/>
            <a:chExt cx="1209675" cy="238125"/>
          </a:xfrm>
        </p:grpSpPr>
        <p:sp>
          <p:nvSpPr>
            <p:cNvPr id="269" name="object 269"/>
            <p:cNvSpPr/>
            <p:nvPr/>
          </p:nvSpPr>
          <p:spPr>
            <a:xfrm>
              <a:off x="10591799" y="4152899"/>
              <a:ext cx="1209675" cy="238125"/>
            </a:xfrm>
            <a:custGeom>
              <a:avLst/>
              <a:gdLst/>
              <a:ahLst/>
              <a:cxnLst/>
              <a:rect l="l" t="t" r="r" b="b"/>
              <a:pathLst>
                <a:path w="1209675" h="238125">
                  <a:moveTo>
                    <a:pt x="12096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9674" y="0"/>
                  </a:lnTo>
                  <a:lnTo>
                    <a:pt x="12096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0591800" y="4381499"/>
              <a:ext cx="1209675" cy="9525"/>
            </a:xfrm>
            <a:custGeom>
              <a:avLst/>
              <a:gdLst/>
              <a:ahLst/>
              <a:cxnLst/>
              <a:rect l="l" t="t" r="r" b="b"/>
              <a:pathLst>
                <a:path w="1209675" h="9525">
                  <a:moveTo>
                    <a:pt x="0" y="0"/>
                  </a:moveTo>
                  <a:lnTo>
                    <a:pt x="1209674" y="0"/>
                  </a:lnTo>
                  <a:lnTo>
                    <a:pt x="120967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1" name="object 271"/>
          <p:cNvSpPr txBox="1"/>
          <p:nvPr/>
        </p:nvSpPr>
        <p:spPr>
          <a:xfrm>
            <a:off x="10591799" y="4159250"/>
            <a:ext cx="1209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Odisha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10591800" y="4619624"/>
            <a:ext cx="1209675" cy="9525"/>
          </a:xfrm>
          <a:custGeom>
            <a:avLst/>
            <a:gdLst/>
            <a:ahLst/>
            <a:cxnLst/>
            <a:rect l="l" t="t" r="r" b="b"/>
            <a:pathLst>
              <a:path w="1209675" h="9525">
                <a:moveTo>
                  <a:pt x="0" y="0"/>
                </a:moveTo>
                <a:lnTo>
                  <a:pt x="1209674" y="0"/>
                </a:lnTo>
                <a:lnTo>
                  <a:pt x="120967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 txBox="1"/>
          <p:nvPr/>
        </p:nvSpPr>
        <p:spPr>
          <a:xfrm>
            <a:off x="10626724" y="4397375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Maharashtra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74" name="object 274"/>
          <p:cNvGrpSpPr/>
          <p:nvPr/>
        </p:nvGrpSpPr>
        <p:grpSpPr>
          <a:xfrm>
            <a:off x="10591799" y="4629149"/>
            <a:ext cx="1209675" cy="438150"/>
            <a:chOff x="10591799" y="4629149"/>
            <a:chExt cx="1209675" cy="438150"/>
          </a:xfrm>
        </p:grpSpPr>
        <p:sp>
          <p:nvSpPr>
            <p:cNvPr id="275" name="object 275"/>
            <p:cNvSpPr/>
            <p:nvPr/>
          </p:nvSpPr>
          <p:spPr>
            <a:xfrm>
              <a:off x="10591799" y="4629149"/>
              <a:ext cx="1209675" cy="438150"/>
            </a:xfrm>
            <a:custGeom>
              <a:avLst/>
              <a:gdLst/>
              <a:ahLst/>
              <a:cxnLst/>
              <a:rect l="l" t="t" r="r" b="b"/>
              <a:pathLst>
                <a:path w="1209675" h="438150">
                  <a:moveTo>
                    <a:pt x="1209674" y="438149"/>
                  </a:moveTo>
                  <a:lnTo>
                    <a:pt x="0" y="438149"/>
                  </a:lnTo>
                  <a:lnTo>
                    <a:pt x="0" y="0"/>
                  </a:lnTo>
                  <a:lnTo>
                    <a:pt x="1209674" y="0"/>
                  </a:lnTo>
                  <a:lnTo>
                    <a:pt x="1209674" y="4381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0591800" y="5057774"/>
              <a:ext cx="1209675" cy="9525"/>
            </a:xfrm>
            <a:custGeom>
              <a:avLst/>
              <a:gdLst/>
              <a:ahLst/>
              <a:cxnLst/>
              <a:rect l="l" t="t" r="r" b="b"/>
              <a:pathLst>
                <a:path w="1209675" h="9525">
                  <a:moveTo>
                    <a:pt x="0" y="0"/>
                  </a:moveTo>
                  <a:lnTo>
                    <a:pt x="1209674" y="0"/>
                  </a:lnTo>
                  <a:lnTo>
                    <a:pt x="120967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7" name="object 277"/>
          <p:cNvSpPr txBox="1"/>
          <p:nvPr/>
        </p:nvSpPr>
        <p:spPr>
          <a:xfrm>
            <a:off x="10591799" y="4618354"/>
            <a:ext cx="1209675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613410">
              <a:lnSpc>
                <a:spcPct val="1094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Madhya Pradesh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10591800" y="5295899"/>
            <a:ext cx="1209675" cy="9525"/>
          </a:xfrm>
          <a:custGeom>
            <a:avLst/>
            <a:gdLst/>
            <a:ahLst/>
            <a:cxnLst/>
            <a:rect l="l" t="t" r="r" b="b"/>
            <a:pathLst>
              <a:path w="1209675" h="9525">
                <a:moveTo>
                  <a:pt x="0" y="0"/>
                </a:moveTo>
                <a:lnTo>
                  <a:pt x="1209674" y="0"/>
                </a:lnTo>
                <a:lnTo>
                  <a:pt x="120967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 txBox="1"/>
          <p:nvPr/>
        </p:nvSpPr>
        <p:spPr>
          <a:xfrm>
            <a:off x="10626724" y="5073650"/>
            <a:ext cx="690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Karnataka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80" name="object 280"/>
          <p:cNvGrpSpPr/>
          <p:nvPr/>
        </p:nvGrpSpPr>
        <p:grpSpPr>
          <a:xfrm>
            <a:off x="10591799" y="5305424"/>
            <a:ext cx="1209675" cy="238125"/>
            <a:chOff x="10591799" y="5305424"/>
            <a:chExt cx="1209675" cy="238125"/>
          </a:xfrm>
        </p:grpSpPr>
        <p:sp>
          <p:nvSpPr>
            <p:cNvPr id="281" name="object 281"/>
            <p:cNvSpPr/>
            <p:nvPr/>
          </p:nvSpPr>
          <p:spPr>
            <a:xfrm>
              <a:off x="10591799" y="5305424"/>
              <a:ext cx="1209675" cy="238125"/>
            </a:xfrm>
            <a:custGeom>
              <a:avLst/>
              <a:gdLst/>
              <a:ahLst/>
              <a:cxnLst/>
              <a:rect l="l" t="t" r="r" b="b"/>
              <a:pathLst>
                <a:path w="1209675" h="238125">
                  <a:moveTo>
                    <a:pt x="12096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209674" y="0"/>
                  </a:lnTo>
                  <a:lnTo>
                    <a:pt x="12096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591800" y="5534024"/>
              <a:ext cx="1209675" cy="9525"/>
            </a:xfrm>
            <a:custGeom>
              <a:avLst/>
              <a:gdLst/>
              <a:ahLst/>
              <a:cxnLst/>
              <a:rect l="l" t="t" r="r" b="b"/>
              <a:pathLst>
                <a:path w="1209675" h="9525">
                  <a:moveTo>
                    <a:pt x="0" y="0"/>
                  </a:moveTo>
                  <a:lnTo>
                    <a:pt x="1209674" y="0"/>
                  </a:lnTo>
                  <a:lnTo>
                    <a:pt x="120967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3" name="object 283"/>
          <p:cNvSpPr txBox="1"/>
          <p:nvPr/>
        </p:nvSpPr>
        <p:spPr>
          <a:xfrm>
            <a:off x="10591799" y="5311775"/>
            <a:ext cx="1209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Haryana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10591800" y="5772149"/>
            <a:ext cx="1209675" cy="9525"/>
          </a:xfrm>
          <a:custGeom>
            <a:avLst/>
            <a:gdLst/>
            <a:ahLst/>
            <a:cxnLst/>
            <a:rect l="l" t="t" r="r" b="b"/>
            <a:pathLst>
              <a:path w="1209675" h="9525">
                <a:moveTo>
                  <a:pt x="0" y="0"/>
                </a:moveTo>
                <a:lnTo>
                  <a:pt x="1209674" y="0"/>
                </a:lnTo>
                <a:lnTo>
                  <a:pt x="120967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 txBox="1"/>
          <p:nvPr/>
        </p:nvSpPr>
        <p:spPr>
          <a:xfrm>
            <a:off x="10626724" y="5549900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Bihar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10591799" y="5781674"/>
            <a:ext cx="1209675" cy="228600"/>
          </a:xfrm>
          <a:custGeom>
            <a:avLst/>
            <a:gdLst/>
            <a:ahLst/>
            <a:cxnLst/>
            <a:rect l="l" t="t" r="r" b="b"/>
            <a:pathLst>
              <a:path w="1209675" h="228600">
                <a:moveTo>
                  <a:pt x="1209674" y="228599"/>
                </a:moveTo>
                <a:lnTo>
                  <a:pt x="0" y="228599"/>
                </a:lnTo>
                <a:lnTo>
                  <a:pt x="0" y="0"/>
                </a:lnTo>
                <a:lnTo>
                  <a:pt x="1209674" y="0"/>
                </a:lnTo>
                <a:lnTo>
                  <a:pt x="1209674" y="228599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 txBox="1"/>
          <p:nvPr/>
        </p:nvSpPr>
        <p:spPr>
          <a:xfrm>
            <a:off x="10591799" y="5788024"/>
            <a:ext cx="1209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Andhra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Pradesh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288" name="object 28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4624" y="276225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58062" y="5138737"/>
              <a:ext cx="4562475" cy="1943100"/>
            </a:xfrm>
            <a:custGeom>
              <a:avLst/>
              <a:gdLst/>
              <a:ahLst/>
              <a:cxnLst/>
              <a:rect l="l" t="t" r="r" b="b"/>
              <a:pathLst>
                <a:path w="4562475" h="1943100">
                  <a:moveTo>
                    <a:pt x="0" y="0"/>
                  </a:moveTo>
                  <a:lnTo>
                    <a:pt x="4562474" y="0"/>
                  </a:lnTo>
                  <a:lnTo>
                    <a:pt x="4562474" y="1943099"/>
                  </a:lnTo>
                  <a:lnTo>
                    <a:pt x="0" y="1943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62825" y="5143499"/>
            <a:ext cx="4552950" cy="247650"/>
          </a:xfrm>
          <a:prstGeom prst="rect">
            <a:avLst/>
          </a:prstGeom>
          <a:solidFill>
            <a:srgbClr val="F5C3A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" algn="ctr">
              <a:lnSpc>
                <a:spcPts val="1575"/>
              </a:lnSpc>
            </a:pPr>
            <a:r>
              <a:rPr sz="1500" spc="-65" dirty="0">
                <a:solidFill>
                  <a:srgbClr val="252423"/>
                </a:solidFill>
                <a:latin typeface="Tahoma"/>
                <a:cs typeface="Tahoma"/>
              </a:rPr>
              <a:t>Bengaluru</a:t>
            </a:r>
            <a:r>
              <a:rPr sz="15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252423"/>
                </a:solidFill>
                <a:latin typeface="Tahoma"/>
                <a:cs typeface="Tahoma"/>
              </a:rPr>
              <a:t>data</a:t>
            </a:r>
            <a:r>
              <a:rPr sz="1500" spc="-85" dirty="0">
                <a:solidFill>
                  <a:srgbClr val="252423"/>
                </a:solidFill>
                <a:latin typeface="Tahoma"/>
                <a:cs typeface="Tahoma"/>
              </a:rPr>
              <a:t> between </a:t>
            </a:r>
            <a:r>
              <a:rPr sz="1500" spc="-75" dirty="0">
                <a:solidFill>
                  <a:srgbClr val="252423"/>
                </a:solidFill>
                <a:latin typeface="Tahoma"/>
                <a:cs typeface="Tahoma"/>
              </a:rPr>
              <a:t>March</a:t>
            </a:r>
            <a:r>
              <a:rPr sz="15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10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5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95" dirty="0">
                <a:solidFill>
                  <a:srgbClr val="252423"/>
                </a:solidFill>
                <a:latin typeface="Tahoma"/>
                <a:cs typeface="Tahoma"/>
              </a:rPr>
              <a:t>May</a:t>
            </a:r>
            <a:r>
              <a:rPr sz="15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252423"/>
                </a:solidFill>
                <a:latin typeface="Tahoma"/>
                <a:cs typeface="Tahoma"/>
              </a:rPr>
              <a:t>2025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62825" y="5391149"/>
            <a:ext cx="4552950" cy="876300"/>
            <a:chOff x="7362825" y="5391149"/>
            <a:chExt cx="4552950" cy="876300"/>
          </a:xfrm>
        </p:grpSpPr>
        <p:sp>
          <p:nvSpPr>
            <p:cNvPr id="8" name="object 8"/>
            <p:cNvSpPr/>
            <p:nvPr/>
          </p:nvSpPr>
          <p:spPr>
            <a:xfrm>
              <a:off x="7362825" y="5391149"/>
              <a:ext cx="4552950" cy="9525"/>
            </a:xfrm>
            <a:custGeom>
              <a:avLst/>
              <a:gdLst/>
              <a:ahLst/>
              <a:cxnLst/>
              <a:rect l="l" t="t" r="r" b="b"/>
              <a:pathLst>
                <a:path w="4552950" h="9525">
                  <a:moveTo>
                    <a:pt x="45529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552949" y="0"/>
                  </a:lnTo>
                  <a:lnTo>
                    <a:pt x="4552949" y="952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19962" y="5781674"/>
              <a:ext cx="2362200" cy="9525"/>
            </a:xfrm>
            <a:custGeom>
              <a:avLst/>
              <a:gdLst/>
              <a:ahLst/>
              <a:cxnLst/>
              <a:rect l="l" t="t" r="r" b="b"/>
              <a:pathLst>
                <a:path w="2362200" h="9525">
                  <a:moveTo>
                    <a:pt x="2362200" y="0"/>
                  </a:moveTo>
                  <a:lnTo>
                    <a:pt x="13430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343025" y="9525"/>
                  </a:lnTo>
                  <a:lnTo>
                    <a:pt x="2362200" y="9525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19962" y="6019799"/>
              <a:ext cx="2362200" cy="9525"/>
            </a:xfrm>
            <a:custGeom>
              <a:avLst/>
              <a:gdLst/>
              <a:ahLst/>
              <a:cxnLst/>
              <a:rect l="l" t="t" r="r" b="b"/>
              <a:pathLst>
                <a:path w="2362200" h="9525">
                  <a:moveTo>
                    <a:pt x="2362200" y="0"/>
                  </a:moveTo>
                  <a:lnTo>
                    <a:pt x="13430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343025" y="9525"/>
                  </a:lnTo>
                  <a:lnTo>
                    <a:pt x="2362200" y="9525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9962" y="6029324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2362200" y="0"/>
                  </a:moveTo>
                  <a:lnTo>
                    <a:pt x="134302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343025" y="228600"/>
                  </a:lnTo>
                  <a:lnTo>
                    <a:pt x="2362200" y="2286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19962" y="6257924"/>
              <a:ext cx="2362200" cy="9525"/>
            </a:xfrm>
            <a:custGeom>
              <a:avLst/>
              <a:gdLst/>
              <a:ahLst/>
              <a:cxnLst/>
              <a:rect l="l" t="t" r="r" b="b"/>
              <a:pathLst>
                <a:path w="2362200" h="9525">
                  <a:moveTo>
                    <a:pt x="2362200" y="0"/>
                  </a:moveTo>
                  <a:lnTo>
                    <a:pt x="13430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343025" y="9525"/>
                  </a:lnTo>
                  <a:lnTo>
                    <a:pt x="2362200" y="9525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19975" y="5461031"/>
            <a:ext cx="236220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air_quality_status</a:t>
            </a:r>
            <a:r>
              <a:rPr sz="1300" spc="4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Sum</a:t>
            </a:r>
            <a:r>
              <a:rPr sz="13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300" spc="-20" dirty="0">
                <a:solidFill>
                  <a:srgbClr val="252423"/>
                </a:solidFill>
                <a:latin typeface="Segoe UI"/>
                <a:cs typeface="Segoe UI"/>
              </a:rPr>
              <a:t> Days</a:t>
            </a:r>
            <a:endParaRPr sz="13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1090"/>
              </a:spcBef>
              <a:tabLst>
                <a:tab pos="2150110" algn="l"/>
              </a:tabLst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Moderate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13</a:t>
            </a:r>
            <a:endParaRPr sz="12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34"/>
              </a:spcBef>
              <a:tabLst>
                <a:tab pos="2150110" algn="l"/>
              </a:tabLst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Satisfactory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48</a:t>
            </a:r>
            <a:endParaRPr sz="12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34"/>
              </a:spcBef>
              <a:tabLst>
                <a:tab pos="2138680" algn="l"/>
              </a:tabLst>
            </a:pP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b="1" spc="-25" dirty="0">
                <a:solidFill>
                  <a:srgbClr val="252423"/>
                </a:solidFill>
                <a:latin typeface="Segoe UI"/>
                <a:cs typeface="Segoe UI"/>
              </a:rPr>
              <a:t>61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600" y="2047875"/>
            <a:ext cx="6991350" cy="5038725"/>
            <a:chOff x="228600" y="2047875"/>
            <a:chExt cx="6991350" cy="5038725"/>
          </a:xfrm>
        </p:grpSpPr>
        <p:sp>
          <p:nvSpPr>
            <p:cNvPr id="15" name="object 15"/>
            <p:cNvSpPr/>
            <p:nvPr/>
          </p:nvSpPr>
          <p:spPr>
            <a:xfrm>
              <a:off x="233362" y="2052637"/>
              <a:ext cx="6981825" cy="5029200"/>
            </a:xfrm>
            <a:custGeom>
              <a:avLst/>
              <a:gdLst/>
              <a:ahLst/>
              <a:cxnLst/>
              <a:rect l="l" t="t" r="r" b="b"/>
              <a:pathLst>
                <a:path w="6981825" h="5029200">
                  <a:moveTo>
                    <a:pt x="0" y="0"/>
                  </a:moveTo>
                  <a:lnTo>
                    <a:pt x="6981824" y="0"/>
                  </a:lnTo>
                  <a:lnTo>
                    <a:pt x="6981824" y="5029199"/>
                  </a:lnTo>
                  <a:lnTo>
                    <a:pt x="0" y="502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8125" y="2590799"/>
              <a:ext cx="6972300" cy="9525"/>
            </a:xfrm>
            <a:custGeom>
              <a:avLst/>
              <a:gdLst/>
              <a:ahLst/>
              <a:cxnLst/>
              <a:rect l="l" t="t" r="r" b="b"/>
              <a:pathLst>
                <a:path w="6972300" h="9525">
                  <a:moveTo>
                    <a:pt x="69722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972299" y="0"/>
                  </a:lnTo>
                  <a:lnTo>
                    <a:pt x="6972299" y="952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8125" y="2088203"/>
            <a:ext cx="6972300" cy="9086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5565" marR="360045">
              <a:lnSpc>
                <a:spcPts val="1650"/>
              </a:lnSpc>
              <a:spcBef>
                <a:spcPts val="385"/>
              </a:spcBef>
            </a:pPr>
            <a:r>
              <a:rPr sz="1600" spc="-165" dirty="0">
                <a:solidFill>
                  <a:srgbClr val="252423"/>
                </a:solidFill>
                <a:latin typeface="Tahoma"/>
                <a:cs typeface="Tahoma"/>
              </a:rPr>
              <a:t>Top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two </a:t>
            </a:r>
            <a:r>
              <a:rPr sz="1600" spc="-70" dirty="0">
                <a:solidFill>
                  <a:srgbClr val="252423"/>
                </a:solidFill>
                <a:latin typeface="Tahoma"/>
                <a:cs typeface="Tahoma"/>
              </a:rPr>
              <a:t>most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reported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52423"/>
                </a:solidFill>
                <a:latin typeface="Tahoma"/>
                <a:cs typeface="Tahoma"/>
              </a:rPr>
              <a:t>disease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Tahoma"/>
                <a:cs typeface="Tahoma"/>
              </a:rPr>
              <a:t>illnesses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252423"/>
                </a:solidFill>
                <a:latin typeface="Tahoma"/>
                <a:cs typeface="Tahoma"/>
              </a:rPr>
              <a:t>in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each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252423"/>
                </a:solidFill>
                <a:latin typeface="Tahoma"/>
                <a:cs typeface="Tahoma"/>
              </a:rPr>
              <a:t>state</a:t>
            </a:r>
            <a:r>
              <a:rPr sz="16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over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252423"/>
                </a:solidFill>
                <a:latin typeface="Tahoma"/>
                <a:cs typeface="Tahoma"/>
              </a:rPr>
              <a:t>the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past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252423"/>
                </a:solidFill>
                <a:latin typeface="Tahoma"/>
                <a:cs typeface="Tahoma"/>
              </a:rPr>
              <a:t>three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52423"/>
                </a:solidFill>
                <a:latin typeface="Tahoma"/>
                <a:cs typeface="Tahoma"/>
              </a:rPr>
              <a:t>years, 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along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with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252423"/>
                </a:solidFill>
                <a:latin typeface="Tahoma"/>
                <a:cs typeface="Tahoma"/>
              </a:rPr>
              <a:t>the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corresponding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Tahoma"/>
                <a:cs typeface="Tahoma"/>
              </a:rPr>
              <a:t>Air</a:t>
            </a:r>
            <a:r>
              <a:rPr sz="16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Quality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114" dirty="0">
                <a:solidFill>
                  <a:srgbClr val="252423"/>
                </a:solidFill>
                <a:latin typeface="Tahoma"/>
                <a:cs typeface="Tahoma"/>
              </a:rPr>
              <a:t>Index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225" dirty="0">
                <a:solidFill>
                  <a:srgbClr val="252423"/>
                </a:solidFill>
                <a:latin typeface="Tahoma"/>
                <a:cs typeface="Tahoma"/>
              </a:rPr>
              <a:t>(AQI)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252423"/>
                </a:solidFill>
                <a:latin typeface="Tahoma"/>
                <a:cs typeface="Tahoma"/>
              </a:rPr>
              <a:t>for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that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Tahoma"/>
                <a:cs typeface="Tahoma"/>
              </a:rPr>
              <a:t>period</a:t>
            </a:r>
            <a:endParaRPr sz="1600">
              <a:latin typeface="Tahoma"/>
              <a:cs typeface="Tahoma"/>
            </a:endParaRPr>
          </a:p>
          <a:p>
            <a:pPr marL="132715">
              <a:lnSpc>
                <a:spcPct val="100000"/>
              </a:lnSpc>
              <a:spcBef>
                <a:spcPts val="869"/>
              </a:spcBef>
              <a:tabLst>
                <a:tab pos="2980690" algn="l"/>
                <a:tab pos="5104765" algn="l"/>
              </a:tabLst>
            </a:pP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state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disease_illness_name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	Average</a:t>
            </a:r>
            <a:r>
              <a:rPr sz="1200" b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b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aqi_value</a:t>
            </a:r>
            <a:endParaRPr sz="1200">
              <a:latin typeface="Segoe UI"/>
              <a:cs typeface="Segoe UI"/>
            </a:endParaRPr>
          </a:p>
          <a:p>
            <a:pPr marL="132715">
              <a:lnSpc>
                <a:spcPct val="100000"/>
              </a:lnSpc>
              <a:spcBef>
                <a:spcPts val="35"/>
              </a:spcBef>
            </a:pPr>
            <a:r>
              <a:rPr sz="850" spc="-50" dirty="0">
                <a:solidFill>
                  <a:srgbClr val="252423"/>
                </a:solidFill>
                <a:latin typeface="Arial MT"/>
                <a:cs typeface="Arial MT"/>
              </a:rPr>
              <a:t></a:t>
            </a:r>
            <a:endParaRPr sz="850">
              <a:latin typeface="Arial MT"/>
              <a:cs typeface="Arial MT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23849" y="2971799"/>
          <a:ext cx="6638925" cy="3808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Andaman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Nicobar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Islands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Chickenpox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90.34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Andaman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Nicobar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Islands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Fever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Rash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90.34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Andhra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Scrub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Typhus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96.56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Andhra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96.56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Arunachal</a:t>
                      </a:r>
                      <a:r>
                        <a:rPr sz="1100" spc="-5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Suspected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Mushroom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Poisoning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96.68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Arunachal</a:t>
                      </a:r>
                      <a:r>
                        <a:rPr sz="1100" spc="-5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96.68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Assam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103.51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Bihar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97.91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Chhattisgarh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95.99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Dadra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Nagar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Haveli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Fever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88.04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Dadra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Nagar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Haveli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Fever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Unknown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andigin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(PUO)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88.04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Dadra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Nagar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Haveli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Daman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Diu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Food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Poisoning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108.65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Dadra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Nagar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Haveli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Daman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Diu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Mumps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108.65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Dengue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102.36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Measles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102.36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Goa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Kyasanur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Fandest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Disease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98.68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Goa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Scrub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Typhus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98.68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52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58774" y="6810438"/>
            <a:ext cx="349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86760" y="6810438"/>
            <a:ext cx="4654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252423"/>
                </a:solidFill>
                <a:latin typeface="Segoe UI"/>
                <a:cs typeface="Segoe UI"/>
              </a:rPr>
              <a:t>111.13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48499" y="2647949"/>
            <a:ext cx="85725" cy="4362450"/>
            <a:chOff x="7048499" y="2647949"/>
            <a:chExt cx="85725" cy="4362450"/>
          </a:xfrm>
        </p:grpSpPr>
        <p:sp>
          <p:nvSpPr>
            <p:cNvPr id="22" name="object 22"/>
            <p:cNvSpPr/>
            <p:nvPr/>
          </p:nvSpPr>
          <p:spPr>
            <a:xfrm>
              <a:off x="7048499" y="2647949"/>
              <a:ext cx="85725" cy="4362450"/>
            </a:xfrm>
            <a:custGeom>
              <a:avLst/>
              <a:gdLst/>
              <a:ahLst/>
              <a:cxnLst/>
              <a:rect l="l" t="t" r="r" b="b"/>
              <a:pathLst>
                <a:path w="85725" h="4362450">
                  <a:moveTo>
                    <a:pt x="48546" y="4362449"/>
                  </a:moveTo>
                  <a:lnTo>
                    <a:pt x="37178" y="4362449"/>
                  </a:lnTo>
                  <a:lnTo>
                    <a:pt x="31710" y="4361361"/>
                  </a:lnTo>
                  <a:lnTo>
                    <a:pt x="1087" y="4330737"/>
                  </a:lnTo>
                  <a:lnTo>
                    <a:pt x="0" y="4325270"/>
                  </a:lnTo>
                  <a:lnTo>
                    <a:pt x="0" y="4319587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4325270"/>
                  </a:lnTo>
                  <a:lnTo>
                    <a:pt x="64515" y="4357011"/>
                  </a:lnTo>
                  <a:lnTo>
                    <a:pt x="54013" y="4361361"/>
                  </a:lnTo>
                  <a:lnTo>
                    <a:pt x="48546" y="436244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53262" y="2652712"/>
              <a:ext cx="76200" cy="1514475"/>
            </a:xfrm>
            <a:custGeom>
              <a:avLst/>
              <a:gdLst/>
              <a:ahLst/>
              <a:cxnLst/>
              <a:rect l="l" t="t" r="r" b="b"/>
              <a:pathLst>
                <a:path w="76200" h="1514475">
                  <a:moveTo>
                    <a:pt x="43152" y="1514474"/>
                  </a:moveTo>
                  <a:lnTo>
                    <a:pt x="33047" y="1514474"/>
                  </a:lnTo>
                  <a:lnTo>
                    <a:pt x="28187" y="1513508"/>
                  </a:lnTo>
                  <a:lnTo>
                    <a:pt x="966" y="1486287"/>
                  </a:lnTo>
                  <a:lnTo>
                    <a:pt x="0" y="1481427"/>
                  </a:lnTo>
                  <a:lnTo>
                    <a:pt x="0" y="14763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481427"/>
                  </a:lnTo>
                  <a:lnTo>
                    <a:pt x="48012" y="1513508"/>
                  </a:lnTo>
                  <a:lnTo>
                    <a:pt x="43152" y="1514474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53262" y="2652712"/>
              <a:ext cx="76200" cy="1514475"/>
            </a:xfrm>
            <a:custGeom>
              <a:avLst/>
              <a:gdLst/>
              <a:ahLst/>
              <a:cxnLst/>
              <a:rect l="l" t="t" r="r" b="b"/>
              <a:pathLst>
                <a:path w="76200" h="1514475">
                  <a:moveTo>
                    <a:pt x="0" y="1476374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1476374"/>
                  </a:lnTo>
                  <a:lnTo>
                    <a:pt x="57348" y="1509641"/>
                  </a:lnTo>
                  <a:lnTo>
                    <a:pt x="38099" y="1514474"/>
                  </a:lnTo>
                  <a:lnTo>
                    <a:pt x="33047" y="1514474"/>
                  </a:lnTo>
                  <a:lnTo>
                    <a:pt x="2900" y="1490954"/>
                  </a:lnTo>
                  <a:lnTo>
                    <a:pt x="966" y="1486287"/>
                  </a:lnTo>
                  <a:lnTo>
                    <a:pt x="0" y="1481427"/>
                  </a:lnTo>
                  <a:lnTo>
                    <a:pt x="0" y="147637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388225" y="2400363"/>
            <a:ext cx="4817745" cy="12160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35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5.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For</a:t>
            </a:r>
            <a:r>
              <a:rPr sz="2000" b="1" spc="-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city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of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Bengaluru,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how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many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days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fell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under</a:t>
            </a:r>
            <a:r>
              <a:rPr sz="2000" b="1" spc="-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each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air</a:t>
            </a:r>
            <a:r>
              <a:rPr sz="2000" b="1" spc="-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quality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category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15"/>
              </a:lnSpc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(e.g.,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Good,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Moderate,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Poor,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etc.)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between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March</a:t>
            </a:r>
            <a:r>
              <a:rPr sz="20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20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May</a:t>
            </a:r>
            <a:r>
              <a:rPr sz="20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2025?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8600" y="238188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6.</a:t>
            </a:r>
            <a:r>
              <a:rPr sz="2000" spc="-20" dirty="0"/>
              <a:t> </a:t>
            </a:r>
            <a:r>
              <a:rPr sz="2000" dirty="0"/>
              <a:t>List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15" dirty="0"/>
              <a:t> </a:t>
            </a:r>
            <a:r>
              <a:rPr sz="2000" dirty="0"/>
              <a:t>top</a:t>
            </a:r>
            <a:r>
              <a:rPr sz="2000" spc="-15" dirty="0"/>
              <a:t> </a:t>
            </a:r>
            <a:r>
              <a:rPr sz="2000" dirty="0"/>
              <a:t>two</a:t>
            </a:r>
            <a:r>
              <a:rPr sz="2000" spc="-20" dirty="0"/>
              <a:t> </a:t>
            </a:r>
            <a:r>
              <a:rPr sz="2000" dirty="0"/>
              <a:t>most</a:t>
            </a:r>
            <a:r>
              <a:rPr sz="2000" spc="-15" dirty="0"/>
              <a:t> </a:t>
            </a:r>
            <a:r>
              <a:rPr sz="2000" dirty="0"/>
              <a:t>reported</a:t>
            </a:r>
            <a:r>
              <a:rPr sz="2000" spc="-15" dirty="0"/>
              <a:t> </a:t>
            </a:r>
            <a:r>
              <a:rPr sz="2000" dirty="0"/>
              <a:t>disease</a:t>
            </a:r>
            <a:r>
              <a:rPr sz="2000" spc="-20" dirty="0"/>
              <a:t> </a:t>
            </a:r>
            <a:r>
              <a:rPr sz="2000" dirty="0"/>
              <a:t>illnesses</a:t>
            </a:r>
            <a:r>
              <a:rPr sz="2000" spc="-15" dirty="0"/>
              <a:t> </a:t>
            </a:r>
            <a:r>
              <a:rPr sz="2000" dirty="0"/>
              <a:t>in</a:t>
            </a:r>
            <a:r>
              <a:rPr sz="2000" spc="-15" dirty="0"/>
              <a:t> </a:t>
            </a:r>
            <a:r>
              <a:rPr sz="2000" dirty="0"/>
              <a:t>each</a:t>
            </a:r>
            <a:r>
              <a:rPr sz="2000" spc="-15" dirty="0"/>
              <a:t> </a:t>
            </a:r>
            <a:r>
              <a:rPr sz="2000" spc="-10" dirty="0"/>
              <a:t>state</a:t>
            </a:r>
            <a:endParaRPr sz="2000"/>
          </a:p>
        </p:txBody>
      </p:sp>
      <p:sp>
        <p:nvSpPr>
          <p:cNvPr id="27" name="object 27"/>
          <p:cNvSpPr txBox="1"/>
          <p:nvPr/>
        </p:nvSpPr>
        <p:spPr>
          <a:xfrm>
            <a:off x="228600" y="533463"/>
            <a:ext cx="1219200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ts val="2365"/>
              </a:lnSpc>
              <a:spcBef>
                <a:spcPts val="100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over</a:t>
            </a:r>
            <a:r>
              <a:rPr sz="2000" b="1" spc="-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past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three</a:t>
            </a:r>
            <a:endParaRPr sz="2000">
              <a:latin typeface="Times New Roman"/>
              <a:cs typeface="Times New Roman"/>
            </a:endParaRPr>
          </a:p>
          <a:p>
            <a:pPr marL="46990" marR="5380990">
              <a:lnSpc>
                <a:spcPts val="2330"/>
              </a:lnSpc>
              <a:spcBef>
                <a:spcPts val="95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years,</a:t>
            </a:r>
            <a:r>
              <a:rPr sz="2000" b="1" spc="-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along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with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corresponding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average</a:t>
            </a:r>
            <a:r>
              <a:rPr sz="2000" b="1" spc="-1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Air</a:t>
            </a:r>
            <a:r>
              <a:rPr sz="2000" b="1" spc="-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Quality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Index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(AQI)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for</a:t>
            </a:r>
            <a:r>
              <a:rPr sz="2000" b="1" spc="-4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46990">
              <a:lnSpc>
                <a:spcPts val="2255"/>
              </a:lnSpc>
            </a:pP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period.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0137" y="2052637"/>
              <a:ext cx="6981825" cy="5029200"/>
            </a:xfrm>
            <a:custGeom>
              <a:avLst/>
              <a:gdLst/>
              <a:ahLst/>
              <a:cxnLst/>
              <a:rect l="l" t="t" r="r" b="b"/>
              <a:pathLst>
                <a:path w="6981825" h="5029200">
                  <a:moveTo>
                    <a:pt x="0" y="0"/>
                  </a:moveTo>
                  <a:lnTo>
                    <a:pt x="6981824" y="0"/>
                  </a:lnTo>
                  <a:lnTo>
                    <a:pt x="6981824" y="5029199"/>
                  </a:lnTo>
                  <a:lnTo>
                    <a:pt x="0" y="502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4900" y="2590799"/>
              <a:ext cx="6972300" cy="9525"/>
            </a:xfrm>
            <a:custGeom>
              <a:avLst/>
              <a:gdLst/>
              <a:ahLst/>
              <a:cxnLst/>
              <a:rect l="l" t="t" r="r" b="b"/>
              <a:pathLst>
                <a:path w="6972300" h="9525">
                  <a:moveTo>
                    <a:pt x="69722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972299" y="0"/>
                  </a:lnTo>
                  <a:lnTo>
                    <a:pt x="6972299" y="952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4900" y="2089343"/>
            <a:ext cx="6972300" cy="9074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75565" marR="360045">
              <a:lnSpc>
                <a:spcPts val="1650"/>
              </a:lnSpc>
              <a:spcBef>
                <a:spcPts val="375"/>
              </a:spcBef>
            </a:pPr>
            <a:r>
              <a:rPr sz="1600" spc="-185" dirty="0">
                <a:solidFill>
                  <a:srgbClr val="252423"/>
                </a:solidFill>
                <a:latin typeface="Arial MT"/>
                <a:cs typeface="Arial MT"/>
              </a:rPr>
              <a:t>Top</a:t>
            </a:r>
            <a:r>
              <a:rPr sz="1600" spc="-55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two</a:t>
            </a:r>
            <a:r>
              <a:rPr sz="1600" spc="-5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52423"/>
                </a:solidFill>
                <a:latin typeface="Arial MT"/>
                <a:cs typeface="Arial MT"/>
              </a:rPr>
              <a:t>most</a:t>
            </a:r>
            <a:r>
              <a:rPr sz="1600" spc="-55" dirty="0">
                <a:solidFill>
                  <a:srgbClr val="252423"/>
                </a:solidFill>
                <a:latin typeface="Arial MT"/>
                <a:cs typeface="Arial MT"/>
              </a:rPr>
              <a:t> reported</a:t>
            </a:r>
            <a:r>
              <a:rPr sz="1600" spc="-5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52423"/>
                </a:solidFill>
                <a:latin typeface="Arial MT"/>
                <a:cs typeface="Arial MT"/>
              </a:rPr>
              <a:t>disease</a:t>
            </a:r>
            <a:r>
              <a:rPr sz="1600" spc="-55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40" dirty="0">
                <a:solidFill>
                  <a:srgbClr val="252423"/>
                </a:solidFill>
                <a:latin typeface="Arial MT"/>
                <a:cs typeface="Arial MT"/>
              </a:rPr>
              <a:t>illnesses</a:t>
            </a:r>
            <a:r>
              <a:rPr sz="1600" spc="-50" dirty="0">
                <a:solidFill>
                  <a:srgbClr val="252423"/>
                </a:solidFill>
                <a:latin typeface="Arial MT"/>
                <a:cs typeface="Arial MT"/>
              </a:rPr>
              <a:t> in</a:t>
            </a:r>
            <a:r>
              <a:rPr sz="1600" spc="-55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125" dirty="0">
                <a:solidFill>
                  <a:srgbClr val="252423"/>
                </a:solidFill>
                <a:latin typeface="Arial MT"/>
                <a:cs typeface="Arial MT"/>
              </a:rPr>
              <a:t>each</a:t>
            </a:r>
            <a:r>
              <a:rPr sz="1600" spc="-50" dirty="0">
                <a:solidFill>
                  <a:srgbClr val="252423"/>
                </a:solidFill>
                <a:latin typeface="Arial MT"/>
                <a:cs typeface="Arial MT"/>
              </a:rPr>
              <a:t> state</a:t>
            </a:r>
            <a:r>
              <a:rPr sz="1600" spc="-55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75" dirty="0">
                <a:solidFill>
                  <a:srgbClr val="252423"/>
                </a:solidFill>
                <a:latin typeface="Arial MT"/>
                <a:cs typeface="Arial MT"/>
              </a:rPr>
              <a:t>over</a:t>
            </a:r>
            <a:r>
              <a:rPr sz="1600" spc="-5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Arial MT"/>
                <a:cs typeface="Arial MT"/>
              </a:rPr>
              <a:t>the</a:t>
            </a:r>
            <a:r>
              <a:rPr sz="1600" spc="-5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52423"/>
                </a:solidFill>
                <a:latin typeface="Arial MT"/>
                <a:cs typeface="Arial MT"/>
              </a:rPr>
              <a:t>past</a:t>
            </a:r>
            <a:r>
              <a:rPr sz="1600" spc="-55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252423"/>
                </a:solidFill>
                <a:latin typeface="Arial MT"/>
                <a:cs typeface="Arial MT"/>
              </a:rPr>
              <a:t>three</a:t>
            </a:r>
            <a:r>
              <a:rPr sz="1600" spc="-5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years, </a:t>
            </a:r>
            <a:r>
              <a:rPr sz="1600" spc="-85" dirty="0">
                <a:solidFill>
                  <a:srgbClr val="252423"/>
                </a:solidFill>
                <a:latin typeface="Arial MT"/>
                <a:cs typeface="Arial MT"/>
              </a:rPr>
              <a:t>along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52423"/>
                </a:solidFill>
                <a:latin typeface="Arial MT"/>
                <a:cs typeface="Arial MT"/>
              </a:rPr>
              <a:t>with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Arial MT"/>
                <a:cs typeface="Arial MT"/>
              </a:rPr>
              <a:t>the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75" dirty="0">
                <a:solidFill>
                  <a:srgbClr val="252423"/>
                </a:solidFill>
                <a:latin typeface="Arial MT"/>
                <a:cs typeface="Arial MT"/>
              </a:rPr>
              <a:t>corresponding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52423"/>
                </a:solidFill>
                <a:latin typeface="Arial MT"/>
                <a:cs typeface="Arial MT"/>
              </a:rPr>
              <a:t>average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52423"/>
                </a:solidFill>
                <a:latin typeface="Arial MT"/>
                <a:cs typeface="Arial MT"/>
              </a:rPr>
              <a:t>Air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252423"/>
                </a:solidFill>
                <a:latin typeface="Arial MT"/>
                <a:cs typeface="Arial MT"/>
              </a:rPr>
              <a:t>Quality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100" dirty="0">
                <a:solidFill>
                  <a:srgbClr val="252423"/>
                </a:solidFill>
                <a:latin typeface="Arial MT"/>
                <a:cs typeface="Arial MT"/>
              </a:rPr>
              <a:t>Index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200" dirty="0">
                <a:solidFill>
                  <a:srgbClr val="252423"/>
                </a:solidFill>
                <a:latin typeface="Arial MT"/>
                <a:cs typeface="Arial MT"/>
              </a:rPr>
              <a:t>(AQI)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52423"/>
                </a:solidFill>
                <a:latin typeface="Arial MT"/>
                <a:cs typeface="Arial MT"/>
              </a:rPr>
              <a:t>for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40" dirty="0">
                <a:solidFill>
                  <a:srgbClr val="252423"/>
                </a:solidFill>
                <a:latin typeface="Arial MT"/>
                <a:cs typeface="Arial MT"/>
              </a:rPr>
              <a:t>that</a:t>
            </a:r>
            <a:r>
              <a:rPr sz="1600" spc="-60" dirty="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Arial MT"/>
                <a:cs typeface="Arial MT"/>
              </a:rPr>
              <a:t>period</a:t>
            </a:r>
            <a:endParaRPr sz="1600">
              <a:latin typeface="Arial MT"/>
              <a:cs typeface="Arial MT"/>
            </a:endParaRPr>
          </a:p>
          <a:p>
            <a:pPr marL="132715">
              <a:lnSpc>
                <a:spcPct val="100000"/>
              </a:lnSpc>
              <a:spcBef>
                <a:spcPts val="869"/>
              </a:spcBef>
              <a:tabLst>
                <a:tab pos="2980690" algn="l"/>
                <a:tab pos="5104765" algn="l"/>
              </a:tabLst>
            </a:pP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state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disease_illness_name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	Average</a:t>
            </a:r>
            <a:r>
              <a:rPr sz="1200" b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b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aqi_value</a:t>
            </a:r>
            <a:endParaRPr sz="1200">
              <a:latin typeface="Segoe UI"/>
              <a:cs typeface="Segoe UI"/>
            </a:endParaRPr>
          </a:p>
          <a:p>
            <a:pPr marL="132715">
              <a:lnSpc>
                <a:spcPct val="100000"/>
              </a:lnSpc>
              <a:spcBef>
                <a:spcPts val="35"/>
              </a:spcBef>
            </a:pPr>
            <a:r>
              <a:rPr sz="850" spc="-50" dirty="0">
                <a:solidFill>
                  <a:srgbClr val="252423"/>
                </a:solidFill>
                <a:latin typeface="Arial MT"/>
                <a:cs typeface="Arial MT"/>
              </a:rPr>
              <a:t></a:t>
            </a:r>
            <a:endParaRPr sz="85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90624" y="2971799"/>
          <a:ext cx="6638925" cy="3808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Andaman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Nicobar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Islands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Chickenpox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90.34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Andaman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Nicobar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Islands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Fever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Rash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90.34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Andhra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Scrub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Typhus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96.56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Andhra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96.56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Arunachal</a:t>
                      </a:r>
                      <a:r>
                        <a:rPr sz="1100" spc="-5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Suspected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Mushroom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Poisoning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96.68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Arunachal</a:t>
                      </a:r>
                      <a:r>
                        <a:rPr sz="1100" spc="-5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96.68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Assam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103.51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Bihar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97.91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Chhattisgarh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Typhoid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95.99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Dadra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Nagar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Haveli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Fever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88.04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Dadra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Nagar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Haveli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Fever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Unknown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andigin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(PUO)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88.04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Dadra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Nagar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Haveli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Daman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Diu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Food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Poisoning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108.65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Dadra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Nagar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Haveli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Daman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Diu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Mumps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108.65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Dengue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102.36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Measles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102.36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Goa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Kyasanur</a:t>
                      </a:r>
                      <a:r>
                        <a:rPr sz="11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Fandest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Disease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98.68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Goa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Scrub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Typhus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98.68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52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11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25549" y="6810438"/>
            <a:ext cx="349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3535" y="6810438"/>
            <a:ext cx="4654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252423"/>
                </a:solidFill>
                <a:latin typeface="Segoe UI"/>
                <a:cs typeface="Segoe UI"/>
              </a:rPr>
              <a:t>111.13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15274" y="380999"/>
            <a:ext cx="4410075" cy="6629400"/>
            <a:chOff x="7915274" y="380999"/>
            <a:chExt cx="4410075" cy="6629400"/>
          </a:xfrm>
        </p:grpSpPr>
        <p:sp>
          <p:nvSpPr>
            <p:cNvPr id="12" name="object 12"/>
            <p:cNvSpPr/>
            <p:nvPr/>
          </p:nvSpPr>
          <p:spPr>
            <a:xfrm>
              <a:off x="7915274" y="2647949"/>
              <a:ext cx="85725" cy="4362450"/>
            </a:xfrm>
            <a:custGeom>
              <a:avLst/>
              <a:gdLst/>
              <a:ahLst/>
              <a:cxnLst/>
              <a:rect l="l" t="t" r="r" b="b"/>
              <a:pathLst>
                <a:path w="85725" h="4362450">
                  <a:moveTo>
                    <a:pt x="48546" y="4362449"/>
                  </a:moveTo>
                  <a:lnTo>
                    <a:pt x="37178" y="4362449"/>
                  </a:lnTo>
                  <a:lnTo>
                    <a:pt x="31710" y="4361361"/>
                  </a:lnTo>
                  <a:lnTo>
                    <a:pt x="1087" y="4330737"/>
                  </a:lnTo>
                  <a:lnTo>
                    <a:pt x="0" y="4325270"/>
                  </a:lnTo>
                  <a:lnTo>
                    <a:pt x="0" y="4319587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4325270"/>
                  </a:lnTo>
                  <a:lnTo>
                    <a:pt x="64515" y="4357011"/>
                  </a:lnTo>
                  <a:lnTo>
                    <a:pt x="54013" y="4361361"/>
                  </a:lnTo>
                  <a:lnTo>
                    <a:pt x="48546" y="436244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20037" y="2652712"/>
              <a:ext cx="76200" cy="1514475"/>
            </a:xfrm>
            <a:custGeom>
              <a:avLst/>
              <a:gdLst/>
              <a:ahLst/>
              <a:cxnLst/>
              <a:rect l="l" t="t" r="r" b="b"/>
              <a:pathLst>
                <a:path w="76200" h="1514475">
                  <a:moveTo>
                    <a:pt x="43152" y="1514474"/>
                  </a:moveTo>
                  <a:lnTo>
                    <a:pt x="33047" y="1514474"/>
                  </a:lnTo>
                  <a:lnTo>
                    <a:pt x="28187" y="1513508"/>
                  </a:lnTo>
                  <a:lnTo>
                    <a:pt x="966" y="1486287"/>
                  </a:lnTo>
                  <a:lnTo>
                    <a:pt x="0" y="1481427"/>
                  </a:lnTo>
                  <a:lnTo>
                    <a:pt x="0" y="14763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481427"/>
                  </a:lnTo>
                  <a:lnTo>
                    <a:pt x="48012" y="1513508"/>
                  </a:lnTo>
                  <a:lnTo>
                    <a:pt x="43152" y="1514474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20037" y="2652712"/>
              <a:ext cx="76200" cy="1514475"/>
            </a:xfrm>
            <a:custGeom>
              <a:avLst/>
              <a:gdLst/>
              <a:ahLst/>
              <a:cxnLst/>
              <a:rect l="l" t="t" r="r" b="b"/>
              <a:pathLst>
                <a:path w="76200" h="1514475">
                  <a:moveTo>
                    <a:pt x="0" y="1476374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1476374"/>
                  </a:lnTo>
                  <a:lnTo>
                    <a:pt x="57348" y="1509641"/>
                  </a:lnTo>
                  <a:lnTo>
                    <a:pt x="38099" y="1514474"/>
                  </a:lnTo>
                  <a:lnTo>
                    <a:pt x="33047" y="1514474"/>
                  </a:lnTo>
                  <a:lnTo>
                    <a:pt x="2900" y="1490954"/>
                  </a:lnTo>
                  <a:lnTo>
                    <a:pt x="966" y="1486287"/>
                  </a:lnTo>
                  <a:lnTo>
                    <a:pt x="0" y="1481427"/>
                  </a:lnTo>
                  <a:lnTo>
                    <a:pt x="0" y="147637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4625" y="380999"/>
              <a:ext cx="1990724" cy="1962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3362" y="2290762"/>
              <a:ext cx="6515100" cy="4791075"/>
            </a:xfrm>
            <a:custGeom>
              <a:avLst/>
              <a:gdLst/>
              <a:ahLst/>
              <a:cxnLst/>
              <a:rect l="l" t="t" r="r" b="b"/>
              <a:pathLst>
                <a:path w="6515100" h="4791075">
                  <a:moveTo>
                    <a:pt x="0" y="0"/>
                  </a:moveTo>
                  <a:lnTo>
                    <a:pt x="6515099" y="0"/>
                  </a:lnTo>
                  <a:lnTo>
                    <a:pt x="6515099" y="4791074"/>
                  </a:lnTo>
                  <a:lnTo>
                    <a:pt x="0" y="4791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8125" y="2253333"/>
            <a:ext cx="65055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5"/>
              </a:spcBef>
            </a:pPr>
            <a:r>
              <a:rPr sz="1500" spc="-150" dirty="0">
                <a:solidFill>
                  <a:srgbClr val="252423"/>
                </a:solidFill>
                <a:latin typeface="Tahoma"/>
                <a:cs typeface="Tahoma"/>
              </a:rPr>
              <a:t>Top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252423"/>
                </a:solidFill>
                <a:latin typeface="Tahoma"/>
                <a:cs typeface="Tahoma"/>
              </a:rPr>
              <a:t>5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252423"/>
                </a:solidFill>
                <a:latin typeface="Tahoma"/>
                <a:cs typeface="Tahoma"/>
              </a:rPr>
              <a:t>States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252423"/>
                </a:solidFill>
                <a:latin typeface="Tahoma"/>
                <a:cs typeface="Tahoma"/>
              </a:rPr>
              <a:t>with</a:t>
            </a:r>
            <a:r>
              <a:rPr sz="15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252423"/>
                </a:solidFill>
                <a:latin typeface="Tahoma"/>
                <a:cs typeface="Tahoma"/>
              </a:rPr>
              <a:t>high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75" dirty="0">
                <a:solidFill>
                  <a:srgbClr val="252423"/>
                </a:solidFill>
                <a:latin typeface="Tahoma"/>
                <a:cs typeface="Tahoma"/>
              </a:rPr>
              <a:t>EV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252423"/>
                </a:solidFill>
                <a:latin typeface="Tahoma"/>
                <a:cs typeface="Tahoma"/>
              </a:rPr>
              <a:t>adoption</a:t>
            </a:r>
            <a:r>
              <a:rPr sz="15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252423"/>
                </a:solidFill>
                <a:latin typeface="Tahoma"/>
                <a:cs typeface="Tahoma"/>
              </a:rPr>
              <a:t>table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5" y="2543174"/>
            <a:ext cx="6505575" cy="9525"/>
          </a:xfrm>
          <a:custGeom>
            <a:avLst/>
            <a:gdLst/>
            <a:ahLst/>
            <a:cxnLst/>
            <a:rect l="l" t="t" r="r" b="b"/>
            <a:pathLst>
              <a:path w="6505575" h="9525">
                <a:moveTo>
                  <a:pt x="6505574" y="9524"/>
                </a:moveTo>
                <a:lnTo>
                  <a:pt x="0" y="9524"/>
                </a:lnTo>
                <a:lnTo>
                  <a:pt x="0" y="0"/>
                </a:lnTo>
                <a:lnTo>
                  <a:pt x="6505574" y="0"/>
                </a:lnTo>
                <a:lnTo>
                  <a:pt x="6505574" y="952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199" y="2613056"/>
            <a:ext cx="4044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state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5825" y="2613056"/>
            <a:ext cx="311150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05"/>
              </a:lnSpc>
              <a:spcBef>
                <a:spcPts val="100"/>
              </a:spcBef>
            </a:pPr>
            <a:r>
              <a:rPr sz="1300" b="1" spc="-2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sz="13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EVs</a:t>
            </a:r>
            <a:r>
              <a:rPr sz="13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adopted</a:t>
            </a:r>
            <a:r>
              <a:rPr sz="1300" b="1" spc="4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Avg</a:t>
            </a:r>
            <a:r>
              <a:rPr sz="13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AQI</a:t>
            </a:r>
            <a:r>
              <a:rPr sz="1300" b="1" spc="39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Population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ts val="1025"/>
              </a:lnSpc>
            </a:pPr>
            <a:r>
              <a:rPr sz="900" spc="265" dirty="0">
                <a:solidFill>
                  <a:srgbClr val="252423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5274" y="2933699"/>
          <a:ext cx="6362700" cy="3799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Uttar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8B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38984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126.42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4526863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Karnataka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8B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35717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62.67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FD2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3659615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Maharashtra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8B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20755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103.64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4970780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8B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20530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206.42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2584182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Kerala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8B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17605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68.07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FD2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2309511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Bihar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17251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157.16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14F4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2435691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Tamil</a:t>
                      </a:r>
                      <a:r>
                        <a:rPr sz="12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Nadu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13029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67.76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FD2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3022227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Gujarat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12911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110.63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3416733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Assam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11891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114.12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2005415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Andhra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10083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77.51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FD2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2413707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Madhya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8738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108.72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1761225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Rajasthan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8082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127.99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2086122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Haryana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7735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140.85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1714946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Chhattisgarh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7613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78.99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01FD2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1581966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Odisha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5952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124.88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1695372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West</a:t>
                      </a:r>
                      <a:r>
                        <a:rPr sz="1200" spc="-8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Bengal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5087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114.19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F14F4F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3246546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95274" y="6800849"/>
            <a:ext cx="3095625" cy="9525"/>
          </a:xfrm>
          <a:custGeom>
            <a:avLst/>
            <a:gdLst/>
            <a:ahLst/>
            <a:cxnLst/>
            <a:rect l="l" t="t" r="r" b="b"/>
            <a:pathLst>
              <a:path w="3095625" h="9525">
                <a:moveTo>
                  <a:pt x="3095624" y="9524"/>
                </a:moveTo>
                <a:lnTo>
                  <a:pt x="0" y="9524"/>
                </a:lnTo>
                <a:lnTo>
                  <a:pt x="0" y="0"/>
                </a:lnTo>
                <a:lnTo>
                  <a:pt x="3095624" y="0"/>
                </a:lnTo>
                <a:lnTo>
                  <a:pt x="3095624" y="952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0199" y="6816725"/>
            <a:ext cx="379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0900" y="6800849"/>
            <a:ext cx="1495425" cy="9525"/>
          </a:xfrm>
          <a:custGeom>
            <a:avLst/>
            <a:gdLst/>
            <a:ahLst/>
            <a:cxnLst/>
            <a:rect l="l" t="t" r="r" b="b"/>
            <a:pathLst>
              <a:path w="1495425" h="9525">
                <a:moveTo>
                  <a:pt x="1495424" y="9524"/>
                </a:moveTo>
                <a:lnTo>
                  <a:pt x="0" y="9524"/>
                </a:lnTo>
                <a:lnTo>
                  <a:pt x="0" y="0"/>
                </a:lnTo>
                <a:lnTo>
                  <a:pt x="1495424" y="0"/>
                </a:lnTo>
                <a:lnTo>
                  <a:pt x="1495424" y="952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00041" y="6816725"/>
            <a:ext cx="551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258525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86324" y="6800849"/>
            <a:ext cx="742950" cy="238125"/>
            <a:chOff x="4886324" y="6800849"/>
            <a:chExt cx="742950" cy="238125"/>
          </a:xfrm>
        </p:grpSpPr>
        <p:sp>
          <p:nvSpPr>
            <p:cNvPr id="16" name="object 16"/>
            <p:cNvSpPr/>
            <p:nvPr/>
          </p:nvSpPr>
          <p:spPr>
            <a:xfrm>
              <a:off x="4886324" y="6800849"/>
              <a:ext cx="742950" cy="238125"/>
            </a:xfrm>
            <a:custGeom>
              <a:avLst/>
              <a:gdLst/>
              <a:ahLst/>
              <a:cxnLst/>
              <a:rect l="l" t="t" r="r" b="b"/>
              <a:pathLst>
                <a:path w="742950" h="238125">
                  <a:moveTo>
                    <a:pt x="7429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742949" y="0"/>
                  </a:lnTo>
                  <a:lnTo>
                    <a:pt x="742949" y="238124"/>
                  </a:lnTo>
                  <a:close/>
                </a:path>
              </a:pathLst>
            </a:custGeom>
            <a:solidFill>
              <a:srgbClr val="E7D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6324" y="6800849"/>
              <a:ext cx="742950" cy="9525"/>
            </a:xfrm>
            <a:custGeom>
              <a:avLst/>
              <a:gdLst/>
              <a:ahLst/>
              <a:cxnLst/>
              <a:rect l="l" t="t" r="r" b="b"/>
              <a:pathLst>
                <a:path w="742950" h="9525">
                  <a:moveTo>
                    <a:pt x="7429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742949" y="0"/>
                  </a:lnTo>
                  <a:lnTo>
                    <a:pt x="742949" y="952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86324" y="6800849"/>
            <a:ext cx="742950" cy="2381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225"/>
              </a:spcBef>
            </a:pP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111.13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29275" y="6800849"/>
            <a:ext cx="952500" cy="9525"/>
          </a:xfrm>
          <a:custGeom>
            <a:avLst/>
            <a:gdLst/>
            <a:ahLst/>
            <a:cxnLst/>
            <a:rect l="l" t="t" r="r" b="b"/>
            <a:pathLst>
              <a:path w="952500" h="9525">
                <a:moveTo>
                  <a:pt x="952499" y="9524"/>
                </a:moveTo>
                <a:lnTo>
                  <a:pt x="0" y="9524"/>
                </a:lnTo>
                <a:lnTo>
                  <a:pt x="0" y="0"/>
                </a:lnTo>
                <a:lnTo>
                  <a:pt x="952499" y="0"/>
                </a:lnTo>
                <a:lnTo>
                  <a:pt x="952499" y="952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20171" y="6816725"/>
            <a:ext cx="727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85248778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10349" y="2286000"/>
            <a:ext cx="5810250" cy="4800600"/>
            <a:chOff x="6610349" y="2286000"/>
            <a:chExt cx="5810250" cy="4800600"/>
          </a:xfrm>
        </p:grpSpPr>
        <p:sp>
          <p:nvSpPr>
            <p:cNvPr id="22" name="object 22"/>
            <p:cNvSpPr/>
            <p:nvPr/>
          </p:nvSpPr>
          <p:spPr>
            <a:xfrm>
              <a:off x="6610349" y="2600324"/>
              <a:ext cx="85725" cy="4438650"/>
            </a:xfrm>
            <a:custGeom>
              <a:avLst/>
              <a:gdLst/>
              <a:ahLst/>
              <a:cxnLst/>
              <a:rect l="l" t="t" r="r" b="b"/>
              <a:pathLst>
                <a:path w="85725" h="4438650">
                  <a:moveTo>
                    <a:pt x="48546" y="4438649"/>
                  </a:moveTo>
                  <a:lnTo>
                    <a:pt x="37178" y="4438649"/>
                  </a:lnTo>
                  <a:lnTo>
                    <a:pt x="31710" y="4437561"/>
                  </a:lnTo>
                  <a:lnTo>
                    <a:pt x="1087" y="4406938"/>
                  </a:lnTo>
                  <a:lnTo>
                    <a:pt x="0" y="4401470"/>
                  </a:lnTo>
                  <a:lnTo>
                    <a:pt x="0" y="4395787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4401470"/>
                  </a:lnTo>
                  <a:lnTo>
                    <a:pt x="64516" y="4433211"/>
                  </a:lnTo>
                  <a:lnTo>
                    <a:pt x="54013" y="4437561"/>
                  </a:lnTo>
                  <a:lnTo>
                    <a:pt x="48546" y="443864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15112" y="2605087"/>
              <a:ext cx="76200" cy="2047875"/>
            </a:xfrm>
            <a:custGeom>
              <a:avLst/>
              <a:gdLst/>
              <a:ahLst/>
              <a:cxnLst/>
              <a:rect l="l" t="t" r="r" b="b"/>
              <a:pathLst>
                <a:path w="76200" h="2047875">
                  <a:moveTo>
                    <a:pt x="43152" y="2047874"/>
                  </a:moveTo>
                  <a:lnTo>
                    <a:pt x="33047" y="2047874"/>
                  </a:lnTo>
                  <a:lnTo>
                    <a:pt x="28187" y="2046907"/>
                  </a:lnTo>
                  <a:lnTo>
                    <a:pt x="966" y="2019687"/>
                  </a:lnTo>
                  <a:lnTo>
                    <a:pt x="0" y="2014827"/>
                  </a:lnTo>
                  <a:lnTo>
                    <a:pt x="0" y="20097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2014827"/>
                  </a:lnTo>
                  <a:lnTo>
                    <a:pt x="48012" y="2046907"/>
                  </a:lnTo>
                  <a:lnTo>
                    <a:pt x="43152" y="2047874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15112" y="2605087"/>
              <a:ext cx="76200" cy="2047875"/>
            </a:xfrm>
            <a:custGeom>
              <a:avLst/>
              <a:gdLst/>
              <a:ahLst/>
              <a:cxnLst/>
              <a:rect l="l" t="t" r="r" b="b"/>
              <a:pathLst>
                <a:path w="76200" h="2047875">
                  <a:moveTo>
                    <a:pt x="0" y="2009774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2009774"/>
                  </a:lnTo>
                  <a:lnTo>
                    <a:pt x="57348" y="2043040"/>
                  </a:lnTo>
                  <a:lnTo>
                    <a:pt x="38099" y="2047874"/>
                  </a:lnTo>
                  <a:lnTo>
                    <a:pt x="33047" y="2047874"/>
                  </a:lnTo>
                  <a:lnTo>
                    <a:pt x="2900" y="2024355"/>
                  </a:lnTo>
                  <a:lnTo>
                    <a:pt x="0" y="2014827"/>
                  </a:lnTo>
                  <a:lnTo>
                    <a:pt x="0" y="200977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2762" y="2290762"/>
              <a:ext cx="5553075" cy="4791075"/>
            </a:xfrm>
            <a:custGeom>
              <a:avLst/>
              <a:gdLst/>
              <a:ahLst/>
              <a:cxnLst/>
              <a:rect l="l" t="t" r="r" b="b"/>
              <a:pathLst>
                <a:path w="5553075" h="4791075">
                  <a:moveTo>
                    <a:pt x="0" y="0"/>
                  </a:moveTo>
                  <a:lnTo>
                    <a:pt x="5553074" y="0"/>
                  </a:lnTo>
                  <a:lnTo>
                    <a:pt x="5553074" y="4791074"/>
                  </a:lnTo>
                  <a:lnTo>
                    <a:pt x="0" y="4791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67525" y="2543174"/>
              <a:ext cx="5543550" cy="9525"/>
            </a:xfrm>
            <a:custGeom>
              <a:avLst/>
              <a:gdLst/>
              <a:ahLst/>
              <a:cxnLst/>
              <a:rect l="l" t="t" r="r" b="b"/>
              <a:pathLst>
                <a:path w="5543550" h="9525">
                  <a:moveTo>
                    <a:pt x="5543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543549" y="0"/>
                  </a:lnTo>
                  <a:lnTo>
                    <a:pt x="5543549" y="952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3782" y="5610859"/>
              <a:ext cx="4438650" cy="9525"/>
            </a:xfrm>
            <a:custGeom>
              <a:avLst/>
              <a:gdLst/>
              <a:ahLst/>
              <a:cxnLst/>
              <a:rect l="l" t="t" r="r" b="b"/>
              <a:pathLst>
                <a:path w="4438650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4438650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4438650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4438650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4438650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4438650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5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5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4438650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09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09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4438650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4438650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4438650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4438650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4438650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4438650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4438650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4438650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4438650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4438650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4438650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4438650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4438650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4438650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700" y="464"/>
                  </a:lnTo>
                  <a:lnTo>
                    <a:pt x="961560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60" y="7200"/>
                  </a:lnTo>
                  <a:lnTo>
                    <a:pt x="959700" y="9060"/>
                  </a:lnTo>
                  <a:lnTo>
                    <a:pt x="958577" y="9524"/>
                  </a:lnTo>
                  <a:close/>
                </a:path>
                <a:path w="4438650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4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4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4438650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4438650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4" y="6077"/>
                  </a:lnTo>
                  <a:lnTo>
                    <a:pt x="1095374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4438650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199" y="464"/>
                  </a:lnTo>
                  <a:lnTo>
                    <a:pt x="1152059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59" y="7200"/>
                  </a:lnTo>
                  <a:lnTo>
                    <a:pt x="1150199" y="9060"/>
                  </a:lnTo>
                  <a:lnTo>
                    <a:pt x="1149077" y="9524"/>
                  </a:lnTo>
                  <a:close/>
                </a:path>
                <a:path w="4438650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5" y="464"/>
                  </a:lnTo>
                  <a:lnTo>
                    <a:pt x="1199685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5" y="7200"/>
                  </a:lnTo>
                  <a:lnTo>
                    <a:pt x="1197825" y="9060"/>
                  </a:lnTo>
                  <a:lnTo>
                    <a:pt x="1196702" y="9524"/>
                  </a:lnTo>
                  <a:close/>
                </a:path>
                <a:path w="4438650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4438650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4438650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4438650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4438650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4438650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4438650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4438650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4438650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4438650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4438650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4438650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4438650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4438650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4438650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4438650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4438650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4" y="7200"/>
                  </a:lnTo>
                  <a:lnTo>
                    <a:pt x="2000249" y="6077"/>
                  </a:lnTo>
                  <a:lnTo>
                    <a:pt x="2000249" y="3447"/>
                  </a:lnTo>
                  <a:lnTo>
                    <a:pt x="2000714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49" y="464"/>
                  </a:lnTo>
                  <a:lnTo>
                    <a:pt x="2009309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09" y="7200"/>
                  </a:lnTo>
                  <a:lnTo>
                    <a:pt x="2007449" y="9060"/>
                  </a:lnTo>
                  <a:lnTo>
                    <a:pt x="2006327" y="9524"/>
                  </a:lnTo>
                  <a:close/>
                </a:path>
                <a:path w="4438650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5" y="464"/>
                  </a:lnTo>
                  <a:lnTo>
                    <a:pt x="2056935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5" y="7200"/>
                  </a:lnTo>
                  <a:lnTo>
                    <a:pt x="2055075" y="9060"/>
                  </a:lnTo>
                  <a:lnTo>
                    <a:pt x="2053952" y="9524"/>
                  </a:lnTo>
                  <a:close/>
                </a:path>
                <a:path w="4438650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4438650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2" y="9524"/>
                  </a:lnTo>
                  <a:close/>
                </a:path>
                <a:path w="4438650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49" y="464"/>
                  </a:lnTo>
                  <a:lnTo>
                    <a:pt x="2199809" y="2324"/>
                  </a:lnTo>
                  <a:lnTo>
                    <a:pt x="2200274" y="3447"/>
                  </a:lnTo>
                  <a:lnTo>
                    <a:pt x="2200274" y="6077"/>
                  </a:lnTo>
                  <a:lnTo>
                    <a:pt x="2199809" y="7200"/>
                  </a:lnTo>
                  <a:lnTo>
                    <a:pt x="2197949" y="9060"/>
                  </a:lnTo>
                  <a:lnTo>
                    <a:pt x="2196827" y="9524"/>
                  </a:lnTo>
                  <a:close/>
                </a:path>
                <a:path w="4438650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5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5" y="9060"/>
                  </a:lnTo>
                  <a:lnTo>
                    <a:pt x="2244452" y="9524"/>
                  </a:lnTo>
                  <a:close/>
                </a:path>
                <a:path w="4438650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199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199" y="9060"/>
                  </a:lnTo>
                  <a:lnTo>
                    <a:pt x="2292077" y="9524"/>
                  </a:lnTo>
                  <a:close/>
                </a:path>
                <a:path w="4438650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4438650" h="9525">
                  <a:moveTo>
                    <a:pt x="2387327" y="9524"/>
                  </a:moveTo>
                  <a:lnTo>
                    <a:pt x="2384697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7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4438650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4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4" y="9060"/>
                  </a:lnTo>
                  <a:lnTo>
                    <a:pt x="2434952" y="9524"/>
                  </a:lnTo>
                  <a:close/>
                </a:path>
                <a:path w="4438650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4438650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4438650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4438650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4438650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4438650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4438650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4438650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4438650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4438650" h="9525">
                  <a:moveTo>
                    <a:pt x="2911202" y="9524"/>
                  </a:moveTo>
                  <a:lnTo>
                    <a:pt x="2908572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2" y="0"/>
                  </a:lnTo>
                  <a:lnTo>
                    <a:pt x="2911202" y="0"/>
                  </a:lnTo>
                  <a:lnTo>
                    <a:pt x="2912325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5" y="9060"/>
                  </a:lnTo>
                  <a:lnTo>
                    <a:pt x="2911202" y="9524"/>
                  </a:lnTo>
                  <a:close/>
                </a:path>
                <a:path w="4438650" h="9525">
                  <a:moveTo>
                    <a:pt x="2958827" y="9524"/>
                  </a:moveTo>
                  <a:lnTo>
                    <a:pt x="2956197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7" y="0"/>
                  </a:lnTo>
                  <a:lnTo>
                    <a:pt x="2958827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7" y="9524"/>
                  </a:lnTo>
                  <a:close/>
                </a:path>
                <a:path w="4438650" h="9525">
                  <a:moveTo>
                    <a:pt x="3006452" y="9524"/>
                  </a:moveTo>
                  <a:lnTo>
                    <a:pt x="3003822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2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4438650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199" y="464"/>
                  </a:lnTo>
                  <a:lnTo>
                    <a:pt x="3057059" y="2324"/>
                  </a:lnTo>
                  <a:lnTo>
                    <a:pt x="3057524" y="3447"/>
                  </a:lnTo>
                  <a:lnTo>
                    <a:pt x="3057524" y="6077"/>
                  </a:lnTo>
                  <a:lnTo>
                    <a:pt x="3057059" y="7200"/>
                  </a:lnTo>
                  <a:lnTo>
                    <a:pt x="3055199" y="9060"/>
                  </a:lnTo>
                  <a:lnTo>
                    <a:pt x="3054077" y="9524"/>
                  </a:lnTo>
                  <a:close/>
                </a:path>
                <a:path w="4438650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4438650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4438650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4438650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4438650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4438650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4438650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  <a:path w="4438650" h="9525">
                  <a:moveTo>
                    <a:pt x="3435077" y="9524"/>
                  </a:moveTo>
                  <a:lnTo>
                    <a:pt x="3432447" y="9524"/>
                  </a:lnTo>
                  <a:lnTo>
                    <a:pt x="3431324" y="9060"/>
                  </a:lnTo>
                  <a:lnTo>
                    <a:pt x="3429464" y="7200"/>
                  </a:lnTo>
                  <a:lnTo>
                    <a:pt x="3428999" y="6077"/>
                  </a:lnTo>
                  <a:lnTo>
                    <a:pt x="3428999" y="3447"/>
                  </a:lnTo>
                  <a:lnTo>
                    <a:pt x="3429464" y="2324"/>
                  </a:lnTo>
                  <a:lnTo>
                    <a:pt x="3431324" y="464"/>
                  </a:lnTo>
                  <a:lnTo>
                    <a:pt x="3432447" y="0"/>
                  </a:lnTo>
                  <a:lnTo>
                    <a:pt x="3435077" y="0"/>
                  </a:lnTo>
                  <a:lnTo>
                    <a:pt x="3436199" y="464"/>
                  </a:lnTo>
                  <a:lnTo>
                    <a:pt x="3438059" y="2324"/>
                  </a:lnTo>
                  <a:lnTo>
                    <a:pt x="3438524" y="3447"/>
                  </a:lnTo>
                  <a:lnTo>
                    <a:pt x="3438524" y="6077"/>
                  </a:lnTo>
                  <a:lnTo>
                    <a:pt x="3438059" y="7200"/>
                  </a:lnTo>
                  <a:lnTo>
                    <a:pt x="3436199" y="9060"/>
                  </a:lnTo>
                  <a:lnTo>
                    <a:pt x="3435077" y="9524"/>
                  </a:lnTo>
                  <a:close/>
                </a:path>
                <a:path w="4438650" h="9525">
                  <a:moveTo>
                    <a:pt x="3482702" y="9524"/>
                  </a:moveTo>
                  <a:lnTo>
                    <a:pt x="3480072" y="9524"/>
                  </a:lnTo>
                  <a:lnTo>
                    <a:pt x="3478949" y="9060"/>
                  </a:lnTo>
                  <a:lnTo>
                    <a:pt x="3477089" y="7200"/>
                  </a:lnTo>
                  <a:lnTo>
                    <a:pt x="3476624" y="6077"/>
                  </a:lnTo>
                  <a:lnTo>
                    <a:pt x="3476624" y="3447"/>
                  </a:lnTo>
                  <a:lnTo>
                    <a:pt x="3477089" y="2324"/>
                  </a:lnTo>
                  <a:lnTo>
                    <a:pt x="3478949" y="464"/>
                  </a:lnTo>
                  <a:lnTo>
                    <a:pt x="3480072" y="0"/>
                  </a:lnTo>
                  <a:lnTo>
                    <a:pt x="3482702" y="0"/>
                  </a:lnTo>
                  <a:lnTo>
                    <a:pt x="3483824" y="464"/>
                  </a:lnTo>
                  <a:lnTo>
                    <a:pt x="3485684" y="2324"/>
                  </a:lnTo>
                  <a:lnTo>
                    <a:pt x="3486149" y="3447"/>
                  </a:lnTo>
                  <a:lnTo>
                    <a:pt x="3486149" y="6077"/>
                  </a:lnTo>
                  <a:lnTo>
                    <a:pt x="3485684" y="7200"/>
                  </a:lnTo>
                  <a:lnTo>
                    <a:pt x="3483824" y="9060"/>
                  </a:lnTo>
                  <a:lnTo>
                    <a:pt x="3482702" y="9524"/>
                  </a:lnTo>
                  <a:close/>
                </a:path>
                <a:path w="4438650" h="9525">
                  <a:moveTo>
                    <a:pt x="3530327" y="9524"/>
                  </a:moveTo>
                  <a:lnTo>
                    <a:pt x="3527697" y="9524"/>
                  </a:lnTo>
                  <a:lnTo>
                    <a:pt x="3526574" y="9060"/>
                  </a:lnTo>
                  <a:lnTo>
                    <a:pt x="3524714" y="7200"/>
                  </a:lnTo>
                  <a:lnTo>
                    <a:pt x="3524249" y="6077"/>
                  </a:lnTo>
                  <a:lnTo>
                    <a:pt x="3524249" y="3447"/>
                  </a:lnTo>
                  <a:lnTo>
                    <a:pt x="3524714" y="2324"/>
                  </a:lnTo>
                  <a:lnTo>
                    <a:pt x="3526574" y="464"/>
                  </a:lnTo>
                  <a:lnTo>
                    <a:pt x="3527697" y="0"/>
                  </a:lnTo>
                  <a:lnTo>
                    <a:pt x="3530327" y="0"/>
                  </a:lnTo>
                  <a:lnTo>
                    <a:pt x="3531449" y="464"/>
                  </a:lnTo>
                  <a:lnTo>
                    <a:pt x="3533309" y="2324"/>
                  </a:lnTo>
                  <a:lnTo>
                    <a:pt x="3533774" y="3447"/>
                  </a:lnTo>
                  <a:lnTo>
                    <a:pt x="3533774" y="6077"/>
                  </a:lnTo>
                  <a:lnTo>
                    <a:pt x="3533309" y="7200"/>
                  </a:lnTo>
                  <a:lnTo>
                    <a:pt x="3531449" y="9060"/>
                  </a:lnTo>
                  <a:lnTo>
                    <a:pt x="3530327" y="9524"/>
                  </a:lnTo>
                  <a:close/>
                </a:path>
                <a:path w="4438650" h="9525">
                  <a:moveTo>
                    <a:pt x="3577952" y="9524"/>
                  </a:moveTo>
                  <a:lnTo>
                    <a:pt x="3575322" y="9524"/>
                  </a:lnTo>
                  <a:lnTo>
                    <a:pt x="3574199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9" y="464"/>
                  </a:lnTo>
                  <a:lnTo>
                    <a:pt x="3575322" y="0"/>
                  </a:lnTo>
                  <a:lnTo>
                    <a:pt x="3577952" y="0"/>
                  </a:lnTo>
                  <a:lnTo>
                    <a:pt x="3579074" y="464"/>
                  </a:lnTo>
                  <a:lnTo>
                    <a:pt x="3580934" y="2324"/>
                  </a:lnTo>
                  <a:lnTo>
                    <a:pt x="3581399" y="3447"/>
                  </a:lnTo>
                  <a:lnTo>
                    <a:pt x="3581399" y="6077"/>
                  </a:lnTo>
                  <a:lnTo>
                    <a:pt x="3580934" y="7200"/>
                  </a:lnTo>
                  <a:lnTo>
                    <a:pt x="3579074" y="9060"/>
                  </a:lnTo>
                  <a:lnTo>
                    <a:pt x="3577952" y="9524"/>
                  </a:lnTo>
                  <a:close/>
                </a:path>
                <a:path w="4438650" h="9525">
                  <a:moveTo>
                    <a:pt x="3625577" y="9524"/>
                  </a:moveTo>
                  <a:lnTo>
                    <a:pt x="3622947" y="9524"/>
                  </a:lnTo>
                  <a:lnTo>
                    <a:pt x="3621824" y="9060"/>
                  </a:lnTo>
                  <a:lnTo>
                    <a:pt x="3619964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4" y="2324"/>
                  </a:lnTo>
                  <a:lnTo>
                    <a:pt x="3621824" y="464"/>
                  </a:lnTo>
                  <a:lnTo>
                    <a:pt x="3622947" y="0"/>
                  </a:lnTo>
                  <a:lnTo>
                    <a:pt x="3625577" y="0"/>
                  </a:lnTo>
                  <a:lnTo>
                    <a:pt x="3626699" y="464"/>
                  </a:lnTo>
                  <a:lnTo>
                    <a:pt x="3628559" y="2324"/>
                  </a:lnTo>
                  <a:lnTo>
                    <a:pt x="3629024" y="3447"/>
                  </a:lnTo>
                  <a:lnTo>
                    <a:pt x="3629024" y="6077"/>
                  </a:lnTo>
                  <a:lnTo>
                    <a:pt x="3628559" y="7200"/>
                  </a:lnTo>
                  <a:lnTo>
                    <a:pt x="3626699" y="9060"/>
                  </a:lnTo>
                  <a:lnTo>
                    <a:pt x="3625577" y="9524"/>
                  </a:lnTo>
                  <a:close/>
                </a:path>
                <a:path w="4438650" h="9525">
                  <a:moveTo>
                    <a:pt x="3673202" y="9524"/>
                  </a:moveTo>
                  <a:lnTo>
                    <a:pt x="3670572" y="9524"/>
                  </a:lnTo>
                  <a:lnTo>
                    <a:pt x="3669449" y="9060"/>
                  </a:lnTo>
                  <a:lnTo>
                    <a:pt x="3667589" y="7200"/>
                  </a:lnTo>
                  <a:lnTo>
                    <a:pt x="3667124" y="6077"/>
                  </a:lnTo>
                  <a:lnTo>
                    <a:pt x="3667124" y="3447"/>
                  </a:lnTo>
                  <a:lnTo>
                    <a:pt x="3667589" y="2324"/>
                  </a:lnTo>
                  <a:lnTo>
                    <a:pt x="3669449" y="464"/>
                  </a:lnTo>
                  <a:lnTo>
                    <a:pt x="3670572" y="0"/>
                  </a:lnTo>
                  <a:lnTo>
                    <a:pt x="3673202" y="0"/>
                  </a:lnTo>
                  <a:lnTo>
                    <a:pt x="3674324" y="464"/>
                  </a:lnTo>
                  <a:lnTo>
                    <a:pt x="3676184" y="2324"/>
                  </a:lnTo>
                  <a:lnTo>
                    <a:pt x="3676649" y="3447"/>
                  </a:lnTo>
                  <a:lnTo>
                    <a:pt x="3676649" y="6077"/>
                  </a:lnTo>
                  <a:lnTo>
                    <a:pt x="3676184" y="7200"/>
                  </a:lnTo>
                  <a:lnTo>
                    <a:pt x="3674324" y="9060"/>
                  </a:lnTo>
                  <a:lnTo>
                    <a:pt x="3673202" y="9524"/>
                  </a:lnTo>
                  <a:close/>
                </a:path>
                <a:path w="4438650" h="9525">
                  <a:moveTo>
                    <a:pt x="3720827" y="9524"/>
                  </a:moveTo>
                  <a:lnTo>
                    <a:pt x="3718197" y="9524"/>
                  </a:lnTo>
                  <a:lnTo>
                    <a:pt x="3717074" y="9060"/>
                  </a:lnTo>
                  <a:lnTo>
                    <a:pt x="3715214" y="7200"/>
                  </a:lnTo>
                  <a:lnTo>
                    <a:pt x="3714749" y="6077"/>
                  </a:lnTo>
                  <a:lnTo>
                    <a:pt x="3714749" y="3447"/>
                  </a:lnTo>
                  <a:lnTo>
                    <a:pt x="3715214" y="2324"/>
                  </a:lnTo>
                  <a:lnTo>
                    <a:pt x="3717074" y="464"/>
                  </a:lnTo>
                  <a:lnTo>
                    <a:pt x="3718197" y="0"/>
                  </a:lnTo>
                  <a:lnTo>
                    <a:pt x="3720827" y="0"/>
                  </a:lnTo>
                  <a:lnTo>
                    <a:pt x="3721949" y="464"/>
                  </a:lnTo>
                  <a:lnTo>
                    <a:pt x="3723809" y="2324"/>
                  </a:lnTo>
                  <a:lnTo>
                    <a:pt x="3724274" y="3447"/>
                  </a:lnTo>
                  <a:lnTo>
                    <a:pt x="3724274" y="6077"/>
                  </a:lnTo>
                  <a:lnTo>
                    <a:pt x="3723809" y="7200"/>
                  </a:lnTo>
                  <a:lnTo>
                    <a:pt x="3721949" y="9060"/>
                  </a:lnTo>
                  <a:lnTo>
                    <a:pt x="3720827" y="9524"/>
                  </a:lnTo>
                  <a:close/>
                </a:path>
                <a:path w="4438650" h="9525">
                  <a:moveTo>
                    <a:pt x="3768452" y="9524"/>
                  </a:moveTo>
                  <a:lnTo>
                    <a:pt x="3765822" y="9524"/>
                  </a:lnTo>
                  <a:lnTo>
                    <a:pt x="3764699" y="9060"/>
                  </a:lnTo>
                  <a:lnTo>
                    <a:pt x="3762839" y="7200"/>
                  </a:lnTo>
                  <a:lnTo>
                    <a:pt x="3762374" y="6077"/>
                  </a:lnTo>
                  <a:lnTo>
                    <a:pt x="3762374" y="3447"/>
                  </a:lnTo>
                  <a:lnTo>
                    <a:pt x="3762839" y="2324"/>
                  </a:lnTo>
                  <a:lnTo>
                    <a:pt x="3764699" y="464"/>
                  </a:lnTo>
                  <a:lnTo>
                    <a:pt x="3765822" y="0"/>
                  </a:lnTo>
                  <a:lnTo>
                    <a:pt x="3768452" y="0"/>
                  </a:lnTo>
                  <a:lnTo>
                    <a:pt x="3769574" y="464"/>
                  </a:lnTo>
                  <a:lnTo>
                    <a:pt x="3771434" y="2324"/>
                  </a:lnTo>
                  <a:lnTo>
                    <a:pt x="3771899" y="3447"/>
                  </a:lnTo>
                  <a:lnTo>
                    <a:pt x="3771899" y="6077"/>
                  </a:lnTo>
                  <a:lnTo>
                    <a:pt x="3771434" y="7200"/>
                  </a:lnTo>
                  <a:lnTo>
                    <a:pt x="3769574" y="9060"/>
                  </a:lnTo>
                  <a:lnTo>
                    <a:pt x="3768452" y="9524"/>
                  </a:lnTo>
                  <a:close/>
                </a:path>
                <a:path w="4438650" h="9525">
                  <a:moveTo>
                    <a:pt x="3816077" y="9524"/>
                  </a:moveTo>
                  <a:lnTo>
                    <a:pt x="3813447" y="9524"/>
                  </a:lnTo>
                  <a:lnTo>
                    <a:pt x="3812324" y="9060"/>
                  </a:lnTo>
                  <a:lnTo>
                    <a:pt x="3810464" y="7200"/>
                  </a:lnTo>
                  <a:lnTo>
                    <a:pt x="3809999" y="6077"/>
                  </a:lnTo>
                  <a:lnTo>
                    <a:pt x="3809999" y="3447"/>
                  </a:lnTo>
                  <a:lnTo>
                    <a:pt x="3810464" y="2324"/>
                  </a:lnTo>
                  <a:lnTo>
                    <a:pt x="3812324" y="464"/>
                  </a:lnTo>
                  <a:lnTo>
                    <a:pt x="3813447" y="0"/>
                  </a:lnTo>
                  <a:lnTo>
                    <a:pt x="3816077" y="0"/>
                  </a:lnTo>
                  <a:lnTo>
                    <a:pt x="3817199" y="464"/>
                  </a:lnTo>
                  <a:lnTo>
                    <a:pt x="3819059" y="2324"/>
                  </a:lnTo>
                  <a:lnTo>
                    <a:pt x="3819524" y="3447"/>
                  </a:lnTo>
                  <a:lnTo>
                    <a:pt x="3819524" y="6077"/>
                  </a:lnTo>
                  <a:lnTo>
                    <a:pt x="3819059" y="7200"/>
                  </a:lnTo>
                  <a:lnTo>
                    <a:pt x="3817199" y="9060"/>
                  </a:lnTo>
                  <a:lnTo>
                    <a:pt x="3816077" y="9524"/>
                  </a:lnTo>
                  <a:close/>
                </a:path>
                <a:path w="4438650" h="9525">
                  <a:moveTo>
                    <a:pt x="3863702" y="9524"/>
                  </a:moveTo>
                  <a:lnTo>
                    <a:pt x="3861072" y="9524"/>
                  </a:lnTo>
                  <a:lnTo>
                    <a:pt x="3859949" y="9060"/>
                  </a:lnTo>
                  <a:lnTo>
                    <a:pt x="3858089" y="7200"/>
                  </a:lnTo>
                  <a:lnTo>
                    <a:pt x="3857624" y="6077"/>
                  </a:lnTo>
                  <a:lnTo>
                    <a:pt x="3857624" y="3447"/>
                  </a:lnTo>
                  <a:lnTo>
                    <a:pt x="3858089" y="2324"/>
                  </a:lnTo>
                  <a:lnTo>
                    <a:pt x="3859949" y="464"/>
                  </a:lnTo>
                  <a:lnTo>
                    <a:pt x="3861072" y="0"/>
                  </a:lnTo>
                  <a:lnTo>
                    <a:pt x="3863702" y="0"/>
                  </a:lnTo>
                  <a:lnTo>
                    <a:pt x="3864824" y="464"/>
                  </a:lnTo>
                  <a:lnTo>
                    <a:pt x="3866684" y="2324"/>
                  </a:lnTo>
                  <a:lnTo>
                    <a:pt x="3867149" y="3447"/>
                  </a:lnTo>
                  <a:lnTo>
                    <a:pt x="3867149" y="6077"/>
                  </a:lnTo>
                  <a:lnTo>
                    <a:pt x="3866684" y="7200"/>
                  </a:lnTo>
                  <a:lnTo>
                    <a:pt x="3864824" y="9060"/>
                  </a:lnTo>
                  <a:lnTo>
                    <a:pt x="3863702" y="9524"/>
                  </a:lnTo>
                  <a:close/>
                </a:path>
                <a:path w="4438650" h="9525">
                  <a:moveTo>
                    <a:pt x="3911327" y="9524"/>
                  </a:moveTo>
                  <a:lnTo>
                    <a:pt x="3908697" y="9524"/>
                  </a:lnTo>
                  <a:lnTo>
                    <a:pt x="3907574" y="9060"/>
                  </a:lnTo>
                  <a:lnTo>
                    <a:pt x="3905714" y="7200"/>
                  </a:lnTo>
                  <a:lnTo>
                    <a:pt x="3905249" y="6077"/>
                  </a:lnTo>
                  <a:lnTo>
                    <a:pt x="3905249" y="3447"/>
                  </a:lnTo>
                  <a:lnTo>
                    <a:pt x="3905714" y="2324"/>
                  </a:lnTo>
                  <a:lnTo>
                    <a:pt x="3907574" y="464"/>
                  </a:lnTo>
                  <a:lnTo>
                    <a:pt x="3908697" y="0"/>
                  </a:lnTo>
                  <a:lnTo>
                    <a:pt x="3911327" y="0"/>
                  </a:lnTo>
                  <a:lnTo>
                    <a:pt x="3912449" y="464"/>
                  </a:lnTo>
                  <a:lnTo>
                    <a:pt x="3914309" y="2324"/>
                  </a:lnTo>
                  <a:lnTo>
                    <a:pt x="3914774" y="3447"/>
                  </a:lnTo>
                  <a:lnTo>
                    <a:pt x="3914774" y="6077"/>
                  </a:lnTo>
                  <a:lnTo>
                    <a:pt x="3914309" y="7200"/>
                  </a:lnTo>
                  <a:lnTo>
                    <a:pt x="3912449" y="9060"/>
                  </a:lnTo>
                  <a:lnTo>
                    <a:pt x="3911327" y="9524"/>
                  </a:lnTo>
                  <a:close/>
                </a:path>
                <a:path w="4438650" h="9525">
                  <a:moveTo>
                    <a:pt x="3958952" y="9524"/>
                  </a:moveTo>
                  <a:lnTo>
                    <a:pt x="3956322" y="9524"/>
                  </a:lnTo>
                  <a:lnTo>
                    <a:pt x="3955199" y="9060"/>
                  </a:lnTo>
                  <a:lnTo>
                    <a:pt x="3953339" y="7200"/>
                  </a:lnTo>
                  <a:lnTo>
                    <a:pt x="3952874" y="6077"/>
                  </a:lnTo>
                  <a:lnTo>
                    <a:pt x="3952874" y="3447"/>
                  </a:lnTo>
                  <a:lnTo>
                    <a:pt x="3953339" y="2324"/>
                  </a:lnTo>
                  <a:lnTo>
                    <a:pt x="3955199" y="464"/>
                  </a:lnTo>
                  <a:lnTo>
                    <a:pt x="3956322" y="0"/>
                  </a:lnTo>
                  <a:lnTo>
                    <a:pt x="3958952" y="0"/>
                  </a:lnTo>
                  <a:lnTo>
                    <a:pt x="3960074" y="464"/>
                  </a:lnTo>
                  <a:lnTo>
                    <a:pt x="3961934" y="2324"/>
                  </a:lnTo>
                  <a:lnTo>
                    <a:pt x="3962399" y="3447"/>
                  </a:lnTo>
                  <a:lnTo>
                    <a:pt x="3962399" y="6077"/>
                  </a:lnTo>
                  <a:lnTo>
                    <a:pt x="3961934" y="7200"/>
                  </a:lnTo>
                  <a:lnTo>
                    <a:pt x="3960074" y="9060"/>
                  </a:lnTo>
                  <a:lnTo>
                    <a:pt x="3958952" y="9524"/>
                  </a:lnTo>
                  <a:close/>
                </a:path>
                <a:path w="4438650" h="9525">
                  <a:moveTo>
                    <a:pt x="4006577" y="9524"/>
                  </a:moveTo>
                  <a:lnTo>
                    <a:pt x="4003947" y="9524"/>
                  </a:lnTo>
                  <a:lnTo>
                    <a:pt x="4002824" y="9060"/>
                  </a:lnTo>
                  <a:lnTo>
                    <a:pt x="4000964" y="7200"/>
                  </a:lnTo>
                  <a:lnTo>
                    <a:pt x="4000499" y="6077"/>
                  </a:lnTo>
                  <a:lnTo>
                    <a:pt x="4000499" y="3447"/>
                  </a:lnTo>
                  <a:lnTo>
                    <a:pt x="4000964" y="2324"/>
                  </a:lnTo>
                  <a:lnTo>
                    <a:pt x="4002824" y="464"/>
                  </a:lnTo>
                  <a:lnTo>
                    <a:pt x="4003947" y="0"/>
                  </a:lnTo>
                  <a:lnTo>
                    <a:pt x="4006577" y="0"/>
                  </a:lnTo>
                  <a:lnTo>
                    <a:pt x="4007699" y="464"/>
                  </a:lnTo>
                  <a:lnTo>
                    <a:pt x="4009559" y="2324"/>
                  </a:lnTo>
                  <a:lnTo>
                    <a:pt x="4010024" y="3447"/>
                  </a:lnTo>
                  <a:lnTo>
                    <a:pt x="4010024" y="6077"/>
                  </a:lnTo>
                  <a:lnTo>
                    <a:pt x="4009559" y="7200"/>
                  </a:lnTo>
                  <a:lnTo>
                    <a:pt x="4007699" y="9060"/>
                  </a:lnTo>
                  <a:lnTo>
                    <a:pt x="4006577" y="9524"/>
                  </a:lnTo>
                  <a:close/>
                </a:path>
                <a:path w="4438650" h="9525">
                  <a:moveTo>
                    <a:pt x="4054202" y="9524"/>
                  </a:moveTo>
                  <a:lnTo>
                    <a:pt x="4051572" y="9524"/>
                  </a:lnTo>
                  <a:lnTo>
                    <a:pt x="4050449" y="9060"/>
                  </a:lnTo>
                  <a:lnTo>
                    <a:pt x="4048589" y="7200"/>
                  </a:lnTo>
                  <a:lnTo>
                    <a:pt x="4048124" y="6077"/>
                  </a:lnTo>
                  <a:lnTo>
                    <a:pt x="4048124" y="3447"/>
                  </a:lnTo>
                  <a:lnTo>
                    <a:pt x="4048589" y="2324"/>
                  </a:lnTo>
                  <a:lnTo>
                    <a:pt x="4050449" y="464"/>
                  </a:lnTo>
                  <a:lnTo>
                    <a:pt x="4051572" y="0"/>
                  </a:lnTo>
                  <a:lnTo>
                    <a:pt x="4054202" y="0"/>
                  </a:lnTo>
                  <a:lnTo>
                    <a:pt x="4055324" y="464"/>
                  </a:lnTo>
                  <a:lnTo>
                    <a:pt x="4057184" y="2324"/>
                  </a:lnTo>
                  <a:lnTo>
                    <a:pt x="4057649" y="3447"/>
                  </a:lnTo>
                  <a:lnTo>
                    <a:pt x="4057649" y="6077"/>
                  </a:lnTo>
                  <a:lnTo>
                    <a:pt x="4057184" y="7200"/>
                  </a:lnTo>
                  <a:lnTo>
                    <a:pt x="4055324" y="9060"/>
                  </a:lnTo>
                  <a:lnTo>
                    <a:pt x="4054202" y="9524"/>
                  </a:lnTo>
                  <a:close/>
                </a:path>
                <a:path w="4438650" h="9525">
                  <a:moveTo>
                    <a:pt x="4101827" y="9524"/>
                  </a:moveTo>
                  <a:lnTo>
                    <a:pt x="4099197" y="9524"/>
                  </a:lnTo>
                  <a:lnTo>
                    <a:pt x="4098074" y="9060"/>
                  </a:lnTo>
                  <a:lnTo>
                    <a:pt x="4096214" y="7200"/>
                  </a:lnTo>
                  <a:lnTo>
                    <a:pt x="4095749" y="6077"/>
                  </a:lnTo>
                  <a:lnTo>
                    <a:pt x="4095749" y="3447"/>
                  </a:lnTo>
                  <a:lnTo>
                    <a:pt x="4096214" y="2324"/>
                  </a:lnTo>
                  <a:lnTo>
                    <a:pt x="4098074" y="464"/>
                  </a:lnTo>
                  <a:lnTo>
                    <a:pt x="4099197" y="0"/>
                  </a:lnTo>
                  <a:lnTo>
                    <a:pt x="4101827" y="0"/>
                  </a:lnTo>
                  <a:lnTo>
                    <a:pt x="4102949" y="464"/>
                  </a:lnTo>
                  <a:lnTo>
                    <a:pt x="4104809" y="2324"/>
                  </a:lnTo>
                  <a:lnTo>
                    <a:pt x="4105274" y="3447"/>
                  </a:lnTo>
                  <a:lnTo>
                    <a:pt x="4105274" y="6077"/>
                  </a:lnTo>
                  <a:lnTo>
                    <a:pt x="4104809" y="7200"/>
                  </a:lnTo>
                  <a:lnTo>
                    <a:pt x="4102949" y="9060"/>
                  </a:lnTo>
                  <a:lnTo>
                    <a:pt x="4101827" y="9524"/>
                  </a:lnTo>
                  <a:close/>
                </a:path>
                <a:path w="4438650" h="9525">
                  <a:moveTo>
                    <a:pt x="4149452" y="9524"/>
                  </a:moveTo>
                  <a:lnTo>
                    <a:pt x="4146822" y="9524"/>
                  </a:lnTo>
                  <a:lnTo>
                    <a:pt x="4145699" y="9060"/>
                  </a:lnTo>
                  <a:lnTo>
                    <a:pt x="4143839" y="7200"/>
                  </a:lnTo>
                  <a:lnTo>
                    <a:pt x="4143374" y="6077"/>
                  </a:lnTo>
                  <a:lnTo>
                    <a:pt x="4143374" y="3447"/>
                  </a:lnTo>
                  <a:lnTo>
                    <a:pt x="4143839" y="2324"/>
                  </a:lnTo>
                  <a:lnTo>
                    <a:pt x="4145699" y="464"/>
                  </a:lnTo>
                  <a:lnTo>
                    <a:pt x="4146822" y="0"/>
                  </a:lnTo>
                  <a:lnTo>
                    <a:pt x="4149452" y="0"/>
                  </a:lnTo>
                  <a:lnTo>
                    <a:pt x="4150574" y="464"/>
                  </a:lnTo>
                  <a:lnTo>
                    <a:pt x="4152434" y="2324"/>
                  </a:lnTo>
                  <a:lnTo>
                    <a:pt x="4152899" y="3447"/>
                  </a:lnTo>
                  <a:lnTo>
                    <a:pt x="4152899" y="6077"/>
                  </a:lnTo>
                  <a:lnTo>
                    <a:pt x="4152434" y="7200"/>
                  </a:lnTo>
                  <a:lnTo>
                    <a:pt x="4150574" y="9060"/>
                  </a:lnTo>
                  <a:lnTo>
                    <a:pt x="4149452" y="9524"/>
                  </a:lnTo>
                  <a:close/>
                </a:path>
                <a:path w="4438650" h="9525">
                  <a:moveTo>
                    <a:pt x="4197077" y="9524"/>
                  </a:moveTo>
                  <a:lnTo>
                    <a:pt x="4194447" y="9524"/>
                  </a:lnTo>
                  <a:lnTo>
                    <a:pt x="4193324" y="9060"/>
                  </a:lnTo>
                  <a:lnTo>
                    <a:pt x="4191464" y="7200"/>
                  </a:lnTo>
                  <a:lnTo>
                    <a:pt x="4190999" y="6077"/>
                  </a:lnTo>
                  <a:lnTo>
                    <a:pt x="4190999" y="3447"/>
                  </a:lnTo>
                  <a:lnTo>
                    <a:pt x="4191464" y="2324"/>
                  </a:lnTo>
                  <a:lnTo>
                    <a:pt x="4193324" y="464"/>
                  </a:lnTo>
                  <a:lnTo>
                    <a:pt x="4194447" y="0"/>
                  </a:lnTo>
                  <a:lnTo>
                    <a:pt x="4197077" y="0"/>
                  </a:lnTo>
                  <a:lnTo>
                    <a:pt x="4198199" y="464"/>
                  </a:lnTo>
                  <a:lnTo>
                    <a:pt x="4200059" y="2324"/>
                  </a:lnTo>
                  <a:lnTo>
                    <a:pt x="4200524" y="3447"/>
                  </a:lnTo>
                  <a:lnTo>
                    <a:pt x="4200524" y="6077"/>
                  </a:lnTo>
                  <a:lnTo>
                    <a:pt x="4200059" y="7200"/>
                  </a:lnTo>
                  <a:lnTo>
                    <a:pt x="4198199" y="9060"/>
                  </a:lnTo>
                  <a:lnTo>
                    <a:pt x="4197077" y="9524"/>
                  </a:lnTo>
                  <a:close/>
                </a:path>
                <a:path w="4438650" h="9525">
                  <a:moveTo>
                    <a:pt x="4244702" y="9524"/>
                  </a:moveTo>
                  <a:lnTo>
                    <a:pt x="4242072" y="9524"/>
                  </a:lnTo>
                  <a:lnTo>
                    <a:pt x="4240949" y="9060"/>
                  </a:lnTo>
                  <a:lnTo>
                    <a:pt x="4239089" y="7200"/>
                  </a:lnTo>
                  <a:lnTo>
                    <a:pt x="4238624" y="6077"/>
                  </a:lnTo>
                  <a:lnTo>
                    <a:pt x="4238624" y="3447"/>
                  </a:lnTo>
                  <a:lnTo>
                    <a:pt x="4239089" y="2324"/>
                  </a:lnTo>
                  <a:lnTo>
                    <a:pt x="4240949" y="464"/>
                  </a:lnTo>
                  <a:lnTo>
                    <a:pt x="4242072" y="0"/>
                  </a:lnTo>
                  <a:lnTo>
                    <a:pt x="4244702" y="0"/>
                  </a:lnTo>
                  <a:lnTo>
                    <a:pt x="4245824" y="464"/>
                  </a:lnTo>
                  <a:lnTo>
                    <a:pt x="4247684" y="2324"/>
                  </a:lnTo>
                  <a:lnTo>
                    <a:pt x="4248149" y="3447"/>
                  </a:lnTo>
                  <a:lnTo>
                    <a:pt x="4248149" y="6077"/>
                  </a:lnTo>
                  <a:lnTo>
                    <a:pt x="4247684" y="7200"/>
                  </a:lnTo>
                  <a:lnTo>
                    <a:pt x="4245824" y="9060"/>
                  </a:lnTo>
                  <a:lnTo>
                    <a:pt x="4244702" y="9524"/>
                  </a:lnTo>
                  <a:close/>
                </a:path>
                <a:path w="4438650" h="9525">
                  <a:moveTo>
                    <a:pt x="4292327" y="9524"/>
                  </a:moveTo>
                  <a:lnTo>
                    <a:pt x="4289697" y="9524"/>
                  </a:lnTo>
                  <a:lnTo>
                    <a:pt x="4288574" y="9060"/>
                  </a:lnTo>
                  <a:lnTo>
                    <a:pt x="4286714" y="7200"/>
                  </a:lnTo>
                  <a:lnTo>
                    <a:pt x="4286249" y="6077"/>
                  </a:lnTo>
                  <a:lnTo>
                    <a:pt x="4286249" y="3447"/>
                  </a:lnTo>
                  <a:lnTo>
                    <a:pt x="4286714" y="2324"/>
                  </a:lnTo>
                  <a:lnTo>
                    <a:pt x="4288574" y="464"/>
                  </a:lnTo>
                  <a:lnTo>
                    <a:pt x="4289697" y="0"/>
                  </a:lnTo>
                  <a:lnTo>
                    <a:pt x="4292327" y="0"/>
                  </a:lnTo>
                  <a:lnTo>
                    <a:pt x="4293449" y="464"/>
                  </a:lnTo>
                  <a:lnTo>
                    <a:pt x="4295309" y="2324"/>
                  </a:lnTo>
                  <a:lnTo>
                    <a:pt x="4295774" y="3447"/>
                  </a:lnTo>
                  <a:lnTo>
                    <a:pt x="4295774" y="6077"/>
                  </a:lnTo>
                  <a:lnTo>
                    <a:pt x="4295309" y="7200"/>
                  </a:lnTo>
                  <a:lnTo>
                    <a:pt x="4293449" y="9060"/>
                  </a:lnTo>
                  <a:lnTo>
                    <a:pt x="4292327" y="9524"/>
                  </a:lnTo>
                  <a:close/>
                </a:path>
                <a:path w="4438650" h="9525">
                  <a:moveTo>
                    <a:pt x="4339952" y="9524"/>
                  </a:moveTo>
                  <a:lnTo>
                    <a:pt x="4337322" y="9524"/>
                  </a:lnTo>
                  <a:lnTo>
                    <a:pt x="4336199" y="9060"/>
                  </a:lnTo>
                  <a:lnTo>
                    <a:pt x="4334339" y="7200"/>
                  </a:lnTo>
                  <a:lnTo>
                    <a:pt x="4333874" y="6077"/>
                  </a:lnTo>
                  <a:lnTo>
                    <a:pt x="4333874" y="3447"/>
                  </a:lnTo>
                  <a:lnTo>
                    <a:pt x="4334339" y="2324"/>
                  </a:lnTo>
                  <a:lnTo>
                    <a:pt x="4336199" y="464"/>
                  </a:lnTo>
                  <a:lnTo>
                    <a:pt x="4337322" y="0"/>
                  </a:lnTo>
                  <a:lnTo>
                    <a:pt x="4339952" y="0"/>
                  </a:lnTo>
                  <a:lnTo>
                    <a:pt x="4341074" y="464"/>
                  </a:lnTo>
                  <a:lnTo>
                    <a:pt x="4342934" y="2324"/>
                  </a:lnTo>
                  <a:lnTo>
                    <a:pt x="4343399" y="3447"/>
                  </a:lnTo>
                  <a:lnTo>
                    <a:pt x="4343399" y="6077"/>
                  </a:lnTo>
                  <a:lnTo>
                    <a:pt x="4342934" y="7200"/>
                  </a:lnTo>
                  <a:lnTo>
                    <a:pt x="4341074" y="9060"/>
                  </a:lnTo>
                  <a:lnTo>
                    <a:pt x="4339952" y="9524"/>
                  </a:lnTo>
                  <a:close/>
                </a:path>
                <a:path w="4438650" h="9525">
                  <a:moveTo>
                    <a:pt x="4387577" y="9524"/>
                  </a:moveTo>
                  <a:lnTo>
                    <a:pt x="4384947" y="9524"/>
                  </a:lnTo>
                  <a:lnTo>
                    <a:pt x="4383824" y="9060"/>
                  </a:lnTo>
                  <a:lnTo>
                    <a:pt x="4381964" y="7200"/>
                  </a:lnTo>
                  <a:lnTo>
                    <a:pt x="4381499" y="6077"/>
                  </a:lnTo>
                  <a:lnTo>
                    <a:pt x="4381499" y="3447"/>
                  </a:lnTo>
                  <a:lnTo>
                    <a:pt x="4381964" y="2324"/>
                  </a:lnTo>
                  <a:lnTo>
                    <a:pt x="4383824" y="464"/>
                  </a:lnTo>
                  <a:lnTo>
                    <a:pt x="4384947" y="0"/>
                  </a:lnTo>
                  <a:lnTo>
                    <a:pt x="4387577" y="0"/>
                  </a:lnTo>
                  <a:lnTo>
                    <a:pt x="4388699" y="464"/>
                  </a:lnTo>
                  <a:lnTo>
                    <a:pt x="4390559" y="2324"/>
                  </a:lnTo>
                  <a:lnTo>
                    <a:pt x="4391024" y="3447"/>
                  </a:lnTo>
                  <a:lnTo>
                    <a:pt x="4391024" y="6077"/>
                  </a:lnTo>
                  <a:lnTo>
                    <a:pt x="4390559" y="7200"/>
                  </a:lnTo>
                  <a:lnTo>
                    <a:pt x="4388699" y="9060"/>
                  </a:lnTo>
                  <a:lnTo>
                    <a:pt x="4387577" y="9524"/>
                  </a:lnTo>
                  <a:close/>
                </a:path>
                <a:path w="4438650" h="9525">
                  <a:moveTo>
                    <a:pt x="4435202" y="9524"/>
                  </a:moveTo>
                  <a:lnTo>
                    <a:pt x="4432572" y="9524"/>
                  </a:lnTo>
                  <a:lnTo>
                    <a:pt x="4431449" y="9060"/>
                  </a:lnTo>
                  <a:lnTo>
                    <a:pt x="4429589" y="7200"/>
                  </a:lnTo>
                  <a:lnTo>
                    <a:pt x="4429124" y="6077"/>
                  </a:lnTo>
                  <a:lnTo>
                    <a:pt x="4429124" y="3447"/>
                  </a:lnTo>
                  <a:lnTo>
                    <a:pt x="4429589" y="2324"/>
                  </a:lnTo>
                  <a:lnTo>
                    <a:pt x="4431449" y="464"/>
                  </a:lnTo>
                  <a:lnTo>
                    <a:pt x="4432572" y="0"/>
                  </a:lnTo>
                  <a:lnTo>
                    <a:pt x="4435202" y="0"/>
                  </a:lnTo>
                  <a:lnTo>
                    <a:pt x="4436324" y="464"/>
                  </a:lnTo>
                  <a:lnTo>
                    <a:pt x="4438184" y="2324"/>
                  </a:lnTo>
                  <a:lnTo>
                    <a:pt x="4438649" y="3447"/>
                  </a:lnTo>
                  <a:lnTo>
                    <a:pt x="4438649" y="6077"/>
                  </a:lnTo>
                  <a:lnTo>
                    <a:pt x="4438184" y="7200"/>
                  </a:lnTo>
                  <a:lnTo>
                    <a:pt x="4436324" y="9060"/>
                  </a:lnTo>
                  <a:lnTo>
                    <a:pt x="4435202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72602" y="552523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03769" y="2962274"/>
            <a:ext cx="4471035" cy="2658110"/>
          </a:xfrm>
          <a:custGeom>
            <a:avLst/>
            <a:gdLst/>
            <a:ahLst/>
            <a:cxnLst/>
            <a:rect l="l" t="t" r="r" b="b"/>
            <a:pathLst>
              <a:path w="4471034" h="2658110">
                <a:moveTo>
                  <a:pt x="9525" y="1989886"/>
                </a:moveTo>
                <a:lnTo>
                  <a:pt x="9067" y="1988769"/>
                </a:lnTo>
                <a:lnTo>
                  <a:pt x="7200" y="1986915"/>
                </a:lnTo>
                <a:lnTo>
                  <a:pt x="6083" y="1986445"/>
                </a:lnTo>
                <a:lnTo>
                  <a:pt x="3454" y="1986445"/>
                </a:lnTo>
                <a:lnTo>
                  <a:pt x="2336" y="1986915"/>
                </a:lnTo>
                <a:lnTo>
                  <a:pt x="469" y="1988769"/>
                </a:lnTo>
                <a:lnTo>
                  <a:pt x="0" y="1989886"/>
                </a:lnTo>
                <a:lnTo>
                  <a:pt x="0" y="1992528"/>
                </a:lnTo>
                <a:lnTo>
                  <a:pt x="469" y="1993646"/>
                </a:lnTo>
                <a:lnTo>
                  <a:pt x="2336" y="1995500"/>
                </a:lnTo>
                <a:lnTo>
                  <a:pt x="3454" y="1995970"/>
                </a:lnTo>
                <a:lnTo>
                  <a:pt x="6083" y="1995970"/>
                </a:lnTo>
                <a:lnTo>
                  <a:pt x="7200" y="1995500"/>
                </a:lnTo>
                <a:lnTo>
                  <a:pt x="9067" y="1993646"/>
                </a:lnTo>
                <a:lnTo>
                  <a:pt x="9525" y="1992528"/>
                </a:lnTo>
                <a:lnTo>
                  <a:pt x="9525" y="1989886"/>
                </a:lnTo>
                <a:close/>
              </a:path>
              <a:path w="4471034" h="2658110">
                <a:moveTo>
                  <a:pt x="9525" y="1327746"/>
                </a:moveTo>
                <a:lnTo>
                  <a:pt x="9067" y="1326629"/>
                </a:lnTo>
                <a:lnTo>
                  <a:pt x="7200" y="1324762"/>
                </a:lnTo>
                <a:lnTo>
                  <a:pt x="6083" y="1324292"/>
                </a:lnTo>
                <a:lnTo>
                  <a:pt x="3454" y="1324292"/>
                </a:lnTo>
                <a:lnTo>
                  <a:pt x="2336" y="1324762"/>
                </a:lnTo>
                <a:lnTo>
                  <a:pt x="469" y="1326629"/>
                </a:lnTo>
                <a:lnTo>
                  <a:pt x="0" y="1327746"/>
                </a:lnTo>
                <a:lnTo>
                  <a:pt x="0" y="1330375"/>
                </a:lnTo>
                <a:lnTo>
                  <a:pt x="469" y="1331493"/>
                </a:lnTo>
                <a:lnTo>
                  <a:pt x="2336" y="1333360"/>
                </a:lnTo>
                <a:lnTo>
                  <a:pt x="3454" y="1333817"/>
                </a:lnTo>
                <a:lnTo>
                  <a:pt x="6083" y="1333817"/>
                </a:lnTo>
                <a:lnTo>
                  <a:pt x="7200" y="1333360"/>
                </a:lnTo>
                <a:lnTo>
                  <a:pt x="9067" y="1331493"/>
                </a:lnTo>
                <a:lnTo>
                  <a:pt x="9525" y="1330375"/>
                </a:lnTo>
                <a:lnTo>
                  <a:pt x="9525" y="1327746"/>
                </a:lnTo>
                <a:close/>
              </a:path>
              <a:path w="4471034" h="2658110">
                <a:moveTo>
                  <a:pt x="9525" y="665594"/>
                </a:moveTo>
                <a:lnTo>
                  <a:pt x="9067" y="664476"/>
                </a:lnTo>
                <a:lnTo>
                  <a:pt x="7200" y="662622"/>
                </a:lnTo>
                <a:lnTo>
                  <a:pt x="6083" y="662152"/>
                </a:lnTo>
                <a:lnTo>
                  <a:pt x="3454" y="662152"/>
                </a:lnTo>
                <a:lnTo>
                  <a:pt x="2336" y="662622"/>
                </a:lnTo>
                <a:lnTo>
                  <a:pt x="469" y="664476"/>
                </a:lnTo>
                <a:lnTo>
                  <a:pt x="0" y="665594"/>
                </a:lnTo>
                <a:lnTo>
                  <a:pt x="0" y="668235"/>
                </a:lnTo>
                <a:lnTo>
                  <a:pt x="469" y="669353"/>
                </a:lnTo>
                <a:lnTo>
                  <a:pt x="2336" y="671207"/>
                </a:lnTo>
                <a:lnTo>
                  <a:pt x="3454" y="671677"/>
                </a:lnTo>
                <a:lnTo>
                  <a:pt x="6083" y="671677"/>
                </a:lnTo>
                <a:lnTo>
                  <a:pt x="7200" y="671207"/>
                </a:lnTo>
                <a:lnTo>
                  <a:pt x="9067" y="669353"/>
                </a:lnTo>
                <a:lnTo>
                  <a:pt x="9525" y="668235"/>
                </a:lnTo>
                <a:lnTo>
                  <a:pt x="9525" y="665594"/>
                </a:lnTo>
                <a:close/>
              </a:path>
              <a:path w="4471034" h="2658110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4471034" h="2658110">
                <a:moveTo>
                  <a:pt x="57150" y="1989886"/>
                </a:moveTo>
                <a:lnTo>
                  <a:pt x="56692" y="1988769"/>
                </a:lnTo>
                <a:lnTo>
                  <a:pt x="54825" y="1986915"/>
                </a:lnTo>
                <a:lnTo>
                  <a:pt x="53708" y="1986445"/>
                </a:lnTo>
                <a:lnTo>
                  <a:pt x="51079" y="1986445"/>
                </a:lnTo>
                <a:lnTo>
                  <a:pt x="49961" y="1986915"/>
                </a:lnTo>
                <a:lnTo>
                  <a:pt x="48094" y="1988769"/>
                </a:lnTo>
                <a:lnTo>
                  <a:pt x="47625" y="1989886"/>
                </a:lnTo>
                <a:lnTo>
                  <a:pt x="47625" y="1992528"/>
                </a:lnTo>
                <a:lnTo>
                  <a:pt x="48094" y="1993646"/>
                </a:lnTo>
                <a:lnTo>
                  <a:pt x="49961" y="1995500"/>
                </a:lnTo>
                <a:lnTo>
                  <a:pt x="51079" y="1995970"/>
                </a:lnTo>
                <a:lnTo>
                  <a:pt x="53708" y="1995970"/>
                </a:lnTo>
                <a:lnTo>
                  <a:pt x="54825" y="1995500"/>
                </a:lnTo>
                <a:lnTo>
                  <a:pt x="56692" y="1993646"/>
                </a:lnTo>
                <a:lnTo>
                  <a:pt x="57150" y="1992528"/>
                </a:lnTo>
                <a:lnTo>
                  <a:pt x="57150" y="1989886"/>
                </a:lnTo>
                <a:close/>
              </a:path>
              <a:path w="4471034" h="2658110">
                <a:moveTo>
                  <a:pt x="57150" y="1327746"/>
                </a:moveTo>
                <a:lnTo>
                  <a:pt x="56692" y="1326629"/>
                </a:lnTo>
                <a:lnTo>
                  <a:pt x="54825" y="1324762"/>
                </a:lnTo>
                <a:lnTo>
                  <a:pt x="53708" y="1324292"/>
                </a:lnTo>
                <a:lnTo>
                  <a:pt x="51079" y="1324292"/>
                </a:lnTo>
                <a:lnTo>
                  <a:pt x="49961" y="1324762"/>
                </a:lnTo>
                <a:lnTo>
                  <a:pt x="48094" y="1326629"/>
                </a:lnTo>
                <a:lnTo>
                  <a:pt x="47625" y="1327746"/>
                </a:lnTo>
                <a:lnTo>
                  <a:pt x="47625" y="1330375"/>
                </a:lnTo>
                <a:lnTo>
                  <a:pt x="48094" y="1331493"/>
                </a:lnTo>
                <a:lnTo>
                  <a:pt x="49961" y="1333360"/>
                </a:lnTo>
                <a:lnTo>
                  <a:pt x="51079" y="1333817"/>
                </a:lnTo>
                <a:lnTo>
                  <a:pt x="53708" y="1333817"/>
                </a:lnTo>
                <a:lnTo>
                  <a:pt x="54825" y="1333360"/>
                </a:lnTo>
                <a:lnTo>
                  <a:pt x="56692" y="1331493"/>
                </a:lnTo>
                <a:lnTo>
                  <a:pt x="57150" y="1330375"/>
                </a:lnTo>
                <a:lnTo>
                  <a:pt x="57150" y="1327746"/>
                </a:lnTo>
                <a:close/>
              </a:path>
              <a:path w="4471034" h="2658110">
                <a:moveTo>
                  <a:pt x="57150" y="665594"/>
                </a:moveTo>
                <a:lnTo>
                  <a:pt x="56692" y="664476"/>
                </a:lnTo>
                <a:lnTo>
                  <a:pt x="54825" y="662622"/>
                </a:lnTo>
                <a:lnTo>
                  <a:pt x="53708" y="662152"/>
                </a:lnTo>
                <a:lnTo>
                  <a:pt x="51079" y="662152"/>
                </a:lnTo>
                <a:lnTo>
                  <a:pt x="49961" y="662622"/>
                </a:lnTo>
                <a:lnTo>
                  <a:pt x="48094" y="664476"/>
                </a:lnTo>
                <a:lnTo>
                  <a:pt x="47625" y="665594"/>
                </a:lnTo>
                <a:lnTo>
                  <a:pt x="47625" y="668235"/>
                </a:lnTo>
                <a:lnTo>
                  <a:pt x="48094" y="669353"/>
                </a:lnTo>
                <a:lnTo>
                  <a:pt x="49961" y="671207"/>
                </a:lnTo>
                <a:lnTo>
                  <a:pt x="51079" y="671677"/>
                </a:lnTo>
                <a:lnTo>
                  <a:pt x="53708" y="671677"/>
                </a:lnTo>
                <a:lnTo>
                  <a:pt x="54825" y="671207"/>
                </a:lnTo>
                <a:lnTo>
                  <a:pt x="56692" y="669353"/>
                </a:lnTo>
                <a:lnTo>
                  <a:pt x="57150" y="668235"/>
                </a:lnTo>
                <a:lnTo>
                  <a:pt x="57150" y="665594"/>
                </a:lnTo>
                <a:close/>
              </a:path>
              <a:path w="4471034" h="2658110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4471034" h="2658110">
                <a:moveTo>
                  <a:pt x="104775" y="1989886"/>
                </a:moveTo>
                <a:lnTo>
                  <a:pt x="104317" y="1988769"/>
                </a:lnTo>
                <a:lnTo>
                  <a:pt x="102450" y="1986915"/>
                </a:lnTo>
                <a:lnTo>
                  <a:pt x="101333" y="1986445"/>
                </a:lnTo>
                <a:lnTo>
                  <a:pt x="98704" y="1986445"/>
                </a:lnTo>
                <a:lnTo>
                  <a:pt x="97586" y="1986915"/>
                </a:lnTo>
                <a:lnTo>
                  <a:pt x="95719" y="1988769"/>
                </a:lnTo>
                <a:lnTo>
                  <a:pt x="95250" y="1989886"/>
                </a:lnTo>
                <a:lnTo>
                  <a:pt x="95250" y="1992528"/>
                </a:lnTo>
                <a:lnTo>
                  <a:pt x="95719" y="1993646"/>
                </a:lnTo>
                <a:lnTo>
                  <a:pt x="97586" y="1995500"/>
                </a:lnTo>
                <a:lnTo>
                  <a:pt x="98704" y="1995970"/>
                </a:lnTo>
                <a:lnTo>
                  <a:pt x="101333" y="1995970"/>
                </a:lnTo>
                <a:lnTo>
                  <a:pt x="102450" y="1995500"/>
                </a:lnTo>
                <a:lnTo>
                  <a:pt x="104317" y="1993646"/>
                </a:lnTo>
                <a:lnTo>
                  <a:pt x="104775" y="1992528"/>
                </a:lnTo>
                <a:lnTo>
                  <a:pt x="104775" y="1989886"/>
                </a:lnTo>
                <a:close/>
              </a:path>
              <a:path w="4471034" h="2658110">
                <a:moveTo>
                  <a:pt x="104775" y="1327746"/>
                </a:moveTo>
                <a:lnTo>
                  <a:pt x="104317" y="1326629"/>
                </a:lnTo>
                <a:lnTo>
                  <a:pt x="102450" y="1324762"/>
                </a:lnTo>
                <a:lnTo>
                  <a:pt x="101333" y="1324292"/>
                </a:lnTo>
                <a:lnTo>
                  <a:pt x="98704" y="1324292"/>
                </a:lnTo>
                <a:lnTo>
                  <a:pt x="97586" y="1324762"/>
                </a:lnTo>
                <a:lnTo>
                  <a:pt x="95719" y="1326629"/>
                </a:lnTo>
                <a:lnTo>
                  <a:pt x="95250" y="1327746"/>
                </a:lnTo>
                <a:lnTo>
                  <a:pt x="95250" y="1330375"/>
                </a:lnTo>
                <a:lnTo>
                  <a:pt x="95719" y="1331493"/>
                </a:lnTo>
                <a:lnTo>
                  <a:pt x="97586" y="1333360"/>
                </a:lnTo>
                <a:lnTo>
                  <a:pt x="98704" y="1333817"/>
                </a:lnTo>
                <a:lnTo>
                  <a:pt x="101333" y="1333817"/>
                </a:lnTo>
                <a:lnTo>
                  <a:pt x="102450" y="1333360"/>
                </a:lnTo>
                <a:lnTo>
                  <a:pt x="104317" y="1331493"/>
                </a:lnTo>
                <a:lnTo>
                  <a:pt x="104775" y="1330375"/>
                </a:lnTo>
                <a:lnTo>
                  <a:pt x="104775" y="1327746"/>
                </a:lnTo>
                <a:close/>
              </a:path>
              <a:path w="4471034" h="2658110">
                <a:moveTo>
                  <a:pt x="104775" y="665594"/>
                </a:moveTo>
                <a:lnTo>
                  <a:pt x="104317" y="664476"/>
                </a:lnTo>
                <a:lnTo>
                  <a:pt x="102450" y="662622"/>
                </a:lnTo>
                <a:lnTo>
                  <a:pt x="101333" y="662152"/>
                </a:lnTo>
                <a:lnTo>
                  <a:pt x="98704" y="662152"/>
                </a:lnTo>
                <a:lnTo>
                  <a:pt x="97586" y="662622"/>
                </a:lnTo>
                <a:lnTo>
                  <a:pt x="95719" y="664476"/>
                </a:lnTo>
                <a:lnTo>
                  <a:pt x="95250" y="665594"/>
                </a:lnTo>
                <a:lnTo>
                  <a:pt x="95250" y="668235"/>
                </a:lnTo>
                <a:lnTo>
                  <a:pt x="95719" y="669353"/>
                </a:lnTo>
                <a:lnTo>
                  <a:pt x="97586" y="671207"/>
                </a:lnTo>
                <a:lnTo>
                  <a:pt x="98704" y="671677"/>
                </a:lnTo>
                <a:lnTo>
                  <a:pt x="101333" y="671677"/>
                </a:lnTo>
                <a:lnTo>
                  <a:pt x="102450" y="671207"/>
                </a:lnTo>
                <a:lnTo>
                  <a:pt x="104317" y="669353"/>
                </a:lnTo>
                <a:lnTo>
                  <a:pt x="104775" y="668235"/>
                </a:lnTo>
                <a:lnTo>
                  <a:pt x="104775" y="665594"/>
                </a:lnTo>
                <a:close/>
              </a:path>
              <a:path w="4471034" h="2658110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4471034" h="2658110">
                <a:moveTo>
                  <a:pt x="152400" y="1989886"/>
                </a:moveTo>
                <a:lnTo>
                  <a:pt x="151942" y="1988769"/>
                </a:lnTo>
                <a:lnTo>
                  <a:pt x="150075" y="1986915"/>
                </a:lnTo>
                <a:lnTo>
                  <a:pt x="148958" y="1986445"/>
                </a:lnTo>
                <a:lnTo>
                  <a:pt x="146329" y="1986445"/>
                </a:lnTo>
                <a:lnTo>
                  <a:pt x="145211" y="1986915"/>
                </a:lnTo>
                <a:lnTo>
                  <a:pt x="143344" y="1988769"/>
                </a:lnTo>
                <a:lnTo>
                  <a:pt x="142875" y="1989886"/>
                </a:lnTo>
                <a:lnTo>
                  <a:pt x="142875" y="1992528"/>
                </a:lnTo>
                <a:lnTo>
                  <a:pt x="143344" y="1993646"/>
                </a:lnTo>
                <a:lnTo>
                  <a:pt x="145211" y="1995500"/>
                </a:lnTo>
                <a:lnTo>
                  <a:pt x="146329" y="1995970"/>
                </a:lnTo>
                <a:lnTo>
                  <a:pt x="148958" y="1995970"/>
                </a:lnTo>
                <a:lnTo>
                  <a:pt x="150075" y="1995500"/>
                </a:lnTo>
                <a:lnTo>
                  <a:pt x="151942" y="1993646"/>
                </a:lnTo>
                <a:lnTo>
                  <a:pt x="152400" y="1992528"/>
                </a:lnTo>
                <a:lnTo>
                  <a:pt x="152400" y="1989886"/>
                </a:lnTo>
                <a:close/>
              </a:path>
              <a:path w="4471034" h="2658110">
                <a:moveTo>
                  <a:pt x="152400" y="1327746"/>
                </a:moveTo>
                <a:lnTo>
                  <a:pt x="151942" y="1326629"/>
                </a:lnTo>
                <a:lnTo>
                  <a:pt x="150075" y="1324762"/>
                </a:lnTo>
                <a:lnTo>
                  <a:pt x="148958" y="1324292"/>
                </a:lnTo>
                <a:lnTo>
                  <a:pt x="146329" y="1324292"/>
                </a:lnTo>
                <a:lnTo>
                  <a:pt x="145211" y="1324762"/>
                </a:lnTo>
                <a:lnTo>
                  <a:pt x="143344" y="1326629"/>
                </a:lnTo>
                <a:lnTo>
                  <a:pt x="142875" y="1327746"/>
                </a:lnTo>
                <a:lnTo>
                  <a:pt x="142875" y="1330375"/>
                </a:lnTo>
                <a:lnTo>
                  <a:pt x="143344" y="1331493"/>
                </a:lnTo>
                <a:lnTo>
                  <a:pt x="145211" y="1333360"/>
                </a:lnTo>
                <a:lnTo>
                  <a:pt x="146329" y="1333817"/>
                </a:lnTo>
                <a:lnTo>
                  <a:pt x="148958" y="1333817"/>
                </a:lnTo>
                <a:lnTo>
                  <a:pt x="150075" y="1333360"/>
                </a:lnTo>
                <a:lnTo>
                  <a:pt x="151942" y="1331493"/>
                </a:lnTo>
                <a:lnTo>
                  <a:pt x="152400" y="1330375"/>
                </a:lnTo>
                <a:lnTo>
                  <a:pt x="152400" y="1327746"/>
                </a:lnTo>
                <a:close/>
              </a:path>
              <a:path w="4471034" h="2658110">
                <a:moveTo>
                  <a:pt x="152400" y="665594"/>
                </a:moveTo>
                <a:lnTo>
                  <a:pt x="151942" y="664476"/>
                </a:lnTo>
                <a:lnTo>
                  <a:pt x="150075" y="662622"/>
                </a:lnTo>
                <a:lnTo>
                  <a:pt x="148958" y="662152"/>
                </a:lnTo>
                <a:lnTo>
                  <a:pt x="146329" y="662152"/>
                </a:lnTo>
                <a:lnTo>
                  <a:pt x="145211" y="662622"/>
                </a:lnTo>
                <a:lnTo>
                  <a:pt x="143344" y="664476"/>
                </a:lnTo>
                <a:lnTo>
                  <a:pt x="142875" y="665594"/>
                </a:lnTo>
                <a:lnTo>
                  <a:pt x="142875" y="668235"/>
                </a:lnTo>
                <a:lnTo>
                  <a:pt x="143344" y="669353"/>
                </a:lnTo>
                <a:lnTo>
                  <a:pt x="145211" y="671207"/>
                </a:lnTo>
                <a:lnTo>
                  <a:pt x="146329" y="671677"/>
                </a:lnTo>
                <a:lnTo>
                  <a:pt x="148958" y="671677"/>
                </a:lnTo>
                <a:lnTo>
                  <a:pt x="150075" y="671207"/>
                </a:lnTo>
                <a:lnTo>
                  <a:pt x="151942" y="669353"/>
                </a:lnTo>
                <a:lnTo>
                  <a:pt x="152400" y="668235"/>
                </a:lnTo>
                <a:lnTo>
                  <a:pt x="152400" y="665594"/>
                </a:lnTo>
                <a:close/>
              </a:path>
              <a:path w="4471034" h="2658110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4471034" h="2658110">
                <a:moveTo>
                  <a:pt x="200025" y="1989886"/>
                </a:moveTo>
                <a:lnTo>
                  <a:pt x="199567" y="1988769"/>
                </a:lnTo>
                <a:lnTo>
                  <a:pt x="197700" y="1986915"/>
                </a:lnTo>
                <a:lnTo>
                  <a:pt x="196583" y="1986445"/>
                </a:lnTo>
                <a:lnTo>
                  <a:pt x="193954" y="1986445"/>
                </a:lnTo>
                <a:lnTo>
                  <a:pt x="192836" y="1986915"/>
                </a:lnTo>
                <a:lnTo>
                  <a:pt x="190969" y="1988769"/>
                </a:lnTo>
                <a:lnTo>
                  <a:pt x="190500" y="1989886"/>
                </a:lnTo>
                <a:lnTo>
                  <a:pt x="190500" y="1992528"/>
                </a:lnTo>
                <a:lnTo>
                  <a:pt x="190969" y="1993646"/>
                </a:lnTo>
                <a:lnTo>
                  <a:pt x="192836" y="1995500"/>
                </a:lnTo>
                <a:lnTo>
                  <a:pt x="193954" y="1995970"/>
                </a:lnTo>
                <a:lnTo>
                  <a:pt x="196583" y="1995970"/>
                </a:lnTo>
                <a:lnTo>
                  <a:pt x="197700" y="1995500"/>
                </a:lnTo>
                <a:lnTo>
                  <a:pt x="199567" y="1993646"/>
                </a:lnTo>
                <a:lnTo>
                  <a:pt x="200025" y="1992528"/>
                </a:lnTo>
                <a:lnTo>
                  <a:pt x="200025" y="1989886"/>
                </a:lnTo>
                <a:close/>
              </a:path>
              <a:path w="4471034" h="2658110">
                <a:moveTo>
                  <a:pt x="200025" y="1327746"/>
                </a:moveTo>
                <a:lnTo>
                  <a:pt x="199567" y="1326629"/>
                </a:lnTo>
                <a:lnTo>
                  <a:pt x="197700" y="1324762"/>
                </a:lnTo>
                <a:lnTo>
                  <a:pt x="196583" y="1324292"/>
                </a:lnTo>
                <a:lnTo>
                  <a:pt x="193954" y="1324292"/>
                </a:lnTo>
                <a:lnTo>
                  <a:pt x="192836" y="1324762"/>
                </a:lnTo>
                <a:lnTo>
                  <a:pt x="190969" y="1326629"/>
                </a:lnTo>
                <a:lnTo>
                  <a:pt x="190500" y="1327746"/>
                </a:lnTo>
                <a:lnTo>
                  <a:pt x="190500" y="1330375"/>
                </a:lnTo>
                <a:lnTo>
                  <a:pt x="190969" y="1331493"/>
                </a:lnTo>
                <a:lnTo>
                  <a:pt x="192836" y="1333360"/>
                </a:lnTo>
                <a:lnTo>
                  <a:pt x="193954" y="1333817"/>
                </a:lnTo>
                <a:lnTo>
                  <a:pt x="196583" y="1333817"/>
                </a:lnTo>
                <a:lnTo>
                  <a:pt x="197700" y="1333360"/>
                </a:lnTo>
                <a:lnTo>
                  <a:pt x="199567" y="1331493"/>
                </a:lnTo>
                <a:lnTo>
                  <a:pt x="200025" y="1330375"/>
                </a:lnTo>
                <a:lnTo>
                  <a:pt x="200025" y="1327746"/>
                </a:lnTo>
                <a:close/>
              </a:path>
              <a:path w="4471034" h="2658110">
                <a:moveTo>
                  <a:pt x="200025" y="665594"/>
                </a:moveTo>
                <a:lnTo>
                  <a:pt x="199567" y="664476"/>
                </a:lnTo>
                <a:lnTo>
                  <a:pt x="197700" y="662622"/>
                </a:lnTo>
                <a:lnTo>
                  <a:pt x="196583" y="662152"/>
                </a:lnTo>
                <a:lnTo>
                  <a:pt x="193954" y="662152"/>
                </a:lnTo>
                <a:lnTo>
                  <a:pt x="192836" y="662622"/>
                </a:lnTo>
                <a:lnTo>
                  <a:pt x="190969" y="664476"/>
                </a:lnTo>
                <a:lnTo>
                  <a:pt x="190500" y="665594"/>
                </a:lnTo>
                <a:lnTo>
                  <a:pt x="190500" y="668235"/>
                </a:lnTo>
                <a:lnTo>
                  <a:pt x="190969" y="669353"/>
                </a:lnTo>
                <a:lnTo>
                  <a:pt x="192836" y="671207"/>
                </a:lnTo>
                <a:lnTo>
                  <a:pt x="193954" y="671677"/>
                </a:lnTo>
                <a:lnTo>
                  <a:pt x="196583" y="671677"/>
                </a:lnTo>
                <a:lnTo>
                  <a:pt x="197700" y="671207"/>
                </a:lnTo>
                <a:lnTo>
                  <a:pt x="199567" y="669353"/>
                </a:lnTo>
                <a:lnTo>
                  <a:pt x="200025" y="668235"/>
                </a:lnTo>
                <a:lnTo>
                  <a:pt x="200025" y="665594"/>
                </a:lnTo>
                <a:close/>
              </a:path>
              <a:path w="4471034" h="2658110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4471034" h="2658110">
                <a:moveTo>
                  <a:pt x="247650" y="1989886"/>
                </a:moveTo>
                <a:lnTo>
                  <a:pt x="247192" y="1988769"/>
                </a:lnTo>
                <a:lnTo>
                  <a:pt x="245325" y="1986915"/>
                </a:lnTo>
                <a:lnTo>
                  <a:pt x="244208" y="1986445"/>
                </a:lnTo>
                <a:lnTo>
                  <a:pt x="241579" y="1986445"/>
                </a:lnTo>
                <a:lnTo>
                  <a:pt x="240461" y="1986915"/>
                </a:lnTo>
                <a:lnTo>
                  <a:pt x="238594" y="1988769"/>
                </a:lnTo>
                <a:lnTo>
                  <a:pt x="238125" y="1989886"/>
                </a:lnTo>
                <a:lnTo>
                  <a:pt x="238125" y="1992528"/>
                </a:lnTo>
                <a:lnTo>
                  <a:pt x="238594" y="1993646"/>
                </a:lnTo>
                <a:lnTo>
                  <a:pt x="240461" y="1995500"/>
                </a:lnTo>
                <a:lnTo>
                  <a:pt x="241579" y="1995970"/>
                </a:lnTo>
                <a:lnTo>
                  <a:pt x="244208" y="1995970"/>
                </a:lnTo>
                <a:lnTo>
                  <a:pt x="245325" y="1995500"/>
                </a:lnTo>
                <a:lnTo>
                  <a:pt x="247192" y="1993646"/>
                </a:lnTo>
                <a:lnTo>
                  <a:pt x="247650" y="1992528"/>
                </a:lnTo>
                <a:lnTo>
                  <a:pt x="247650" y="1989886"/>
                </a:lnTo>
                <a:close/>
              </a:path>
              <a:path w="4471034" h="2658110">
                <a:moveTo>
                  <a:pt x="247650" y="1327746"/>
                </a:moveTo>
                <a:lnTo>
                  <a:pt x="247192" y="1326629"/>
                </a:lnTo>
                <a:lnTo>
                  <a:pt x="245325" y="1324762"/>
                </a:lnTo>
                <a:lnTo>
                  <a:pt x="244208" y="1324292"/>
                </a:lnTo>
                <a:lnTo>
                  <a:pt x="241579" y="1324292"/>
                </a:lnTo>
                <a:lnTo>
                  <a:pt x="240461" y="1324762"/>
                </a:lnTo>
                <a:lnTo>
                  <a:pt x="238594" y="1326629"/>
                </a:lnTo>
                <a:lnTo>
                  <a:pt x="238125" y="1327746"/>
                </a:lnTo>
                <a:lnTo>
                  <a:pt x="238125" y="1330375"/>
                </a:lnTo>
                <a:lnTo>
                  <a:pt x="238594" y="1331493"/>
                </a:lnTo>
                <a:lnTo>
                  <a:pt x="240461" y="1333360"/>
                </a:lnTo>
                <a:lnTo>
                  <a:pt x="241579" y="1333817"/>
                </a:lnTo>
                <a:lnTo>
                  <a:pt x="244208" y="1333817"/>
                </a:lnTo>
                <a:lnTo>
                  <a:pt x="245325" y="1333360"/>
                </a:lnTo>
                <a:lnTo>
                  <a:pt x="247192" y="1331493"/>
                </a:lnTo>
                <a:lnTo>
                  <a:pt x="247650" y="1330375"/>
                </a:lnTo>
                <a:lnTo>
                  <a:pt x="247650" y="1327746"/>
                </a:lnTo>
                <a:close/>
              </a:path>
              <a:path w="4471034" h="2658110">
                <a:moveTo>
                  <a:pt x="247650" y="665594"/>
                </a:moveTo>
                <a:lnTo>
                  <a:pt x="247192" y="664476"/>
                </a:lnTo>
                <a:lnTo>
                  <a:pt x="245325" y="662622"/>
                </a:lnTo>
                <a:lnTo>
                  <a:pt x="244208" y="662152"/>
                </a:lnTo>
                <a:lnTo>
                  <a:pt x="241579" y="662152"/>
                </a:lnTo>
                <a:lnTo>
                  <a:pt x="240461" y="662622"/>
                </a:lnTo>
                <a:lnTo>
                  <a:pt x="238594" y="664476"/>
                </a:lnTo>
                <a:lnTo>
                  <a:pt x="238125" y="665594"/>
                </a:lnTo>
                <a:lnTo>
                  <a:pt x="238125" y="668235"/>
                </a:lnTo>
                <a:lnTo>
                  <a:pt x="238594" y="669353"/>
                </a:lnTo>
                <a:lnTo>
                  <a:pt x="240461" y="671207"/>
                </a:lnTo>
                <a:lnTo>
                  <a:pt x="241579" y="671677"/>
                </a:lnTo>
                <a:lnTo>
                  <a:pt x="244208" y="671677"/>
                </a:lnTo>
                <a:lnTo>
                  <a:pt x="245325" y="671207"/>
                </a:lnTo>
                <a:lnTo>
                  <a:pt x="247192" y="669353"/>
                </a:lnTo>
                <a:lnTo>
                  <a:pt x="247650" y="668235"/>
                </a:lnTo>
                <a:lnTo>
                  <a:pt x="247650" y="665594"/>
                </a:lnTo>
                <a:close/>
              </a:path>
              <a:path w="4471034" h="2658110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4471034" h="2658110">
                <a:moveTo>
                  <a:pt x="295275" y="1989886"/>
                </a:moveTo>
                <a:lnTo>
                  <a:pt x="294817" y="1988769"/>
                </a:lnTo>
                <a:lnTo>
                  <a:pt x="292950" y="1986915"/>
                </a:lnTo>
                <a:lnTo>
                  <a:pt x="291833" y="1986445"/>
                </a:lnTo>
                <a:lnTo>
                  <a:pt x="289204" y="1986445"/>
                </a:lnTo>
                <a:lnTo>
                  <a:pt x="288086" y="1986915"/>
                </a:lnTo>
                <a:lnTo>
                  <a:pt x="286219" y="1988769"/>
                </a:lnTo>
                <a:lnTo>
                  <a:pt x="285750" y="1989886"/>
                </a:lnTo>
                <a:lnTo>
                  <a:pt x="285750" y="1992528"/>
                </a:lnTo>
                <a:lnTo>
                  <a:pt x="286219" y="1993646"/>
                </a:lnTo>
                <a:lnTo>
                  <a:pt x="288086" y="1995500"/>
                </a:lnTo>
                <a:lnTo>
                  <a:pt x="289204" y="1995970"/>
                </a:lnTo>
                <a:lnTo>
                  <a:pt x="291833" y="1995970"/>
                </a:lnTo>
                <a:lnTo>
                  <a:pt x="292950" y="1995500"/>
                </a:lnTo>
                <a:lnTo>
                  <a:pt x="294817" y="1993646"/>
                </a:lnTo>
                <a:lnTo>
                  <a:pt x="295275" y="1992528"/>
                </a:lnTo>
                <a:lnTo>
                  <a:pt x="295275" y="1989886"/>
                </a:lnTo>
                <a:close/>
              </a:path>
              <a:path w="4471034" h="2658110">
                <a:moveTo>
                  <a:pt x="295275" y="1327746"/>
                </a:moveTo>
                <a:lnTo>
                  <a:pt x="294817" y="1326629"/>
                </a:lnTo>
                <a:lnTo>
                  <a:pt x="292950" y="1324762"/>
                </a:lnTo>
                <a:lnTo>
                  <a:pt x="291833" y="1324292"/>
                </a:lnTo>
                <a:lnTo>
                  <a:pt x="289204" y="1324292"/>
                </a:lnTo>
                <a:lnTo>
                  <a:pt x="288086" y="1324762"/>
                </a:lnTo>
                <a:lnTo>
                  <a:pt x="286219" y="1326629"/>
                </a:lnTo>
                <a:lnTo>
                  <a:pt x="285750" y="1327746"/>
                </a:lnTo>
                <a:lnTo>
                  <a:pt x="285750" y="1330375"/>
                </a:lnTo>
                <a:lnTo>
                  <a:pt x="286219" y="1331493"/>
                </a:lnTo>
                <a:lnTo>
                  <a:pt x="288086" y="1333360"/>
                </a:lnTo>
                <a:lnTo>
                  <a:pt x="289204" y="1333817"/>
                </a:lnTo>
                <a:lnTo>
                  <a:pt x="291833" y="1333817"/>
                </a:lnTo>
                <a:lnTo>
                  <a:pt x="292950" y="1333360"/>
                </a:lnTo>
                <a:lnTo>
                  <a:pt x="294817" y="1331493"/>
                </a:lnTo>
                <a:lnTo>
                  <a:pt x="295275" y="1330375"/>
                </a:lnTo>
                <a:lnTo>
                  <a:pt x="295275" y="1327746"/>
                </a:lnTo>
                <a:close/>
              </a:path>
              <a:path w="4471034" h="2658110">
                <a:moveTo>
                  <a:pt x="295275" y="665594"/>
                </a:moveTo>
                <a:lnTo>
                  <a:pt x="294817" y="664476"/>
                </a:lnTo>
                <a:lnTo>
                  <a:pt x="292950" y="662622"/>
                </a:lnTo>
                <a:lnTo>
                  <a:pt x="291833" y="662152"/>
                </a:lnTo>
                <a:lnTo>
                  <a:pt x="289204" y="662152"/>
                </a:lnTo>
                <a:lnTo>
                  <a:pt x="288086" y="662622"/>
                </a:lnTo>
                <a:lnTo>
                  <a:pt x="286219" y="664476"/>
                </a:lnTo>
                <a:lnTo>
                  <a:pt x="285750" y="665594"/>
                </a:lnTo>
                <a:lnTo>
                  <a:pt x="285750" y="668235"/>
                </a:lnTo>
                <a:lnTo>
                  <a:pt x="286219" y="669353"/>
                </a:lnTo>
                <a:lnTo>
                  <a:pt x="288086" y="671207"/>
                </a:lnTo>
                <a:lnTo>
                  <a:pt x="289204" y="671677"/>
                </a:lnTo>
                <a:lnTo>
                  <a:pt x="291833" y="671677"/>
                </a:lnTo>
                <a:lnTo>
                  <a:pt x="292950" y="671207"/>
                </a:lnTo>
                <a:lnTo>
                  <a:pt x="294817" y="669353"/>
                </a:lnTo>
                <a:lnTo>
                  <a:pt x="295275" y="668235"/>
                </a:lnTo>
                <a:lnTo>
                  <a:pt x="295275" y="665594"/>
                </a:lnTo>
                <a:close/>
              </a:path>
              <a:path w="4471034" h="2658110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4471034" h="2658110">
                <a:moveTo>
                  <a:pt x="342900" y="1989886"/>
                </a:moveTo>
                <a:lnTo>
                  <a:pt x="342442" y="1988769"/>
                </a:lnTo>
                <a:lnTo>
                  <a:pt x="340575" y="1986915"/>
                </a:lnTo>
                <a:lnTo>
                  <a:pt x="339458" y="1986445"/>
                </a:lnTo>
                <a:lnTo>
                  <a:pt x="336829" y="1986445"/>
                </a:lnTo>
                <a:lnTo>
                  <a:pt x="335711" y="1986915"/>
                </a:lnTo>
                <a:lnTo>
                  <a:pt x="333844" y="1988769"/>
                </a:lnTo>
                <a:lnTo>
                  <a:pt x="333375" y="1989886"/>
                </a:lnTo>
                <a:lnTo>
                  <a:pt x="333375" y="1992528"/>
                </a:lnTo>
                <a:lnTo>
                  <a:pt x="333844" y="1993646"/>
                </a:lnTo>
                <a:lnTo>
                  <a:pt x="335711" y="1995500"/>
                </a:lnTo>
                <a:lnTo>
                  <a:pt x="336829" y="1995970"/>
                </a:lnTo>
                <a:lnTo>
                  <a:pt x="339458" y="1995970"/>
                </a:lnTo>
                <a:lnTo>
                  <a:pt x="340575" y="1995500"/>
                </a:lnTo>
                <a:lnTo>
                  <a:pt x="342442" y="1993646"/>
                </a:lnTo>
                <a:lnTo>
                  <a:pt x="342900" y="1992528"/>
                </a:lnTo>
                <a:lnTo>
                  <a:pt x="342900" y="1989886"/>
                </a:lnTo>
                <a:close/>
              </a:path>
              <a:path w="4471034" h="2658110">
                <a:moveTo>
                  <a:pt x="342900" y="1327746"/>
                </a:moveTo>
                <a:lnTo>
                  <a:pt x="342442" y="1326629"/>
                </a:lnTo>
                <a:lnTo>
                  <a:pt x="340575" y="1324762"/>
                </a:lnTo>
                <a:lnTo>
                  <a:pt x="339458" y="1324292"/>
                </a:lnTo>
                <a:lnTo>
                  <a:pt x="336829" y="1324292"/>
                </a:lnTo>
                <a:lnTo>
                  <a:pt x="335711" y="1324762"/>
                </a:lnTo>
                <a:lnTo>
                  <a:pt x="333844" y="1326629"/>
                </a:lnTo>
                <a:lnTo>
                  <a:pt x="333375" y="1327746"/>
                </a:lnTo>
                <a:lnTo>
                  <a:pt x="333375" y="1330375"/>
                </a:lnTo>
                <a:lnTo>
                  <a:pt x="333844" y="1331493"/>
                </a:lnTo>
                <a:lnTo>
                  <a:pt x="335711" y="1333360"/>
                </a:lnTo>
                <a:lnTo>
                  <a:pt x="336829" y="1333817"/>
                </a:lnTo>
                <a:lnTo>
                  <a:pt x="339458" y="1333817"/>
                </a:lnTo>
                <a:lnTo>
                  <a:pt x="340575" y="1333360"/>
                </a:lnTo>
                <a:lnTo>
                  <a:pt x="342442" y="1331493"/>
                </a:lnTo>
                <a:lnTo>
                  <a:pt x="342900" y="1330375"/>
                </a:lnTo>
                <a:lnTo>
                  <a:pt x="342900" y="1327746"/>
                </a:lnTo>
                <a:close/>
              </a:path>
              <a:path w="4471034" h="2658110">
                <a:moveTo>
                  <a:pt x="342900" y="665594"/>
                </a:moveTo>
                <a:lnTo>
                  <a:pt x="342442" y="664476"/>
                </a:lnTo>
                <a:lnTo>
                  <a:pt x="340575" y="662622"/>
                </a:lnTo>
                <a:lnTo>
                  <a:pt x="339458" y="662152"/>
                </a:lnTo>
                <a:lnTo>
                  <a:pt x="336829" y="662152"/>
                </a:lnTo>
                <a:lnTo>
                  <a:pt x="335711" y="662622"/>
                </a:lnTo>
                <a:lnTo>
                  <a:pt x="333844" y="664476"/>
                </a:lnTo>
                <a:lnTo>
                  <a:pt x="333375" y="665594"/>
                </a:lnTo>
                <a:lnTo>
                  <a:pt x="333375" y="668235"/>
                </a:lnTo>
                <a:lnTo>
                  <a:pt x="333844" y="669353"/>
                </a:lnTo>
                <a:lnTo>
                  <a:pt x="335711" y="671207"/>
                </a:lnTo>
                <a:lnTo>
                  <a:pt x="336829" y="671677"/>
                </a:lnTo>
                <a:lnTo>
                  <a:pt x="339458" y="671677"/>
                </a:lnTo>
                <a:lnTo>
                  <a:pt x="340575" y="671207"/>
                </a:lnTo>
                <a:lnTo>
                  <a:pt x="342442" y="669353"/>
                </a:lnTo>
                <a:lnTo>
                  <a:pt x="342900" y="668235"/>
                </a:lnTo>
                <a:lnTo>
                  <a:pt x="342900" y="665594"/>
                </a:lnTo>
                <a:close/>
              </a:path>
              <a:path w="4471034" h="2658110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4471034" h="2658110">
                <a:moveTo>
                  <a:pt x="390525" y="1989886"/>
                </a:moveTo>
                <a:lnTo>
                  <a:pt x="390067" y="1988769"/>
                </a:lnTo>
                <a:lnTo>
                  <a:pt x="388200" y="1986915"/>
                </a:lnTo>
                <a:lnTo>
                  <a:pt x="387083" y="1986445"/>
                </a:lnTo>
                <a:lnTo>
                  <a:pt x="384454" y="1986445"/>
                </a:lnTo>
                <a:lnTo>
                  <a:pt x="383336" y="1986915"/>
                </a:lnTo>
                <a:lnTo>
                  <a:pt x="381469" y="1988769"/>
                </a:lnTo>
                <a:lnTo>
                  <a:pt x="381000" y="1989886"/>
                </a:lnTo>
                <a:lnTo>
                  <a:pt x="381000" y="1992528"/>
                </a:lnTo>
                <a:lnTo>
                  <a:pt x="381469" y="1993646"/>
                </a:lnTo>
                <a:lnTo>
                  <a:pt x="383336" y="1995500"/>
                </a:lnTo>
                <a:lnTo>
                  <a:pt x="384454" y="1995970"/>
                </a:lnTo>
                <a:lnTo>
                  <a:pt x="387083" y="1995970"/>
                </a:lnTo>
                <a:lnTo>
                  <a:pt x="388200" y="1995500"/>
                </a:lnTo>
                <a:lnTo>
                  <a:pt x="390067" y="1993646"/>
                </a:lnTo>
                <a:lnTo>
                  <a:pt x="390525" y="1992528"/>
                </a:lnTo>
                <a:lnTo>
                  <a:pt x="390525" y="1989886"/>
                </a:lnTo>
                <a:close/>
              </a:path>
              <a:path w="4471034" h="2658110">
                <a:moveTo>
                  <a:pt x="390525" y="1327746"/>
                </a:moveTo>
                <a:lnTo>
                  <a:pt x="390067" y="1326629"/>
                </a:lnTo>
                <a:lnTo>
                  <a:pt x="388200" y="1324762"/>
                </a:lnTo>
                <a:lnTo>
                  <a:pt x="387083" y="1324292"/>
                </a:lnTo>
                <a:lnTo>
                  <a:pt x="384454" y="1324292"/>
                </a:lnTo>
                <a:lnTo>
                  <a:pt x="383336" y="1324762"/>
                </a:lnTo>
                <a:lnTo>
                  <a:pt x="381469" y="1326629"/>
                </a:lnTo>
                <a:lnTo>
                  <a:pt x="381000" y="1327746"/>
                </a:lnTo>
                <a:lnTo>
                  <a:pt x="381000" y="1330375"/>
                </a:lnTo>
                <a:lnTo>
                  <a:pt x="381469" y="1331493"/>
                </a:lnTo>
                <a:lnTo>
                  <a:pt x="383336" y="1333360"/>
                </a:lnTo>
                <a:lnTo>
                  <a:pt x="384454" y="1333817"/>
                </a:lnTo>
                <a:lnTo>
                  <a:pt x="387083" y="1333817"/>
                </a:lnTo>
                <a:lnTo>
                  <a:pt x="388200" y="1333360"/>
                </a:lnTo>
                <a:lnTo>
                  <a:pt x="390067" y="1331493"/>
                </a:lnTo>
                <a:lnTo>
                  <a:pt x="390525" y="1330375"/>
                </a:lnTo>
                <a:lnTo>
                  <a:pt x="390525" y="1327746"/>
                </a:lnTo>
                <a:close/>
              </a:path>
              <a:path w="4471034" h="2658110">
                <a:moveTo>
                  <a:pt x="390525" y="665594"/>
                </a:moveTo>
                <a:lnTo>
                  <a:pt x="390067" y="664476"/>
                </a:lnTo>
                <a:lnTo>
                  <a:pt x="388200" y="662622"/>
                </a:lnTo>
                <a:lnTo>
                  <a:pt x="387083" y="662152"/>
                </a:lnTo>
                <a:lnTo>
                  <a:pt x="384454" y="662152"/>
                </a:lnTo>
                <a:lnTo>
                  <a:pt x="383336" y="662622"/>
                </a:lnTo>
                <a:lnTo>
                  <a:pt x="381469" y="664476"/>
                </a:lnTo>
                <a:lnTo>
                  <a:pt x="381000" y="665594"/>
                </a:lnTo>
                <a:lnTo>
                  <a:pt x="381000" y="668235"/>
                </a:lnTo>
                <a:lnTo>
                  <a:pt x="381469" y="669353"/>
                </a:lnTo>
                <a:lnTo>
                  <a:pt x="383336" y="671207"/>
                </a:lnTo>
                <a:lnTo>
                  <a:pt x="384454" y="671677"/>
                </a:lnTo>
                <a:lnTo>
                  <a:pt x="387083" y="671677"/>
                </a:lnTo>
                <a:lnTo>
                  <a:pt x="388200" y="671207"/>
                </a:lnTo>
                <a:lnTo>
                  <a:pt x="390067" y="669353"/>
                </a:lnTo>
                <a:lnTo>
                  <a:pt x="390525" y="668235"/>
                </a:lnTo>
                <a:lnTo>
                  <a:pt x="390525" y="665594"/>
                </a:lnTo>
                <a:close/>
              </a:path>
              <a:path w="4471034" h="2658110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4471034" h="2658110">
                <a:moveTo>
                  <a:pt x="438150" y="1989886"/>
                </a:moveTo>
                <a:lnTo>
                  <a:pt x="437692" y="1988769"/>
                </a:lnTo>
                <a:lnTo>
                  <a:pt x="435825" y="1986915"/>
                </a:lnTo>
                <a:lnTo>
                  <a:pt x="434708" y="1986445"/>
                </a:lnTo>
                <a:lnTo>
                  <a:pt x="432079" y="1986445"/>
                </a:lnTo>
                <a:lnTo>
                  <a:pt x="430961" y="1986915"/>
                </a:lnTo>
                <a:lnTo>
                  <a:pt x="429094" y="1988769"/>
                </a:lnTo>
                <a:lnTo>
                  <a:pt x="428625" y="1989886"/>
                </a:lnTo>
                <a:lnTo>
                  <a:pt x="428625" y="1992528"/>
                </a:lnTo>
                <a:lnTo>
                  <a:pt x="429094" y="1993646"/>
                </a:lnTo>
                <a:lnTo>
                  <a:pt x="430961" y="1995500"/>
                </a:lnTo>
                <a:lnTo>
                  <a:pt x="432079" y="1995970"/>
                </a:lnTo>
                <a:lnTo>
                  <a:pt x="434708" y="1995970"/>
                </a:lnTo>
                <a:lnTo>
                  <a:pt x="435825" y="1995500"/>
                </a:lnTo>
                <a:lnTo>
                  <a:pt x="437692" y="1993646"/>
                </a:lnTo>
                <a:lnTo>
                  <a:pt x="438150" y="1992528"/>
                </a:lnTo>
                <a:lnTo>
                  <a:pt x="438150" y="1989886"/>
                </a:lnTo>
                <a:close/>
              </a:path>
              <a:path w="4471034" h="2658110">
                <a:moveTo>
                  <a:pt x="438150" y="1327746"/>
                </a:moveTo>
                <a:lnTo>
                  <a:pt x="437692" y="1326629"/>
                </a:lnTo>
                <a:lnTo>
                  <a:pt x="435825" y="1324762"/>
                </a:lnTo>
                <a:lnTo>
                  <a:pt x="434708" y="1324292"/>
                </a:lnTo>
                <a:lnTo>
                  <a:pt x="432079" y="1324292"/>
                </a:lnTo>
                <a:lnTo>
                  <a:pt x="430961" y="1324762"/>
                </a:lnTo>
                <a:lnTo>
                  <a:pt x="429094" y="1326629"/>
                </a:lnTo>
                <a:lnTo>
                  <a:pt x="428625" y="1327746"/>
                </a:lnTo>
                <a:lnTo>
                  <a:pt x="428625" y="1330375"/>
                </a:lnTo>
                <a:lnTo>
                  <a:pt x="429094" y="1331493"/>
                </a:lnTo>
                <a:lnTo>
                  <a:pt x="430961" y="1333360"/>
                </a:lnTo>
                <a:lnTo>
                  <a:pt x="432079" y="1333817"/>
                </a:lnTo>
                <a:lnTo>
                  <a:pt x="434708" y="1333817"/>
                </a:lnTo>
                <a:lnTo>
                  <a:pt x="435825" y="1333360"/>
                </a:lnTo>
                <a:lnTo>
                  <a:pt x="437692" y="1331493"/>
                </a:lnTo>
                <a:lnTo>
                  <a:pt x="438150" y="1330375"/>
                </a:lnTo>
                <a:lnTo>
                  <a:pt x="438150" y="1327746"/>
                </a:lnTo>
                <a:close/>
              </a:path>
              <a:path w="4471034" h="2658110">
                <a:moveTo>
                  <a:pt x="438150" y="665594"/>
                </a:moveTo>
                <a:lnTo>
                  <a:pt x="437692" y="664476"/>
                </a:lnTo>
                <a:lnTo>
                  <a:pt x="435825" y="662622"/>
                </a:lnTo>
                <a:lnTo>
                  <a:pt x="434708" y="662152"/>
                </a:lnTo>
                <a:lnTo>
                  <a:pt x="432079" y="662152"/>
                </a:lnTo>
                <a:lnTo>
                  <a:pt x="430961" y="662622"/>
                </a:lnTo>
                <a:lnTo>
                  <a:pt x="429094" y="664476"/>
                </a:lnTo>
                <a:lnTo>
                  <a:pt x="428625" y="665594"/>
                </a:lnTo>
                <a:lnTo>
                  <a:pt x="428625" y="668235"/>
                </a:lnTo>
                <a:lnTo>
                  <a:pt x="429094" y="669353"/>
                </a:lnTo>
                <a:lnTo>
                  <a:pt x="430961" y="671207"/>
                </a:lnTo>
                <a:lnTo>
                  <a:pt x="432079" y="671677"/>
                </a:lnTo>
                <a:lnTo>
                  <a:pt x="434708" y="671677"/>
                </a:lnTo>
                <a:lnTo>
                  <a:pt x="435825" y="671207"/>
                </a:lnTo>
                <a:lnTo>
                  <a:pt x="437692" y="669353"/>
                </a:lnTo>
                <a:lnTo>
                  <a:pt x="438150" y="668235"/>
                </a:lnTo>
                <a:lnTo>
                  <a:pt x="438150" y="665594"/>
                </a:lnTo>
                <a:close/>
              </a:path>
              <a:path w="4471034" h="2658110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4471034" h="2658110">
                <a:moveTo>
                  <a:pt x="485775" y="1989886"/>
                </a:moveTo>
                <a:lnTo>
                  <a:pt x="485317" y="1988769"/>
                </a:lnTo>
                <a:lnTo>
                  <a:pt x="483450" y="1986915"/>
                </a:lnTo>
                <a:lnTo>
                  <a:pt x="482333" y="1986445"/>
                </a:lnTo>
                <a:lnTo>
                  <a:pt x="479704" y="1986445"/>
                </a:lnTo>
                <a:lnTo>
                  <a:pt x="478586" y="1986915"/>
                </a:lnTo>
                <a:lnTo>
                  <a:pt x="476719" y="1988769"/>
                </a:lnTo>
                <a:lnTo>
                  <a:pt x="476250" y="1989886"/>
                </a:lnTo>
                <a:lnTo>
                  <a:pt x="476250" y="1992528"/>
                </a:lnTo>
                <a:lnTo>
                  <a:pt x="476719" y="1993646"/>
                </a:lnTo>
                <a:lnTo>
                  <a:pt x="478586" y="1995500"/>
                </a:lnTo>
                <a:lnTo>
                  <a:pt x="479704" y="1995970"/>
                </a:lnTo>
                <a:lnTo>
                  <a:pt x="482333" y="1995970"/>
                </a:lnTo>
                <a:lnTo>
                  <a:pt x="483450" y="1995500"/>
                </a:lnTo>
                <a:lnTo>
                  <a:pt x="485317" y="1993646"/>
                </a:lnTo>
                <a:lnTo>
                  <a:pt x="485775" y="1992528"/>
                </a:lnTo>
                <a:lnTo>
                  <a:pt x="485775" y="1989886"/>
                </a:lnTo>
                <a:close/>
              </a:path>
              <a:path w="4471034" h="2658110">
                <a:moveTo>
                  <a:pt x="485775" y="1327746"/>
                </a:moveTo>
                <a:lnTo>
                  <a:pt x="485317" y="1326629"/>
                </a:lnTo>
                <a:lnTo>
                  <a:pt x="483450" y="1324762"/>
                </a:lnTo>
                <a:lnTo>
                  <a:pt x="482333" y="1324292"/>
                </a:lnTo>
                <a:lnTo>
                  <a:pt x="479704" y="1324292"/>
                </a:lnTo>
                <a:lnTo>
                  <a:pt x="478586" y="1324762"/>
                </a:lnTo>
                <a:lnTo>
                  <a:pt x="476719" y="1326629"/>
                </a:lnTo>
                <a:lnTo>
                  <a:pt x="476250" y="1327746"/>
                </a:lnTo>
                <a:lnTo>
                  <a:pt x="476250" y="1330375"/>
                </a:lnTo>
                <a:lnTo>
                  <a:pt x="476719" y="1331493"/>
                </a:lnTo>
                <a:lnTo>
                  <a:pt x="478586" y="1333360"/>
                </a:lnTo>
                <a:lnTo>
                  <a:pt x="479704" y="1333817"/>
                </a:lnTo>
                <a:lnTo>
                  <a:pt x="482333" y="1333817"/>
                </a:lnTo>
                <a:lnTo>
                  <a:pt x="483450" y="1333360"/>
                </a:lnTo>
                <a:lnTo>
                  <a:pt x="485317" y="1331493"/>
                </a:lnTo>
                <a:lnTo>
                  <a:pt x="485775" y="1330375"/>
                </a:lnTo>
                <a:lnTo>
                  <a:pt x="485775" y="1327746"/>
                </a:lnTo>
                <a:close/>
              </a:path>
              <a:path w="4471034" h="2658110">
                <a:moveTo>
                  <a:pt x="485775" y="665594"/>
                </a:moveTo>
                <a:lnTo>
                  <a:pt x="485317" y="664476"/>
                </a:lnTo>
                <a:lnTo>
                  <a:pt x="483450" y="662622"/>
                </a:lnTo>
                <a:lnTo>
                  <a:pt x="482333" y="662152"/>
                </a:lnTo>
                <a:lnTo>
                  <a:pt x="479704" y="662152"/>
                </a:lnTo>
                <a:lnTo>
                  <a:pt x="478586" y="662622"/>
                </a:lnTo>
                <a:lnTo>
                  <a:pt x="476719" y="664476"/>
                </a:lnTo>
                <a:lnTo>
                  <a:pt x="476250" y="665594"/>
                </a:lnTo>
                <a:lnTo>
                  <a:pt x="476250" y="668235"/>
                </a:lnTo>
                <a:lnTo>
                  <a:pt x="476719" y="669353"/>
                </a:lnTo>
                <a:lnTo>
                  <a:pt x="478586" y="671207"/>
                </a:lnTo>
                <a:lnTo>
                  <a:pt x="479704" y="671677"/>
                </a:lnTo>
                <a:lnTo>
                  <a:pt x="482333" y="671677"/>
                </a:lnTo>
                <a:lnTo>
                  <a:pt x="483450" y="671207"/>
                </a:lnTo>
                <a:lnTo>
                  <a:pt x="485317" y="669353"/>
                </a:lnTo>
                <a:lnTo>
                  <a:pt x="485775" y="668235"/>
                </a:lnTo>
                <a:lnTo>
                  <a:pt x="485775" y="665594"/>
                </a:lnTo>
                <a:close/>
              </a:path>
              <a:path w="4471034" h="2658110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4471034" h="2658110">
                <a:moveTo>
                  <a:pt x="533400" y="1989886"/>
                </a:moveTo>
                <a:lnTo>
                  <a:pt x="532942" y="1988769"/>
                </a:lnTo>
                <a:lnTo>
                  <a:pt x="531075" y="1986915"/>
                </a:lnTo>
                <a:lnTo>
                  <a:pt x="529958" y="1986445"/>
                </a:lnTo>
                <a:lnTo>
                  <a:pt x="527329" y="1986445"/>
                </a:lnTo>
                <a:lnTo>
                  <a:pt x="526211" y="1986915"/>
                </a:lnTo>
                <a:lnTo>
                  <a:pt x="524344" y="1988769"/>
                </a:lnTo>
                <a:lnTo>
                  <a:pt x="523875" y="1989886"/>
                </a:lnTo>
                <a:lnTo>
                  <a:pt x="523875" y="1992528"/>
                </a:lnTo>
                <a:lnTo>
                  <a:pt x="524344" y="1993646"/>
                </a:lnTo>
                <a:lnTo>
                  <a:pt x="526211" y="1995500"/>
                </a:lnTo>
                <a:lnTo>
                  <a:pt x="527329" y="1995970"/>
                </a:lnTo>
                <a:lnTo>
                  <a:pt x="529958" y="1995970"/>
                </a:lnTo>
                <a:lnTo>
                  <a:pt x="531075" y="1995500"/>
                </a:lnTo>
                <a:lnTo>
                  <a:pt x="532942" y="1993646"/>
                </a:lnTo>
                <a:lnTo>
                  <a:pt x="533400" y="1992528"/>
                </a:lnTo>
                <a:lnTo>
                  <a:pt x="533400" y="1989886"/>
                </a:lnTo>
                <a:close/>
              </a:path>
              <a:path w="4471034" h="2658110">
                <a:moveTo>
                  <a:pt x="533400" y="1327746"/>
                </a:moveTo>
                <a:lnTo>
                  <a:pt x="532942" y="1326629"/>
                </a:lnTo>
                <a:lnTo>
                  <a:pt x="531075" y="1324762"/>
                </a:lnTo>
                <a:lnTo>
                  <a:pt x="529958" y="1324292"/>
                </a:lnTo>
                <a:lnTo>
                  <a:pt x="527329" y="1324292"/>
                </a:lnTo>
                <a:lnTo>
                  <a:pt x="526211" y="1324762"/>
                </a:lnTo>
                <a:lnTo>
                  <a:pt x="524344" y="1326629"/>
                </a:lnTo>
                <a:lnTo>
                  <a:pt x="523875" y="1327746"/>
                </a:lnTo>
                <a:lnTo>
                  <a:pt x="523875" y="1330375"/>
                </a:lnTo>
                <a:lnTo>
                  <a:pt x="524344" y="1331493"/>
                </a:lnTo>
                <a:lnTo>
                  <a:pt x="526211" y="1333360"/>
                </a:lnTo>
                <a:lnTo>
                  <a:pt x="527329" y="1333817"/>
                </a:lnTo>
                <a:lnTo>
                  <a:pt x="529958" y="1333817"/>
                </a:lnTo>
                <a:lnTo>
                  <a:pt x="531075" y="1333360"/>
                </a:lnTo>
                <a:lnTo>
                  <a:pt x="532942" y="1331493"/>
                </a:lnTo>
                <a:lnTo>
                  <a:pt x="533400" y="1330375"/>
                </a:lnTo>
                <a:lnTo>
                  <a:pt x="533400" y="1327746"/>
                </a:lnTo>
                <a:close/>
              </a:path>
              <a:path w="4471034" h="2658110">
                <a:moveTo>
                  <a:pt x="533400" y="665594"/>
                </a:moveTo>
                <a:lnTo>
                  <a:pt x="532942" y="664476"/>
                </a:lnTo>
                <a:lnTo>
                  <a:pt x="531075" y="662622"/>
                </a:lnTo>
                <a:lnTo>
                  <a:pt x="529958" y="662152"/>
                </a:lnTo>
                <a:lnTo>
                  <a:pt x="527329" y="662152"/>
                </a:lnTo>
                <a:lnTo>
                  <a:pt x="526211" y="662622"/>
                </a:lnTo>
                <a:lnTo>
                  <a:pt x="524344" y="664476"/>
                </a:lnTo>
                <a:lnTo>
                  <a:pt x="523875" y="665594"/>
                </a:lnTo>
                <a:lnTo>
                  <a:pt x="523875" y="668235"/>
                </a:lnTo>
                <a:lnTo>
                  <a:pt x="524344" y="669353"/>
                </a:lnTo>
                <a:lnTo>
                  <a:pt x="526211" y="671207"/>
                </a:lnTo>
                <a:lnTo>
                  <a:pt x="527329" y="671677"/>
                </a:lnTo>
                <a:lnTo>
                  <a:pt x="529958" y="671677"/>
                </a:lnTo>
                <a:lnTo>
                  <a:pt x="531075" y="671207"/>
                </a:lnTo>
                <a:lnTo>
                  <a:pt x="532942" y="669353"/>
                </a:lnTo>
                <a:lnTo>
                  <a:pt x="533400" y="668235"/>
                </a:lnTo>
                <a:lnTo>
                  <a:pt x="533400" y="665594"/>
                </a:lnTo>
                <a:close/>
              </a:path>
              <a:path w="4471034" h="2658110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4471034" h="2658110">
                <a:moveTo>
                  <a:pt x="581025" y="1989886"/>
                </a:moveTo>
                <a:lnTo>
                  <a:pt x="580567" y="1988769"/>
                </a:lnTo>
                <a:lnTo>
                  <a:pt x="578700" y="1986915"/>
                </a:lnTo>
                <a:lnTo>
                  <a:pt x="577583" y="1986445"/>
                </a:lnTo>
                <a:lnTo>
                  <a:pt x="574954" y="1986445"/>
                </a:lnTo>
                <a:lnTo>
                  <a:pt x="573836" y="1986915"/>
                </a:lnTo>
                <a:lnTo>
                  <a:pt x="571969" y="1988769"/>
                </a:lnTo>
                <a:lnTo>
                  <a:pt x="571500" y="1989886"/>
                </a:lnTo>
                <a:lnTo>
                  <a:pt x="571500" y="1992528"/>
                </a:lnTo>
                <a:lnTo>
                  <a:pt x="571969" y="1993646"/>
                </a:lnTo>
                <a:lnTo>
                  <a:pt x="573836" y="1995500"/>
                </a:lnTo>
                <a:lnTo>
                  <a:pt x="574954" y="1995970"/>
                </a:lnTo>
                <a:lnTo>
                  <a:pt x="577583" y="1995970"/>
                </a:lnTo>
                <a:lnTo>
                  <a:pt x="578700" y="1995500"/>
                </a:lnTo>
                <a:lnTo>
                  <a:pt x="580567" y="1993646"/>
                </a:lnTo>
                <a:lnTo>
                  <a:pt x="581025" y="1992528"/>
                </a:lnTo>
                <a:lnTo>
                  <a:pt x="581025" y="1989886"/>
                </a:lnTo>
                <a:close/>
              </a:path>
              <a:path w="4471034" h="2658110">
                <a:moveTo>
                  <a:pt x="581025" y="1327746"/>
                </a:moveTo>
                <a:lnTo>
                  <a:pt x="580567" y="1326629"/>
                </a:lnTo>
                <a:lnTo>
                  <a:pt x="578700" y="1324762"/>
                </a:lnTo>
                <a:lnTo>
                  <a:pt x="577583" y="1324292"/>
                </a:lnTo>
                <a:lnTo>
                  <a:pt x="574954" y="1324292"/>
                </a:lnTo>
                <a:lnTo>
                  <a:pt x="573836" y="1324762"/>
                </a:lnTo>
                <a:lnTo>
                  <a:pt x="571969" y="1326629"/>
                </a:lnTo>
                <a:lnTo>
                  <a:pt x="571500" y="1327746"/>
                </a:lnTo>
                <a:lnTo>
                  <a:pt x="571500" y="1330375"/>
                </a:lnTo>
                <a:lnTo>
                  <a:pt x="571969" y="1331493"/>
                </a:lnTo>
                <a:lnTo>
                  <a:pt x="573836" y="1333360"/>
                </a:lnTo>
                <a:lnTo>
                  <a:pt x="574954" y="1333817"/>
                </a:lnTo>
                <a:lnTo>
                  <a:pt x="577583" y="1333817"/>
                </a:lnTo>
                <a:lnTo>
                  <a:pt x="578700" y="1333360"/>
                </a:lnTo>
                <a:lnTo>
                  <a:pt x="580567" y="1331493"/>
                </a:lnTo>
                <a:lnTo>
                  <a:pt x="581025" y="1330375"/>
                </a:lnTo>
                <a:lnTo>
                  <a:pt x="581025" y="1327746"/>
                </a:lnTo>
                <a:close/>
              </a:path>
              <a:path w="4471034" h="2658110">
                <a:moveTo>
                  <a:pt x="581025" y="665594"/>
                </a:moveTo>
                <a:lnTo>
                  <a:pt x="580567" y="664476"/>
                </a:lnTo>
                <a:lnTo>
                  <a:pt x="578700" y="662622"/>
                </a:lnTo>
                <a:lnTo>
                  <a:pt x="577583" y="662152"/>
                </a:lnTo>
                <a:lnTo>
                  <a:pt x="574954" y="662152"/>
                </a:lnTo>
                <a:lnTo>
                  <a:pt x="573836" y="662622"/>
                </a:lnTo>
                <a:lnTo>
                  <a:pt x="571969" y="664476"/>
                </a:lnTo>
                <a:lnTo>
                  <a:pt x="571500" y="665594"/>
                </a:lnTo>
                <a:lnTo>
                  <a:pt x="571500" y="668235"/>
                </a:lnTo>
                <a:lnTo>
                  <a:pt x="571969" y="669353"/>
                </a:lnTo>
                <a:lnTo>
                  <a:pt x="573836" y="671207"/>
                </a:lnTo>
                <a:lnTo>
                  <a:pt x="574954" y="671677"/>
                </a:lnTo>
                <a:lnTo>
                  <a:pt x="577583" y="671677"/>
                </a:lnTo>
                <a:lnTo>
                  <a:pt x="578700" y="671207"/>
                </a:lnTo>
                <a:lnTo>
                  <a:pt x="580567" y="669353"/>
                </a:lnTo>
                <a:lnTo>
                  <a:pt x="581025" y="668235"/>
                </a:lnTo>
                <a:lnTo>
                  <a:pt x="581025" y="665594"/>
                </a:lnTo>
                <a:close/>
              </a:path>
              <a:path w="4471034" h="2658110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4471034" h="2658110">
                <a:moveTo>
                  <a:pt x="628650" y="1989886"/>
                </a:moveTo>
                <a:lnTo>
                  <a:pt x="628192" y="1988769"/>
                </a:lnTo>
                <a:lnTo>
                  <a:pt x="626325" y="1986915"/>
                </a:lnTo>
                <a:lnTo>
                  <a:pt x="625208" y="1986445"/>
                </a:lnTo>
                <a:lnTo>
                  <a:pt x="622579" y="1986445"/>
                </a:lnTo>
                <a:lnTo>
                  <a:pt x="621461" y="1986915"/>
                </a:lnTo>
                <a:lnTo>
                  <a:pt x="619594" y="1988769"/>
                </a:lnTo>
                <a:lnTo>
                  <a:pt x="619125" y="1989886"/>
                </a:lnTo>
                <a:lnTo>
                  <a:pt x="619125" y="1992528"/>
                </a:lnTo>
                <a:lnTo>
                  <a:pt x="619594" y="1993646"/>
                </a:lnTo>
                <a:lnTo>
                  <a:pt x="621461" y="1995500"/>
                </a:lnTo>
                <a:lnTo>
                  <a:pt x="622579" y="1995970"/>
                </a:lnTo>
                <a:lnTo>
                  <a:pt x="625208" y="1995970"/>
                </a:lnTo>
                <a:lnTo>
                  <a:pt x="626325" y="1995500"/>
                </a:lnTo>
                <a:lnTo>
                  <a:pt x="628192" y="1993646"/>
                </a:lnTo>
                <a:lnTo>
                  <a:pt x="628650" y="1992528"/>
                </a:lnTo>
                <a:lnTo>
                  <a:pt x="628650" y="1989886"/>
                </a:lnTo>
                <a:close/>
              </a:path>
              <a:path w="4471034" h="2658110">
                <a:moveTo>
                  <a:pt x="628650" y="1327746"/>
                </a:moveTo>
                <a:lnTo>
                  <a:pt x="628192" y="1326629"/>
                </a:lnTo>
                <a:lnTo>
                  <a:pt x="626325" y="1324762"/>
                </a:lnTo>
                <a:lnTo>
                  <a:pt x="625208" y="1324292"/>
                </a:lnTo>
                <a:lnTo>
                  <a:pt x="622579" y="1324292"/>
                </a:lnTo>
                <a:lnTo>
                  <a:pt x="621461" y="1324762"/>
                </a:lnTo>
                <a:lnTo>
                  <a:pt x="619594" y="1326629"/>
                </a:lnTo>
                <a:lnTo>
                  <a:pt x="619125" y="1327746"/>
                </a:lnTo>
                <a:lnTo>
                  <a:pt x="619125" y="1330375"/>
                </a:lnTo>
                <a:lnTo>
                  <a:pt x="619594" y="1331493"/>
                </a:lnTo>
                <a:lnTo>
                  <a:pt x="621461" y="1333360"/>
                </a:lnTo>
                <a:lnTo>
                  <a:pt x="622579" y="1333817"/>
                </a:lnTo>
                <a:lnTo>
                  <a:pt x="625208" y="1333817"/>
                </a:lnTo>
                <a:lnTo>
                  <a:pt x="626325" y="1333360"/>
                </a:lnTo>
                <a:lnTo>
                  <a:pt x="628192" y="1331493"/>
                </a:lnTo>
                <a:lnTo>
                  <a:pt x="628650" y="1330375"/>
                </a:lnTo>
                <a:lnTo>
                  <a:pt x="628650" y="1327746"/>
                </a:lnTo>
                <a:close/>
              </a:path>
              <a:path w="4471034" h="2658110">
                <a:moveTo>
                  <a:pt x="628650" y="665594"/>
                </a:moveTo>
                <a:lnTo>
                  <a:pt x="628192" y="664476"/>
                </a:lnTo>
                <a:lnTo>
                  <a:pt x="626325" y="662622"/>
                </a:lnTo>
                <a:lnTo>
                  <a:pt x="625208" y="662152"/>
                </a:lnTo>
                <a:lnTo>
                  <a:pt x="622579" y="662152"/>
                </a:lnTo>
                <a:lnTo>
                  <a:pt x="621461" y="662622"/>
                </a:lnTo>
                <a:lnTo>
                  <a:pt x="619594" y="664476"/>
                </a:lnTo>
                <a:lnTo>
                  <a:pt x="619125" y="665594"/>
                </a:lnTo>
                <a:lnTo>
                  <a:pt x="619125" y="668235"/>
                </a:lnTo>
                <a:lnTo>
                  <a:pt x="619594" y="669353"/>
                </a:lnTo>
                <a:lnTo>
                  <a:pt x="621461" y="671207"/>
                </a:lnTo>
                <a:lnTo>
                  <a:pt x="622579" y="671677"/>
                </a:lnTo>
                <a:lnTo>
                  <a:pt x="625208" y="671677"/>
                </a:lnTo>
                <a:lnTo>
                  <a:pt x="626325" y="671207"/>
                </a:lnTo>
                <a:lnTo>
                  <a:pt x="628192" y="669353"/>
                </a:lnTo>
                <a:lnTo>
                  <a:pt x="628650" y="668235"/>
                </a:lnTo>
                <a:lnTo>
                  <a:pt x="628650" y="665594"/>
                </a:lnTo>
                <a:close/>
              </a:path>
              <a:path w="4471034" h="2658110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4471034" h="2658110">
                <a:moveTo>
                  <a:pt x="676275" y="1989886"/>
                </a:moveTo>
                <a:lnTo>
                  <a:pt x="675817" y="1988769"/>
                </a:lnTo>
                <a:lnTo>
                  <a:pt x="673950" y="1986915"/>
                </a:lnTo>
                <a:lnTo>
                  <a:pt x="672833" y="1986445"/>
                </a:lnTo>
                <a:lnTo>
                  <a:pt x="670204" y="1986445"/>
                </a:lnTo>
                <a:lnTo>
                  <a:pt x="669086" y="1986915"/>
                </a:lnTo>
                <a:lnTo>
                  <a:pt x="667219" y="1988769"/>
                </a:lnTo>
                <a:lnTo>
                  <a:pt x="666750" y="1989886"/>
                </a:lnTo>
                <a:lnTo>
                  <a:pt x="666750" y="1992528"/>
                </a:lnTo>
                <a:lnTo>
                  <a:pt x="667219" y="1993646"/>
                </a:lnTo>
                <a:lnTo>
                  <a:pt x="669086" y="1995500"/>
                </a:lnTo>
                <a:lnTo>
                  <a:pt x="670204" y="1995970"/>
                </a:lnTo>
                <a:lnTo>
                  <a:pt x="672833" y="1995970"/>
                </a:lnTo>
                <a:lnTo>
                  <a:pt x="673950" y="1995500"/>
                </a:lnTo>
                <a:lnTo>
                  <a:pt x="675817" y="1993646"/>
                </a:lnTo>
                <a:lnTo>
                  <a:pt x="676275" y="1992528"/>
                </a:lnTo>
                <a:lnTo>
                  <a:pt x="676275" y="1989886"/>
                </a:lnTo>
                <a:close/>
              </a:path>
              <a:path w="4471034" h="2658110">
                <a:moveTo>
                  <a:pt x="676275" y="1327746"/>
                </a:moveTo>
                <a:lnTo>
                  <a:pt x="675817" y="1326629"/>
                </a:lnTo>
                <a:lnTo>
                  <a:pt x="673950" y="1324762"/>
                </a:lnTo>
                <a:lnTo>
                  <a:pt x="672833" y="1324292"/>
                </a:lnTo>
                <a:lnTo>
                  <a:pt x="670204" y="1324292"/>
                </a:lnTo>
                <a:lnTo>
                  <a:pt x="669086" y="1324762"/>
                </a:lnTo>
                <a:lnTo>
                  <a:pt x="667219" y="1326629"/>
                </a:lnTo>
                <a:lnTo>
                  <a:pt x="666750" y="1327746"/>
                </a:lnTo>
                <a:lnTo>
                  <a:pt x="666750" y="1330375"/>
                </a:lnTo>
                <a:lnTo>
                  <a:pt x="667219" y="1331493"/>
                </a:lnTo>
                <a:lnTo>
                  <a:pt x="669086" y="1333360"/>
                </a:lnTo>
                <a:lnTo>
                  <a:pt x="670204" y="1333817"/>
                </a:lnTo>
                <a:lnTo>
                  <a:pt x="672833" y="1333817"/>
                </a:lnTo>
                <a:lnTo>
                  <a:pt x="673950" y="1333360"/>
                </a:lnTo>
                <a:lnTo>
                  <a:pt x="675817" y="1331493"/>
                </a:lnTo>
                <a:lnTo>
                  <a:pt x="676275" y="1330375"/>
                </a:lnTo>
                <a:lnTo>
                  <a:pt x="676275" y="1327746"/>
                </a:lnTo>
                <a:close/>
              </a:path>
              <a:path w="4471034" h="2658110">
                <a:moveTo>
                  <a:pt x="676275" y="665594"/>
                </a:moveTo>
                <a:lnTo>
                  <a:pt x="675817" y="664476"/>
                </a:lnTo>
                <a:lnTo>
                  <a:pt x="673950" y="662622"/>
                </a:lnTo>
                <a:lnTo>
                  <a:pt x="672833" y="662152"/>
                </a:lnTo>
                <a:lnTo>
                  <a:pt x="670204" y="662152"/>
                </a:lnTo>
                <a:lnTo>
                  <a:pt x="669086" y="662622"/>
                </a:lnTo>
                <a:lnTo>
                  <a:pt x="667219" y="664476"/>
                </a:lnTo>
                <a:lnTo>
                  <a:pt x="666750" y="665594"/>
                </a:lnTo>
                <a:lnTo>
                  <a:pt x="666750" y="668235"/>
                </a:lnTo>
                <a:lnTo>
                  <a:pt x="667219" y="669353"/>
                </a:lnTo>
                <a:lnTo>
                  <a:pt x="669086" y="671207"/>
                </a:lnTo>
                <a:lnTo>
                  <a:pt x="670204" y="671677"/>
                </a:lnTo>
                <a:lnTo>
                  <a:pt x="672833" y="671677"/>
                </a:lnTo>
                <a:lnTo>
                  <a:pt x="673950" y="671207"/>
                </a:lnTo>
                <a:lnTo>
                  <a:pt x="675817" y="669353"/>
                </a:lnTo>
                <a:lnTo>
                  <a:pt x="676275" y="668235"/>
                </a:lnTo>
                <a:lnTo>
                  <a:pt x="676275" y="665594"/>
                </a:lnTo>
                <a:close/>
              </a:path>
              <a:path w="4471034" h="2658110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4471034" h="2658110">
                <a:moveTo>
                  <a:pt x="723900" y="1989886"/>
                </a:moveTo>
                <a:lnTo>
                  <a:pt x="723442" y="1988769"/>
                </a:lnTo>
                <a:lnTo>
                  <a:pt x="721575" y="1986915"/>
                </a:lnTo>
                <a:lnTo>
                  <a:pt x="720458" y="1986445"/>
                </a:lnTo>
                <a:lnTo>
                  <a:pt x="717829" y="1986445"/>
                </a:lnTo>
                <a:lnTo>
                  <a:pt x="716711" y="1986915"/>
                </a:lnTo>
                <a:lnTo>
                  <a:pt x="714844" y="1988769"/>
                </a:lnTo>
                <a:lnTo>
                  <a:pt x="714375" y="1989886"/>
                </a:lnTo>
                <a:lnTo>
                  <a:pt x="714375" y="1992528"/>
                </a:lnTo>
                <a:lnTo>
                  <a:pt x="714844" y="1993646"/>
                </a:lnTo>
                <a:lnTo>
                  <a:pt x="716711" y="1995500"/>
                </a:lnTo>
                <a:lnTo>
                  <a:pt x="717829" y="1995970"/>
                </a:lnTo>
                <a:lnTo>
                  <a:pt x="720458" y="1995970"/>
                </a:lnTo>
                <a:lnTo>
                  <a:pt x="721575" y="1995500"/>
                </a:lnTo>
                <a:lnTo>
                  <a:pt x="723442" y="1993646"/>
                </a:lnTo>
                <a:lnTo>
                  <a:pt x="723900" y="1992528"/>
                </a:lnTo>
                <a:lnTo>
                  <a:pt x="723900" y="1989886"/>
                </a:lnTo>
                <a:close/>
              </a:path>
              <a:path w="4471034" h="2658110">
                <a:moveTo>
                  <a:pt x="723900" y="1327746"/>
                </a:moveTo>
                <a:lnTo>
                  <a:pt x="723442" y="1326629"/>
                </a:lnTo>
                <a:lnTo>
                  <a:pt x="721575" y="1324762"/>
                </a:lnTo>
                <a:lnTo>
                  <a:pt x="720458" y="1324292"/>
                </a:lnTo>
                <a:lnTo>
                  <a:pt x="717829" y="1324292"/>
                </a:lnTo>
                <a:lnTo>
                  <a:pt x="716711" y="1324762"/>
                </a:lnTo>
                <a:lnTo>
                  <a:pt x="714844" y="1326629"/>
                </a:lnTo>
                <a:lnTo>
                  <a:pt x="714375" y="1327746"/>
                </a:lnTo>
                <a:lnTo>
                  <a:pt x="714375" y="1330375"/>
                </a:lnTo>
                <a:lnTo>
                  <a:pt x="714844" y="1331493"/>
                </a:lnTo>
                <a:lnTo>
                  <a:pt x="716711" y="1333360"/>
                </a:lnTo>
                <a:lnTo>
                  <a:pt x="717829" y="1333817"/>
                </a:lnTo>
                <a:lnTo>
                  <a:pt x="720458" y="1333817"/>
                </a:lnTo>
                <a:lnTo>
                  <a:pt x="721575" y="1333360"/>
                </a:lnTo>
                <a:lnTo>
                  <a:pt x="723442" y="1331493"/>
                </a:lnTo>
                <a:lnTo>
                  <a:pt x="723900" y="1330375"/>
                </a:lnTo>
                <a:lnTo>
                  <a:pt x="723900" y="1327746"/>
                </a:lnTo>
                <a:close/>
              </a:path>
              <a:path w="4471034" h="2658110">
                <a:moveTo>
                  <a:pt x="723900" y="665594"/>
                </a:moveTo>
                <a:lnTo>
                  <a:pt x="723442" y="664476"/>
                </a:lnTo>
                <a:lnTo>
                  <a:pt x="721575" y="662622"/>
                </a:lnTo>
                <a:lnTo>
                  <a:pt x="720458" y="662152"/>
                </a:lnTo>
                <a:lnTo>
                  <a:pt x="717829" y="662152"/>
                </a:lnTo>
                <a:lnTo>
                  <a:pt x="716711" y="662622"/>
                </a:lnTo>
                <a:lnTo>
                  <a:pt x="714844" y="664476"/>
                </a:lnTo>
                <a:lnTo>
                  <a:pt x="714375" y="665594"/>
                </a:lnTo>
                <a:lnTo>
                  <a:pt x="714375" y="668235"/>
                </a:lnTo>
                <a:lnTo>
                  <a:pt x="714844" y="669353"/>
                </a:lnTo>
                <a:lnTo>
                  <a:pt x="716711" y="671207"/>
                </a:lnTo>
                <a:lnTo>
                  <a:pt x="717829" y="671677"/>
                </a:lnTo>
                <a:lnTo>
                  <a:pt x="720458" y="671677"/>
                </a:lnTo>
                <a:lnTo>
                  <a:pt x="721575" y="671207"/>
                </a:lnTo>
                <a:lnTo>
                  <a:pt x="723442" y="669353"/>
                </a:lnTo>
                <a:lnTo>
                  <a:pt x="723900" y="668235"/>
                </a:lnTo>
                <a:lnTo>
                  <a:pt x="723900" y="665594"/>
                </a:lnTo>
                <a:close/>
              </a:path>
              <a:path w="4471034" h="2658110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4471034" h="2658110">
                <a:moveTo>
                  <a:pt x="771525" y="1989886"/>
                </a:moveTo>
                <a:lnTo>
                  <a:pt x="771067" y="1988769"/>
                </a:lnTo>
                <a:lnTo>
                  <a:pt x="769200" y="1986915"/>
                </a:lnTo>
                <a:lnTo>
                  <a:pt x="768083" y="1986445"/>
                </a:lnTo>
                <a:lnTo>
                  <a:pt x="765454" y="1986445"/>
                </a:lnTo>
                <a:lnTo>
                  <a:pt x="764336" y="1986915"/>
                </a:lnTo>
                <a:lnTo>
                  <a:pt x="762469" y="1988769"/>
                </a:lnTo>
                <a:lnTo>
                  <a:pt x="762000" y="1989886"/>
                </a:lnTo>
                <a:lnTo>
                  <a:pt x="762000" y="1992528"/>
                </a:lnTo>
                <a:lnTo>
                  <a:pt x="762469" y="1993646"/>
                </a:lnTo>
                <a:lnTo>
                  <a:pt x="764336" y="1995500"/>
                </a:lnTo>
                <a:lnTo>
                  <a:pt x="765454" y="1995970"/>
                </a:lnTo>
                <a:lnTo>
                  <a:pt x="768083" y="1995970"/>
                </a:lnTo>
                <a:lnTo>
                  <a:pt x="769200" y="1995500"/>
                </a:lnTo>
                <a:lnTo>
                  <a:pt x="771067" y="1993646"/>
                </a:lnTo>
                <a:lnTo>
                  <a:pt x="771525" y="1992528"/>
                </a:lnTo>
                <a:lnTo>
                  <a:pt x="771525" y="1989886"/>
                </a:lnTo>
                <a:close/>
              </a:path>
              <a:path w="4471034" h="2658110">
                <a:moveTo>
                  <a:pt x="771525" y="1327746"/>
                </a:moveTo>
                <a:lnTo>
                  <a:pt x="771067" y="1326629"/>
                </a:lnTo>
                <a:lnTo>
                  <a:pt x="769200" y="1324762"/>
                </a:lnTo>
                <a:lnTo>
                  <a:pt x="768083" y="1324292"/>
                </a:lnTo>
                <a:lnTo>
                  <a:pt x="765454" y="1324292"/>
                </a:lnTo>
                <a:lnTo>
                  <a:pt x="764336" y="1324762"/>
                </a:lnTo>
                <a:lnTo>
                  <a:pt x="762469" y="1326629"/>
                </a:lnTo>
                <a:lnTo>
                  <a:pt x="762000" y="1327746"/>
                </a:lnTo>
                <a:lnTo>
                  <a:pt x="762000" y="1330375"/>
                </a:lnTo>
                <a:lnTo>
                  <a:pt x="762469" y="1331493"/>
                </a:lnTo>
                <a:lnTo>
                  <a:pt x="764336" y="1333360"/>
                </a:lnTo>
                <a:lnTo>
                  <a:pt x="765454" y="1333817"/>
                </a:lnTo>
                <a:lnTo>
                  <a:pt x="768083" y="1333817"/>
                </a:lnTo>
                <a:lnTo>
                  <a:pt x="769200" y="1333360"/>
                </a:lnTo>
                <a:lnTo>
                  <a:pt x="771067" y="1331493"/>
                </a:lnTo>
                <a:lnTo>
                  <a:pt x="771525" y="1330375"/>
                </a:lnTo>
                <a:lnTo>
                  <a:pt x="771525" y="1327746"/>
                </a:lnTo>
                <a:close/>
              </a:path>
              <a:path w="4471034" h="2658110">
                <a:moveTo>
                  <a:pt x="771525" y="665594"/>
                </a:moveTo>
                <a:lnTo>
                  <a:pt x="771067" y="664476"/>
                </a:lnTo>
                <a:lnTo>
                  <a:pt x="769200" y="662622"/>
                </a:lnTo>
                <a:lnTo>
                  <a:pt x="768083" y="662152"/>
                </a:lnTo>
                <a:lnTo>
                  <a:pt x="765454" y="662152"/>
                </a:lnTo>
                <a:lnTo>
                  <a:pt x="764336" y="662622"/>
                </a:lnTo>
                <a:lnTo>
                  <a:pt x="762469" y="664476"/>
                </a:lnTo>
                <a:lnTo>
                  <a:pt x="762000" y="665594"/>
                </a:lnTo>
                <a:lnTo>
                  <a:pt x="762000" y="668235"/>
                </a:lnTo>
                <a:lnTo>
                  <a:pt x="762469" y="669353"/>
                </a:lnTo>
                <a:lnTo>
                  <a:pt x="764336" y="671207"/>
                </a:lnTo>
                <a:lnTo>
                  <a:pt x="765454" y="671677"/>
                </a:lnTo>
                <a:lnTo>
                  <a:pt x="768083" y="671677"/>
                </a:lnTo>
                <a:lnTo>
                  <a:pt x="769200" y="671207"/>
                </a:lnTo>
                <a:lnTo>
                  <a:pt x="771067" y="669353"/>
                </a:lnTo>
                <a:lnTo>
                  <a:pt x="771525" y="668235"/>
                </a:lnTo>
                <a:lnTo>
                  <a:pt x="771525" y="665594"/>
                </a:lnTo>
                <a:close/>
              </a:path>
              <a:path w="4471034" h="2658110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4471034" h="2658110">
                <a:moveTo>
                  <a:pt x="819150" y="1989886"/>
                </a:moveTo>
                <a:lnTo>
                  <a:pt x="818692" y="1988769"/>
                </a:lnTo>
                <a:lnTo>
                  <a:pt x="816825" y="1986915"/>
                </a:lnTo>
                <a:lnTo>
                  <a:pt x="815708" y="1986445"/>
                </a:lnTo>
                <a:lnTo>
                  <a:pt x="813079" y="1986445"/>
                </a:lnTo>
                <a:lnTo>
                  <a:pt x="811961" y="1986915"/>
                </a:lnTo>
                <a:lnTo>
                  <a:pt x="810094" y="1988769"/>
                </a:lnTo>
                <a:lnTo>
                  <a:pt x="809625" y="1989886"/>
                </a:lnTo>
                <a:lnTo>
                  <a:pt x="809625" y="1992528"/>
                </a:lnTo>
                <a:lnTo>
                  <a:pt x="810094" y="1993646"/>
                </a:lnTo>
                <a:lnTo>
                  <a:pt x="811961" y="1995500"/>
                </a:lnTo>
                <a:lnTo>
                  <a:pt x="813079" y="1995970"/>
                </a:lnTo>
                <a:lnTo>
                  <a:pt x="815708" y="1995970"/>
                </a:lnTo>
                <a:lnTo>
                  <a:pt x="816825" y="1995500"/>
                </a:lnTo>
                <a:lnTo>
                  <a:pt x="818692" y="1993646"/>
                </a:lnTo>
                <a:lnTo>
                  <a:pt x="819150" y="1992528"/>
                </a:lnTo>
                <a:lnTo>
                  <a:pt x="819150" y="1989886"/>
                </a:lnTo>
                <a:close/>
              </a:path>
              <a:path w="4471034" h="2658110">
                <a:moveTo>
                  <a:pt x="819150" y="1327746"/>
                </a:moveTo>
                <a:lnTo>
                  <a:pt x="818692" y="1326629"/>
                </a:lnTo>
                <a:lnTo>
                  <a:pt x="816825" y="1324762"/>
                </a:lnTo>
                <a:lnTo>
                  <a:pt x="815708" y="1324292"/>
                </a:lnTo>
                <a:lnTo>
                  <a:pt x="813079" y="1324292"/>
                </a:lnTo>
                <a:lnTo>
                  <a:pt x="811961" y="1324762"/>
                </a:lnTo>
                <a:lnTo>
                  <a:pt x="810094" y="1326629"/>
                </a:lnTo>
                <a:lnTo>
                  <a:pt x="809625" y="1327746"/>
                </a:lnTo>
                <a:lnTo>
                  <a:pt x="809625" y="1330375"/>
                </a:lnTo>
                <a:lnTo>
                  <a:pt x="810094" y="1331493"/>
                </a:lnTo>
                <a:lnTo>
                  <a:pt x="811961" y="1333360"/>
                </a:lnTo>
                <a:lnTo>
                  <a:pt x="813079" y="1333817"/>
                </a:lnTo>
                <a:lnTo>
                  <a:pt x="815708" y="1333817"/>
                </a:lnTo>
                <a:lnTo>
                  <a:pt x="816825" y="1333360"/>
                </a:lnTo>
                <a:lnTo>
                  <a:pt x="818692" y="1331493"/>
                </a:lnTo>
                <a:lnTo>
                  <a:pt x="819150" y="1330375"/>
                </a:lnTo>
                <a:lnTo>
                  <a:pt x="819150" y="1327746"/>
                </a:lnTo>
                <a:close/>
              </a:path>
              <a:path w="4471034" h="2658110">
                <a:moveTo>
                  <a:pt x="819150" y="665594"/>
                </a:moveTo>
                <a:lnTo>
                  <a:pt x="818692" y="664476"/>
                </a:lnTo>
                <a:lnTo>
                  <a:pt x="816825" y="662622"/>
                </a:lnTo>
                <a:lnTo>
                  <a:pt x="815708" y="662152"/>
                </a:lnTo>
                <a:lnTo>
                  <a:pt x="813079" y="662152"/>
                </a:lnTo>
                <a:lnTo>
                  <a:pt x="811961" y="662622"/>
                </a:lnTo>
                <a:lnTo>
                  <a:pt x="810094" y="664476"/>
                </a:lnTo>
                <a:lnTo>
                  <a:pt x="809625" y="665594"/>
                </a:lnTo>
                <a:lnTo>
                  <a:pt x="809625" y="668235"/>
                </a:lnTo>
                <a:lnTo>
                  <a:pt x="810094" y="669353"/>
                </a:lnTo>
                <a:lnTo>
                  <a:pt x="811961" y="671207"/>
                </a:lnTo>
                <a:lnTo>
                  <a:pt x="813079" y="671677"/>
                </a:lnTo>
                <a:lnTo>
                  <a:pt x="815708" y="671677"/>
                </a:lnTo>
                <a:lnTo>
                  <a:pt x="816825" y="671207"/>
                </a:lnTo>
                <a:lnTo>
                  <a:pt x="818692" y="669353"/>
                </a:lnTo>
                <a:lnTo>
                  <a:pt x="819150" y="668235"/>
                </a:lnTo>
                <a:lnTo>
                  <a:pt x="819150" y="665594"/>
                </a:lnTo>
                <a:close/>
              </a:path>
              <a:path w="4471034" h="2658110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4471034" h="2658110">
                <a:moveTo>
                  <a:pt x="866775" y="1989886"/>
                </a:moveTo>
                <a:lnTo>
                  <a:pt x="866317" y="1988769"/>
                </a:lnTo>
                <a:lnTo>
                  <a:pt x="864450" y="1986915"/>
                </a:lnTo>
                <a:lnTo>
                  <a:pt x="863333" y="1986445"/>
                </a:lnTo>
                <a:lnTo>
                  <a:pt x="860704" y="1986445"/>
                </a:lnTo>
                <a:lnTo>
                  <a:pt x="859586" y="1986915"/>
                </a:lnTo>
                <a:lnTo>
                  <a:pt x="857719" y="1988769"/>
                </a:lnTo>
                <a:lnTo>
                  <a:pt x="857250" y="1989886"/>
                </a:lnTo>
                <a:lnTo>
                  <a:pt x="857250" y="1992528"/>
                </a:lnTo>
                <a:lnTo>
                  <a:pt x="857719" y="1993646"/>
                </a:lnTo>
                <a:lnTo>
                  <a:pt x="859586" y="1995500"/>
                </a:lnTo>
                <a:lnTo>
                  <a:pt x="860704" y="1995970"/>
                </a:lnTo>
                <a:lnTo>
                  <a:pt x="863333" y="1995970"/>
                </a:lnTo>
                <a:lnTo>
                  <a:pt x="864450" y="1995500"/>
                </a:lnTo>
                <a:lnTo>
                  <a:pt x="866317" y="1993646"/>
                </a:lnTo>
                <a:lnTo>
                  <a:pt x="866775" y="1992528"/>
                </a:lnTo>
                <a:lnTo>
                  <a:pt x="866775" y="1989886"/>
                </a:lnTo>
                <a:close/>
              </a:path>
              <a:path w="4471034" h="2658110">
                <a:moveTo>
                  <a:pt x="866775" y="1327746"/>
                </a:moveTo>
                <a:lnTo>
                  <a:pt x="866317" y="1326629"/>
                </a:lnTo>
                <a:lnTo>
                  <a:pt x="864450" y="1324762"/>
                </a:lnTo>
                <a:lnTo>
                  <a:pt x="863333" y="1324292"/>
                </a:lnTo>
                <a:lnTo>
                  <a:pt x="860704" y="1324292"/>
                </a:lnTo>
                <a:lnTo>
                  <a:pt x="859586" y="1324762"/>
                </a:lnTo>
                <a:lnTo>
                  <a:pt x="857719" y="1326629"/>
                </a:lnTo>
                <a:lnTo>
                  <a:pt x="857250" y="1327746"/>
                </a:lnTo>
                <a:lnTo>
                  <a:pt x="857250" y="1330375"/>
                </a:lnTo>
                <a:lnTo>
                  <a:pt x="857719" y="1331493"/>
                </a:lnTo>
                <a:lnTo>
                  <a:pt x="859586" y="1333360"/>
                </a:lnTo>
                <a:lnTo>
                  <a:pt x="860704" y="1333817"/>
                </a:lnTo>
                <a:lnTo>
                  <a:pt x="863333" y="1333817"/>
                </a:lnTo>
                <a:lnTo>
                  <a:pt x="864450" y="1333360"/>
                </a:lnTo>
                <a:lnTo>
                  <a:pt x="866317" y="1331493"/>
                </a:lnTo>
                <a:lnTo>
                  <a:pt x="866775" y="1330375"/>
                </a:lnTo>
                <a:lnTo>
                  <a:pt x="866775" y="1327746"/>
                </a:lnTo>
                <a:close/>
              </a:path>
              <a:path w="4471034" h="2658110">
                <a:moveTo>
                  <a:pt x="866775" y="665594"/>
                </a:moveTo>
                <a:lnTo>
                  <a:pt x="866317" y="664476"/>
                </a:lnTo>
                <a:lnTo>
                  <a:pt x="864450" y="662622"/>
                </a:lnTo>
                <a:lnTo>
                  <a:pt x="863333" y="662152"/>
                </a:lnTo>
                <a:lnTo>
                  <a:pt x="860704" y="662152"/>
                </a:lnTo>
                <a:lnTo>
                  <a:pt x="859586" y="662622"/>
                </a:lnTo>
                <a:lnTo>
                  <a:pt x="857719" y="664476"/>
                </a:lnTo>
                <a:lnTo>
                  <a:pt x="857250" y="665594"/>
                </a:lnTo>
                <a:lnTo>
                  <a:pt x="857250" y="668235"/>
                </a:lnTo>
                <a:lnTo>
                  <a:pt x="857719" y="669353"/>
                </a:lnTo>
                <a:lnTo>
                  <a:pt x="859586" y="671207"/>
                </a:lnTo>
                <a:lnTo>
                  <a:pt x="860704" y="671677"/>
                </a:lnTo>
                <a:lnTo>
                  <a:pt x="863333" y="671677"/>
                </a:lnTo>
                <a:lnTo>
                  <a:pt x="864450" y="671207"/>
                </a:lnTo>
                <a:lnTo>
                  <a:pt x="866317" y="669353"/>
                </a:lnTo>
                <a:lnTo>
                  <a:pt x="866775" y="668235"/>
                </a:lnTo>
                <a:lnTo>
                  <a:pt x="866775" y="665594"/>
                </a:lnTo>
                <a:close/>
              </a:path>
              <a:path w="4471034" h="2658110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4471034" h="2658110">
                <a:moveTo>
                  <a:pt x="914400" y="1989886"/>
                </a:moveTo>
                <a:lnTo>
                  <a:pt x="913942" y="1988769"/>
                </a:lnTo>
                <a:lnTo>
                  <a:pt x="912075" y="1986915"/>
                </a:lnTo>
                <a:lnTo>
                  <a:pt x="910958" y="1986445"/>
                </a:lnTo>
                <a:lnTo>
                  <a:pt x="908329" y="1986445"/>
                </a:lnTo>
                <a:lnTo>
                  <a:pt x="907211" y="1986915"/>
                </a:lnTo>
                <a:lnTo>
                  <a:pt x="905344" y="1988769"/>
                </a:lnTo>
                <a:lnTo>
                  <a:pt x="904875" y="1989886"/>
                </a:lnTo>
                <a:lnTo>
                  <a:pt x="904875" y="1992528"/>
                </a:lnTo>
                <a:lnTo>
                  <a:pt x="905344" y="1993646"/>
                </a:lnTo>
                <a:lnTo>
                  <a:pt x="907211" y="1995500"/>
                </a:lnTo>
                <a:lnTo>
                  <a:pt x="908329" y="1995970"/>
                </a:lnTo>
                <a:lnTo>
                  <a:pt x="910958" y="1995970"/>
                </a:lnTo>
                <a:lnTo>
                  <a:pt x="912075" y="1995500"/>
                </a:lnTo>
                <a:lnTo>
                  <a:pt x="913942" y="1993646"/>
                </a:lnTo>
                <a:lnTo>
                  <a:pt x="914400" y="1992528"/>
                </a:lnTo>
                <a:lnTo>
                  <a:pt x="914400" y="1989886"/>
                </a:lnTo>
                <a:close/>
              </a:path>
              <a:path w="4471034" h="2658110">
                <a:moveTo>
                  <a:pt x="914400" y="1327746"/>
                </a:moveTo>
                <a:lnTo>
                  <a:pt x="913942" y="1326629"/>
                </a:lnTo>
                <a:lnTo>
                  <a:pt x="912075" y="1324762"/>
                </a:lnTo>
                <a:lnTo>
                  <a:pt x="910958" y="1324292"/>
                </a:lnTo>
                <a:lnTo>
                  <a:pt x="908329" y="1324292"/>
                </a:lnTo>
                <a:lnTo>
                  <a:pt x="907211" y="1324762"/>
                </a:lnTo>
                <a:lnTo>
                  <a:pt x="905344" y="1326629"/>
                </a:lnTo>
                <a:lnTo>
                  <a:pt x="904875" y="1327746"/>
                </a:lnTo>
                <a:lnTo>
                  <a:pt x="904875" y="1330375"/>
                </a:lnTo>
                <a:lnTo>
                  <a:pt x="905344" y="1331493"/>
                </a:lnTo>
                <a:lnTo>
                  <a:pt x="907211" y="1333360"/>
                </a:lnTo>
                <a:lnTo>
                  <a:pt x="908329" y="1333817"/>
                </a:lnTo>
                <a:lnTo>
                  <a:pt x="910958" y="1333817"/>
                </a:lnTo>
                <a:lnTo>
                  <a:pt x="912075" y="1333360"/>
                </a:lnTo>
                <a:lnTo>
                  <a:pt x="913942" y="1331493"/>
                </a:lnTo>
                <a:lnTo>
                  <a:pt x="914400" y="1330375"/>
                </a:lnTo>
                <a:lnTo>
                  <a:pt x="914400" y="1327746"/>
                </a:lnTo>
                <a:close/>
              </a:path>
              <a:path w="4471034" h="2658110">
                <a:moveTo>
                  <a:pt x="914400" y="665594"/>
                </a:moveTo>
                <a:lnTo>
                  <a:pt x="913942" y="664476"/>
                </a:lnTo>
                <a:lnTo>
                  <a:pt x="912075" y="662622"/>
                </a:lnTo>
                <a:lnTo>
                  <a:pt x="910958" y="662152"/>
                </a:lnTo>
                <a:lnTo>
                  <a:pt x="908329" y="662152"/>
                </a:lnTo>
                <a:lnTo>
                  <a:pt x="907211" y="662622"/>
                </a:lnTo>
                <a:lnTo>
                  <a:pt x="905344" y="664476"/>
                </a:lnTo>
                <a:lnTo>
                  <a:pt x="904875" y="665594"/>
                </a:lnTo>
                <a:lnTo>
                  <a:pt x="904875" y="668235"/>
                </a:lnTo>
                <a:lnTo>
                  <a:pt x="905344" y="669353"/>
                </a:lnTo>
                <a:lnTo>
                  <a:pt x="907211" y="671207"/>
                </a:lnTo>
                <a:lnTo>
                  <a:pt x="908329" y="671677"/>
                </a:lnTo>
                <a:lnTo>
                  <a:pt x="910958" y="671677"/>
                </a:lnTo>
                <a:lnTo>
                  <a:pt x="912075" y="671207"/>
                </a:lnTo>
                <a:lnTo>
                  <a:pt x="913942" y="669353"/>
                </a:lnTo>
                <a:lnTo>
                  <a:pt x="914400" y="668235"/>
                </a:lnTo>
                <a:lnTo>
                  <a:pt x="914400" y="665594"/>
                </a:lnTo>
                <a:close/>
              </a:path>
              <a:path w="4471034" h="2658110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4471034" h="2658110">
                <a:moveTo>
                  <a:pt x="962025" y="1989886"/>
                </a:moveTo>
                <a:lnTo>
                  <a:pt x="961567" y="1988769"/>
                </a:lnTo>
                <a:lnTo>
                  <a:pt x="959700" y="1986915"/>
                </a:lnTo>
                <a:lnTo>
                  <a:pt x="958583" y="1986445"/>
                </a:lnTo>
                <a:lnTo>
                  <a:pt x="955954" y="1986445"/>
                </a:lnTo>
                <a:lnTo>
                  <a:pt x="954836" y="1986915"/>
                </a:lnTo>
                <a:lnTo>
                  <a:pt x="952969" y="1988769"/>
                </a:lnTo>
                <a:lnTo>
                  <a:pt x="952500" y="1989886"/>
                </a:lnTo>
                <a:lnTo>
                  <a:pt x="952500" y="1992528"/>
                </a:lnTo>
                <a:lnTo>
                  <a:pt x="952969" y="1993646"/>
                </a:lnTo>
                <a:lnTo>
                  <a:pt x="954836" y="1995500"/>
                </a:lnTo>
                <a:lnTo>
                  <a:pt x="955954" y="1995970"/>
                </a:lnTo>
                <a:lnTo>
                  <a:pt x="958583" y="1995970"/>
                </a:lnTo>
                <a:lnTo>
                  <a:pt x="959700" y="1995500"/>
                </a:lnTo>
                <a:lnTo>
                  <a:pt x="961567" y="1993646"/>
                </a:lnTo>
                <a:lnTo>
                  <a:pt x="962025" y="1992528"/>
                </a:lnTo>
                <a:lnTo>
                  <a:pt x="962025" y="1989886"/>
                </a:lnTo>
                <a:close/>
              </a:path>
              <a:path w="4471034" h="2658110">
                <a:moveTo>
                  <a:pt x="962025" y="1327746"/>
                </a:moveTo>
                <a:lnTo>
                  <a:pt x="961567" y="1326629"/>
                </a:lnTo>
                <a:lnTo>
                  <a:pt x="959700" y="1324762"/>
                </a:lnTo>
                <a:lnTo>
                  <a:pt x="958583" y="1324292"/>
                </a:lnTo>
                <a:lnTo>
                  <a:pt x="955954" y="1324292"/>
                </a:lnTo>
                <a:lnTo>
                  <a:pt x="954836" y="1324762"/>
                </a:lnTo>
                <a:lnTo>
                  <a:pt x="952969" y="1326629"/>
                </a:lnTo>
                <a:lnTo>
                  <a:pt x="952500" y="1327746"/>
                </a:lnTo>
                <a:lnTo>
                  <a:pt x="952500" y="1330375"/>
                </a:lnTo>
                <a:lnTo>
                  <a:pt x="952969" y="1331493"/>
                </a:lnTo>
                <a:lnTo>
                  <a:pt x="954836" y="1333360"/>
                </a:lnTo>
                <a:lnTo>
                  <a:pt x="955954" y="1333817"/>
                </a:lnTo>
                <a:lnTo>
                  <a:pt x="958583" y="1333817"/>
                </a:lnTo>
                <a:lnTo>
                  <a:pt x="959700" y="1333360"/>
                </a:lnTo>
                <a:lnTo>
                  <a:pt x="961567" y="1331493"/>
                </a:lnTo>
                <a:lnTo>
                  <a:pt x="962025" y="1330375"/>
                </a:lnTo>
                <a:lnTo>
                  <a:pt x="962025" y="1327746"/>
                </a:lnTo>
                <a:close/>
              </a:path>
              <a:path w="4471034" h="2658110">
                <a:moveTo>
                  <a:pt x="962025" y="665594"/>
                </a:moveTo>
                <a:lnTo>
                  <a:pt x="961567" y="664476"/>
                </a:lnTo>
                <a:lnTo>
                  <a:pt x="959700" y="662622"/>
                </a:lnTo>
                <a:lnTo>
                  <a:pt x="958583" y="662152"/>
                </a:lnTo>
                <a:lnTo>
                  <a:pt x="955954" y="662152"/>
                </a:lnTo>
                <a:lnTo>
                  <a:pt x="954836" y="662622"/>
                </a:lnTo>
                <a:lnTo>
                  <a:pt x="952969" y="664476"/>
                </a:lnTo>
                <a:lnTo>
                  <a:pt x="952500" y="665594"/>
                </a:lnTo>
                <a:lnTo>
                  <a:pt x="952500" y="668235"/>
                </a:lnTo>
                <a:lnTo>
                  <a:pt x="952969" y="669353"/>
                </a:lnTo>
                <a:lnTo>
                  <a:pt x="954836" y="671207"/>
                </a:lnTo>
                <a:lnTo>
                  <a:pt x="955954" y="671677"/>
                </a:lnTo>
                <a:lnTo>
                  <a:pt x="958583" y="671677"/>
                </a:lnTo>
                <a:lnTo>
                  <a:pt x="959700" y="671207"/>
                </a:lnTo>
                <a:lnTo>
                  <a:pt x="961567" y="669353"/>
                </a:lnTo>
                <a:lnTo>
                  <a:pt x="962025" y="668235"/>
                </a:lnTo>
                <a:lnTo>
                  <a:pt x="962025" y="665594"/>
                </a:lnTo>
                <a:close/>
              </a:path>
              <a:path w="4471034" h="2658110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4471034" h="2658110">
                <a:moveTo>
                  <a:pt x="1009650" y="1989886"/>
                </a:moveTo>
                <a:lnTo>
                  <a:pt x="1009192" y="1988769"/>
                </a:lnTo>
                <a:lnTo>
                  <a:pt x="1007325" y="1986915"/>
                </a:lnTo>
                <a:lnTo>
                  <a:pt x="1006208" y="1986445"/>
                </a:lnTo>
                <a:lnTo>
                  <a:pt x="1003579" y="1986445"/>
                </a:lnTo>
                <a:lnTo>
                  <a:pt x="1002461" y="1986915"/>
                </a:lnTo>
                <a:lnTo>
                  <a:pt x="1000594" y="1988769"/>
                </a:lnTo>
                <a:lnTo>
                  <a:pt x="1000125" y="1989886"/>
                </a:lnTo>
                <a:lnTo>
                  <a:pt x="1000125" y="1992528"/>
                </a:lnTo>
                <a:lnTo>
                  <a:pt x="1000594" y="1993646"/>
                </a:lnTo>
                <a:lnTo>
                  <a:pt x="1002461" y="1995500"/>
                </a:lnTo>
                <a:lnTo>
                  <a:pt x="1003579" y="1995970"/>
                </a:lnTo>
                <a:lnTo>
                  <a:pt x="1006208" y="1995970"/>
                </a:lnTo>
                <a:lnTo>
                  <a:pt x="1007325" y="1995500"/>
                </a:lnTo>
                <a:lnTo>
                  <a:pt x="1009192" y="1993646"/>
                </a:lnTo>
                <a:lnTo>
                  <a:pt x="1009650" y="1992528"/>
                </a:lnTo>
                <a:lnTo>
                  <a:pt x="1009650" y="1989886"/>
                </a:lnTo>
                <a:close/>
              </a:path>
              <a:path w="4471034" h="2658110">
                <a:moveTo>
                  <a:pt x="1009650" y="1327746"/>
                </a:moveTo>
                <a:lnTo>
                  <a:pt x="1009192" y="1326629"/>
                </a:lnTo>
                <a:lnTo>
                  <a:pt x="1007325" y="1324762"/>
                </a:lnTo>
                <a:lnTo>
                  <a:pt x="1006208" y="1324292"/>
                </a:lnTo>
                <a:lnTo>
                  <a:pt x="1003579" y="1324292"/>
                </a:lnTo>
                <a:lnTo>
                  <a:pt x="1002461" y="1324762"/>
                </a:lnTo>
                <a:lnTo>
                  <a:pt x="1000594" y="1326629"/>
                </a:lnTo>
                <a:lnTo>
                  <a:pt x="1000125" y="1327746"/>
                </a:lnTo>
                <a:lnTo>
                  <a:pt x="1000125" y="1330375"/>
                </a:lnTo>
                <a:lnTo>
                  <a:pt x="1000594" y="1331493"/>
                </a:lnTo>
                <a:lnTo>
                  <a:pt x="1002461" y="1333360"/>
                </a:lnTo>
                <a:lnTo>
                  <a:pt x="1003579" y="1333817"/>
                </a:lnTo>
                <a:lnTo>
                  <a:pt x="1006208" y="1333817"/>
                </a:lnTo>
                <a:lnTo>
                  <a:pt x="1007325" y="1333360"/>
                </a:lnTo>
                <a:lnTo>
                  <a:pt x="1009192" y="1331493"/>
                </a:lnTo>
                <a:lnTo>
                  <a:pt x="1009650" y="1330375"/>
                </a:lnTo>
                <a:lnTo>
                  <a:pt x="1009650" y="1327746"/>
                </a:lnTo>
                <a:close/>
              </a:path>
              <a:path w="4471034" h="2658110">
                <a:moveTo>
                  <a:pt x="1009650" y="665594"/>
                </a:moveTo>
                <a:lnTo>
                  <a:pt x="1009192" y="664476"/>
                </a:lnTo>
                <a:lnTo>
                  <a:pt x="1007325" y="662622"/>
                </a:lnTo>
                <a:lnTo>
                  <a:pt x="1006208" y="662152"/>
                </a:lnTo>
                <a:lnTo>
                  <a:pt x="1003579" y="662152"/>
                </a:lnTo>
                <a:lnTo>
                  <a:pt x="1002461" y="662622"/>
                </a:lnTo>
                <a:lnTo>
                  <a:pt x="1000594" y="664476"/>
                </a:lnTo>
                <a:lnTo>
                  <a:pt x="1000125" y="665594"/>
                </a:lnTo>
                <a:lnTo>
                  <a:pt x="1000125" y="668235"/>
                </a:lnTo>
                <a:lnTo>
                  <a:pt x="1000594" y="669353"/>
                </a:lnTo>
                <a:lnTo>
                  <a:pt x="1002461" y="671207"/>
                </a:lnTo>
                <a:lnTo>
                  <a:pt x="1003579" y="671677"/>
                </a:lnTo>
                <a:lnTo>
                  <a:pt x="1006208" y="671677"/>
                </a:lnTo>
                <a:lnTo>
                  <a:pt x="1007325" y="671207"/>
                </a:lnTo>
                <a:lnTo>
                  <a:pt x="1009192" y="669353"/>
                </a:lnTo>
                <a:lnTo>
                  <a:pt x="1009650" y="668235"/>
                </a:lnTo>
                <a:lnTo>
                  <a:pt x="1009650" y="665594"/>
                </a:lnTo>
                <a:close/>
              </a:path>
              <a:path w="4471034" h="2658110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4471034" h="2658110">
                <a:moveTo>
                  <a:pt x="1057275" y="1989886"/>
                </a:moveTo>
                <a:lnTo>
                  <a:pt x="1056817" y="1988769"/>
                </a:lnTo>
                <a:lnTo>
                  <a:pt x="1054950" y="1986915"/>
                </a:lnTo>
                <a:lnTo>
                  <a:pt x="1053833" y="1986445"/>
                </a:lnTo>
                <a:lnTo>
                  <a:pt x="1051204" y="1986445"/>
                </a:lnTo>
                <a:lnTo>
                  <a:pt x="1050086" y="1986915"/>
                </a:lnTo>
                <a:lnTo>
                  <a:pt x="1048219" y="1988769"/>
                </a:lnTo>
                <a:lnTo>
                  <a:pt x="1047750" y="1989886"/>
                </a:lnTo>
                <a:lnTo>
                  <a:pt x="1047750" y="1992528"/>
                </a:lnTo>
                <a:lnTo>
                  <a:pt x="1048219" y="1993646"/>
                </a:lnTo>
                <a:lnTo>
                  <a:pt x="1050086" y="1995500"/>
                </a:lnTo>
                <a:lnTo>
                  <a:pt x="1051204" y="1995970"/>
                </a:lnTo>
                <a:lnTo>
                  <a:pt x="1053833" y="1995970"/>
                </a:lnTo>
                <a:lnTo>
                  <a:pt x="1054950" y="1995500"/>
                </a:lnTo>
                <a:lnTo>
                  <a:pt x="1056817" y="1993646"/>
                </a:lnTo>
                <a:lnTo>
                  <a:pt x="1057275" y="1992528"/>
                </a:lnTo>
                <a:lnTo>
                  <a:pt x="1057275" y="1989886"/>
                </a:lnTo>
                <a:close/>
              </a:path>
              <a:path w="4471034" h="2658110">
                <a:moveTo>
                  <a:pt x="1057275" y="1327746"/>
                </a:moveTo>
                <a:lnTo>
                  <a:pt x="1056817" y="1326629"/>
                </a:lnTo>
                <a:lnTo>
                  <a:pt x="1054950" y="1324762"/>
                </a:lnTo>
                <a:lnTo>
                  <a:pt x="1053833" y="1324292"/>
                </a:lnTo>
                <a:lnTo>
                  <a:pt x="1051204" y="1324292"/>
                </a:lnTo>
                <a:lnTo>
                  <a:pt x="1050086" y="1324762"/>
                </a:lnTo>
                <a:lnTo>
                  <a:pt x="1048219" y="1326629"/>
                </a:lnTo>
                <a:lnTo>
                  <a:pt x="1047750" y="1327746"/>
                </a:lnTo>
                <a:lnTo>
                  <a:pt x="1047750" y="1330375"/>
                </a:lnTo>
                <a:lnTo>
                  <a:pt x="1048219" y="1331493"/>
                </a:lnTo>
                <a:lnTo>
                  <a:pt x="1050086" y="1333360"/>
                </a:lnTo>
                <a:lnTo>
                  <a:pt x="1051204" y="1333817"/>
                </a:lnTo>
                <a:lnTo>
                  <a:pt x="1053833" y="1333817"/>
                </a:lnTo>
                <a:lnTo>
                  <a:pt x="1054950" y="1333360"/>
                </a:lnTo>
                <a:lnTo>
                  <a:pt x="1056817" y="1331493"/>
                </a:lnTo>
                <a:lnTo>
                  <a:pt x="1057275" y="1330375"/>
                </a:lnTo>
                <a:lnTo>
                  <a:pt x="1057275" y="1327746"/>
                </a:lnTo>
                <a:close/>
              </a:path>
              <a:path w="4471034" h="2658110">
                <a:moveTo>
                  <a:pt x="1057275" y="665594"/>
                </a:moveTo>
                <a:lnTo>
                  <a:pt x="1056817" y="664476"/>
                </a:lnTo>
                <a:lnTo>
                  <a:pt x="1054950" y="662622"/>
                </a:lnTo>
                <a:lnTo>
                  <a:pt x="1053833" y="662152"/>
                </a:lnTo>
                <a:lnTo>
                  <a:pt x="1051204" y="662152"/>
                </a:lnTo>
                <a:lnTo>
                  <a:pt x="1050086" y="662622"/>
                </a:lnTo>
                <a:lnTo>
                  <a:pt x="1048219" y="664476"/>
                </a:lnTo>
                <a:lnTo>
                  <a:pt x="1047750" y="665594"/>
                </a:lnTo>
                <a:lnTo>
                  <a:pt x="1047750" y="668235"/>
                </a:lnTo>
                <a:lnTo>
                  <a:pt x="1048219" y="669353"/>
                </a:lnTo>
                <a:lnTo>
                  <a:pt x="1050086" y="671207"/>
                </a:lnTo>
                <a:lnTo>
                  <a:pt x="1051204" y="671677"/>
                </a:lnTo>
                <a:lnTo>
                  <a:pt x="1053833" y="671677"/>
                </a:lnTo>
                <a:lnTo>
                  <a:pt x="1054950" y="671207"/>
                </a:lnTo>
                <a:lnTo>
                  <a:pt x="1056817" y="669353"/>
                </a:lnTo>
                <a:lnTo>
                  <a:pt x="1057275" y="668235"/>
                </a:lnTo>
                <a:lnTo>
                  <a:pt x="1057275" y="665594"/>
                </a:lnTo>
                <a:close/>
              </a:path>
              <a:path w="4471034" h="2658110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4471034" h="2658110">
                <a:moveTo>
                  <a:pt x="1104900" y="1989886"/>
                </a:moveTo>
                <a:lnTo>
                  <a:pt x="1104442" y="1988769"/>
                </a:lnTo>
                <a:lnTo>
                  <a:pt x="1102575" y="1986915"/>
                </a:lnTo>
                <a:lnTo>
                  <a:pt x="1101458" y="1986445"/>
                </a:lnTo>
                <a:lnTo>
                  <a:pt x="1098829" y="1986445"/>
                </a:lnTo>
                <a:lnTo>
                  <a:pt x="1097711" y="1986915"/>
                </a:lnTo>
                <a:lnTo>
                  <a:pt x="1095844" y="1988769"/>
                </a:lnTo>
                <a:lnTo>
                  <a:pt x="1095375" y="1989886"/>
                </a:lnTo>
                <a:lnTo>
                  <a:pt x="1095375" y="1992528"/>
                </a:lnTo>
                <a:lnTo>
                  <a:pt x="1095844" y="1993646"/>
                </a:lnTo>
                <a:lnTo>
                  <a:pt x="1097711" y="1995500"/>
                </a:lnTo>
                <a:lnTo>
                  <a:pt x="1098829" y="1995970"/>
                </a:lnTo>
                <a:lnTo>
                  <a:pt x="1101458" y="1995970"/>
                </a:lnTo>
                <a:lnTo>
                  <a:pt x="1102575" y="1995500"/>
                </a:lnTo>
                <a:lnTo>
                  <a:pt x="1104442" y="1993646"/>
                </a:lnTo>
                <a:lnTo>
                  <a:pt x="1104900" y="1992528"/>
                </a:lnTo>
                <a:lnTo>
                  <a:pt x="1104900" y="1989886"/>
                </a:lnTo>
                <a:close/>
              </a:path>
              <a:path w="4471034" h="2658110">
                <a:moveTo>
                  <a:pt x="1104900" y="1327746"/>
                </a:moveTo>
                <a:lnTo>
                  <a:pt x="1104442" y="1326629"/>
                </a:lnTo>
                <a:lnTo>
                  <a:pt x="1102575" y="1324762"/>
                </a:lnTo>
                <a:lnTo>
                  <a:pt x="1101458" y="1324292"/>
                </a:lnTo>
                <a:lnTo>
                  <a:pt x="1098829" y="1324292"/>
                </a:lnTo>
                <a:lnTo>
                  <a:pt x="1097711" y="1324762"/>
                </a:lnTo>
                <a:lnTo>
                  <a:pt x="1095844" y="1326629"/>
                </a:lnTo>
                <a:lnTo>
                  <a:pt x="1095375" y="1327746"/>
                </a:lnTo>
                <a:lnTo>
                  <a:pt x="1095375" y="1330375"/>
                </a:lnTo>
                <a:lnTo>
                  <a:pt x="1095844" y="1331493"/>
                </a:lnTo>
                <a:lnTo>
                  <a:pt x="1097711" y="1333360"/>
                </a:lnTo>
                <a:lnTo>
                  <a:pt x="1098829" y="1333817"/>
                </a:lnTo>
                <a:lnTo>
                  <a:pt x="1101458" y="1333817"/>
                </a:lnTo>
                <a:lnTo>
                  <a:pt x="1102575" y="1333360"/>
                </a:lnTo>
                <a:lnTo>
                  <a:pt x="1104442" y="1331493"/>
                </a:lnTo>
                <a:lnTo>
                  <a:pt x="1104900" y="1330375"/>
                </a:lnTo>
                <a:lnTo>
                  <a:pt x="1104900" y="1327746"/>
                </a:lnTo>
                <a:close/>
              </a:path>
              <a:path w="4471034" h="2658110">
                <a:moveTo>
                  <a:pt x="1104900" y="665594"/>
                </a:moveTo>
                <a:lnTo>
                  <a:pt x="1104442" y="664476"/>
                </a:lnTo>
                <a:lnTo>
                  <a:pt x="1102575" y="662622"/>
                </a:lnTo>
                <a:lnTo>
                  <a:pt x="1101458" y="662152"/>
                </a:lnTo>
                <a:lnTo>
                  <a:pt x="1098829" y="662152"/>
                </a:lnTo>
                <a:lnTo>
                  <a:pt x="1097711" y="662622"/>
                </a:lnTo>
                <a:lnTo>
                  <a:pt x="1095844" y="664476"/>
                </a:lnTo>
                <a:lnTo>
                  <a:pt x="1095375" y="665594"/>
                </a:lnTo>
                <a:lnTo>
                  <a:pt x="1095375" y="668235"/>
                </a:lnTo>
                <a:lnTo>
                  <a:pt x="1095844" y="669353"/>
                </a:lnTo>
                <a:lnTo>
                  <a:pt x="1097711" y="671207"/>
                </a:lnTo>
                <a:lnTo>
                  <a:pt x="1098829" y="671677"/>
                </a:lnTo>
                <a:lnTo>
                  <a:pt x="1101458" y="671677"/>
                </a:lnTo>
                <a:lnTo>
                  <a:pt x="1102575" y="671207"/>
                </a:lnTo>
                <a:lnTo>
                  <a:pt x="1104442" y="669353"/>
                </a:lnTo>
                <a:lnTo>
                  <a:pt x="1104900" y="668235"/>
                </a:lnTo>
                <a:lnTo>
                  <a:pt x="1104900" y="665594"/>
                </a:lnTo>
                <a:close/>
              </a:path>
              <a:path w="4471034" h="2658110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4471034" h="2658110">
                <a:moveTo>
                  <a:pt x="1152525" y="1989886"/>
                </a:moveTo>
                <a:lnTo>
                  <a:pt x="1152067" y="1988769"/>
                </a:lnTo>
                <a:lnTo>
                  <a:pt x="1150200" y="1986915"/>
                </a:lnTo>
                <a:lnTo>
                  <a:pt x="1149083" y="1986445"/>
                </a:lnTo>
                <a:lnTo>
                  <a:pt x="1146454" y="1986445"/>
                </a:lnTo>
                <a:lnTo>
                  <a:pt x="1145336" y="1986915"/>
                </a:lnTo>
                <a:lnTo>
                  <a:pt x="1143469" y="1988769"/>
                </a:lnTo>
                <a:lnTo>
                  <a:pt x="1143000" y="1989886"/>
                </a:lnTo>
                <a:lnTo>
                  <a:pt x="1143000" y="1992528"/>
                </a:lnTo>
                <a:lnTo>
                  <a:pt x="1143469" y="1993646"/>
                </a:lnTo>
                <a:lnTo>
                  <a:pt x="1145336" y="1995500"/>
                </a:lnTo>
                <a:lnTo>
                  <a:pt x="1146454" y="1995970"/>
                </a:lnTo>
                <a:lnTo>
                  <a:pt x="1149083" y="1995970"/>
                </a:lnTo>
                <a:lnTo>
                  <a:pt x="1150200" y="1995500"/>
                </a:lnTo>
                <a:lnTo>
                  <a:pt x="1152067" y="1993646"/>
                </a:lnTo>
                <a:lnTo>
                  <a:pt x="1152525" y="1992528"/>
                </a:lnTo>
                <a:lnTo>
                  <a:pt x="1152525" y="1989886"/>
                </a:lnTo>
                <a:close/>
              </a:path>
              <a:path w="4471034" h="2658110">
                <a:moveTo>
                  <a:pt x="1152525" y="1327746"/>
                </a:moveTo>
                <a:lnTo>
                  <a:pt x="1152067" y="1326629"/>
                </a:lnTo>
                <a:lnTo>
                  <a:pt x="1150200" y="1324762"/>
                </a:lnTo>
                <a:lnTo>
                  <a:pt x="1149083" y="1324292"/>
                </a:lnTo>
                <a:lnTo>
                  <a:pt x="1146454" y="1324292"/>
                </a:lnTo>
                <a:lnTo>
                  <a:pt x="1145336" y="1324762"/>
                </a:lnTo>
                <a:lnTo>
                  <a:pt x="1143469" y="1326629"/>
                </a:lnTo>
                <a:lnTo>
                  <a:pt x="1143000" y="1327746"/>
                </a:lnTo>
                <a:lnTo>
                  <a:pt x="1143000" y="1330375"/>
                </a:lnTo>
                <a:lnTo>
                  <a:pt x="1143469" y="1331493"/>
                </a:lnTo>
                <a:lnTo>
                  <a:pt x="1145336" y="1333360"/>
                </a:lnTo>
                <a:lnTo>
                  <a:pt x="1146454" y="1333817"/>
                </a:lnTo>
                <a:lnTo>
                  <a:pt x="1149083" y="1333817"/>
                </a:lnTo>
                <a:lnTo>
                  <a:pt x="1150200" y="1333360"/>
                </a:lnTo>
                <a:lnTo>
                  <a:pt x="1152067" y="1331493"/>
                </a:lnTo>
                <a:lnTo>
                  <a:pt x="1152525" y="1330375"/>
                </a:lnTo>
                <a:lnTo>
                  <a:pt x="1152525" y="1327746"/>
                </a:lnTo>
                <a:close/>
              </a:path>
              <a:path w="4471034" h="2658110">
                <a:moveTo>
                  <a:pt x="1152525" y="665594"/>
                </a:moveTo>
                <a:lnTo>
                  <a:pt x="1152067" y="664476"/>
                </a:lnTo>
                <a:lnTo>
                  <a:pt x="1150200" y="662622"/>
                </a:lnTo>
                <a:lnTo>
                  <a:pt x="1149083" y="662152"/>
                </a:lnTo>
                <a:lnTo>
                  <a:pt x="1146454" y="662152"/>
                </a:lnTo>
                <a:lnTo>
                  <a:pt x="1145336" y="662622"/>
                </a:lnTo>
                <a:lnTo>
                  <a:pt x="1143469" y="664476"/>
                </a:lnTo>
                <a:lnTo>
                  <a:pt x="1143000" y="665594"/>
                </a:lnTo>
                <a:lnTo>
                  <a:pt x="1143000" y="668235"/>
                </a:lnTo>
                <a:lnTo>
                  <a:pt x="1143469" y="669353"/>
                </a:lnTo>
                <a:lnTo>
                  <a:pt x="1145336" y="671207"/>
                </a:lnTo>
                <a:lnTo>
                  <a:pt x="1146454" y="671677"/>
                </a:lnTo>
                <a:lnTo>
                  <a:pt x="1149083" y="671677"/>
                </a:lnTo>
                <a:lnTo>
                  <a:pt x="1150200" y="671207"/>
                </a:lnTo>
                <a:lnTo>
                  <a:pt x="1152067" y="669353"/>
                </a:lnTo>
                <a:lnTo>
                  <a:pt x="1152525" y="668235"/>
                </a:lnTo>
                <a:lnTo>
                  <a:pt x="1152525" y="665594"/>
                </a:lnTo>
                <a:close/>
              </a:path>
              <a:path w="4471034" h="2658110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4471034" h="2658110">
                <a:moveTo>
                  <a:pt x="1200150" y="1989886"/>
                </a:moveTo>
                <a:lnTo>
                  <a:pt x="1199692" y="1988769"/>
                </a:lnTo>
                <a:lnTo>
                  <a:pt x="1197825" y="1986915"/>
                </a:lnTo>
                <a:lnTo>
                  <a:pt x="1196708" y="1986445"/>
                </a:lnTo>
                <a:lnTo>
                  <a:pt x="1194079" y="1986445"/>
                </a:lnTo>
                <a:lnTo>
                  <a:pt x="1192961" y="1986915"/>
                </a:lnTo>
                <a:lnTo>
                  <a:pt x="1191094" y="1988769"/>
                </a:lnTo>
                <a:lnTo>
                  <a:pt x="1190625" y="1989886"/>
                </a:lnTo>
                <a:lnTo>
                  <a:pt x="1190625" y="1992528"/>
                </a:lnTo>
                <a:lnTo>
                  <a:pt x="1191094" y="1993646"/>
                </a:lnTo>
                <a:lnTo>
                  <a:pt x="1192961" y="1995500"/>
                </a:lnTo>
                <a:lnTo>
                  <a:pt x="1194079" y="1995970"/>
                </a:lnTo>
                <a:lnTo>
                  <a:pt x="1196708" y="1995970"/>
                </a:lnTo>
                <a:lnTo>
                  <a:pt x="1197825" y="1995500"/>
                </a:lnTo>
                <a:lnTo>
                  <a:pt x="1199692" y="1993646"/>
                </a:lnTo>
                <a:lnTo>
                  <a:pt x="1200150" y="1992528"/>
                </a:lnTo>
                <a:lnTo>
                  <a:pt x="1200150" y="1989886"/>
                </a:lnTo>
                <a:close/>
              </a:path>
              <a:path w="4471034" h="2658110">
                <a:moveTo>
                  <a:pt x="1200150" y="1327746"/>
                </a:moveTo>
                <a:lnTo>
                  <a:pt x="1199692" y="1326629"/>
                </a:lnTo>
                <a:lnTo>
                  <a:pt x="1197825" y="1324762"/>
                </a:lnTo>
                <a:lnTo>
                  <a:pt x="1196708" y="1324292"/>
                </a:lnTo>
                <a:lnTo>
                  <a:pt x="1194079" y="1324292"/>
                </a:lnTo>
                <a:lnTo>
                  <a:pt x="1192961" y="1324762"/>
                </a:lnTo>
                <a:lnTo>
                  <a:pt x="1191094" y="1326629"/>
                </a:lnTo>
                <a:lnTo>
                  <a:pt x="1190625" y="1327746"/>
                </a:lnTo>
                <a:lnTo>
                  <a:pt x="1190625" y="1330375"/>
                </a:lnTo>
                <a:lnTo>
                  <a:pt x="1191094" y="1331493"/>
                </a:lnTo>
                <a:lnTo>
                  <a:pt x="1192961" y="1333360"/>
                </a:lnTo>
                <a:lnTo>
                  <a:pt x="1194079" y="1333817"/>
                </a:lnTo>
                <a:lnTo>
                  <a:pt x="1196708" y="1333817"/>
                </a:lnTo>
                <a:lnTo>
                  <a:pt x="1197825" y="1333360"/>
                </a:lnTo>
                <a:lnTo>
                  <a:pt x="1199692" y="1331493"/>
                </a:lnTo>
                <a:lnTo>
                  <a:pt x="1200150" y="1330375"/>
                </a:lnTo>
                <a:lnTo>
                  <a:pt x="1200150" y="1327746"/>
                </a:lnTo>
                <a:close/>
              </a:path>
              <a:path w="4471034" h="2658110">
                <a:moveTo>
                  <a:pt x="1200150" y="665594"/>
                </a:moveTo>
                <a:lnTo>
                  <a:pt x="1199692" y="664476"/>
                </a:lnTo>
                <a:lnTo>
                  <a:pt x="1197825" y="662622"/>
                </a:lnTo>
                <a:lnTo>
                  <a:pt x="1196708" y="662152"/>
                </a:lnTo>
                <a:lnTo>
                  <a:pt x="1194079" y="662152"/>
                </a:lnTo>
                <a:lnTo>
                  <a:pt x="1192961" y="662622"/>
                </a:lnTo>
                <a:lnTo>
                  <a:pt x="1191094" y="664476"/>
                </a:lnTo>
                <a:lnTo>
                  <a:pt x="1190625" y="665594"/>
                </a:lnTo>
                <a:lnTo>
                  <a:pt x="1190625" y="668235"/>
                </a:lnTo>
                <a:lnTo>
                  <a:pt x="1191094" y="669353"/>
                </a:lnTo>
                <a:lnTo>
                  <a:pt x="1192961" y="671207"/>
                </a:lnTo>
                <a:lnTo>
                  <a:pt x="1194079" y="671677"/>
                </a:lnTo>
                <a:lnTo>
                  <a:pt x="1196708" y="671677"/>
                </a:lnTo>
                <a:lnTo>
                  <a:pt x="1197825" y="671207"/>
                </a:lnTo>
                <a:lnTo>
                  <a:pt x="1199692" y="669353"/>
                </a:lnTo>
                <a:lnTo>
                  <a:pt x="1200150" y="668235"/>
                </a:lnTo>
                <a:lnTo>
                  <a:pt x="1200150" y="665594"/>
                </a:lnTo>
                <a:close/>
              </a:path>
              <a:path w="4471034" h="2658110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4471034" h="2658110">
                <a:moveTo>
                  <a:pt x="1247775" y="1989886"/>
                </a:moveTo>
                <a:lnTo>
                  <a:pt x="1247317" y="1988769"/>
                </a:lnTo>
                <a:lnTo>
                  <a:pt x="1245450" y="1986915"/>
                </a:lnTo>
                <a:lnTo>
                  <a:pt x="1244333" y="1986445"/>
                </a:lnTo>
                <a:lnTo>
                  <a:pt x="1241704" y="1986445"/>
                </a:lnTo>
                <a:lnTo>
                  <a:pt x="1240586" y="1986915"/>
                </a:lnTo>
                <a:lnTo>
                  <a:pt x="1238719" y="1988769"/>
                </a:lnTo>
                <a:lnTo>
                  <a:pt x="1238250" y="1989886"/>
                </a:lnTo>
                <a:lnTo>
                  <a:pt x="1238250" y="1992528"/>
                </a:lnTo>
                <a:lnTo>
                  <a:pt x="1238719" y="1993646"/>
                </a:lnTo>
                <a:lnTo>
                  <a:pt x="1240586" y="1995500"/>
                </a:lnTo>
                <a:lnTo>
                  <a:pt x="1241704" y="1995970"/>
                </a:lnTo>
                <a:lnTo>
                  <a:pt x="1244333" y="1995970"/>
                </a:lnTo>
                <a:lnTo>
                  <a:pt x="1245450" y="1995500"/>
                </a:lnTo>
                <a:lnTo>
                  <a:pt x="1247317" y="1993646"/>
                </a:lnTo>
                <a:lnTo>
                  <a:pt x="1247775" y="1992528"/>
                </a:lnTo>
                <a:lnTo>
                  <a:pt x="1247775" y="1989886"/>
                </a:lnTo>
                <a:close/>
              </a:path>
              <a:path w="4471034" h="2658110">
                <a:moveTo>
                  <a:pt x="1247775" y="1327746"/>
                </a:moveTo>
                <a:lnTo>
                  <a:pt x="1247317" y="1326629"/>
                </a:lnTo>
                <a:lnTo>
                  <a:pt x="1245450" y="1324762"/>
                </a:lnTo>
                <a:lnTo>
                  <a:pt x="1244333" y="1324292"/>
                </a:lnTo>
                <a:lnTo>
                  <a:pt x="1241704" y="1324292"/>
                </a:lnTo>
                <a:lnTo>
                  <a:pt x="1240586" y="1324762"/>
                </a:lnTo>
                <a:lnTo>
                  <a:pt x="1238719" y="1326629"/>
                </a:lnTo>
                <a:lnTo>
                  <a:pt x="1238250" y="1327746"/>
                </a:lnTo>
                <a:lnTo>
                  <a:pt x="1238250" y="1330375"/>
                </a:lnTo>
                <a:lnTo>
                  <a:pt x="1238719" y="1331493"/>
                </a:lnTo>
                <a:lnTo>
                  <a:pt x="1240586" y="1333360"/>
                </a:lnTo>
                <a:lnTo>
                  <a:pt x="1241704" y="1333817"/>
                </a:lnTo>
                <a:lnTo>
                  <a:pt x="1244333" y="1333817"/>
                </a:lnTo>
                <a:lnTo>
                  <a:pt x="1245450" y="1333360"/>
                </a:lnTo>
                <a:lnTo>
                  <a:pt x="1247317" y="1331493"/>
                </a:lnTo>
                <a:lnTo>
                  <a:pt x="1247775" y="1330375"/>
                </a:lnTo>
                <a:lnTo>
                  <a:pt x="1247775" y="1327746"/>
                </a:lnTo>
                <a:close/>
              </a:path>
              <a:path w="4471034" h="2658110">
                <a:moveTo>
                  <a:pt x="1247775" y="665594"/>
                </a:moveTo>
                <a:lnTo>
                  <a:pt x="1247317" y="664476"/>
                </a:lnTo>
                <a:lnTo>
                  <a:pt x="1245450" y="662622"/>
                </a:lnTo>
                <a:lnTo>
                  <a:pt x="1244333" y="662152"/>
                </a:lnTo>
                <a:lnTo>
                  <a:pt x="1241704" y="662152"/>
                </a:lnTo>
                <a:lnTo>
                  <a:pt x="1240586" y="662622"/>
                </a:lnTo>
                <a:lnTo>
                  <a:pt x="1238719" y="664476"/>
                </a:lnTo>
                <a:lnTo>
                  <a:pt x="1238250" y="665594"/>
                </a:lnTo>
                <a:lnTo>
                  <a:pt x="1238250" y="668235"/>
                </a:lnTo>
                <a:lnTo>
                  <a:pt x="1238719" y="669353"/>
                </a:lnTo>
                <a:lnTo>
                  <a:pt x="1240586" y="671207"/>
                </a:lnTo>
                <a:lnTo>
                  <a:pt x="1241704" y="671677"/>
                </a:lnTo>
                <a:lnTo>
                  <a:pt x="1244333" y="671677"/>
                </a:lnTo>
                <a:lnTo>
                  <a:pt x="1245450" y="671207"/>
                </a:lnTo>
                <a:lnTo>
                  <a:pt x="1247317" y="669353"/>
                </a:lnTo>
                <a:lnTo>
                  <a:pt x="1247775" y="668235"/>
                </a:lnTo>
                <a:lnTo>
                  <a:pt x="1247775" y="665594"/>
                </a:lnTo>
                <a:close/>
              </a:path>
              <a:path w="4471034" h="2658110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4471034" h="2658110">
                <a:moveTo>
                  <a:pt x="1295400" y="1989886"/>
                </a:moveTo>
                <a:lnTo>
                  <a:pt x="1294942" y="1988769"/>
                </a:lnTo>
                <a:lnTo>
                  <a:pt x="1293075" y="1986915"/>
                </a:lnTo>
                <a:lnTo>
                  <a:pt x="1291958" y="1986445"/>
                </a:lnTo>
                <a:lnTo>
                  <a:pt x="1289329" y="1986445"/>
                </a:lnTo>
                <a:lnTo>
                  <a:pt x="1288211" y="1986915"/>
                </a:lnTo>
                <a:lnTo>
                  <a:pt x="1286344" y="1988769"/>
                </a:lnTo>
                <a:lnTo>
                  <a:pt x="1285875" y="1989886"/>
                </a:lnTo>
                <a:lnTo>
                  <a:pt x="1285875" y="1992528"/>
                </a:lnTo>
                <a:lnTo>
                  <a:pt x="1286344" y="1993646"/>
                </a:lnTo>
                <a:lnTo>
                  <a:pt x="1288211" y="1995500"/>
                </a:lnTo>
                <a:lnTo>
                  <a:pt x="1289329" y="1995970"/>
                </a:lnTo>
                <a:lnTo>
                  <a:pt x="1291958" y="1995970"/>
                </a:lnTo>
                <a:lnTo>
                  <a:pt x="1293075" y="1995500"/>
                </a:lnTo>
                <a:lnTo>
                  <a:pt x="1294942" y="1993646"/>
                </a:lnTo>
                <a:lnTo>
                  <a:pt x="1295400" y="1992528"/>
                </a:lnTo>
                <a:lnTo>
                  <a:pt x="1295400" y="1989886"/>
                </a:lnTo>
                <a:close/>
              </a:path>
              <a:path w="4471034" h="2658110">
                <a:moveTo>
                  <a:pt x="1295400" y="1327746"/>
                </a:moveTo>
                <a:lnTo>
                  <a:pt x="1294942" y="1326629"/>
                </a:lnTo>
                <a:lnTo>
                  <a:pt x="1293075" y="1324762"/>
                </a:lnTo>
                <a:lnTo>
                  <a:pt x="1291958" y="1324292"/>
                </a:lnTo>
                <a:lnTo>
                  <a:pt x="1289329" y="1324292"/>
                </a:lnTo>
                <a:lnTo>
                  <a:pt x="1288211" y="1324762"/>
                </a:lnTo>
                <a:lnTo>
                  <a:pt x="1286344" y="1326629"/>
                </a:lnTo>
                <a:lnTo>
                  <a:pt x="1285875" y="1327746"/>
                </a:lnTo>
                <a:lnTo>
                  <a:pt x="1285875" y="1330375"/>
                </a:lnTo>
                <a:lnTo>
                  <a:pt x="1286344" y="1331493"/>
                </a:lnTo>
                <a:lnTo>
                  <a:pt x="1288211" y="1333360"/>
                </a:lnTo>
                <a:lnTo>
                  <a:pt x="1289329" y="1333817"/>
                </a:lnTo>
                <a:lnTo>
                  <a:pt x="1291958" y="1333817"/>
                </a:lnTo>
                <a:lnTo>
                  <a:pt x="1293075" y="1333360"/>
                </a:lnTo>
                <a:lnTo>
                  <a:pt x="1294942" y="1331493"/>
                </a:lnTo>
                <a:lnTo>
                  <a:pt x="1295400" y="1330375"/>
                </a:lnTo>
                <a:lnTo>
                  <a:pt x="1295400" y="1327746"/>
                </a:lnTo>
                <a:close/>
              </a:path>
              <a:path w="4471034" h="2658110">
                <a:moveTo>
                  <a:pt x="1295400" y="665594"/>
                </a:moveTo>
                <a:lnTo>
                  <a:pt x="1294942" y="664476"/>
                </a:lnTo>
                <a:lnTo>
                  <a:pt x="1293075" y="662622"/>
                </a:lnTo>
                <a:lnTo>
                  <a:pt x="1291958" y="662152"/>
                </a:lnTo>
                <a:lnTo>
                  <a:pt x="1289329" y="662152"/>
                </a:lnTo>
                <a:lnTo>
                  <a:pt x="1288211" y="662622"/>
                </a:lnTo>
                <a:lnTo>
                  <a:pt x="1286344" y="664476"/>
                </a:lnTo>
                <a:lnTo>
                  <a:pt x="1285875" y="665594"/>
                </a:lnTo>
                <a:lnTo>
                  <a:pt x="1285875" y="668235"/>
                </a:lnTo>
                <a:lnTo>
                  <a:pt x="1286344" y="669353"/>
                </a:lnTo>
                <a:lnTo>
                  <a:pt x="1288211" y="671207"/>
                </a:lnTo>
                <a:lnTo>
                  <a:pt x="1289329" y="671677"/>
                </a:lnTo>
                <a:lnTo>
                  <a:pt x="1291958" y="671677"/>
                </a:lnTo>
                <a:lnTo>
                  <a:pt x="1293075" y="671207"/>
                </a:lnTo>
                <a:lnTo>
                  <a:pt x="1294942" y="669353"/>
                </a:lnTo>
                <a:lnTo>
                  <a:pt x="1295400" y="668235"/>
                </a:lnTo>
                <a:lnTo>
                  <a:pt x="1295400" y="665594"/>
                </a:lnTo>
                <a:close/>
              </a:path>
              <a:path w="4471034" h="2658110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4471034" h="2658110">
                <a:moveTo>
                  <a:pt x="1343025" y="1989886"/>
                </a:moveTo>
                <a:lnTo>
                  <a:pt x="1342567" y="1988769"/>
                </a:lnTo>
                <a:lnTo>
                  <a:pt x="1340700" y="1986915"/>
                </a:lnTo>
                <a:lnTo>
                  <a:pt x="1339583" y="1986445"/>
                </a:lnTo>
                <a:lnTo>
                  <a:pt x="1336954" y="1986445"/>
                </a:lnTo>
                <a:lnTo>
                  <a:pt x="1335836" y="1986915"/>
                </a:lnTo>
                <a:lnTo>
                  <a:pt x="1333969" y="1988769"/>
                </a:lnTo>
                <a:lnTo>
                  <a:pt x="1333500" y="1989886"/>
                </a:lnTo>
                <a:lnTo>
                  <a:pt x="1333500" y="1992528"/>
                </a:lnTo>
                <a:lnTo>
                  <a:pt x="1333969" y="1993646"/>
                </a:lnTo>
                <a:lnTo>
                  <a:pt x="1335836" y="1995500"/>
                </a:lnTo>
                <a:lnTo>
                  <a:pt x="1336954" y="1995970"/>
                </a:lnTo>
                <a:lnTo>
                  <a:pt x="1339583" y="1995970"/>
                </a:lnTo>
                <a:lnTo>
                  <a:pt x="1340700" y="1995500"/>
                </a:lnTo>
                <a:lnTo>
                  <a:pt x="1342567" y="1993646"/>
                </a:lnTo>
                <a:lnTo>
                  <a:pt x="1343025" y="1992528"/>
                </a:lnTo>
                <a:lnTo>
                  <a:pt x="1343025" y="1989886"/>
                </a:lnTo>
                <a:close/>
              </a:path>
              <a:path w="4471034" h="2658110">
                <a:moveTo>
                  <a:pt x="1343025" y="1327746"/>
                </a:moveTo>
                <a:lnTo>
                  <a:pt x="1342567" y="1326629"/>
                </a:lnTo>
                <a:lnTo>
                  <a:pt x="1340700" y="1324762"/>
                </a:lnTo>
                <a:lnTo>
                  <a:pt x="1339583" y="1324292"/>
                </a:lnTo>
                <a:lnTo>
                  <a:pt x="1336954" y="1324292"/>
                </a:lnTo>
                <a:lnTo>
                  <a:pt x="1335836" y="1324762"/>
                </a:lnTo>
                <a:lnTo>
                  <a:pt x="1333969" y="1326629"/>
                </a:lnTo>
                <a:lnTo>
                  <a:pt x="1333500" y="1327746"/>
                </a:lnTo>
                <a:lnTo>
                  <a:pt x="1333500" y="1330375"/>
                </a:lnTo>
                <a:lnTo>
                  <a:pt x="1333969" y="1331493"/>
                </a:lnTo>
                <a:lnTo>
                  <a:pt x="1335836" y="1333360"/>
                </a:lnTo>
                <a:lnTo>
                  <a:pt x="1336954" y="1333817"/>
                </a:lnTo>
                <a:lnTo>
                  <a:pt x="1339583" y="1333817"/>
                </a:lnTo>
                <a:lnTo>
                  <a:pt x="1340700" y="1333360"/>
                </a:lnTo>
                <a:lnTo>
                  <a:pt x="1342567" y="1331493"/>
                </a:lnTo>
                <a:lnTo>
                  <a:pt x="1343025" y="1330375"/>
                </a:lnTo>
                <a:lnTo>
                  <a:pt x="1343025" y="1327746"/>
                </a:lnTo>
                <a:close/>
              </a:path>
              <a:path w="4471034" h="2658110">
                <a:moveTo>
                  <a:pt x="1343025" y="665594"/>
                </a:moveTo>
                <a:lnTo>
                  <a:pt x="1342567" y="664476"/>
                </a:lnTo>
                <a:lnTo>
                  <a:pt x="1340700" y="662622"/>
                </a:lnTo>
                <a:lnTo>
                  <a:pt x="1339583" y="662152"/>
                </a:lnTo>
                <a:lnTo>
                  <a:pt x="1336954" y="662152"/>
                </a:lnTo>
                <a:lnTo>
                  <a:pt x="1335836" y="662622"/>
                </a:lnTo>
                <a:lnTo>
                  <a:pt x="1333969" y="664476"/>
                </a:lnTo>
                <a:lnTo>
                  <a:pt x="1333500" y="665594"/>
                </a:lnTo>
                <a:lnTo>
                  <a:pt x="1333500" y="668235"/>
                </a:lnTo>
                <a:lnTo>
                  <a:pt x="1333969" y="669353"/>
                </a:lnTo>
                <a:lnTo>
                  <a:pt x="1335836" y="671207"/>
                </a:lnTo>
                <a:lnTo>
                  <a:pt x="1336954" y="671677"/>
                </a:lnTo>
                <a:lnTo>
                  <a:pt x="1339583" y="671677"/>
                </a:lnTo>
                <a:lnTo>
                  <a:pt x="1340700" y="671207"/>
                </a:lnTo>
                <a:lnTo>
                  <a:pt x="1342567" y="669353"/>
                </a:lnTo>
                <a:lnTo>
                  <a:pt x="1343025" y="668235"/>
                </a:lnTo>
                <a:lnTo>
                  <a:pt x="1343025" y="665594"/>
                </a:lnTo>
                <a:close/>
              </a:path>
              <a:path w="4471034" h="2658110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4471034" h="2658110">
                <a:moveTo>
                  <a:pt x="1390650" y="1989886"/>
                </a:moveTo>
                <a:lnTo>
                  <a:pt x="1390192" y="1988769"/>
                </a:lnTo>
                <a:lnTo>
                  <a:pt x="1388325" y="1986915"/>
                </a:lnTo>
                <a:lnTo>
                  <a:pt x="1387208" y="1986445"/>
                </a:lnTo>
                <a:lnTo>
                  <a:pt x="1384579" y="1986445"/>
                </a:lnTo>
                <a:lnTo>
                  <a:pt x="1383461" y="1986915"/>
                </a:lnTo>
                <a:lnTo>
                  <a:pt x="1381594" y="1988769"/>
                </a:lnTo>
                <a:lnTo>
                  <a:pt x="1381125" y="1989886"/>
                </a:lnTo>
                <a:lnTo>
                  <a:pt x="1381125" y="1992528"/>
                </a:lnTo>
                <a:lnTo>
                  <a:pt x="1381594" y="1993646"/>
                </a:lnTo>
                <a:lnTo>
                  <a:pt x="1383461" y="1995500"/>
                </a:lnTo>
                <a:lnTo>
                  <a:pt x="1384579" y="1995970"/>
                </a:lnTo>
                <a:lnTo>
                  <a:pt x="1387208" y="1995970"/>
                </a:lnTo>
                <a:lnTo>
                  <a:pt x="1388325" y="1995500"/>
                </a:lnTo>
                <a:lnTo>
                  <a:pt x="1390192" y="1993646"/>
                </a:lnTo>
                <a:lnTo>
                  <a:pt x="1390650" y="1992528"/>
                </a:lnTo>
                <a:lnTo>
                  <a:pt x="1390650" y="1989886"/>
                </a:lnTo>
                <a:close/>
              </a:path>
              <a:path w="4471034" h="2658110">
                <a:moveTo>
                  <a:pt x="1390650" y="1327746"/>
                </a:moveTo>
                <a:lnTo>
                  <a:pt x="1390192" y="1326629"/>
                </a:lnTo>
                <a:lnTo>
                  <a:pt x="1388325" y="1324762"/>
                </a:lnTo>
                <a:lnTo>
                  <a:pt x="1387208" y="1324292"/>
                </a:lnTo>
                <a:lnTo>
                  <a:pt x="1384579" y="1324292"/>
                </a:lnTo>
                <a:lnTo>
                  <a:pt x="1383461" y="1324762"/>
                </a:lnTo>
                <a:lnTo>
                  <a:pt x="1381594" y="1326629"/>
                </a:lnTo>
                <a:lnTo>
                  <a:pt x="1381125" y="1327746"/>
                </a:lnTo>
                <a:lnTo>
                  <a:pt x="1381125" y="1330375"/>
                </a:lnTo>
                <a:lnTo>
                  <a:pt x="1381594" y="1331493"/>
                </a:lnTo>
                <a:lnTo>
                  <a:pt x="1383461" y="1333360"/>
                </a:lnTo>
                <a:lnTo>
                  <a:pt x="1384579" y="1333817"/>
                </a:lnTo>
                <a:lnTo>
                  <a:pt x="1387208" y="1333817"/>
                </a:lnTo>
                <a:lnTo>
                  <a:pt x="1388325" y="1333360"/>
                </a:lnTo>
                <a:lnTo>
                  <a:pt x="1390192" y="1331493"/>
                </a:lnTo>
                <a:lnTo>
                  <a:pt x="1390650" y="1330375"/>
                </a:lnTo>
                <a:lnTo>
                  <a:pt x="1390650" y="1327746"/>
                </a:lnTo>
                <a:close/>
              </a:path>
              <a:path w="4471034" h="2658110">
                <a:moveTo>
                  <a:pt x="1390650" y="665594"/>
                </a:moveTo>
                <a:lnTo>
                  <a:pt x="1390192" y="664476"/>
                </a:lnTo>
                <a:lnTo>
                  <a:pt x="1388325" y="662622"/>
                </a:lnTo>
                <a:lnTo>
                  <a:pt x="1387208" y="662152"/>
                </a:lnTo>
                <a:lnTo>
                  <a:pt x="1384579" y="662152"/>
                </a:lnTo>
                <a:lnTo>
                  <a:pt x="1383461" y="662622"/>
                </a:lnTo>
                <a:lnTo>
                  <a:pt x="1381594" y="664476"/>
                </a:lnTo>
                <a:lnTo>
                  <a:pt x="1381125" y="665594"/>
                </a:lnTo>
                <a:lnTo>
                  <a:pt x="1381125" y="668235"/>
                </a:lnTo>
                <a:lnTo>
                  <a:pt x="1381594" y="669353"/>
                </a:lnTo>
                <a:lnTo>
                  <a:pt x="1383461" y="671207"/>
                </a:lnTo>
                <a:lnTo>
                  <a:pt x="1384579" y="671677"/>
                </a:lnTo>
                <a:lnTo>
                  <a:pt x="1387208" y="671677"/>
                </a:lnTo>
                <a:lnTo>
                  <a:pt x="1388325" y="671207"/>
                </a:lnTo>
                <a:lnTo>
                  <a:pt x="1390192" y="669353"/>
                </a:lnTo>
                <a:lnTo>
                  <a:pt x="1390650" y="668235"/>
                </a:lnTo>
                <a:lnTo>
                  <a:pt x="1390650" y="665594"/>
                </a:lnTo>
                <a:close/>
              </a:path>
              <a:path w="4471034" h="2658110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4471034" h="2658110">
                <a:moveTo>
                  <a:pt x="1438275" y="1989886"/>
                </a:moveTo>
                <a:lnTo>
                  <a:pt x="1437817" y="1988769"/>
                </a:lnTo>
                <a:lnTo>
                  <a:pt x="1435950" y="1986915"/>
                </a:lnTo>
                <a:lnTo>
                  <a:pt x="1434833" y="1986445"/>
                </a:lnTo>
                <a:lnTo>
                  <a:pt x="1432204" y="1986445"/>
                </a:lnTo>
                <a:lnTo>
                  <a:pt x="1431086" y="1986915"/>
                </a:lnTo>
                <a:lnTo>
                  <a:pt x="1429219" y="1988769"/>
                </a:lnTo>
                <a:lnTo>
                  <a:pt x="1428750" y="1989886"/>
                </a:lnTo>
                <a:lnTo>
                  <a:pt x="1428750" y="1992528"/>
                </a:lnTo>
                <a:lnTo>
                  <a:pt x="1429219" y="1993646"/>
                </a:lnTo>
                <a:lnTo>
                  <a:pt x="1431086" y="1995500"/>
                </a:lnTo>
                <a:lnTo>
                  <a:pt x="1432204" y="1995970"/>
                </a:lnTo>
                <a:lnTo>
                  <a:pt x="1434833" y="1995970"/>
                </a:lnTo>
                <a:lnTo>
                  <a:pt x="1435950" y="1995500"/>
                </a:lnTo>
                <a:lnTo>
                  <a:pt x="1437817" y="1993646"/>
                </a:lnTo>
                <a:lnTo>
                  <a:pt x="1438275" y="1992528"/>
                </a:lnTo>
                <a:lnTo>
                  <a:pt x="1438275" y="1989886"/>
                </a:lnTo>
                <a:close/>
              </a:path>
              <a:path w="4471034" h="2658110">
                <a:moveTo>
                  <a:pt x="1438275" y="1327746"/>
                </a:moveTo>
                <a:lnTo>
                  <a:pt x="1437817" y="1326629"/>
                </a:lnTo>
                <a:lnTo>
                  <a:pt x="1435950" y="1324762"/>
                </a:lnTo>
                <a:lnTo>
                  <a:pt x="1434833" y="1324292"/>
                </a:lnTo>
                <a:lnTo>
                  <a:pt x="1432204" y="1324292"/>
                </a:lnTo>
                <a:lnTo>
                  <a:pt x="1431086" y="1324762"/>
                </a:lnTo>
                <a:lnTo>
                  <a:pt x="1429219" y="1326629"/>
                </a:lnTo>
                <a:lnTo>
                  <a:pt x="1428750" y="1327746"/>
                </a:lnTo>
                <a:lnTo>
                  <a:pt x="1428750" y="1330375"/>
                </a:lnTo>
                <a:lnTo>
                  <a:pt x="1429219" y="1331493"/>
                </a:lnTo>
                <a:lnTo>
                  <a:pt x="1431086" y="1333360"/>
                </a:lnTo>
                <a:lnTo>
                  <a:pt x="1432204" y="1333817"/>
                </a:lnTo>
                <a:lnTo>
                  <a:pt x="1434833" y="1333817"/>
                </a:lnTo>
                <a:lnTo>
                  <a:pt x="1435950" y="1333360"/>
                </a:lnTo>
                <a:lnTo>
                  <a:pt x="1437817" y="1331493"/>
                </a:lnTo>
                <a:lnTo>
                  <a:pt x="1438275" y="1330375"/>
                </a:lnTo>
                <a:lnTo>
                  <a:pt x="1438275" y="1327746"/>
                </a:lnTo>
                <a:close/>
              </a:path>
              <a:path w="4471034" h="2658110">
                <a:moveTo>
                  <a:pt x="1438275" y="665594"/>
                </a:moveTo>
                <a:lnTo>
                  <a:pt x="1437817" y="664476"/>
                </a:lnTo>
                <a:lnTo>
                  <a:pt x="1435950" y="662622"/>
                </a:lnTo>
                <a:lnTo>
                  <a:pt x="1434833" y="662152"/>
                </a:lnTo>
                <a:lnTo>
                  <a:pt x="1432204" y="662152"/>
                </a:lnTo>
                <a:lnTo>
                  <a:pt x="1431086" y="662622"/>
                </a:lnTo>
                <a:lnTo>
                  <a:pt x="1429219" y="664476"/>
                </a:lnTo>
                <a:lnTo>
                  <a:pt x="1428750" y="665594"/>
                </a:lnTo>
                <a:lnTo>
                  <a:pt x="1428750" y="668235"/>
                </a:lnTo>
                <a:lnTo>
                  <a:pt x="1429219" y="669353"/>
                </a:lnTo>
                <a:lnTo>
                  <a:pt x="1431086" y="671207"/>
                </a:lnTo>
                <a:lnTo>
                  <a:pt x="1432204" y="671677"/>
                </a:lnTo>
                <a:lnTo>
                  <a:pt x="1434833" y="671677"/>
                </a:lnTo>
                <a:lnTo>
                  <a:pt x="1435950" y="671207"/>
                </a:lnTo>
                <a:lnTo>
                  <a:pt x="1437817" y="669353"/>
                </a:lnTo>
                <a:lnTo>
                  <a:pt x="1438275" y="668235"/>
                </a:lnTo>
                <a:lnTo>
                  <a:pt x="1438275" y="665594"/>
                </a:lnTo>
                <a:close/>
              </a:path>
              <a:path w="4471034" h="2658110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4471034" h="2658110">
                <a:moveTo>
                  <a:pt x="1485900" y="1989886"/>
                </a:moveTo>
                <a:lnTo>
                  <a:pt x="1485442" y="1988769"/>
                </a:lnTo>
                <a:lnTo>
                  <a:pt x="1483575" y="1986915"/>
                </a:lnTo>
                <a:lnTo>
                  <a:pt x="1482458" y="1986445"/>
                </a:lnTo>
                <a:lnTo>
                  <a:pt x="1479829" y="1986445"/>
                </a:lnTo>
                <a:lnTo>
                  <a:pt x="1478711" y="1986915"/>
                </a:lnTo>
                <a:lnTo>
                  <a:pt x="1476844" y="1988769"/>
                </a:lnTo>
                <a:lnTo>
                  <a:pt x="1476375" y="1989886"/>
                </a:lnTo>
                <a:lnTo>
                  <a:pt x="1476375" y="1992528"/>
                </a:lnTo>
                <a:lnTo>
                  <a:pt x="1476844" y="1993646"/>
                </a:lnTo>
                <a:lnTo>
                  <a:pt x="1478711" y="1995500"/>
                </a:lnTo>
                <a:lnTo>
                  <a:pt x="1479829" y="1995970"/>
                </a:lnTo>
                <a:lnTo>
                  <a:pt x="1482458" y="1995970"/>
                </a:lnTo>
                <a:lnTo>
                  <a:pt x="1483575" y="1995500"/>
                </a:lnTo>
                <a:lnTo>
                  <a:pt x="1485442" y="1993646"/>
                </a:lnTo>
                <a:lnTo>
                  <a:pt x="1485900" y="1992528"/>
                </a:lnTo>
                <a:lnTo>
                  <a:pt x="1485900" y="1989886"/>
                </a:lnTo>
                <a:close/>
              </a:path>
              <a:path w="4471034" h="2658110">
                <a:moveTo>
                  <a:pt x="1485900" y="1327746"/>
                </a:moveTo>
                <a:lnTo>
                  <a:pt x="1485442" y="1326629"/>
                </a:lnTo>
                <a:lnTo>
                  <a:pt x="1483575" y="1324762"/>
                </a:lnTo>
                <a:lnTo>
                  <a:pt x="1482458" y="1324292"/>
                </a:lnTo>
                <a:lnTo>
                  <a:pt x="1479829" y="1324292"/>
                </a:lnTo>
                <a:lnTo>
                  <a:pt x="1478711" y="1324762"/>
                </a:lnTo>
                <a:lnTo>
                  <a:pt x="1476844" y="1326629"/>
                </a:lnTo>
                <a:lnTo>
                  <a:pt x="1476375" y="1327746"/>
                </a:lnTo>
                <a:lnTo>
                  <a:pt x="1476375" y="1330375"/>
                </a:lnTo>
                <a:lnTo>
                  <a:pt x="1476844" y="1331493"/>
                </a:lnTo>
                <a:lnTo>
                  <a:pt x="1478711" y="1333360"/>
                </a:lnTo>
                <a:lnTo>
                  <a:pt x="1479829" y="1333817"/>
                </a:lnTo>
                <a:lnTo>
                  <a:pt x="1482458" y="1333817"/>
                </a:lnTo>
                <a:lnTo>
                  <a:pt x="1483575" y="1333360"/>
                </a:lnTo>
                <a:lnTo>
                  <a:pt x="1485442" y="1331493"/>
                </a:lnTo>
                <a:lnTo>
                  <a:pt x="1485900" y="1330375"/>
                </a:lnTo>
                <a:lnTo>
                  <a:pt x="1485900" y="1327746"/>
                </a:lnTo>
                <a:close/>
              </a:path>
              <a:path w="4471034" h="2658110">
                <a:moveTo>
                  <a:pt x="1485900" y="665594"/>
                </a:moveTo>
                <a:lnTo>
                  <a:pt x="1485442" y="664476"/>
                </a:lnTo>
                <a:lnTo>
                  <a:pt x="1483575" y="662622"/>
                </a:lnTo>
                <a:lnTo>
                  <a:pt x="1482458" y="662152"/>
                </a:lnTo>
                <a:lnTo>
                  <a:pt x="1479829" y="662152"/>
                </a:lnTo>
                <a:lnTo>
                  <a:pt x="1478711" y="662622"/>
                </a:lnTo>
                <a:lnTo>
                  <a:pt x="1476844" y="664476"/>
                </a:lnTo>
                <a:lnTo>
                  <a:pt x="1476375" y="665594"/>
                </a:lnTo>
                <a:lnTo>
                  <a:pt x="1476375" y="668235"/>
                </a:lnTo>
                <a:lnTo>
                  <a:pt x="1476844" y="669353"/>
                </a:lnTo>
                <a:lnTo>
                  <a:pt x="1478711" y="671207"/>
                </a:lnTo>
                <a:lnTo>
                  <a:pt x="1479829" y="671677"/>
                </a:lnTo>
                <a:lnTo>
                  <a:pt x="1482458" y="671677"/>
                </a:lnTo>
                <a:lnTo>
                  <a:pt x="1483575" y="671207"/>
                </a:lnTo>
                <a:lnTo>
                  <a:pt x="1485442" y="669353"/>
                </a:lnTo>
                <a:lnTo>
                  <a:pt x="1485900" y="668235"/>
                </a:lnTo>
                <a:lnTo>
                  <a:pt x="1485900" y="665594"/>
                </a:lnTo>
                <a:close/>
              </a:path>
              <a:path w="4471034" h="2658110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4471034" h="2658110">
                <a:moveTo>
                  <a:pt x="1533525" y="1989886"/>
                </a:moveTo>
                <a:lnTo>
                  <a:pt x="1533067" y="1988769"/>
                </a:lnTo>
                <a:lnTo>
                  <a:pt x="1531200" y="1986915"/>
                </a:lnTo>
                <a:lnTo>
                  <a:pt x="1530083" y="1986445"/>
                </a:lnTo>
                <a:lnTo>
                  <a:pt x="1527454" y="1986445"/>
                </a:lnTo>
                <a:lnTo>
                  <a:pt x="1526336" y="1986915"/>
                </a:lnTo>
                <a:lnTo>
                  <a:pt x="1524469" y="1988769"/>
                </a:lnTo>
                <a:lnTo>
                  <a:pt x="1524000" y="1989886"/>
                </a:lnTo>
                <a:lnTo>
                  <a:pt x="1524000" y="1992528"/>
                </a:lnTo>
                <a:lnTo>
                  <a:pt x="1524469" y="1993646"/>
                </a:lnTo>
                <a:lnTo>
                  <a:pt x="1526336" y="1995500"/>
                </a:lnTo>
                <a:lnTo>
                  <a:pt x="1527454" y="1995970"/>
                </a:lnTo>
                <a:lnTo>
                  <a:pt x="1530083" y="1995970"/>
                </a:lnTo>
                <a:lnTo>
                  <a:pt x="1531200" y="1995500"/>
                </a:lnTo>
                <a:lnTo>
                  <a:pt x="1533067" y="1993646"/>
                </a:lnTo>
                <a:lnTo>
                  <a:pt x="1533525" y="1992528"/>
                </a:lnTo>
                <a:lnTo>
                  <a:pt x="1533525" y="1989886"/>
                </a:lnTo>
                <a:close/>
              </a:path>
              <a:path w="4471034" h="2658110">
                <a:moveTo>
                  <a:pt x="1533525" y="1327746"/>
                </a:moveTo>
                <a:lnTo>
                  <a:pt x="1533067" y="1326629"/>
                </a:lnTo>
                <a:lnTo>
                  <a:pt x="1531200" y="1324762"/>
                </a:lnTo>
                <a:lnTo>
                  <a:pt x="1530083" y="1324292"/>
                </a:lnTo>
                <a:lnTo>
                  <a:pt x="1527454" y="1324292"/>
                </a:lnTo>
                <a:lnTo>
                  <a:pt x="1526336" y="1324762"/>
                </a:lnTo>
                <a:lnTo>
                  <a:pt x="1524469" y="1326629"/>
                </a:lnTo>
                <a:lnTo>
                  <a:pt x="1524000" y="1327746"/>
                </a:lnTo>
                <a:lnTo>
                  <a:pt x="1524000" y="1330375"/>
                </a:lnTo>
                <a:lnTo>
                  <a:pt x="1524469" y="1331493"/>
                </a:lnTo>
                <a:lnTo>
                  <a:pt x="1526336" y="1333360"/>
                </a:lnTo>
                <a:lnTo>
                  <a:pt x="1527454" y="1333817"/>
                </a:lnTo>
                <a:lnTo>
                  <a:pt x="1530083" y="1333817"/>
                </a:lnTo>
                <a:lnTo>
                  <a:pt x="1531200" y="1333360"/>
                </a:lnTo>
                <a:lnTo>
                  <a:pt x="1533067" y="1331493"/>
                </a:lnTo>
                <a:lnTo>
                  <a:pt x="1533525" y="1330375"/>
                </a:lnTo>
                <a:lnTo>
                  <a:pt x="1533525" y="1327746"/>
                </a:lnTo>
                <a:close/>
              </a:path>
              <a:path w="4471034" h="2658110">
                <a:moveTo>
                  <a:pt x="1533525" y="665594"/>
                </a:moveTo>
                <a:lnTo>
                  <a:pt x="1533067" y="664476"/>
                </a:lnTo>
                <a:lnTo>
                  <a:pt x="1531200" y="662622"/>
                </a:lnTo>
                <a:lnTo>
                  <a:pt x="1530083" y="662152"/>
                </a:lnTo>
                <a:lnTo>
                  <a:pt x="1527454" y="662152"/>
                </a:lnTo>
                <a:lnTo>
                  <a:pt x="1526336" y="662622"/>
                </a:lnTo>
                <a:lnTo>
                  <a:pt x="1524469" y="664476"/>
                </a:lnTo>
                <a:lnTo>
                  <a:pt x="1524000" y="665594"/>
                </a:lnTo>
                <a:lnTo>
                  <a:pt x="1524000" y="668235"/>
                </a:lnTo>
                <a:lnTo>
                  <a:pt x="1524469" y="669353"/>
                </a:lnTo>
                <a:lnTo>
                  <a:pt x="1526336" y="671207"/>
                </a:lnTo>
                <a:lnTo>
                  <a:pt x="1527454" y="671677"/>
                </a:lnTo>
                <a:lnTo>
                  <a:pt x="1530083" y="671677"/>
                </a:lnTo>
                <a:lnTo>
                  <a:pt x="1531200" y="671207"/>
                </a:lnTo>
                <a:lnTo>
                  <a:pt x="1533067" y="669353"/>
                </a:lnTo>
                <a:lnTo>
                  <a:pt x="1533525" y="668235"/>
                </a:lnTo>
                <a:lnTo>
                  <a:pt x="1533525" y="665594"/>
                </a:lnTo>
                <a:close/>
              </a:path>
              <a:path w="4471034" h="2658110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4471034" h="2658110">
                <a:moveTo>
                  <a:pt x="1581150" y="1989886"/>
                </a:moveTo>
                <a:lnTo>
                  <a:pt x="1580692" y="1988769"/>
                </a:lnTo>
                <a:lnTo>
                  <a:pt x="1578825" y="1986915"/>
                </a:lnTo>
                <a:lnTo>
                  <a:pt x="1577708" y="1986445"/>
                </a:lnTo>
                <a:lnTo>
                  <a:pt x="1575079" y="1986445"/>
                </a:lnTo>
                <a:lnTo>
                  <a:pt x="1573961" y="1986915"/>
                </a:lnTo>
                <a:lnTo>
                  <a:pt x="1572094" y="1988769"/>
                </a:lnTo>
                <a:lnTo>
                  <a:pt x="1571625" y="1989886"/>
                </a:lnTo>
                <a:lnTo>
                  <a:pt x="1571625" y="1992528"/>
                </a:lnTo>
                <a:lnTo>
                  <a:pt x="1572094" y="1993646"/>
                </a:lnTo>
                <a:lnTo>
                  <a:pt x="1573961" y="1995500"/>
                </a:lnTo>
                <a:lnTo>
                  <a:pt x="1575079" y="1995970"/>
                </a:lnTo>
                <a:lnTo>
                  <a:pt x="1577708" y="1995970"/>
                </a:lnTo>
                <a:lnTo>
                  <a:pt x="1578825" y="1995500"/>
                </a:lnTo>
                <a:lnTo>
                  <a:pt x="1580692" y="1993646"/>
                </a:lnTo>
                <a:lnTo>
                  <a:pt x="1581150" y="1992528"/>
                </a:lnTo>
                <a:lnTo>
                  <a:pt x="1581150" y="1989886"/>
                </a:lnTo>
                <a:close/>
              </a:path>
              <a:path w="4471034" h="2658110">
                <a:moveTo>
                  <a:pt x="1581150" y="1327746"/>
                </a:moveTo>
                <a:lnTo>
                  <a:pt x="1580692" y="1326629"/>
                </a:lnTo>
                <a:lnTo>
                  <a:pt x="1578825" y="1324762"/>
                </a:lnTo>
                <a:lnTo>
                  <a:pt x="1577708" y="1324292"/>
                </a:lnTo>
                <a:lnTo>
                  <a:pt x="1575079" y="1324292"/>
                </a:lnTo>
                <a:lnTo>
                  <a:pt x="1573961" y="1324762"/>
                </a:lnTo>
                <a:lnTo>
                  <a:pt x="1572094" y="1326629"/>
                </a:lnTo>
                <a:lnTo>
                  <a:pt x="1571625" y="1327746"/>
                </a:lnTo>
                <a:lnTo>
                  <a:pt x="1571625" y="1330375"/>
                </a:lnTo>
                <a:lnTo>
                  <a:pt x="1572094" y="1331493"/>
                </a:lnTo>
                <a:lnTo>
                  <a:pt x="1573961" y="1333360"/>
                </a:lnTo>
                <a:lnTo>
                  <a:pt x="1575079" y="1333817"/>
                </a:lnTo>
                <a:lnTo>
                  <a:pt x="1577708" y="1333817"/>
                </a:lnTo>
                <a:lnTo>
                  <a:pt x="1578825" y="1333360"/>
                </a:lnTo>
                <a:lnTo>
                  <a:pt x="1580692" y="1331493"/>
                </a:lnTo>
                <a:lnTo>
                  <a:pt x="1581150" y="1330375"/>
                </a:lnTo>
                <a:lnTo>
                  <a:pt x="1581150" y="1327746"/>
                </a:lnTo>
                <a:close/>
              </a:path>
              <a:path w="4471034" h="2658110">
                <a:moveTo>
                  <a:pt x="1581150" y="665594"/>
                </a:moveTo>
                <a:lnTo>
                  <a:pt x="1580692" y="664476"/>
                </a:lnTo>
                <a:lnTo>
                  <a:pt x="1578825" y="662622"/>
                </a:lnTo>
                <a:lnTo>
                  <a:pt x="1577708" y="662152"/>
                </a:lnTo>
                <a:lnTo>
                  <a:pt x="1575079" y="662152"/>
                </a:lnTo>
                <a:lnTo>
                  <a:pt x="1573961" y="662622"/>
                </a:lnTo>
                <a:lnTo>
                  <a:pt x="1572094" y="664476"/>
                </a:lnTo>
                <a:lnTo>
                  <a:pt x="1571625" y="665594"/>
                </a:lnTo>
                <a:lnTo>
                  <a:pt x="1571625" y="668235"/>
                </a:lnTo>
                <a:lnTo>
                  <a:pt x="1572094" y="669353"/>
                </a:lnTo>
                <a:lnTo>
                  <a:pt x="1573961" y="671207"/>
                </a:lnTo>
                <a:lnTo>
                  <a:pt x="1575079" y="671677"/>
                </a:lnTo>
                <a:lnTo>
                  <a:pt x="1577708" y="671677"/>
                </a:lnTo>
                <a:lnTo>
                  <a:pt x="1578825" y="671207"/>
                </a:lnTo>
                <a:lnTo>
                  <a:pt x="1580692" y="669353"/>
                </a:lnTo>
                <a:lnTo>
                  <a:pt x="1581150" y="668235"/>
                </a:lnTo>
                <a:lnTo>
                  <a:pt x="1581150" y="665594"/>
                </a:lnTo>
                <a:close/>
              </a:path>
              <a:path w="4471034" h="2658110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4471034" h="2658110">
                <a:moveTo>
                  <a:pt x="1628775" y="1989886"/>
                </a:moveTo>
                <a:lnTo>
                  <a:pt x="1628317" y="1988769"/>
                </a:lnTo>
                <a:lnTo>
                  <a:pt x="1626450" y="1986915"/>
                </a:lnTo>
                <a:lnTo>
                  <a:pt x="1625333" y="1986445"/>
                </a:lnTo>
                <a:lnTo>
                  <a:pt x="1622704" y="1986445"/>
                </a:lnTo>
                <a:lnTo>
                  <a:pt x="1621586" y="1986915"/>
                </a:lnTo>
                <a:lnTo>
                  <a:pt x="1619719" y="1988769"/>
                </a:lnTo>
                <a:lnTo>
                  <a:pt x="1619250" y="1989886"/>
                </a:lnTo>
                <a:lnTo>
                  <a:pt x="1619250" y="1992528"/>
                </a:lnTo>
                <a:lnTo>
                  <a:pt x="1619719" y="1993646"/>
                </a:lnTo>
                <a:lnTo>
                  <a:pt x="1621586" y="1995500"/>
                </a:lnTo>
                <a:lnTo>
                  <a:pt x="1622704" y="1995970"/>
                </a:lnTo>
                <a:lnTo>
                  <a:pt x="1625333" y="1995970"/>
                </a:lnTo>
                <a:lnTo>
                  <a:pt x="1626450" y="1995500"/>
                </a:lnTo>
                <a:lnTo>
                  <a:pt x="1628317" y="1993646"/>
                </a:lnTo>
                <a:lnTo>
                  <a:pt x="1628775" y="1992528"/>
                </a:lnTo>
                <a:lnTo>
                  <a:pt x="1628775" y="1989886"/>
                </a:lnTo>
                <a:close/>
              </a:path>
              <a:path w="4471034" h="2658110">
                <a:moveTo>
                  <a:pt x="1628775" y="1327746"/>
                </a:moveTo>
                <a:lnTo>
                  <a:pt x="1628317" y="1326629"/>
                </a:lnTo>
                <a:lnTo>
                  <a:pt x="1626450" y="1324762"/>
                </a:lnTo>
                <a:lnTo>
                  <a:pt x="1625333" y="1324292"/>
                </a:lnTo>
                <a:lnTo>
                  <a:pt x="1622704" y="1324292"/>
                </a:lnTo>
                <a:lnTo>
                  <a:pt x="1621586" y="1324762"/>
                </a:lnTo>
                <a:lnTo>
                  <a:pt x="1619719" y="1326629"/>
                </a:lnTo>
                <a:lnTo>
                  <a:pt x="1619250" y="1327746"/>
                </a:lnTo>
                <a:lnTo>
                  <a:pt x="1619250" y="1330375"/>
                </a:lnTo>
                <a:lnTo>
                  <a:pt x="1619719" y="1331493"/>
                </a:lnTo>
                <a:lnTo>
                  <a:pt x="1621586" y="1333360"/>
                </a:lnTo>
                <a:lnTo>
                  <a:pt x="1622704" y="1333817"/>
                </a:lnTo>
                <a:lnTo>
                  <a:pt x="1625333" y="1333817"/>
                </a:lnTo>
                <a:lnTo>
                  <a:pt x="1626450" y="1333360"/>
                </a:lnTo>
                <a:lnTo>
                  <a:pt x="1628317" y="1331493"/>
                </a:lnTo>
                <a:lnTo>
                  <a:pt x="1628775" y="1330375"/>
                </a:lnTo>
                <a:lnTo>
                  <a:pt x="1628775" y="1327746"/>
                </a:lnTo>
                <a:close/>
              </a:path>
              <a:path w="4471034" h="2658110">
                <a:moveTo>
                  <a:pt x="1628775" y="665594"/>
                </a:moveTo>
                <a:lnTo>
                  <a:pt x="1628317" y="664476"/>
                </a:lnTo>
                <a:lnTo>
                  <a:pt x="1626450" y="662622"/>
                </a:lnTo>
                <a:lnTo>
                  <a:pt x="1625333" y="662152"/>
                </a:lnTo>
                <a:lnTo>
                  <a:pt x="1622704" y="662152"/>
                </a:lnTo>
                <a:lnTo>
                  <a:pt x="1621586" y="662622"/>
                </a:lnTo>
                <a:lnTo>
                  <a:pt x="1619719" y="664476"/>
                </a:lnTo>
                <a:lnTo>
                  <a:pt x="1619250" y="665594"/>
                </a:lnTo>
                <a:lnTo>
                  <a:pt x="1619250" y="668235"/>
                </a:lnTo>
                <a:lnTo>
                  <a:pt x="1619719" y="669353"/>
                </a:lnTo>
                <a:lnTo>
                  <a:pt x="1621586" y="671207"/>
                </a:lnTo>
                <a:lnTo>
                  <a:pt x="1622704" y="671677"/>
                </a:lnTo>
                <a:lnTo>
                  <a:pt x="1625333" y="671677"/>
                </a:lnTo>
                <a:lnTo>
                  <a:pt x="1626450" y="671207"/>
                </a:lnTo>
                <a:lnTo>
                  <a:pt x="1628317" y="669353"/>
                </a:lnTo>
                <a:lnTo>
                  <a:pt x="1628775" y="668235"/>
                </a:lnTo>
                <a:lnTo>
                  <a:pt x="1628775" y="665594"/>
                </a:lnTo>
                <a:close/>
              </a:path>
              <a:path w="4471034" h="2658110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4471034" h="2658110">
                <a:moveTo>
                  <a:pt x="1676400" y="1989886"/>
                </a:moveTo>
                <a:lnTo>
                  <a:pt x="1675942" y="1988769"/>
                </a:lnTo>
                <a:lnTo>
                  <a:pt x="1674075" y="1986915"/>
                </a:lnTo>
                <a:lnTo>
                  <a:pt x="1672958" y="1986445"/>
                </a:lnTo>
                <a:lnTo>
                  <a:pt x="1670329" y="1986445"/>
                </a:lnTo>
                <a:lnTo>
                  <a:pt x="1669211" y="1986915"/>
                </a:lnTo>
                <a:lnTo>
                  <a:pt x="1667344" y="1988769"/>
                </a:lnTo>
                <a:lnTo>
                  <a:pt x="1666875" y="1989886"/>
                </a:lnTo>
                <a:lnTo>
                  <a:pt x="1666875" y="1992528"/>
                </a:lnTo>
                <a:lnTo>
                  <a:pt x="1667344" y="1993646"/>
                </a:lnTo>
                <a:lnTo>
                  <a:pt x="1669211" y="1995500"/>
                </a:lnTo>
                <a:lnTo>
                  <a:pt x="1670329" y="1995970"/>
                </a:lnTo>
                <a:lnTo>
                  <a:pt x="1672958" y="1995970"/>
                </a:lnTo>
                <a:lnTo>
                  <a:pt x="1674075" y="1995500"/>
                </a:lnTo>
                <a:lnTo>
                  <a:pt x="1675942" y="1993646"/>
                </a:lnTo>
                <a:lnTo>
                  <a:pt x="1676400" y="1992528"/>
                </a:lnTo>
                <a:lnTo>
                  <a:pt x="1676400" y="1989886"/>
                </a:lnTo>
                <a:close/>
              </a:path>
              <a:path w="4471034" h="2658110">
                <a:moveTo>
                  <a:pt x="1676400" y="1327746"/>
                </a:moveTo>
                <a:lnTo>
                  <a:pt x="1675942" y="1326629"/>
                </a:lnTo>
                <a:lnTo>
                  <a:pt x="1674075" y="1324762"/>
                </a:lnTo>
                <a:lnTo>
                  <a:pt x="1672958" y="1324292"/>
                </a:lnTo>
                <a:lnTo>
                  <a:pt x="1670329" y="1324292"/>
                </a:lnTo>
                <a:lnTo>
                  <a:pt x="1669211" y="1324762"/>
                </a:lnTo>
                <a:lnTo>
                  <a:pt x="1667344" y="1326629"/>
                </a:lnTo>
                <a:lnTo>
                  <a:pt x="1666875" y="1327746"/>
                </a:lnTo>
                <a:lnTo>
                  <a:pt x="1666875" y="1330375"/>
                </a:lnTo>
                <a:lnTo>
                  <a:pt x="1667344" y="1331493"/>
                </a:lnTo>
                <a:lnTo>
                  <a:pt x="1669211" y="1333360"/>
                </a:lnTo>
                <a:lnTo>
                  <a:pt x="1670329" y="1333817"/>
                </a:lnTo>
                <a:lnTo>
                  <a:pt x="1672958" y="1333817"/>
                </a:lnTo>
                <a:lnTo>
                  <a:pt x="1674075" y="1333360"/>
                </a:lnTo>
                <a:lnTo>
                  <a:pt x="1675942" y="1331493"/>
                </a:lnTo>
                <a:lnTo>
                  <a:pt x="1676400" y="1330375"/>
                </a:lnTo>
                <a:lnTo>
                  <a:pt x="1676400" y="1327746"/>
                </a:lnTo>
                <a:close/>
              </a:path>
              <a:path w="4471034" h="2658110">
                <a:moveTo>
                  <a:pt x="1676400" y="665594"/>
                </a:moveTo>
                <a:lnTo>
                  <a:pt x="1675942" y="664476"/>
                </a:lnTo>
                <a:lnTo>
                  <a:pt x="1674075" y="662622"/>
                </a:lnTo>
                <a:lnTo>
                  <a:pt x="1672958" y="662152"/>
                </a:lnTo>
                <a:lnTo>
                  <a:pt x="1670329" y="662152"/>
                </a:lnTo>
                <a:lnTo>
                  <a:pt x="1669211" y="662622"/>
                </a:lnTo>
                <a:lnTo>
                  <a:pt x="1667344" y="664476"/>
                </a:lnTo>
                <a:lnTo>
                  <a:pt x="1666875" y="665594"/>
                </a:lnTo>
                <a:lnTo>
                  <a:pt x="1666875" y="668235"/>
                </a:lnTo>
                <a:lnTo>
                  <a:pt x="1667344" y="669353"/>
                </a:lnTo>
                <a:lnTo>
                  <a:pt x="1669211" y="671207"/>
                </a:lnTo>
                <a:lnTo>
                  <a:pt x="1670329" y="671677"/>
                </a:lnTo>
                <a:lnTo>
                  <a:pt x="1672958" y="671677"/>
                </a:lnTo>
                <a:lnTo>
                  <a:pt x="1674075" y="671207"/>
                </a:lnTo>
                <a:lnTo>
                  <a:pt x="1675942" y="669353"/>
                </a:lnTo>
                <a:lnTo>
                  <a:pt x="1676400" y="668235"/>
                </a:lnTo>
                <a:lnTo>
                  <a:pt x="1676400" y="665594"/>
                </a:lnTo>
                <a:close/>
              </a:path>
              <a:path w="4471034" h="2658110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4471034" h="2658110">
                <a:moveTo>
                  <a:pt x="1724025" y="1989886"/>
                </a:moveTo>
                <a:lnTo>
                  <a:pt x="1723567" y="1988769"/>
                </a:lnTo>
                <a:lnTo>
                  <a:pt x="1721700" y="1986915"/>
                </a:lnTo>
                <a:lnTo>
                  <a:pt x="1720583" y="1986445"/>
                </a:lnTo>
                <a:lnTo>
                  <a:pt x="1717954" y="1986445"/>
                </a:lnTo>
                <a:lnTo>
                  <a:pt x="1716836" y="1986915"/>
                </a:lnTo>
                <a:lnTo>
                  <a:pt x="1714969" y="1988769"/>
                </a:lnTo>
                <a:lnTo>
                  <a:pt x="1714500" y="1989886"/>
                </a:lnTo>
                <a:lnTo>
                  <a:pt x="1714500" y="1992528"/>
                </a:lnTo>
                <a:lnTo>
                  <a:pt x="1714969" y="1993646"/>
                </a:lnTo>
                <a:lnTo>
                  <a:pt x="1716836" y="1995500"/>
                </a:lnTo>
                <a:lnTo>
                  <a:pt x="1717954" y="1995970"/>
                </a:lnTo>
                <a:lnTo>
                  <a:pt x="1720583" y="1995970"/>
                </a:lnTo>
                <a:lnTo>
                  <a:pt x="1721700" y="1995500"/>
                </a:lnTo>
                <a:lnTo>
                  <a:pt x="1723567" y="1993646"/>
                </a:lnTo>
                <a:lnTo>
                  <a:pt x="1724025" y="1992528"/>
                </a:lnTo>
                <a:lnTo>
                  <a:pt x="1724025" y="1989886"/>
                </a:lnTo>
                <a:close/>
              </a:path>
              <a:path w="4471034" h="2658110">
                <a:moveTo>
                  <a:pt x="1724025" y="1327746"/>
                </a:moveTo>
                <a:lnTo>
                  <a:pt x="1723567" y="1326629"/>
                </a:lnTo>
                <a:lnTo>
                  <a:pt x="1721700" y="1324762"/>
                </a:lnTo>
                <a:lnTo>
                  <a:pt x="1720583" y="1324292"/>
                </a:lnTo>
                <a:lnTo>
                  <a:pt x="1717954" y="1324292"/>
                </a:lnTo>
                <a:lnTo>
                  <a:pt x="1716836" y="1324762"/>
                </a:lnTo>
                <a:lnTo>
                  <a:pt x="1714969" y="1326629"/>
                </a:lnTo>
                <a:lnTo>
                  <a:pt x="1714500" y="1327746"/>
                </a:lnTo>
                <a:lnTo>
                  <a:pt x="1714500" y="1330375"/>
                </a:lnTo>
                <a:lnTo>
                  <a:pt x="1714969" y="1331493"/>
                </a:lnTo>
                <a:lnTo>
                  <a:pt x="1716836" y="1333360"/>
                </a:lnTo>
                <a:lnTo>
                  <a:pt x="1717954" y="1333817"/>
                </a:lnTo>
                <a:lnTo>
                  <a:pt x="1720583" y="1333817"/>
                </a:lnTo>
                <a:lnTo>
                  <a:pt x="1721700" y="1333360"/>
                </a:lnTo>
                <a:lnTo>
                  <a:pt x="1723567" y="1331493"/>
                </a:lnTo>
                <a:lnTo>
                  <a:pt x="1724025" y="1330375"/>
                </a:lnTo>
                <a:lnTo>
                  <a:pt x="1724025" y="1327746"/>
                </a:lnTo>
                <a:close/>
              </a:path>
              <a:path w="4471034" h="2658110">
                <a:moveTo>
                  <a:pt x="1724025" y="665594"/>
                </a:moveTo>
                <a:lnTo>
                  <a:pt x="1723567" y="664476"/>
                </a:lnTo>
                <a:lnTo>
                  <a:pt x="1721700" y="662622"/>
                </a:lnTo>
                <a:lnTo>
                  <a:pt x="1720583" y="662152"/>
                </a:lnTo>
                <a:lnTo>
                  <a:pt x="1717954" y="662152"/>
                </a:lnTo>
                <a:lnTo>
                  <a:pt x="1716836" y="662622"/>
                </a:lnTo>
                <a:lnTo>
                  <a:pt x="1714969" y="664476"/>
                </a:lnTo>
                <a:lnTo>
                  <a:pt x="1714500" y="665594"/>
                </a:lnTo>
                <a:lnTo>
                  <a:pt x="1714500" y="668235"/>
                </a:lnTo>
                <a:lnTo>
                  <a:pt x="1714969" y="669353"/>
                </a:lnTo>
                <a:lnTo>
                  <a:pt x="1716836" y="671207"/>
                </a:lnTo>
                <a:lnTo>
                  <a:pt x="1717954" y="671677"/>
                </a:lnTo>
                <a:lnTo>
                  <a:pt x="1720583" y="671677"/>
                </a:lnTo>
                <a:lnTo>
                  <a:pt x="1721700" y="671207"/>
                </a:lnTo>
                <a:lnTo>
                  <a:pt x="1723567" y="669353"/>
                </a:lnTo>
                <a:lnTo>
                  <a:pt x="1724025" y="668235"/>
                </a:lnTo>
                <a:lnTo>
                  <a:pt x="1724025" y="665594"/>
                </a:lnTo>
                <a:close/>
              </a:path>
              <a:path w="4471034" h="2658110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4471034" h="2658110">
                <a:moveTo>
                  <a:pt x="1771650" y="1989886"/>
                </a:moveTo>
                <a:lnTo>
                  <a:pt x="1771192" y="1988769"/>
                </a:lnTo>
                <a:lnTo>
                  <a:pt x="1769325" y="1986915"/>
                </a:lnTo>
                <a:lnTo>
                  <a:pt x="1768208" y="1986445"/>
                </a:lnTo>
                <a:lnTo>
                  <a:pt x="1765579" y="1986445"/>
                </a:lnTo>
                <a:lnTo>
                  <a:pt x="1764461" y="1986915"/>
                </a:lnTo>
                <a:lnTo>
                  <a:pt x="1762594" y="1988769"/>
                </a:lnTo>
                <a:lnTo>
                  <a:pt x="1762125" y="1989886"/>
                </a:lnTo>
                <a:lnTo>
                  <a:pt x="1762125" y="1992528"/>
                </a:lnTo>
                <a:lnTo>
                  <a:pt x="1762594" y="1993646"/>
                </a:lnTo>
                <a:lnTo>
                  <a:pt x="1764461" y="1995500"/>
                </a:lnTo>
                <a:lnTo>
                  <a:pt x="1765579" y="1995970"/>
                </a:lnTo>
                <a:lnTo>
                  <a:pt x="1768208" y="1995970"/>
                </a:lnTo>
                <a:lnTo>
                  <a:pt x="1769325" y="1995500"/>
                </a:lnTo>
                <a:lnTo>
                  <a:pt x="1771192" y="1993646"/>
                </a:lnTo>
                <a:lnTo>
                  <a:pt x="1771650" y="1992528"/>
                </a:lnTo>
                <a:lnTo>
                  <a:pt x="1771650" y="1989886"/>
                </a:lnTo>
                <a:close/>
              </a:path>
              <a:path w="4471034" h="2658110">
                <a:moveTo>
                  <a:pt x="1771650" y="1327746"/>
                </a:moveTo>
                <a:lnTo>
                  <a:pt x="1771192" y="1326629"/>
                </a:lnTo>
                <a:lnTo>
                  <a:pt x="1769325" y="1324762"/>
                </a:lnTo>
                <a:lnTo>
                  <a:pt x="1768208" y="1324292"/>
                </a:lnTo>
                <a:lnTo>
                  <a:pt x="1765579" y="1324292"/>
                </a:lnTo>
                <a:lnTo>
                  <a:pt x="1764461" y="1324762"/>
                </a:lnTo>
                <a:lnTo>
                  <a:pt x="1762594" y="1326629"/>
                </a:lnTo>
                <a:lnTo>
                  <a:pt x="1762125" y="1327746"/>
                </a:lnTo>
                <a:lnTo>
                  <a:pt x="1762125" y="1330375"/>
                </a:lnTo>
                <a:lnTo>
                  <a:pt x="1762594" y="1331493"/>
                </a:lnTo>
                <a:lnTo>
                  <a:pt x="1764461" y="1333360"/>
                </a:lnTo>
                <a:lnTo>
                  <a:pt x="1765579" y="1333817"/>
                </a:lnTo>
                <a:lnTo>
                  <a:pt x="1768208" y="1333817"/>
                </a:lnTo>
                <a:lnTo>
                  <a:pt x="1769325" y="1333360"/>
                </a:lnTo>
                <a:lnTo>
                  <a:pt x="1771192" y="1331493"/>
                </a:lnTo>
                <a:lnTo>
                  <a:pt x="1771650" y="1330375"/>
                </a:lnTo>
                <a:lnTo>
                  <a:pt x="1771650" y="1327746"/>
                </a:lnTo>
                <a:close/>
              </a:path>
              <a:path w="4471034" h="2658110">
                <a:moveTo>
                  <a:pt x="1771650" y="665594"/>
                </a:moveTo>
                <a:lnTo>
                  <a:pt x="1771192" y="664476"/>
                </a:lnTo>
                <a:lnTo>
                  <a:pt x="1769325" y="662622"/>
                </a:lnTo>
                <a:lnTo>
                  <a:pt x="1768208" y="662152"/>
                </a:lnTo>
                <a:lnTo>
                  <a:pt x="1765579" y="662152"/>
                </a:lnTo>
                <a:lnTo>
                  <a:pt x="1764461" y="662622"/>
                </a:lnTo>
                <a:lnTo>
                  <a:pt x="1762594" y="664476"/>
                </a:lnTo>
                <a:lnTo>
                  <a:pt x="1762125" y="665594"/>
                </a:lnTo>
                <a:lnTo>
                  <a:pt x="1762125" y="668235"/>
                </a:lnTo>
                <a:lnTo>
                  <a:pt x="1762594" y="669353"/>
                </a:lnTo>
                <a:lnTo>
                  <a:pt x="1764461" y="671207"/>
                </a:lnTo>
                <a:lnTo>
                  <a:pt x="1765579" y="671677"/>
                </a:lnTo>
                <a:lnTo>
                  <a:pt x="1768208" y="671677"/>
                </a:lnTo>
                <a:lnTo>
                  <a:pt x="1769325" y="671207"/>
                </a:lnTo>
                <a:lnTo>
                  <a:pt x="1771192" y="669353"/>
                </a:lnTo>
                <a:lnTo>
                  <a:pt x="1771650" y="668235"/>
                </a:lnTo>
                <a:lnTo>
                  <a:pt x="1771650" y="665594"/>
                </a:lnTo>
                <a:close/>
              </a:path>
              <a:path w="4471034" h="2658110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4471034" h="2658110">
                <a:moveTo>
                  <a:pt x="1819275" y="1989886"/>
                </a:moveTo>
                <a:lnTo>
                  <a:pt x="1818817" y="1988769"/>
                </a:lnTo>
                <a:lnTo>
                  <a:pt x="1816950" y="1986915"/>
                </a:lnTo>
                <a:lnTo>
                  <a:pt x="1815833" y="1986445"/>
                </a:lnTo>
                <a:lnTo>
                  <a:pt x="1813204" y="1986445"/>
                </a:lnTo>
                <a:lnTo>
                  <a:pt x="1812086" y="1986915"/>
                </a:lnTo>
                <a:lnTo>
                  <a:pt x="1810219" y="1988769"/>
                </a:lnTo>
                <a:lnTo>
                  <a:pt x="1809750" y="1989886"/>
                </a:lnTo>
                <a:lnTo>
                  <a:pt x="1809750" y="1992528"/>
                </a:lnTo>
                <a:lnTo>
                  <a:pt x="1810219" y="1993646"/>
                </a:lnTo>
                <a:lnTo>
                  <a:pt x="1812086" y="1995500"/>
                </a:lnTo>
                <a:lnTo>
                  <a:pt x="1813204" y="1995970"/>
                </a:lnTo>
                <a:lnTo>
                  <a:pt x="1815833" y="1995970"/>
                </a:lnTo>
                <a:lnTo>
                  <a:pt x="1816950" y="1995500"/>
                </a:lnTo>
                <a:lnTo>
                  <a:pt x="1818817" y="1993646"/>
                </a:lnTo>
                <a:lnTo>
                  <a:pt x="1819275" y="1992528"/>
                </a:lnTo>
                <a:lnTo>
                  <a:pt x="1819275" y="1989886"/>
                </a:lnTo>
                <a:close/>
              </a:path>
              <a:path w="4471034" h="2658110">
                <a:moveTo>
                  <a:pt x="1819275" y="1327746"/>
                </a:moveTo>
                <a:lnTo>
                  <a:pt x="1818817" y="1326629"/>
                </a:lnTo>
                <a:lnTo>
                  <a:pt x="1816950" y="1324762"/>
                </a:lnTo>
                <a:lnTo>
                  <a:pt x="1815833" y="1324292"/>
                </a:lnTo>
                <a:lnTo>
                  <a:pt x="1813204" y="1324292"/>
                </a:lnTo>
                <a:lnTo>
                  <a:pt x="1812086" y="1324762"/>
                </a:lnTo>
                <a:lnTo>
                  <a:pt x="1810219" y="1326629"/>
                </a:lnTo>
                <a:lnTo>
                  <a:pt x="1809750" y="1327746"/>
                </a:lnTo>
                <a:lnTo>
                  <a:pt x="1809750" y="1330375"/>
                </a:lnTo>
                <a:lnTo>
                  <a:pt x="1810219" y="1331493"/>
                </a:lnTo>
                <a:lnTo>
                  <a:pt x="1812086" y="1333360"/>
                </a:lnTo>
                <a:lnTo>
                  <a:pt x="1813204" y="1333817"/>
                </a:lnTo>
                <a:lnTo>
                  <a:pt x="1815833" y="1333817"/>
                </a:lnTo>
                <a:lnTo>
                  <a:pt x="1816950" y="1333360"/>
                </a:lnTo>
                <a:lnTo>
                  <a:pt x="1818817" y="1331493"/>
                </a:lnTo>
                <a:lnTo>
                  <a:pt x="1819275" y="1330375"/>
                </a:lnTo>
                <a:lnTo>
                  <a:pt x="1819275" y="1327746"/>
                </a:lnTo>
                <a:close/>
              </a:path>
              <a:path w="4471034" h="2658110">
                <a:moveTo>
                  <a:pt x="1819275" y="665594"/>
                </a:moveTo>
                <a:lnTo>
                  <a:pt x="1818817" y="664476"/>
                </a:lnTo>
                <a:lnTo>
                  <a:pt x="1816950" y="662622"/>
                </a:lnTo>
                <a:lnTo>
                  <a:pt x="1815833" y="662152"/>
                </a:lnTo>
                <a:lnTo>
                  <a:pt x="1813204" y="662152"/>
                </a:lnTo>
                <a:lnTo>
                  <a:pt x="1812086" y="662622"/>
                </a:lnTo>
                <a:lnTo>
                  <a:pt x="1810219" y="664476"/>
                </a:lnTo>
                <a:lnTo>
                  <a:pt x="1809750" y="665594"/>
                </a:lnTo>
                <a:lnTo>
                  <a:pt x="1809750" y="668235"/>
                </a:lnTo>
                <a:lnTo>
                  <a:pt x="1810219" y="669353"/>
                </a:lnTo>
                <a:lnTo>
                  <a:pt x="1812086" y="671207"/>
                </a:lnTo>
                <a:lnTo>
                  <a:pt x="1813204" y="671677"/>
                </a:lnTo>
                <a:lnTo>
                  <a:pt x="1815833" y="671677"/>
                </a:lnTo>
                <a:lnTo>
                  <a:pt x="1816950" y="671207"/>
                </a:lnTo>
                <a:lnTo>
                  <a:pt x="1818817" y="669353"/>
                </a:lnTo>
                <a:lnTo>
                  <a:pt x="1819275" y="668235"/>
                </a:lnTo>
                <a:lnTo>
                  <a:pt x="1819275" y="665594"/>
                </a:lnTo>
                <a:close/>
              </a:path>
              <a:path w="4471034" h="2658110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4471034" h="2658110">
                <a:moveTo>
                  <a:pt x="1866900" y="1989886"/>
                </a:moveTo>
                <a:lnTo>
                  <a:pt x="1866442" y="1988769"/>
                </a:lnTo>
                <a:lnTo>
                  <a:pt x="1864575" y="1986915"/>
                </a:lnTo>
                <a:lnTo>
                  <a:pt x="1863458" y="1986445"/>
                </a:lnTo>
                <a:lnTo>
                  <a:pt x="1860829" y="1986445"/>
                </a:lnTo>
                <a:lnTo>
                  <a:pt x="1859711" y="1986915"/>
                </a:lnTo>
                <a:lnTo>
                  <a:pt x="1857844" y="1988769"/>
                </a:lnTo>
                <a:lnTo>
                  <a:pt x="1857375" y="1989886"/>
                </a:lnTo>
                <a:lnTo>
                  <a:pt x="1857375" y="1992528"/>
                </a:lnTo>
                <a:lnTo>
                  <a:pt x="1857844" y="1993646"/>
                </a:lnTo>
                <a:lnTo>
                  <a:pt x="1859711" y="1995500"/>
                </a:lnTo>
                <a:lnTo>
                  <a:pt x="1860829" y="1995970"/>
                </a:lnTo>
                <a:lnTo>
                  <a:pt x="1863458" y="1995970"/>
                </a:lnTo>
                <a:lnTo>
                  <a:pt x="1864575" y="1995500"/>
                </a:lnTo>
                <a:lnTo>
                  <a:pt x="1866442" y="1993646"/>
                </a:lnTo>
                <a:lnTo>
                  <a:pt x="1866900" y="1992528"/>
                </a:lnTo>
                <a:lnTo>
                  <a:pt x="1866900" y="1989886"/>
                </a:lnTo>
                <a:close/>
              </a:path>
              <a:path w="4471034" h="2658110">
                <a:moveTo>
                  <a:pt x="1866900" y="1327746"/>
                </a:moveTo>
                <a:lnTo>
                  <a:pt x="1866442" y="1326629"/>
                </a:lnTo>
                <a:lnTo>
                  <a:pt x="1864575" y="1324762"/>
                </a:lnTo>
                <a:lnTo>
                  <a:pt x="1863458" y="1324292"/>
                </a:lnTo>
                <a:lnTo>
                  <a:pt x="1860829" y="1324292"/>
                </a:lnTo>
                <a:lnTo>
                  <a:pt x="1859711" y="1324762"/>
                </a:lnTo>
                <a:lnTo>
                  <a:pt x="1857844" y="1326629"/>
                </a:lnTo>
                <a:lnTo>
                  <a:pt x="1857375" y="1327746"/>
                </a:lnTo>
                <a:lnTo>
                  <a:pt x="1857375" y="1330375"/>
                </a:lnTo>
                <a:lnTo>
                  <a:pt x="1857844" y="1331493"/>
                </a:lnTo>
                <a:lnTo>
                  <a:pt x="1859711" y="1333360"/>
                </a:lnTo>
                <a:lnTo>
                  <a:pt x="1860829" y="1333817"/>
                </a:lnTo>
                <a:lnTo>
                  <a:pt x="1863458" y="1333817"/>
                </a:lnTo>
                <a:lnTo>
                  <a:pt x="1864575" y="1333360"/>
                </a:lnTo>
                <a:lnTo>
                  <a:pt x="1866442" y="1331493"/>
                </a:lnTo>
                <a:lnTo>
                  <a:pt x="1866900" y="1330375"/>
                </a:lnTo>
                <a:lnTo>
                  <a:pt x="1866900" y="1327746"/>
                </a:lnTo>
                <a:close/>
              </a:path>
              <a:path w="4471034" h="2658110">
                <a:moveTo>
                  <a:pt x="1866900" y="665594"/>
                </a:moveTo>
                <a:lnTo>
                  <a:pt x="1866442" y="664476"/>
                </a:lnTo>
                <a:lnTo>
                  <a:pt x="1864575" y="662622"/>
                </a:lnTo>
                <a:lnTo>
                  <a:pt x="1863458" y="662152"/>
                </a:lnTo>
                <a:lnTo>
                  <a:pt x="1860829" y="662152"/>
                </a:lnTo>
                <a:lnTo>
                  <a:pt x="1859711" y="662622"/>
                </a:lnTo>
                <a:lnTo>
                  <a:pt x="1857844" y="664476"/>
                </a:lnTo>
                <a:lnTo>
                  <a:pt x="1857375" y="665594"/>
                </a:lnTo>
                <a:lnTo>
                  <a:pt x="1857375" y="668235"/>
                </a:lnTo>
                <a:lnTo>
                  <a:pt x="1857844" y="669353"/>
                </a:lnTo>
                <a:lnTo>
                  <a:pt x="1859711" y="671207"/>
                </a:lnTo>
                <a:lnTo>
                  <a:pt x="1860829" y="671677"/>
                </a:lnTo>
                <a:lnTo>
                  <a:pt x="1863458" y="671677"/>
                </a:lnTo>
                <a:lnTo>
                  <a:pt x="1864575" y="671207"/>
                </a:lnTo>
                <a:lnTo>
                  <a:pt x="1866442" y="669353"/>
                </a:lnTo>
                <a:lnTo>
                  <a:pt x="1866900" y="668235"/>
                </a:lnTo>
                <a:lnTo>
                  <a:pt x="1866900" y="665594"/>
                </a:lnTo>
                <a:close/>
              </a:path>
              <a:path w="4471034" h="2658110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4471034" h="2658110">
                <a:moveTo>
                  <a:pt x="1914525" y="1989886"/>
                </a:moveTo>
                <a:lnTo>
                  <a:pt x="1914067" y="1988769"/>
                </a:lnTo>
                <a:lnTo>
                  <a:pt x="1912200" y="1986915"/>
                </a:lnTo>
                <a:lnTo>
                  <a:pt x="1911083" y="1986445"/>
                </a:lnTo>
                <a:lnTo>
                  <a:pt x="1908454" y="1986445"/>
                </a:lnTo>
                <a:lnTo>
                  <a:pt x="1907336" y="1986915"/>
                </a:lnTo>
                <a:lnTo>
                  <a:pt x="1905469" y="1988769"/>
                </a:lnTo>
                <a:lnTo>
                  <a:pt x="1905000" y="1989886"/>
                </a:lnTo>
                <a:lnTo>
                  <a:pt x="1905000" y="1992528"/>
                </a:lnTo>
                <a:lnTo>
                  <a:pt x="1905469" y="1993646"/>
                </a:lnTo>
                <a:lnTo>
                  <a:pt x="1907336" y="1995500"/>
                </a:lnTo>
                <a:lnTo>
                  <a:pt x="1908454" y="1995970"/>
                </a:lnTo>
                <a:lnTo>
                  <a:pt x="1911083" y="1995970"/>
                </a:lnTo>
                <a:lnTo>
                  <a:pt x="1912200" y="1995500"/>
                </a:lnTo>
                <a:lnTo>
                  <a:pt x="1914067" y="1993646"/>
                </a:lnTo>
                <a:lnTo>
                  <a:pt x="1914525" y="1992528"/>
                </a:lnTo>
                <a:lnTo>
                  <a:pt x="1914525" y="1989886"/>
                </a:lnTo>
                <a:close/>
              </a:path>
              <a:path w="4471034" h="2658110">
                <a:moveTo>
                  <a:pt x="1914525" y="1327746"/>
                </a:moveTo>
                <a:lnTo>
                  <a:pt x="1914067" y="1326629"/>
                </a:lnTo>
                <a:lnTo>
                  <a:pt x="1912200" y="1324762"/>
                </a:lnTo>
                <a:lnTo>
                  <a:pt x="1911083" y="1324292"/>
                </a:lnTo>
                <a:lnTo>
                  <a:pt x="1908454" y="1324292"/>
                </a:lnTo>
                <a:lnTo>
                  <a:pt x="1907336" y="1324762"/>
                </a:lnTo>
                <a:lnTo>
                  <a:pt x="1905469" y="1326629"/>
                </a:lnTo>
                <a:lnTo>
                  <a:pt x="1905000" y="1327746"/>
                </a:lnTo>
                <a:lnTo>
                  <a:pt x="1905000" y="1330375"/>
                </a:lnTo>
                <a:lnTo>
                  <a:pt x="1905469" y="1331493"/>
                </a:lnTo>
                <a:lnTo>
                  <a:pt x="1907336" y="1333360"/>
                </a:lnTo>
                <a:lnTo>
                  <a:pt x="1908454" y="1333817"/>
                </a:lnTo>
                <a:lnTo>
                  <a:pt x="1911083" y="1333817"/>
                </a:lnTo>
                <a:lnTo>
                  <a:pt x="1912200" y="1333360"/>
                </a:lnTo>
                <a:lnTo>
                  <a:pt x="1914067" y="1331493"/>
                </a:lnTo>
                <a:lnTo>
                  <a:pt x="1914525" y="1330375"/>
                </a:lnTo>
                <a:lnTo>
                  <a:pt x="1914525" y="1327746"/>
                </a:lnTo>
                <a:close/>
              </a:path>
              <a:path w="4471034" h="2658110">
                <a:moveTo>
                  <a:pt x="1914525" y="665594"/>
                </a:moveTo>
                <a:lnTo>
                  <a:pt x="1914067" y="664476"/>
                </a:lnTo>
                <a:lnTo>
                  <a:pt x="1912200" y="662622"/>
                </a:lnTo>
                <a:lnTo>
                  <a:pt x="1911083" y="662152"/>
                </a:lnTo>
                <a:lnTo>
                  <a:pt x="1908454" y="662152"/>
                </a:lnTo>
                <a:lnTo>
                  <a:pt x="1907336" y="662622"/>
                </a:lnTo>
                <a:lnTo>
                  <a:pt x="1905469" y="664476"/>
                </a:lnTo>
                <a:lnTo>
                  <a:pt x="1905000" y="665594"/>
                </a:lnTo>
                <a:lnTo>
                  <a:pt x="1905000" y="668235"/>
                </a:lnTo>
                <a:lnTo>
                  <a:pt x="1905469" y="669353"/>
                </a:lnTo>
                <a:lnTo>
                  <a:pt x="1907336" y="671207"/>
                </a:lnTo>
                <a:lnTo>
                  <a:pt x="1908454" y="671677"/>
                </a:lnTo>
                <a:lnTo>
                  <a:pt x="1911083" y="671677"/>
                </a:lnTo>
                <a:lnTo>
                  <a:pt x="1912200" y="671207"/>
                </a:lnTo>
                <a:lnTo>
                  <a:pt x="1914067" y="669353"/>
                </a:lnTo>
                <a:lnTo>
                  <a:pt x="1914525" y="668235"/>
                </a:lnTo>
                <a:lnTo>
                  <a:pt x="1914525" y="665594"/>
                </a:lnTo>
                <a:close/>
              </a:path>
              <a:path w="4471034" h="2658110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4471034" h="2658110">
                <a:moveTo>
                  <a:pt x="1962150" y="1989886"/>
                </a:moveTo>
                <a:lnTo>
                  <a:pt x="1961692" y="1988769"/>
                </a:lnTo>
                <a:lnTo>
                  <a:pt x="1959825" y="1986915"/>
                </a:lnTo>
                <a:lnTo>
                  <a:pt x="1958708" y="1986445"/>
                </a:lnTo>
                <a:lnTo>
                  <a:pt x="1956079" y="1986445"/>
                </a:lnTo>
                <a:lnTo>
                  <a:pt x="1954961" y="1986915"/>
                </a:lnTo>
                <a:lnTo>
                  <a:pt x="1953094" y="1988769"/>
                </a:lnTo>
                <a:lnTo>
                  <a:pt x="1952625" y="1989886"/>
                </a:lnTo>
                <a:lnTo>
                  <a:pt x="1952625" y="1992528"/>
                </a:lnTo>
                <a:lnTo>
                  <a:pt x="1953094" y="1993646"/>
                </a:lnTo>
                <a:lnTo>
                  <a:pt x="1954961" y="1995500"/>
                </a:lnTo>
                <a:lnTo>
                  <a:pt x="1956079" y="1995970"/>
                </a:lnTo>
                <a:lnTo>
                  <a:pt x="1958708" y="1995970"/>
                </a:lnTo>
                <a:lnTo>
                  <a:pt x="1959825" y="1995500"/>
                </a:lnTo>
                <a:lnTo>
                  <a:pt x="1961692" y="1993646"/>
                </a:lnTo>
                <a:lnTo>
                  <a:pt x="1962150" y="1992528"/>
                </a:lnTo>
                <a:lnTo>
                  <a:pt x="1962150" y="1989886"/>
                </a:lnTo>
                <a:close/>
              </a:path>
              <a:path w="4471034" h="2658110">
                <a:moveTo>
                  <a:pt x="1962150" y="1327746"/>
                </a:moveTo>
                <a:lnTo>
                  <a:pt x="1961692" y="1326629"/>
                </a:lnTo>
                <a:lnTo>
                  <a:pt x="1959825" y="1324762"/>
                </a:lnTo>
                <a:lnTo>
                  <a:pt x="1958708" y="1324292"/>
                </a:lnTo>
                <a:lnTo>
                  <a:pt x="1956079" y="1324292"/>
                </a:lnTo>
                <a:lnTo>
                  <a:pt x="1954961" y="1324762"/>
                </a:lnTo>
                <a:lnTo>
                  <a:pt x="1953094" y="1326629"/>
                </a:lnTo>
                <a:lnTo>
                  <a:pt x="1952625" y="1327746"/>
                </a:lnTo>
                <a:lnTo>
                  <a:pt x="1952625" y="1330375"/>
                </a:lnTo>
                <a:lnTo>
                  <a:pt x="1953094" y="1331493"/>
                </a:lnTo>
                <a:lnTo>
                  <a:pt x="1954961" y="1333360"/>
                </a:lnTo>
                <a:lnTo>
                  <a:pt x="1956079" y="1333817"/>
                </a:lnTo>
                <a:lnTo>
                  <a:pt x="1958708" y="1333817"/>
                </a:lnTo>
                <a:lnTo>
                  <a:pt x="1959825" y="1333360"/>
                </a:lnTo>
                <a:lnTo>
                  <a:pt x="1961692" y="1331493"/>
                </a:lnTo>
                <a:lnTo>
                  <a:pt x="1962150" y="1330375"/>
                </a:lnTo>
                <a:lnTo>
                  <a:pt x="1962150" y="1327746"/>
                </a:lnTo>
                <a:close/>
              </a:path>
              <a:path w="4471034" h="2658110">
                <a:moveTo>
                  <a:pt x="1962150" y="665594"/>
                </a:moveTo>
                <a:lnTo>
                  <a:pt x="1961692" y="664476"/>
                </a:lnTo>
                <a:lnTo>
                  <a:pt x="1959825" y="662622"/>
                </a:lnTo>
                <a:lnTo>
                  <a:pt x="1958708" y="662152"/>
                </a:lnTo>
                <a:lnTo>
                  <a:pt x="1956079" y="662152"/>
                </a:lnTo>
                <a:lnTo>
                  <a:pt x="1954961" y="662622"/>
                </a:lnTo>
                <a:lnTo>
                  <a:pt x="1953094" y="664476"/>
                </a:lnTo>
                <a:lnTo>
                  <a:pt x="1952625" y="665594"/>
                </a:lnTo>
                <a:lnTo>
                  <a:pt x="1952625" y="668235"/>
                </a:lnTo>
                <a:lnTo>
                  <a:pt x="1953094" y="669353"/>
                </a:lnTo>
                <a:lnTo>
                  <a:pt x="1954961" y="671207"/>
                </a:lnTo>
                <a:lnTo>
                  <a:pt x="1956079" y="671677"/>
                </a:lnTo>
                <a:lnTo>
                  <a:pt x="1958708" y="671677"/>
                </a:lnTo>
                <a:lnTo>
                  <a:pt x="1959825" y="671207"/>
                </a:lnTo>
                <a:lnTo>
                  <a:pt x="1961692" y="669353"/>
                </a:lnTo>
                <a:lnTo>
                  <a:pt x="1962150" y="668235"/>
                </a:lnTo>
                <a:lnTo>
                  <a:pt x="1962150" y="665594"/>
                </a:lnTo>
                <a:close/>
              </a:path>
              <a:path w="4471034" h="2658110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4471034" h="2658110">
                <a:moveTo>
                  <a:pt x="2009775" y="1989886"/>
                </a:moveTo>
                <a:lnTo>
                  <a:pt x="2009317" y="1988769"/>
                </a:lnTo>
                <a:lnTo>
                  <a:pt x="2007450" y="1986915"/>
                </a:lnTo>
                <a:lnTo>
                  <a:pt x="2006333" y="1986445"/>
                </a:lnTo>
                <a:lnTo>
                  <a:pt x="2003704" y="1986445"/>
                </a:lnTo>
                <a:lnTo>
                  <a:pt x="2002586" y="1986915"/>
                </a:lnTo>
                <a:lnTo>
                  <a:pt x="2000719" y="1988769"/>
                </a:lnTo>
                <a:lnTo>
                  <a:pt x="2000250" y="1989886"/>
                </a:lnTo>
                <a:lnTo>
                  <a:pt x="2000250" y="1992528"/>
                </a:lnTo>
                <a:lnTo>
                  <a:pt x="2000719" y="1993646"/>
                </a:lnTo>
                <a:lnTo>
                  <a:pt x="2002586" y="1995500"/>
                </a:lnTo>
                <a:lnTo>
                  <a:pt x="2003704" y="1995970"/>
                </a:lnTo>
                <a:lnTo>
                  <a:pt x="2006333" y="1995970"/>
                </a:lnTo>
                <a:lnTo>
                  <a:pt x="2007450" y="1995500"/>
                </a:lnTo>
                <a:lnTo>
                  <a:pt x="2009317" y="1993646"/>
                </a:lnTo>
                <a:lnTo>
                  <a:pt x="2009775" y="1992528"/>
                </a:lnTo>
                <a:lnTo>
                  <a:pt x="2009775" y="1989886"/>
                </a:lnTo>
                <a:close/>
              </a:path>
              <a:path w="4471034" h="2658110">
                <a:moveTo>
                  <a:pt x="2009775" y="1327746"/>
                </a:moveTo>
                <a:lnTo>
                  <a:pt x="2009317" y="1326629"/>
                </a:lnTo>
                <a:lnTo>
                  <a:pt x="2007450" y="1324762"/>
                </a:lnTo>
                <a:lnTo>
                  <a:pt x="2006333" y="1324292"/>
                </a:lnTo>
                <a:lnTo>
                  <a:pt x="2003704" y="1324292"/>
                </a:lnTo>
                <a:lnTo>
                  <a:pt x="2002586" y="1324762"/>
                </a:lnTo>
                <a:lnTo>
                  <a:pt x="2000719" y="1326629"/>
                </a:lnTo>
                <a:lnTo>
                  <a:pt x="2000250" y="1327746"/>
                </a:lnTo>
                <a:lnTo>
                  <a:pt x="2000250" y="1330375"/>
                </a:lnTo>
                <a:lnTo>
                  <a:pt x="2000719" y="1331493"/>
                </a:lnTo>
                <a:lnTo>
                  <a:pt x="2002586" y="1333360"/>
                </a:lnTo>
                <a:lnTo>
                  <a:pt x="2003704" y="1333817"/>
                </a:lnTo>
                <a:lnTo>
                  <a:pt x="2006333" y="1333817"/>
                </a:lnTo>
                <a:lnTo>
                  <a:pt x="2007450" y="1333360"/>
                </a:lnTo>
                <a:lnTo>
                  <a:pt x="2009317" y="1331493"/>
                </a:lnTo>
                <a:lnTo>
                  <a:pt x="2009775" y="1330375"/>
                </a:lnTo>
                <a:lnTo>
                  <a:pt x="2009775" y="1327746"/>
                </a:lnTo>
                <a:close/>
              </a:path>
              <a:path w="4471034" h="2658110">
                <a:moveTo>
                  <a:pt x="2009775" y="665594"/>
                </a:moveTo>
                <a:lnTo>
                  <a:pt x="2009317" y="664476"/>
                </a:lnTo>
                <a:lnTo>
                  <a:pt x="2007450" y="662622"/>
                </a:lnTo>
                <a:lnTo>
                  <a:pt x="2006333" y="662152"/>
                </a:lnTo>
                <a:lnTo>
                  <a:pt x="2003704" y="662152"/>
                </a:lnTo>
                <a:lnTo>
                  <a:pt x="2002586" y="662622"/>
                </a:lnTo>
                <a:lnTo>
                  <a:pt x="2000719" y="664476"/>
                </a:lnTo>
                <a:lnTo>
                  <a:pt x="2000250" y="665594"/>
                </a:lnTo>
                <a:lnTo>
                  <a:pt x="2000250" y="668235"/>
                </a:lnTo>
                <a:lnTo>
                  <a:pt x="2000719" y="669353"/>
                </a:lnTo>
                <a:lnTo>
                  <a:pt x="2002586" y="671207"/>
                </a:lnTo>
                <a:lnTo>
                  <a:pt x="2003704" y="671677"/>
                </a:lnTo>
                <a:lnTo>
                  <a:pt x="2006333" y="671677"/>
                </a:lnTo>
                <a:lnTo>
                  <a:pt x="2007450" y="671207"/>
                </a:lnTo>
                <a:lnTo>
                  <a:pt x="2009317" y="669353"/>
                </a:lnTo>
                <a:lnTo>
                  <a:pt x="2009775" y="668235"/>
                </a:lnTo>
                <a:lnTo>
                  <a:pt x="2009775" y="665594"/>
                </a:lnTo>
                <a:close/>
              </a:path>
              <a:path w="4471034" h="2658110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4471034" h="2658110">
                <a:moveTo>
                  <a:pt x="2057400" y="1989886"/>
                </a:moveTo>
                <a:lnTo>
                  <a:pt x="2056942" y="1988769"/>
                </a:lnTo>
                <a:lnTo>
                  <a:pt x="2055075" y="1986915"/>
                </a:lnTo>
                <a:lnTo>
                  <a:pt x="2053958" y="1986445"/>
                </a:lnTo>
                <a:lnTo>
                  <a:pt x="2051329" y="1986445"/>
                </a:lnTo>
                <a:lnTo>
                  <a:pt x="2050211" y="1986915"/>
                </a:lnTo>
                <a:lnTo>
                  <a:pt x="2048344" y="1988769"/>
                </a:lnTo>
                <a:lnTo>
                  <a:pt x="2047875" y="1989886"/>
                </a:lnTo>
                <a:lnTo>
                  <a:pt x="2047875" y="1992528"/>
                </a:lnTo>
                <a:lnTo>
                  <a:pt x="2048344" y="1993646"/>
                </a:lnTo>
                <a:lnTo>
                  <a:pt x="2050211" y="1995500"/>
                </a:lnTo>
                <a:lnTo>
                  <a:pt x="2051329" y="1995970"/>
                </a:lnTo>
                <a:lnTo>
                  <a:pt x="2053958" y="1995970"/>
                </a:lnTo>
                <a:lnTo>
                  <a:pt x="2055075" y="1995500"/>
                </a:lnTo>
                <a:lnTo>
                  <a:pt x="2056942" y="1993646"/>
                </a:lnTo>
                <a:lnTo>
                  <a:pt x="2057400" y="1992528"/>
                </a:lnTo>
                <a:lnTo>
                  <a:pt x="2057400" y="1989886"/>
                </a:lnTo>
                <a:close/>
              </a:path>
              <a:path w="4471034" h="2658110">
                <a:moveTo>
                  <a:pt x="2057400" y="1327746"/>
                </a:moveTo>
                <a:lnTo>
                  <a:pt x="2056942" y="1326629"/>
                </a:lnTo>
                <a:lnTo>
                  <a:pt x="2055075" y="1324762"/>
                </a:lnTo>
                <a:lnTo>
                  <a:pt x="2053958" y="1324292"/>
                </a:lnTo>
                <a:lnTo>
                  <a:pt x="2051329" y="1324292"/>
                </a:lnTo>
                <a:lnTo>
                  <a:pt x="2050211" y="1324762"/>
                </a:lnTo>
                <a:lnTo>
                  <a:pt x="2048344" y="1326629"/>
                </a:lnTo>
                <a:lnTo>
                  <a:pt x="2047875" y="1327746"/>
                </a:lnTo>
                <a:lnTo>
                  <a:pt x="2047875" y="1330375"/>
                </a:lnTo>
                <a:lnTo>
                  <a:pt x="2048344" y="1331493"/>
                </a:lnTo>
                <a:lnTo>
                  <a:pt x="2050211" y="1333360"/>
                </a:lnTo>
                <a:lnTo>
                  <a:pt x="2051329" y="1333817"/>
                </a:lnTo>
                <a:lnTo>
                  <a:pt x="2053958" y="1333817"/>
                </a:lnTo>
                <a:lnTo>
                  <a:pt x="2055075" y="1333360"/>
                </a:lnTo>
                <a:lnTo>
                  <a:pt x="2056942" y="1331493"/>
                </a:lnTo>
                <a:lnTo>
                  <a:pt x="2057400" y="1330375"/>
                </a:lnTo>
                <a:lnTo>
                  <a:pt x="2057400" y="1327746"/>
                </a:lnTo>
                <a:close/>
              </a:path>
              <a:path w="4471034" h="2658110">
                <a:moveTo>
                  <a:pt x="2057400" y="665594"/>
                </a:moveTo>
                <a:lnTo>
                  <a:pt x="2056942" y="664476"/>
                </a:lnTo>
                <a:lnTo>
                  <a:pt x="2055075" y="662622"/>
                </a:lnTo>
                <a:lnTo>
                  <a:pt x="2053958" y="662152"/>
                </a:lnTo>
                <a:lnTo>
                  <a:pt x="2051329" y="662152"/>
                </a:lnTo>
                <a:lnTo>
                  <a:pt x="2050211" y="662622"/>
                </a:lnTo>
                <a:lnTo>
                  <a:pt x="2048344" y="664476"/>
                </a:lnTo>
                <a:lnTo>
                  <a:pt x="2047875" y="665594"/>
                </a:lnTo>
                <a:lnTo>
                  <a:pt x="2047875" y="668235"/>
                </a:lnTo>
                <a:lnTo>
                  <a:pt x="2048344" y="669353"/>
                </a:lnTo>
                <a:lnTo>
                  <a:pt x="2050211" y="671207"/>
                </a:lnTo>
                <a:lnTo>
                  <a:pt x="2051329" y="671677"/>
                </a:lnTo>
                <a:lnTo>
                  <a:pt x="2053958" y="671677"/>
                </a:lnTo>
                <a:lnTo>
                  <a:pt x="2055075" y="671207"/>
                </a:lnTo>
                <a:lnTo>
                  <a:pt x="2056942" y="669353"/>
                </a:lnTo>
                <a:lnTo>
                  <a:pt x="2057400" y="668235"/>
                </a:lnTo>
                <a:lnTo>
                  <a:pt x="2057400" y="665594"/>
                </a:lnTo>
                <a:close/>
              </a:path>
              <a:path w="4471034" h="2658110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4471034" h="2658110">
                <a:moveTo>
                  <a:pt x="2105025" y="1989886"/>
                </a:moveTo>
                <a:lnTo>
                  <a:pt x="2104567" y="1988769"/>
                </a:lnTo>
                <a:lnTo>
                  <a:pt x="2102700" y="1986915"/>
                </a:lnTo>
                <a:lnTo>
                  <a:pt x="2101583" y="1986445"/>
                </a:lnTo>
                <a:lnTo>
                  <a:pt x="2098954" y="1986445"/>
                </a:lnTo>
                <a:lnTo>
                  <a:pt x="2097836" y="1986915"/>
                </a:lnTo>
                <a:lnTo>
                  <a:pt x="2095969" y="1988769"/>
                </a:lnTo>
                <a:lnTo>
                  <a:pt x="2095500" y="1989886"/>
                </a:lnTo>
                <a:lnTo>
                  <a:pt x="2095500" y="1992528"/>
                </a:lnTo>
                <a:lnTo>
                  <a:pt x="2095969" y="1993646"/>
                </a:lnTo>
                <a:lnTo>
                  <a:pt x="2097836" y="1995500"/>
                </a:lnTo>
                <a:lnTo>
                  <a:pt x="2098954" y="1995970"/>
                </a:lnTo>
                <a:lnTo>
                  <a:pt x="2101583" y="1995970"/>
                </a:lnTo>
                <a:lnTo>
                  <a:pt x="2102700" y="1995500"/>
                </a:lnTo>
                <a:lnTo>
                  <a:pt x="2104567" y="1993646"/>
                </a:lnTo>
                <a:lnTo>
                  <a:pt x="2105025" y="1992528"/>
                </a:lnTo>
                <a:lnTo>
                  <a:pt x="2105025" y="1989886"/>
                </a:lnTo>
                <a:close/>
              </a:path>
              <a:path w="4471034" h="2658110">
                <a:moveTo>
                  <a:pt x="2105025" y="1327746"/>
                </a:moveTo>
                <a:lnTo>
                  <a:pt x="2104567" y="1326629"/>
                </a:lnTo>
                <a:lnTo>
                  <a:pt x="2102700" y="1324762"/>
                </a:lnTo>
                <a:lnTo>
                  <a:pt x="2101583" y="1324292"/>
                </a:lnTo>
                <a:lnTo>
                  <a:pt x="2098954" y="1324292"/>
                </a:lnTo>
                <a:lnTo>
                  <a:pt x="2097836" y="1324762"/>
                </a:lnTo>
                <a:lnTo>
                  <a:pt x="2095969" y="1326629"/>
                </a:lnTo>
                <a:lnTo>
                  <a:pt x="2095500" y="1327746"/>
                </a:lnTo>
                <a:lnTo>
                  <a:pt x="2095500" y="1330375"/>
                </a:lnTo>
                <a:lnTo>
                  <a:pt x="2095969" y="1331493"/>
                </a:lnTo>
                <a:lnTo>
                  <a:pt x="2097836" y="1333360"/>
                </a:lnTo>
                <a:lnTo>
                  <a:pt x="2098954" y="1333817"/>
                </a:lnTo>
                <a:lnTo>
                  <a:pt x="2101583" y="1333817"/>
                </a:lnTo>
                <a:lnTo>
                  <a:pt x="2102700" y="1333360"/>
                </a:lnTo>
                <a:lnTo>
                  <a:pt x="2104567" y="1331493"/>
                </a:lnTo>
                <a:lnTo>
                  <a:pt x="2105025" y="1330375"/>
                </a:lnTo>
                <a:lnTo>
                  <a:pt x="2105025" y="1327746"/>
                </a:lnTo>
                <a:close/>
              </a:path>
              <a:path w="4471034" h="2658110">
                <a:moveTo>
                  <a:pt x="2105025" y="665594"/>
                </a:moveTo>
                <a:lnTo>
                  <a:pt x="2104567" y="664476"/>
                </a:lnTo>
                <a:lnTo>
                  <a:pt x="2102700" y="662622"/>
                </a:lnTo>
                <a:lnTo>
                  <a:pt x="2101583" y="662152"/>
                </a:lnTo>
                <a:lnTo>
                  <a:pt x="2098954" y="662152"/>
                </a:lnTo>
                <a:lnTo>
                  <a:pt x="2097836" y="662622"/>
                </a:lnTo>
                <a:lnTo>
                  <a:pt x="2095969" y="664476"/>
                </a:lnTo>
                <a:lnTo>
                  <a:pt x="2095500" y="665594"/>
                </a:lnTo>
                <a:lnTo>
                  <a:pt x="2095500" y="668235"/>
                </a:lnTo>
                <a:lnTo>
                  <a:pt x="2095969" y="669353"/>
                </a:lnTo>
                <a:lnTo>
                  <a:pt x="2097836" y="671207"/>
                </a:lnTo>
                <a:lnTo>
                  <a:pt x="2098954" y="671677"/>
                </a:lnTo>
                <a:lnTo>
                  <a:pt x="2101583" y="671677"/>
                </a:lnTo>
                <a:lnTo>
                  <a:pt x="2102700" y="671207"/>
                </a:lnTo>
                <a:lnTo>
                  <a:pt x="2104567" y="669353"/>
                </a:lnTo>
                <a:lnTo>
                  <a:pt x="2105025" y="668235"/>
                </a:lnTo>
                <a:lnTo>
                  <a:pt x="2105025" y="665594"/>
                </a:lnTo>
                <a:close/>
              </a:path>
              <a:path w="4471034" h="2658110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4471034" h="2658110">
                <a:moveTo>
                  <a:pt x="2152650" y="1989886"/>
                </a:moveTo>
                <a:lnTo>
                  <a:pt x="2152192" y="1988769"/>
                </a:lnTo>
                <a:lnTo>
                  <a:pt x="2150326" y="1986915"/>
                </a:lnTo>
                <a:lnTo>
                  <a:pt x="2149208" y="1986445"/>
                </a:lnTo>
                <a:lnTo>
                  <a:pt x="2146579" y="1986445"/>
                </a:lnTo>
                <a:lnTo>
                  <a:pt x="2145461" y="1986915"/>
                </a:lnTo>
                <a:lnTo>
                  <a:pt x="2143595" y="1988769"/>
                </a:lnTo>
                <a:lnTo>
                  <a:pt x="2143125" y="1989886"/>
                </a:lnTo>
                <a:lnTo>
                  <a:pt x="2143125" y="1992528"/>
                </a:lnTo>
                <a:lnTo>
                  <a:pt x="2143595" y="1993646"/>
                </a:lnTo>
                <a:lnTo>
                  <a:pt x="2145461" y="1995500"/>
                </a:lnTo>
                <a:lnTo>
                  <a:pt x="2146579" y="1995970"/>
                </a:lnTo>
                <a:lnTo>
                  <a:pt x="2149208" y="1995970"/>
                </a:lnTo>
                <a:lnTo>
                  <a:pt x="2150326" y="1995500"/>
                </a:lnTo>
                <a:lnTo>
                  <a:pt x="2152192" y="1993646"/>
                </a:lnTo>
                <a:lnTo>
                  <a:pt x="2152650" y="1992528"/>
                </a:lnTo>
                <a:lnTo>
                  <a:pt x="2152650" y="1989886"/>
                </a:lnTo>
                <a:close/>
              </a:path>
              <a:path w="4471034" h="2658110">
                <a:moveTo>
                  <a:pt x="2152650" y="1327746"/>
                </a:moveTo>
                <a:lnTo>
                  <a:pt x="2152192" y="1326629"/>
                </a:lnTo>
                <a:lnTo>
                  <a:pt x="2150326" y="1324762"/>
                </a:lnTo>
                <a:lnTo>
                  <a:pt x="2149208" y="1324292"/>
                </a:lnTo>
                <a:lnTo>
                  <a:pt x="2146579" y="1324292"/>
                </a:lnTo>
                <a:lnTo>
                  <a:pt x="2145461" y="1324762"/>
                </a:lnTo>
                <a:lnTo>
                  <a:pt x="2143595" y="1326629"/>
                </a:lnTo>
                <a:lnTo>
                  <a:pt x="2143125" y="1327746"/>
                </a:lnTo>
                <a:lnTo>
                  <a:pt x="2143125" y="1330375"/>
                </a:lnTo>
                <a:lnTo>
                  <a:pt x="2143595" y="1331493"/>
                </a:lnTo>
                <a:lnTo>
                  <a:pt x="2145461" y="1333360"/>
                </a:lnTo>
                <a:lnTo>
                  <a:pt x="2146579" y="1333817"/>
                </a:lnTo>
                <a:lnTo>
                  <a:pt x="2149208" y="1333817"/>
                </a:lnTo>
                <a:lnTo>
                  <a:pt x="2150326" y="1333360"/>
                </a:lnTo>
                <a:lnTo>
                  <a:pt x="2152192" y="1331493"/>
                </a:lnTo>
                <a:lnTo>
                  <a:pt x="2152650" y="1330375"/>
                </a:lnTo>
                <a:lnTo>
                  <a:pt x="2152650" y="1327746"/>
                </a:lnTo>
                <a:close/>
              </a:path>
              <a:path w="4471034" h="2658110">
                <a:moveTo>
                  <a:pt x="2152650" y="665594"/>
                </a:moveTo>
                <a:lnTo>
                  <a:pt x="2152192" y="664476"/>
                </a:lnTo>
                <a:lnTo>
                  <a:pt x="2150326" y="662622"/>
                </a:lnTo>
                <a:lnTo>
                  <a:pt x="2149208" y="662152"/>
                </a:lnTo>
                <a:lnTo>
                  <a:pt x="2146579" y="662152"/>
                </a:lnTo>
                <a:lnTo>
                  <a:pt x="2145461" y="662622"/>
                </a:lnTo>
                <a:lnTo>
                  <a:pt x="2143595" y="664476"/>
                </a:lnTo>
                <a:lnTo>
                  <a:pt x="2143125" y="665594"/>
                </a:lnTo>
                <a:lnTo>
                  <a:pt x="2143125" y="668235"/>
                </a:lnTo>
                <a:lnTo>
                  <a:pt x="2143595" y="669353"/>
                </a:lnTo>
                <a:lnTo>
                  <a:pt x="2145461" y="671207"/>
                </a:lnTo>
                <a:lnTo>
                  <a:pt x="2146579" y="671677"/>
                </a:lnTo>
                <a:lnTo>
                  <a:pt x="2149208" y="671677"/>
                </a:lnTo>
                <a:lnTo>
                  <a:pt x="2150326" y="671207"/>
                </a:lnTo>
                <a:lnTo>
                  <a:pt x="2152192" y="669353"/>
                </a:lnTo>
                <a:lnTo>
                  <a:pt x="2152650" y="668235"/>
                </a:lnTo>
                <a:lnTo>
                  <a:pt x="2152650" y="665594"/>
                </a:lnTo>
                <a:close/>
              </a:path>
              <a:path w="4471034" h="2658110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4471034" h="2658110">
                <a:moveTo>
                  <a:pt x="2200275" y="1989886"/>
                </a:moveTo>
                <a:lnTo>
                  <a:pt x="2199817" y="1988769"/>
                </a:lnTo>
                <a:lnTo>
                  <a:pt x="2197951" y="1986915"/>
                </a:lnTo>
                <a:lnTo>
                  <a:pt x="2196833" y="1986445"/>
                </a:lnTo>
                <a:lnTo>
                  <a:pt x="2194204" y="1986445"/>
                </a:lnTo>
                <a:lnTo>
                  <a:pt x="2193086" y="1986915"/>
                </a:lnTo>
                <a:lnTo>
                  <a:pt x="2191220" y="1988769"/>
                </a:lnTo>
                <a:lnTo>
                  <a:pt x="2190750" y="1989886"/>
                </a:lnTo>
                <a:lnTo>
                  <a:pt x="2190750" y="1992528"/>
                </a:lnTo>
                <a:lnTo>
                  <a:pt x="2191220" y="1993646"/>
                </a:lnTo>
                <a:lnTo>
                  <a:pt x="2193086" y="1995500"/>
                </a:lnTo>
                <a:lnTo>
                  <a:pt x="2194204" y="1995970"/>
                </a:lnTo>
                <a:lnTo>
                  <a:pt x="2196833" y="1995970"/>
                </a:lnTo>
                <a:lnTo>
                  <a:pt x="2197951" y="1995500"/>
                </a:lnTo>
                <a:lnTo>
                  <a:pt x="2199817" y="1993646"/>
                </a:lnTo>
                <a:lnTo>
                  <a:pt x="2200275" y="1992528"/>
                </a:lnTo>
                <a:lnTo>
                  <a:pt x="2200275" y="1989886"/>
                </a:lnTo>
                <a:close/>
              </a:path>
              <a:path w="4471034" h="2658110">
                <a:moveTo>
                  <a:pt x="2200275" y="1327746"/>
                </a:moveTo>
                <a:lnTo>
                  <a:pt x="2199817" y="1326629"/>
                </a:lnTo>
                <a:lnTo>
                  <a:pt x="2197951" y="1324762"/>
                </a:lnTo>
                <a:lnTo>
                  <a:pt x="2196833" y="1324292"/>
                </a:lnTo>
                <a:lnTo>
                  <a:pt x="2194204" y="1324292"/>
                </a:lnTo>
                <a:lnTo>
                  <a:pt x="2193086" y="1324762"/>
                </a:lnTo>
                <a:lnTo>
                  <a:pt x="2191220" y="1326629"/>
                </a:lnTo>
                <a:lnTo>
                  <a:pt x="2190750" y="1327746"/>
                </a:lnTo>
                <a:lnTo>
                  <a:pt x="2190750" y="1330375"/>
                </a:lnTo>
                <a:lnTo>
                  <a:pt x="2191220" y="1331493"/>
                </a:lnTo>
                <a:lnTo>
                  <a:pt x="2193086" y="1333360"/>
                </a:lnTo>
                <a:lnTo>
                  <a:pt x="2194204" y="1333817"/>
                </a:lnTo>
                <a:lnTo>
                  <a:pt x="2196833" y="1333817"/>
                </a:lnTo>
                <a:lnTo>
                  <a:pt x="2197951" y="1333360"/>
                </a:lnTo>
                <a:lnTo>
                  <a:pt x="2199817" y="1331493"/>
                </a:lnTo>
                <a:lnTo>
                  <a:pt x="2200275" y="1330375"/>
                </a:lnTo>
                <a:lnTo>
                  <a:pt x="2200275" y="1327746"/>
                </a:lnTo>
                <a:close/>
              </a:path>
              <a:path w="4471034" h="2658110">
                <a:moveTo>
                  <a:pt x="2200275" y="665594"/>
                </a:moveTo>
                <a:lnTo>
                  <a:pt x="2199817" y="664476"/>
                </a:lnTo>
                <a:lnTo>
                  <a:pt x="2197951" y="662622"/>
                </a:lnTo>
                <a:lnTo>
                  <a:pt x="2196833" y="662152"/>
                </a:lnTo>
                <a:lnTo>
                  <a:pt x="2194204" y="662152"/>
                </a:lnTo>
                <a:lnTo>
                  <a:pt x="2193086" y="662622"/>
                </a:lnTo>
                <a:lnTo>
                  <a:pt x="2191220" y="664476"/>
                </a:lnTo>
                <a:lnTo>
                  <a:pt x="2190750" y="665594"/>
                </a:lnTo>
                <a:lnTo>
                  <a:pt x="2190750" y="668235"/>
                </a:lnTo>
                <a:lnTo>
                  <a:pt x="2191220" y="669353"/>
                </a:lnTo>
                <a:lnTo>
                  <a:pt x="2193086" y="671207"/>
                </a:lnTo>
                <a:lnTo>
                  <a:pt x="2194204" y="671677"/>
                </a:lnTo>
                <a:lnTo>
                  <a:pt x="2196833" y="671677"/>
                </a:lnTo>
                <a:lnTo>
                  <a:pt x="2197951" y="671207"/>
                </a:lnTo>
                <a:lnTo>
                  <a:pt x="2199817" y="669353"/>
                </a:lnTo>
                <a:lnTo>
                  <a:pt x="2200275" y="668235"/>
                </a:lnTo>
                <a:lnTo>
                  <a:pt x="2200275" y="665594"/>
                </a:lnTo>
                <a:close/>
              </a:path>
              <a:path w="4471034" h="2658110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4471034" h="2658110">
                <a:moveTo>
                  <a:pt x="2247900" y="1989886"/>
                </a:moveTo>
                <a:lnTo>
                  <a:pt x="2247442" y="1988769"/>
                </a:lnTo>
                <a:lnTo>
                  <a:pt x="2245576" y="1986915"/>
                </a:lnTo>
                <a:lnTo>
                  <a:pt x="2244458" y="1986445"/>
                </a:lnTo>
                <a:lnTo>
                  <a:pt x="2241829" y="1986445"/>
                </a:lnTo>
                <a:lnTo>
                  <a:pt x="2240711" y="1986915"/>
                </a:lnTo>
                <a:lnTo>
                  <a:pt x="2238845" y="1988769"/>
                </a:lnTo>
                <a:lnTo>
                  <a:pt x="2238375" y="1989886"/>
                </a:lnTo>
                <a:lnTo>
                  <a:pt x="2238375" y="1992528"/>
                </a:lnTo>
                <a:lnTo>
                  <a:pt x="2238845" y="1993646"/>
                </a:lnTo>
                <a:lnTo>
                  <a:pt x="2240711" y="1995500"/>
                </a:lnTo>
                <a:lnTo>
                  <a:pt x="2241829" y="1995970"/>
                </a:lnTo>
                <a:lnTo>
                  <a:pt x="2244458" y="1995970"/>
                </a:lnTo>
                <a:lnTo>
                  <a:pt x="2245576" y="1995500"/>
                </a:lnTo>
                <a:lnTo>
                  <a:pt x="2247442" y="1993646"/>
                </a:lnTo>
                <a:lnTo>
                  <a:pt x="2247900" y="1992528"/>
                </a:lnTo>
                <a:lnTo>
                  <a:pt x="2247900" y="1989886"/>
                </a:lnTo>
                <a:close/>
              </a:path>
              <a:path w="4471034" h="2658110">
                <a:moveTo>
                  <a:pt x="2247900" y="1327746"/>
                </a:moveTo>
                <a:lnTo>
                  <a:pt x="2247442" y="1326629"/>
                </a:lnTo>
                <a:lnTo>
                  <a:pt x="2245576" y="1324762"/>
                </a:lnTo>
                <a:lnTo>
                  <a:pt x="2244458" y="1324292"/>
                </a:lnTo>
                <a:lnTo>
                  <a:pt x="2241829" y="1324292"/>
                </a:lnTo>
                <a:lnTo>
                  <a:pt x="2240711" y="1324762"/>
                </a:lnTo>
                <a:lnTo>
                  <a:pt x="2238845" y="1326629"/>
                </a:lnTo>
                <a:lnTo>
                  <a:pt x="2238375" y="1327746"/>
                </a:lnTo>
                <a:lnTo>
                  <a:pt x="2238375" y="1330375"/>
                </a:lnTo>
                <a:lnTo>
                  <a:pt x="2238845" y="1331493"/>
                </a:lnTo>
                <a:lnTo>
                  <a:pt x="2240711" y="1333360"/>
                </a:lnTo>
                <a:lnTo>
                  <a:pt x="2241829" y="1333817"/>
                </a:lnTo>
                <a:lnTo>
                  <a:pt x="2244458" y="1333817"/>
                </a:lnTo>
                <a:lnTo>
                  <a:pt x="2245576" y="1333360"/>
                </a:lnTo>
                <a:lnTo>
                  <a:pt x="2247442" y="1331493"/>
                </a:lnTo>
                <a:lnTo>
                  <a:pt x="2247900" y="1330375"/>
                </a:lnTo>
                <a:lnTo>
                  <a:pt x="2247900" y="1327746"/>
                </a:lnTo>
                <a:close/>
              </a:path>
              <a:path w="4471034" h="2658110">
                <a:moveTo>
                  <a:pt x="2247900" y="665594"/>
                </a:moveTo>
                <a:lnTo>
                  <a:pt x="2247442" y="664476"/>
                </a:lnTo>
                <a:lnTo>
                  <a:pt x="2245576" y="662622"/>
                </a:lnTo>
                <a:lnTo>
                  <a:pt x="2244458" y="662152"/>
                </a:lnTo>
                <a:lnTo>
                  <a:pt x="2241829" y="662152"/>
                </a:lnTo>
                <a:lnTo>
                  <a:pt x="2240711" y="662622"/>
                </a:lnTo>
                <a:lnTo>
                  <a:pt x="2238845" y="664476"/>
                </a:lnTo>
                <a:lnTo>
                  <a:pt x="2238375" y="665594"/>
                </a:lnTo>
                <a:lnTo>
                  <a:pt x="2238375" y="668235"/>
                </a:lnTo>
                <a:lnTo>
                  <a:pt x="2238845" y="669353"/>
                </a:lnTo>
                <a:lnTo>
                  <a:pt x="2240711" y="671207"/>
                </a:lnTo>
                <a:lnTo>
                  <a:pt x="2241829" y="671677"/>
                </a:lnTo>
                <a:lnTo>
                  <a:pt x="2244458" y="671677"/>
                </a:lnTo>
                <a:lnTo>
                  <a:pt x="2245576" y="671207"/>
                </a:lnTo>
                <a:lnTo>
                  <a:pt x="2247442" y="669353"/>
                </a:lnTo>
                <a:lnTo>
                  <a:pt x="2247900" y="668235"/>
                </a:lnTo>
                <a:lnTo>
                  <a:pt x="2247900" y="665594"/>
                </a:lnTo>
                <a:close/>
              </a:path>
              <a:path w="4471034" h="2658110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4471034" h="2658110">
                <a:moveTo>
                  <a:pt x="2295525" y="1989886"/>
                </a:moveTo>
                <a:lnTo>
                  <a:pt x="2295067" y="1988769"/>
                </a:lnTo>
                <a:lnTo>
                  <a:pt x="2293201" y="1986915"/>
                </a:lnTo>
                <a:lnTo>
                  <a:pt x="2292083" y="1986445"/>
                </a:lnTo>
                <a:lnTo>
                  <a:pt x="2289454" y="1986445"/>
                </a:lnTo>
                <a:lnTo>
                  <a:pt x="2288336" y="1986915"/>
                </a:lnTo>
                <a:lnTo>
                  <a:pt x="2286470" y="1988769"/>
                </a:lnTo>
                <a:lnTo>
                  <a:pt x="2286000" y="1989886"/>
                </a:lnTo>
                <a:lnTo>
                  <a:pt x="2286000" y="1992528"/>
                </a:lnTo>
                <a:lnTo>
                  <a:pt x="2286470" y="1993646"/>
                </a:lnTo>
                <a:lnTo>
                  <a:pt x="2288336" y="1995500"/>
                </a:lnTo>
                <a:lnTo>
                  <a:pt x="2289454" y="1995970"/>
                </a:lnTo>
                <a:lnTo>
                  <a:pt x="2292083" y="1995970"/>
                </a:lnTo>
                <a:lnTo>
                  <a:pt x="2293201" y="1995500"/>
                </a:lnTo>
                <a:lnTo>
                  <a:pt x="2295067" y="1993646"/>
                </a:lnTo>
                <a:lnTo>
                  <a:pt x="2295525" y="1992528"/>
                </a:lnTo>
                <a:lnTo>
                  <a:pt x="2295525" y="1989886"/>
                </a:lnTo>
                <a:close/>
              </a:path>
              <a:path w="4471034" h="2658110">
                <a:moveTo>
                  <a:pt x="2295525" y="1327746"/>
                </a:moveTo>
                <a:lnTo>
                  <a:pt x="2295067" y="1326629"/>
                </a:lnTo>
                <a:lnTo>
                  <a:pt x="2293201" y="1324762"/>
                </a:lnTo>
                <a:lnTo>
                  <a:pt x="2292083" y="1324292"/>
                </a:lnTo>
                <a:lnTo>
                  <a:pt x="2289454" y="1324292"/>
                </a:lnTo>
                <a:lnTo>
                  <a:pt x="2288336" y="1324762"/>
                </a:lnTo>
                <a:lnTo>
                  <a:pt x="2286470" y="1326629"/>
                </a:lnTo>
                <a:lnTo>
                  <a:pt x="2286000" y="1327746"/>
                </a:lnTo>
                <a:lnTo>
                  <a:pt x="2286000" y="1330375"/>
                </a:lnTo>
                <a:lnTo>
                  <a:pt x="2286470" y="1331493"/>
                </a:lnTo>
                <a:lnTo>
                  <a:pt x="2288336" y="1333360"/>
                </a:lnTo>
                <a:lnTo>
                  <a:pt x="2289454" y="1333817"/>
                </a:lnTo>
                <a:lnTo>
                  <a:pt x="2292083" y="1333817"/>
                </a:lnTo>
                <a:lnTo>
                  <a:pt x="2293201" y="1333360"/>
                </a:lnTo>
                <a:lnTo>
                  <a:pt x="2295067" y="1331493"/>
                </a:lnTo>
                <a:lnTo>
                  <a:pt x="2295525" y="1330375"/>
                </a:lnTo>
                <a:lnTo>
                  <a:pt x="2295525" y="1327746"/>
                </a:lnTo>
                <a:close/>
              </a:path>
              <a:path w="4471034" h="2658110">
                <a:moveTo>
                  <a:pt x="2295525" y="665594"/>
                </a:moveTo>
                <a:lnTo>
                  <a:pt x="2295067" y="664476"/>
                </a:lnTo>
                <a:lnTo>
                  <a:pt x="2293201" y="662622"/>
                </a:lnTo>
                <a:lnTo>
                  <a:pt x="2292083" y="662152"/>
                </a:lnTo>
                <a:lnTo>
                  <a:pt x="2289454" y="662152"/>
                </a:lnTo>
                <a:lnTo>
                  <a:pt x="2288336" y="662622"/>
                </a:lnTo>
                <a:lnTo>
                  <a:pt x="2286470" y="664476"/>
                </a:lnTo>
                <a:lnTo>
                  <a:pt x="2286000" y="665594"/>
                </a:lnTo>
                <a:lnTo>
                  <a:pt x="2286000" y="668235"/>
                </a:lnTo>
                <a:lnTo>
                  <a:pt x="2286470" y="669353"/>
                </a:lnTo>
                <a:lnTo>
                  <a:pt x="2288336" y="671207"/>
                </a:lnTo>
                <a:lnTo>
                  <a:pt x="2289454" y="671677"/>
                </a:lnTo>
                <a:lnTo>
                  <a:pt x="2292083" y="671677"/>
                </a:lnTo>
                <a:lnTo>
                  <a:pt x="2293201" y="671207"/>
                </a:lnTo>
                <a:lnTo>
                  <a:pt x="2295067" y="669353"/>
                </a:lnTo>
                <a:lnTo>
                  <a:pt x="2295525" y="668235"/>
                </a:lnTo>
                <a:lnTo>
                  <a:pt x="2295525" y="665594"/>
                </a:lnTo>
                <a:close/>
              </a:path>
              <a:path w="4471034" h="2658110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4471034" h="2658110">
                <a:moveTo>
                  <a:pt x="2343150" y="1989886"/>
                </a:moveTo>
                <a:lnTo>
                  <a:pt x="2342692" y="1988769"/>
                </a:lnTo>
                <a:lnTo>
                  <a:pt x="2340826" y="1986915"/>
                </a:lnTo>
                <a:lnTo>
                  <a:pt x="2339708" y="1986445"/>
                </a:lnTo>
                <a:lnTo>
                  <a:pt x="2337079" y="1986445"/>
                </a:lnTo>
                <a:lnTo>
                  <a:pt x="2335961" y="1986915"/>
                </a:lnTo>
                <a:lnTo>
                  <a:pt x="2334095" y="1988769"/>
                </a:lnTo>
                <a:lnTo>
                  <a:pt x="2333625" y="1989886"/>
                </a:lnTo>
                <a:lnTo>
                  <a:pt x="2333625" y="1992528"/>
                </a:lnTo>
                <a:lnTo>
                  <a:pt x="2334095" y="1993646"/>
                </a:lnTo>
                <a:lnTo>
                  <a:pt x="2335961" y="1995500"/>
                </a:lnTo>
                <a:lnTo>
                  <a:pt x="2337079" y="1995970"/>
                </a:lnTo>
                <a:lnTo>
                  <a:pt x="2339708" y="1995970"/>
                </a:lnTo>
                <a:lnTo>
                  <a:pt x="2340826" y="1995500"/>
                </a:lnTo>
                <a:lnTo>
                  <a:pt x="2342692" y="1993646"/>
                </a:lnTo>
                <a:lnTo>
                  <a:pt x="2343150" y="1992528"/>
                </a:lnTo>
                <a:lnTo>
                  <a:pt x="2343150" y="1989886"/>
                </a:lnTo>
                <a:close/>
              </a:path>
              <a:path w="4471034" h="2658110">
                <a:moveTo>
                  <a:pt x="2343150" y="1327746"/>
                </a:moveTo>
                <a:lnTo>
                  <a:pt x="2342692" y="1326629"/>
                </a:lnTo>
                <a:lnTo>
                  <a:pt x="2340826" y="1324762"/>
                </a:lnTo>
                <a:lnTo>
                  <a:pt x="2339708" y="1324292"/>
                </a:lnTo>
                <a:lnTo>
                  <a:pt x="2337079" y="1324292"/>
                </a:lnTo>
                <a:lnTo>
                  <a:pt x="2335961" y="1324762"/>
                </a:lnTo>
                <a:lnTo>
                  <a:pt x="2334095" y="1326629"/>
                </a:lnTo>
                <a:lnTo>
                  <a:pt x="2333625" y="1327746"/>
                </a:lnTo>
                <a:lnTo>
                  <a:pt x="2333625" y="1330375"/>
                </a:lnTo>
                <a:lnTo>
                  <a:pt x="2334095" y="1331493"/>
                </a:lnTo>
                <a:lnTo>
                  <a:pt x="2335961" y="1333360"/>
                </a:lnTo>
                <a:lnTo>
                  <a:pt x="2337079" y="1333817"/>
                </a:lnTo>
                <a:lnTo>
                  <a:pt x="2339708" y="1333817"/>
                </a:lnTo>
                <a:lnTo>
                  <a:pt x="2340826" y="1333360"/>
                </a:lnTo>
                <a:lnTo>
                  <a:pt x="2342692" y="1331493"/>
                </a:lnTo>
                <a:lnTo>
                  <a:pt x="2343150" y="1330375"/>
                </a:lnTo>
                <a:lnTo>
                  <a:pt x="2343150" y="1327746"/>
                </a:lnTo>
                <a:close/>
              </a:path>
              <a:path w="4471034" h="2658110">
                <a:moveTo>
                  <a:pt x="2343150" y="665594"/>
                </a:moveTo>
                <a:lnTo>
                  <a:pt x="2342692" y="664476"/>
                </a:lnTo>
                <a:lnTo>
                  <a:pt x="2340826" y="662622"/>
                </a:lnTo>
                <a:lnTo>
                  <a:pt x="2339708" y="662152"/>
                </a:lnTo>
                <a:lnTo>
                  <a:pt x="2337079" y="662152"/>
                </a:lnTo>
                <a:lnTo>
                  <a:pt x="2335961" y="662622"/>
                </a:lnTo>
                <a:lnTo>
                  <a:pt x="2334095" y="664476"/>
                </a:lnTo>
                <a:lnTo>
                  <a:pt x="2333625" y="665594"/>
                </a:lnTo>
                <a:lnTo>
                  <a:pt x="2333625" y="668235"/>
                </a:lnTo>
                <a:lnTo>
                  <a:pt x="2334095" y="669353"/>
                </a:lnTo>
                <a:lnTo>
                  <a:pt x="2335961" y="671207"/>
                </a:lnTo>
                <a:lnTo>
                  <a:pt x="2337079" y="671677"/>
                </a:lnTo>
                <a:lnTo>
                  <a:pt x="2339708" y="671677"/>
                </a:lnTo>
                <a:lnTo>
                  <a:pt x="2340826" y="671207"/>
                </a:lnTo>
                <a:lnTo>
                  <a:pt x="2342692" y="669353"/>
                </a:lnTo>
                <a:lnTo>
                  <a:pt x="2343150" y="668235"/>
                </a:lnTo>
                <a:lnTo>
                  <a:pt x="2343150" y="665594"/>
                </a:lnTo>
                <a:close/>
              </a:path>
              <a:path w="4471034" h="2658110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4471034" h="2658110">
                <a:moveTo>
                  <a:pt x="2390775" y="1989886"/>
                </a:moveTo>
                <a:lnTo>
                  <a:pt x="2390317" y="1988769"/>
                </a:lnTo>
                <a:lnTo>
                  <a:pt x="2388451" y="1986915"/>
                </a:lnTo>
                <a:lnTo>
                  <a:pt x="2387333" y="1986445"/>
                </a:lnTo>
                <a:lnTo>
                  <a:pt x="2384704" y="1986445"/>
                </a:lnTo>
                <a:lnTo>
                  <a:pt x="2383586" y="1986915"/>
                </a:lnTo>
                <a:lnTo>
                  <a:pt x="2381720" y="1988769"/>
                </a:lnTo>
                <a:lnTo>
                  <a:pt x="2381250" y="1989886"/>
                </a:lnTo>
                <a:lnTo>
                  <a:pt x="2381250" y="1992528"/>
                </a:lnTo>
                <a:lnTo>
                  <a:pt x="2381720" y="1993646"/>
                </a:lnTo>
                <a:lnTo>
                  <a:pt x="2383586" y="1995500"/>
                </a:lnTo>
                <a:lnTo>
                  <a:pt x="2384704" y="1995970"/>
                </a:lnTo>
                <a:lnTo>
                  <a:pt x="2387333" y="1995970"/>
                </a:lnTo>
                <a:lnTo>
                  <a:pt x="2388451" y="1995500"/>
                </a:lnTo>
                <a:lnTo>
                  <a:pt x="2390317" y="1993646"/>
                </a:lnTo>
                <a:lnTo>
                  <a:pt x="2390775" y="1992528"/>
                </a:lnTo>
                <a:lnTo>
                  <a:pt x="2390775" y="1989886"/>
                </a:lnTo>
                <a:close/>
              </a:path>
              <a:path w="4471034" h="2658110">
                <a:moveTo>
                  <a:pt x="2390775" y="1327746"/>
                </a:moveTo>
                <a:lnTo>
                  <a:pt x="2390317" y="1326629"/>
                </a:lnTo>
                <a:lnTo>
                  <a:pt x="2388451" y="1324762"/>
                </a:lnTo>
                <a:lnTo>
                  <a:pt x="2387333" y="1324292"/>
                </a:lnTo>
                <a:lnTo>
                  <a:pt x="2384704" y="1324292"/>
                </a:lnTo>
                <a:lnTo>
                  <a:pt x="2383586" y="1324762"/>
                </a:lnTo>
                <a:lnTo>
                  <a:pt x="2381720" y="1326629"/>
                </a:lnTo>
                <a:lnTo>
                  <a:pt x="2381250" y="1327746"/>
                </a:lnTo>
                <a:lnTo>
                  <a:pt x="2381250" y="1330375"/>
                </a:lnTo>
                <a:lnTo>
                  <a:pt x="2381720" y="1331493"/>
                </a:lnTo>
                <a:lnTo>
                  <a:pt x="2383586" y="1333360"/>
                </a:lnTo>
                <a:lnTo>
                  <a:pt x="2384704" y="1333817"/>
                </a:lnTo>
                <a:lnTo>
                  <a:pt x="2387333" y="1333817"/>
                </a:lnTo>
                <a:lnTo>
                  <a:pt x="2388451" y="1333360"/>
                </a:lnTo>
                <a:lnTo>
                  <a:pt x="2390317" y="1331493"/>
                </a:lnTo>
                <a:lnTo>
                  <a:pt x="2390775" y="1330375"/>
                </a:lnTo>
                <a:lnTo>
                  <a:pt x="2390775" y="1327746"/>
                </a:lnTo>
                <a:close/>
              </a:path>
              <a:path w="4471034" h="2658110">
                <a:moveTo>
                  <a:pt x="2390775" y="665594"/>
                </a:moveTo>
                <a:lnTo>
                  <a:pt x="2390317" y="664476"/>
                </a:lnTo>
                <a:lnTo>
                  <a:pt x="2388451" y="662622"/>
                </a:lnTo>
                <a:lnTo>
                  <a:pt x="2387333" y="662152"/>
                </a:lnTo>
                <a:lnTo>
                  <a:pt x="2384704" y="662152"/>
                </a:lnTo>
                <a:lnTo>
                  <a:pt x="2383586" y="662622"/>
                </a:lnTo>
                <a:lnTo>
                  <a:pt x="2381720" y="664476"/>
                </a:lnTo>
                <a:lnTo>
                  <a:pt x="2381250" y="665594"/>
                </a:lnTo>
                <a:lnTo>
                  <a:pt x="2381250" y="668235"/>
                </a:lnTo>
                <a:lnTo>
                  <a:pt x="2381720" y="669353"/>
                </a:lnTo>
                <a:lnTo>
                  <a:pt x="2383586" y="671207"/>
                </a:lnTo>
                <a:lnTo>
                  <a:pt x="2384704" y="671677"/>
                </a:lnTo>
                <a:lnTo>
                  <a:pt x="2387333" y="671677"/>
                </a:lnTo>
                <a:lnTo>
                  <a:pt x="2388451" y="671207"/>
                </a:lnTo>
                <a:lnTo>
                  <a:pt x="2390317" y="669353"/>
                </a:lnTo>
                <a:lnTo>
                  <a:pt x="2390775" y="668235"/>
                </a:lnTo>
                <a:lnTo>
                  <a:pt x="2390775" y="665594"/>
                </a:lnTo>
                <a:close/>
              </a:path>
              <a:path w="4471034" h="2658110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4471034" h="2658110">
                <a:moveTo>
                  <a:pt x="2438400" y="1989886"/>
                </a:moveTo>
                <a:lnTo>
                  <a:pt x="2437942" y="1988769"/>
                </a:lnTo>
                <a:lnTo>
                  <a:pt x="2436076" y="1986915"/>
                </a:lnTo>
                <a:lnTo>
                  <a:pt x="2434958" y="1986445"/>
                </a:lnTo>
                <a:lnTo>
                  <a:pt x="2432329" y="1986445"/>
                </a:lnTo>
                <a:lnTo>
                  <a:pt x="2431211" y="1986915"/>
                </a:lnTo>
                <a:lnTo>
                  <a:pt x="2429345" y="1988769"/>
                </a:lnTo>
                <a:lnTo>
                  <a:pt x="2428875" y="1989886"/>
                </a:lnTo>
                <a:lnTo>
                  <a:pt x="2428875" y="1992528"/>
                </a:lnTo>
                <a:lnTo>
                  <a:pt x="2429345" y="1993646"/>
                </a:lnTo>
                <a:lnTo>
                  <a:pt x="2431211" y="1995500"/>
                </a:lnTo>
                <a:lnTo>
                  <a:pt x="2432329" y="1995970"/>
                </a:lnTo>
                <a:lnTo>
                  <a:pt x="2434958" y="1995970"/>
                </a:lnTo>
                <a:lnTo>
                  <a:pt x="2436076" y="1995500"/>
                </a:lnTo>
                <a:lnTo>
                  <a:pt x="2437942" y="1993646"/>
                </a:lnTo>
                <a:lnTo>
                  <a:pt x="2438400" y="1992528"/>
                </a:lnTo>
                <a:lnTo>
                  <a:pt x="2438400" y="1989886"/>
                </a:lnTo>
                <a:close/>
              </a:path>
              <a:path w="4471034" h="2658110">
                <a:moveTo>
                  <a:pt x="2438400" y="1327746"/>
                </a:moveTo>
                <a:lnTo>
                  <a:pt x="2437942" y="1326629"/>
                </a:lnTo>
                <a:lnTo>
                  <a:pt x="2436076" y="1324762"/>
                </a:lnTo>
                <a:lnTo>
                  <a:pt x="2434958" y="1324292"/>
                </a:lnTo>
                <a:lnTo>
                  <a:pt x="2432329" y="1324292"/>
                </a:lnTo>
                <a:lnTo>
                  <a:pt x="2431211" y="1324762"/>
                </a:lnTo>
                <a:lnTo>
                  <a:pt x="2429345" y="1326629"/>
                </a:lnTo>
                <a:lnTo>
                  <a:pt x="2428875" y="1327746"/>
                </a:lnTo>
                <a:lnTo>
                  <a:pt x="2428875" y="1330375"/>
                </a:lnTo>
                <a:lnTo>
                  <a:pt x="2429345" y="1331493"/>
                </a:lnTo>
                <a:lnTo>
                  <a:pt x="2431211" y="1333360"/>
                </a:lnTo>
                <a:lnTo>
                  <a:pt x="2432329" y="1333817"/>
                </a:lnTo>
                <a:lnTo>
                  <a:pt x="2434958" y="1333817"/>
                </a:lnTo>
                <a:lnTo>
                  <a:pt x="2436076" y="1333360"/>
                </a:lnTo>
                <a:lnTo>
                  <a:pt x="2437942" y="1331493"/>
                </a:lnTo>
                <a:lnTo>
                  <a:pt x="2438400" y="1330375"/>
                </a:lnTo>
                <a:lnTo>
                  <a:pt x="2438400" y="1327746"/>
                </a:lnTo>
                <a:close/>
              </a:path>
              <a:path w="4471034" h="2658110">
                <a:moveTo>
                  <a:pt x="2438400" y="665594"/>
                </a:moveTo>
                <a:lnTo>
                  <a:pt x="2437942" y="664476"/>
                </a:lnTo>
                <a:lnTo>
                  <a:pt x="2436076" y="662622"/>
                </a:lnTo>
                <a:lnTo>
                  <a:pt x="2434958" y="662152"/>
                </a:lnTo>
                <a:lnTo>
                  <a:pt x="2432329" y="662152"/>
                </a:lnTo>
                <a:lnTo>
                  <a:pt x="2431211" y="662622"/>
                </a:lnTo>
                <a:lnTo>
                  <a:pt x="2429345" y="664476"/>
                </a:lnTo>
                <a:lnTo>
                  <a:pt x="2428875" y="665594"/>
                </a:lnTo>
                <a:lnTo>
                  <a:pt x="2428875" y="668235"/>
                </a:lnTo>
                <a:lnTo>
                  <a:pt x="2429345" y="669353"/>
                </a:lnTo>
                <a:lnTo>
                  <a:pt x="2431211" y="671207"/>
                </a:lnTo>
                <a:lnTo>
                  <a:pt x="2432329" y="671677"/>
                </a:lnTo>
                <a:lnTo>
                  <a:pt x="2434958" y="671677"/>
                </a:lnTo>
                <a:lnTo>
                  <a:pt x="2436076" y="671207"/>
                </a:lnTo>
                <a:lnTo>
                  <a:pt x="2437942" y="669353"/>
                </a:lnTo>
                <a:lnTo>
                  <a:pt x="2438400" y="668235"/>
                </a:lnTo>
                <a:lnTo>
                  <a:pt x="2438400" y="665594"/>
                </a:lnTo>
                <a:close/>
              </a:path>
              <a:path w="4471034" h="2658110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4471034" h="2658110">
                <a:moveTo>
                  <a:pt x="2486025" y="1989886"/>
                </a:moveTo>
                <a:lnTo>
                  <a:pt x="2485567" y="1988769"/>
                </a:lnTo>
                <a:lnTo>
                  <a:pt x="2483701" y="1986915"/>
                </a:lnTo>
                <a:lnTo>
                  <a:pt x="2482583" y="1986445"/>
                </a:lnTo>
                <a:lnTo>
                  <a:pt x="2479954" y="1986445"/>
                </a:lnTo>
                <a:lnTo>
                  <a:pt x="2478836" y="1986915"/>
                </a:lnTo>
                <a:lnTo>
                  <a:pt x="2476970" y="1988769"/>
                </a:lnTo>
                <a:lnTo>
                  <a:pt x="2476500" y="1989886"/>
                </a:lnTo>
                <a:lnTo>
                  <a:pt x="2476500" y="1992528"/>
                </a:lnTo>
                <a:lnTo>
                  <a:pt x="2476970" y="1993646"/>
                </a:lnTo>
                <a:lnTo>
                  <a:pt x="2478836" y="1995500"/>
                </a:lnTo>
                <a:lnTo>
                  <a:pt x="2479954" y="1995970"/>
                </a:lnTo>
                <a:lnTo>
                  <a:pt x="2482583" y="1995970"/>
                </a:lnTo>
                <a:lnTo>
                  <a:pt x="2483701" y="1995500"/>
                </a:lnTo>
                <a:lnTo>
                  <a:pt x="2485567" y="1993646"/>
                </a:lnTo>
                <a:lnTo>
                  <a:pt x="2486025" y="1992528"/>
                </a:lnTo>
                <a:lnTo>
                  <a:pt x="2486025" y="1989886"/>
                </a:lnTo>
                <a:close/>
              </a:path>
              <a:path w="4471034" h="2658110">
                <a:moveTo>
                  <a:pt x="2486025" y="1327746"/>
                </a:moveTo>
                <a:lnTo>
                  <a:pt x="2485567" y="1326629"/>
                </a:lnTo>
                <a:lnTo>
                  <a:pt x="2483701" y="1324762"/>
                </a:lnTo>
                <a:lnTo>
                  <a:pt x="2482583" y="1324292"/>
                </a:lnTo>
                <a:lnTo>
                  <a:pt x="2479954" y="1324292"/>
                </a:lnTo>
                <a:lnTo>
                  <a:pt x="2478836" y="1324762"/>
                </a:lnTo>
                <a:lnTo>
                  <a:pt x="2476970" y="1326629"/>
                </a:lnTo>
                <a:lnTo>
                  <a:pt x="2476500" y="1327746"/>
                </a:lnTo>
                <a:lnTo>
                  <a:pt x="2476500" y="1330375"/>
                </a:lnTo>
                <a:lnTo>
                  <a:pt x="2476970" y="1331493"/>
                </a:lnTo>
                <a:lnTo>
                  <a:pt x="2478836" y="1333360"/>
                </a:lnTo>
                <a:lnTo>
                  <a:pt x="2479954" y="1333817"/>
                </a:lnTo>
                <a:lnTo>
                  <a:pt x="2482583" y="1333817"/>
                </a:lnTo>
                <a:lnTo>
                  <a:pt x="2483701" y="1333360"/>
                </a:lnTo>
                <a:lnTo>
                  <a:pt x="2485567" y="1331493"/>
                </a:lnTo>
                <a:lnTo>
                  <a:pt x="2486025" y="1330375"/>
                </a:lnTo>
                <a:lnTo>
                  <a:pt x="2486025" y="1327746"/>
                </a:lnTo>
                <a:close/>
              </a:path>
              <a:path w="4471034" h="2658110">
                <a:moveTo>
                  <a:pt x="2486025" y="665594"/>
                </a:moveTo>
                <a:lnTo>
                  <a:pt x="2485567" y="664476"/>
                </a:lnTo>
                <a:lnTo>
                  <a:pt x="2483701" y="662622"/>
                </a:lnTo>
                <a:lnTo>
                  <a:pt x="2482583" y="662152"/>
                </a:lnTo>
                <a:lnTo>
                  <a:pt x="2479954" y="662152"/>
                </a:lnTo>
                <a:lnTo>
                  <a:pt x="2478836" y="662622"/>
                </a:lnTo>
                <a:lnTo>
                  <a:pt x="2476970" y="664476"/>
                </a:lnTo>
                <a:lnTo>
                  <a:pt x="2476500" y="665594"/>
                </a:lnTo>
                <a:lnTo>
                  <a:pt x="2476500" y="668235"/>
                </a:lnTo>
                <a:lnTo>
                  <a:pt x="2476970" y="669353"/>
                </a:lnTo>
                <a:lnTo>
                  <a:pt x="2478836" y="671207"/>
                </a:lnTo>
                <a:lnTo>
                  <a:pt x="2479954" y="671677"/>
                </a:lnTo>
                <a:lnTo>
                  <a:pt x="2482583" y="671677"/>
                </a:lnTo>
                <a:lnTo>
                  <a:pt x="2483701" y="671207"/>
                </a:lnTo>
                <a:lnTo>
                  <a:pt x="2485567" y="669353"/>
                </a:lnTo>
                <a:lnTo>
                  <a:pt x="2486025" y="668235"/>
                </a:lnTo>
                <a:lnTo>
                  <a:pt x="2486025" y="665594"/>
                </a:lnTo>
                <a:close/>
              </a:path>
              <a:path w="4471034" h="2658110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4471034" h="2658110">
                <a:moveTo>
                  <a:pt x="2533650" y="1989886"/>
                </a:moveTo>
                <a:lnTo>
                  <a:pt x="2533192" y="1988769"/>
                </a:lnTo>
                <a:lnTo>
                  <a:pt x="2531326" y="1986915"/>
                </a:lnTo>
                <a:lnTo>
                  <a:pt x="2530208" y="1986445"/>
                </a:lnTo>
                <a:lnTo>
                  <a:pt x="2527579" y="1986445"/>
                </a:lnTo>
                <a:lnTo>
                  <a:pt x="2526461" y="1986915"/>
                </a:lnTo>
                <a:lnTo>
                  <a:pt x="2524595" y="1988769"/>
                </a:lnTo>
                <a:lnTo>
                  <a:pt x="2524125" y="1989886"/>
                </a:lnTo>
                <a:lnTo>
                  <a:pt x="2524125" y="1992528"/>
                </a:lnTo>
                <a:lnTo>
                  <a:pt x="2524595" y="1993646"/>
                </a:lnTo>
                <a:lnTo>
                  <a:pt x="2526461" y="1995500"/>
                </a:lnTo>
                <a:lnTo>
                  <a:pt x="2527579" y="1995970"/>
                </a:lnTo>
                <a:lnTo>
                  <a:pt x="2530208" y="1995970"/>
                </a:lnTo>
                <a:lnTo>
                  <a:pt x="2531326" y="1995500"/>
                </a:lnTo>
                <a:lnTo>
                  <a:pt x="2533192" y="1993646"/>
                </a:lnTo>
                <a:lnTo>
                  <a:pt x="2533650" y="1992528"/>
                </a:lnTo>
                <a:lnTo>
                  <a:pt x="2533650" y="1989886"/>
                </a:lnTo>
                <a:close/>
              </a:path>
              <a:path w="4471034" h="2658110">
                <a:moveTo>
                  <a:pt x="2533650" y="1327746"/>
                </a:moveTo>
                <a:lnTo>
                  <a:pt x="2533192" y="1326629"/>
                </a:lnTo>
                <a:lnTo>
                  <a:pt x="2531326" y="1324762"/>
                </a:lnTo>
                <a:lnTo>
                  <a:pt x="2530208" y="1324292"/>
                </a:lnTo>
                <a:lnTo>
                  <a:pt x="2527579" y="1324292"/>
                </a:lnTo>
                <a:lnTo>
                  <a:pt x="2526461" y="1324762"/>
                </a:lnTo>
                <a:lnTo>
                  <a:pt x="2524595" y="1326629"/>
                </a:lnTo>
                <a:lnTo>
                  <a:pt x="2524125" y="1327746"/>
                </a:lnTo>
                <a:lnTo>
                  <a:pt x="2524125" y="1330375"/>
                </a:lnTo>
                <a:lnTo>
                  <a:pt x="2524595" y="1331493"/>
                </a:lnTo>
                <a:lnTo>
                  <a:pt x="2526461" y="1333360"/>
                </a:lnTo>
                <a:lnTo>
                  <a:pt x="2527579" y="1333817"/>
                </a:lnTo>
                <a:lnTo>
                  <a:pt x="2530208" y="1333817"/>
                </a:lnTo>
                <a:lnTo>
                  <a:pt x="2531326" y="1333360"/>
                </a:lnTo>
                <a:lnTo>
                  <a:pt x="2533192" y="1331493"/>
                </a:lnTo>
                <a:lnTo>
                  <a:pt x="2533650" y="1330375"/>
                </a:lnTo>
                <a:lnTo>
                  <a:pt x="2533650" y="1327746"/>
                </a:lnTo>
                <a:close/>
              </a:path>
              <a:path w="4471034" h="2658110">
                <a:moveTo>
                  <a:pt x="2533650" y="665594"/>
                </a:moveTo>
                <a:lnTo>
                  <a:pt x="2533192" y="664476"/>
                </a:lnTo>
                <a:lnTo>
                  <a:pt x="2531326" y="662622"/>
                </a:lnTo>
                <a:lnTo>
                  <a:pt x="2530208" y="662152"/>
                </a:lnTo>
                <a:lnTo>
                  <a:pt x="2527579" y="662152"/>
                </a:lnTo>
                <a:lnTo>
                  <a:pt x="2526461" y="662622"/>
                </a:lnTo>
                <a:lnTo>
                  <a:pt x="2524595" y="664476"/>
                </a:lnTo>
                <a:lnTo>
                  <a:pt x="2524125" y="665594"/>
                </a:lnTo>
                <a:lnTo>
                  <a:pt x="2524125" y="668235"/>
                </a:lnTo>
                <a:lnTo>
                  <a:pt x="2524595" y="669353"/>
                </a:lnTo>
                <a:lnTo>
                  <a:pt x="2526461" y="671207"/>
                </a:lnTo>
                <a:lnTo>
                  <a:pt x="2527579" y="671677"/>
                </a:lnTo>
                <a:lnTo>
                  <a:pt x="2530208" y="671677"/>
                </a:lnTo>
                <a:lnTo>
                  <a:pt x="2531326" y="671207"/>
                </a:lnTo>
                <a:lnTo>
                  <a:pt x="2533192" y="669353"/>
                </a:lnTo>
                <a:lnTo>
                  <a:pt x="2533650" y="668235"/>
                </a:lnTo>
                <a:lnTo>
                  <a:pt x="2533650" y="665594"/>
                </a:lnTo>
                <a:close/>
              </a:path>
              <a:path w="4471034" h="2658110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4471034" h="2658110">
                <a:moveTo>
                  <a:pt x="2581275" y="1989886"/>
                </a:moveTo>
                <a:lnTo>
                  <a:pt x="2580817" y="1988769"/>
                </a:lnTo>
                <a:lnTo>
                  <a:pt x="2578951" y="1986915"/>
                </a:lnTo>
                <a:lnTo>
                  <a:pt x="2577833" y="1986445"/>
                </a:lnTo>
                <a:lnTo>
                  <a:pt x="2575204" y="1986445"/>
                </a:lnTo>
                <a:lnTo>
                  <a:pt x="2574086" y="1986915"/>
                </a:lnTo>
                <a:lnTo>
                  <a:pt x="2572220" y="1988769"/>
                </a:lnTo>
                <a:lnTo>
                  <a:pt x="2571750" y="1989886"/>
                </a:lnTo>
                <a:lnTo>
                  <a:pt x="2571750" y="1992528"/>
                </a:lnTo>
                <a:lnTo>
                  <a:pt x="2572220" y="1993646"/>
                </a:lnTo>
                <a:lnTo>
                  <a:pt x="2574086" y="1995500"/>
                </a:lnTo>
                <a:lnTo>
                  <a:pt x="2575204" y="1995970"/>
                </a:lnTo>
                <a:lnTo>
                  <a:pt x="2577833" y="1995970"/>
                </a:lnTo>
                <a:lnTo>
                  <a:pt x="2578951" y="1995500"/>
                </a:lnTo>
                <a:lnTo>
                  <a:pt x="2580817" y="1993646"/>
                </a:lnTo>
                <a:lnTo>
                  <a:pt x="2581275" y="1992528"/>
                </a:lnTo>
                <a:lnTo>
                  <a:pt x="2581275" y="1989886"/>
                </a:lnTo>
                <a:close/>
              </a:path>
              <a:path w="4471034" h="2658110">
                <a:moveTo>
                  <a:pt x="2581275" y="1327746"/>
                </a:moveTo>
                <a:lnTo>
                  <a:pt x="2580817" y="1326629"/>
                </a:lnTo>
                <a:lnTo>
                  <a:pt x="2578951" y="1324762"/>
                </a:lnTo>
                <a:lnTo>
                  <a:pt x="2577833" y="1324292"/>
                </a:lnTo>
                <a:lnTo>
                  <a:pt x="2575204" y="1324292"/>
                </a:lnTo>
                <a:lnTo>
                  <a:pt x="2574086" y="1324762"/>
                </a:lnTo>
                <a:lnTo>
                  <a:pt x="2572220" y="1326629"/>
                </a:lnTo>
                <a:lnTo>
                  <a:pt x="2571750" y="1327746"/>
                </a:lnTo>
                <a:lnTo>
                  <a:pt x="2571750" y="1330375"/>
                </a:lnTo>
                <a:lnTo>
                  <a:pt x="2572220" y="1331493"/>
                </a:lnTo>
                <a:lnTo>
                  <a:pt x="2574086" y="1333360"/>
                </a:lnTo>
                <a:lnTo>
                  <a:pt x="2575204" y="1333817"/>
                </a:lnTo>
                <a:lnTo>
                  <a:pt x="2577833" y="1333817"/>
                </a:lnTo>
                <a:lnTo>
                  <a:pt x="2578951" y="1333360"/>
                </a:lnTo>
                <a:lnTo>
                  <a:pt x="2580817" y="1331493"/>
                </a:lnTo>
                <a:lnTo>
                  <a:pt x="2581275" y="1330375"/>
                </a:lnTo>
                <a:lnTo>
                  <a:pt x="2581275" y="1327746"/>
                </a:lnTo>
                <a:close/>
              </a:path>
              <a:path w="4471034" h="2658110">
                <a:moveTo>
                  <a:pt x="2581275" y="665594"/>
                </a:moveTo>
                <a:lnTo>
                  <a:pt x="2580817" y="664476"/>
                </a:lnTo>
                <a:lnTo>
                  <a:pt x="2578951" y="662622"/>
                </a:lnTo>
                <a:lnTo>
                  <a:pt x="2577833" y="662152"/>
                </a:lnTo>
                <a:lnTo>
                  <a:pt x="2575204" y="662152"/>
                </a:lnTo>
                <a:lnTo>
                  <a:pt x="2574086" y="662622"/>
                </a:lnTo>
                <a:lnTo>
                  <a:pt x="2572220" y="664476"/>
                </a:lnTo>
                <a:lnTo>
                  <a:pt x="2571750" y="665594"/>
                </a:lnTo>
                <a:lnTo>
                  <a:pt x="2571750" y="668235"/>
                </a:lnTo>
                <a:lnTo>
                  <a:pt x="2572220" y="669353"/>
                </a:lnTo>
                <a:lnTo>
                  <a:pt x="2574086" y="671207"/>
                </a:lnTo>
                <a:lnTo>
                  <a:pt x="2575204" y="671677"/>
                </a:lnTo>
                <a:lnTo>
                  <a:pt x="2577833" y="671677"/>
                </a:lnTo>
                <a:lnTo>
                  <a:pt x="2578951" y="671207"/>
                </a:lnTo>
                <a:lnTo>
                  <a:pt x="2580817" y="669353"/>
                </a:lnTo>
                <a:lnTo>
                  <a:pt x="2581275" y="668235"/>
                </a:lnTo>
                <a:lnTo>
                  <a:pt x="2581275" y="665594"/>
                </a:lnTo>
                <a:close/>
              </a:path>
              <a:path w="4471034" h="2658110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4471034" h="2658110">
                <a:moveTo>
                  <a:pt x="2628900" y="1989886"/>
                </a:moveTo>
                <a:lnTo>
                  <a:pt x="2628442" y="1988769"/>
                </a:lnTo>
                <a:lnTo>
                  <a:pt x="2626576" y="1986915"/>
                </a:lnTo>
                <a:lnTo>
                  <a:pt x="2625458" y="1986445"/>
                </a:lnTo>
                <a:lnTo>
                  <a:pt x="2622829" y="1986445"/>
                </a:lnTo>
                <a:lnTo>
                  <a:pt x="2621711" y="1986915"/>
                </a:lnTo>
                <a:lnTo>
                  <a:pt x="2619845" y="1988769"/>
                </a:lnTo>
                <a:lnTo>
                  <a:pt x="2619375" y="1989886"/>
                </a:lnTo>
                <a:lnTo>
                  <a:pt x="2619375" y="1992528"/>
                </a:lnTo>
                <a:lnTo>
                  <a:pt x="2619845" y="1993646"/>
                </a:lnTo>
                <a:lnTo>
                  <a:pt x="2621711" y="1995500"/>
                </a:lnTo>
                <a:lnTo>
                  <a:pt x="2622829" y="1995970"/>
                </a:lnTo>
                <a:lnTo>
                  <a:pt x="2625458" y="1995970"/>
                </a:lnTo>
                <a:lnTo>
                  <a:pt x="2626576" y="1995500"/>
                </a:lnTo>
                <a:lnTo>
                  <a:pt x="2628442" y="1993646"/>
                </a:lnTo>
                <a:lnTo>
                  <a:pt x="2628900" y="1992528"/>
                </a:lnTo>
                <a:lnTo>
                  <a:pt x="2628900" y="1989886"/>
                </a:lnTo>
                <a:close/>
              </a:path>
              <a:path w="4471034" h="2658110">
                <a:moveTo>
                  <a:pt x="2628900" y="1327746"/>
                </a:moveTo>
                <a:lnTo>
                  <a:pt x="2628442" y="1326629"/>
                </a:lnTo>
                <a:lnTo>
                  <a:pt x="2626576" y="1324762"/>
                </a:lnTo>
                <a:lnTo>
                  <a:pt x="2625458" y="1324292"/>
                </a:lnTo>
                <a:lnTo>
                  <a:pt x="2622829" y="1324292"/>
                </a:lnTo>
                <a:lnTo>
                  <a:pt x="2621711" y="1324762"/>
                </a:lnTo>
                <a:lnTo>
                  <a:pt x="2619845" y="1326629"/>
                </a:lnTo>
                <a:lnTo>
                  <a:pt x="2619375" y="1327746"/>
                </a:lnTo>
                <a:lnTo>
                  <a:pt x="2619375" y="1330375"/>
                </a:lnTo>
                <a:lnTo>
                  <a:pt x="2619845" y="1331493"/>
                </a:lnTo>
                <a:lnTo>
                  <a:pt x="2621711" y="1333360"/>
                </a:lnTo>
                <a:lnTo>
                  <a:pt x="2622829" y="1333817"/>
                </a:lnTo>
                <a:lnTo>
                  <a:pt x="2625458" y="1333817"/>
                </a:lnTo>
                <a:lnTo>
                  <a:pt x="2626576" y="1333360"/>
                </a:lnTo>
                <a:lnTo>
                  <a:pt x="2628442" y="1331493"/>
                </a:lnTo>
                <a:lnTo>
                  <a:pt x="2628900" y="1330375"/>
                </a:lnTo>
                <a:lnTo>
                  <a:pt x="2628900" y="1327746"/>
                </a:lnTo>
                <a:close/>
              </a:path>
              <a:path w="4471034" h="2658110">
                <a:moveTo>
                  <a:pt x="2628900" y="665594"/>
                </a:moveTo>
                <a:lnTo>
                  <a:pt x="2628442" y="664476"/>
                </a:lnTo>
                <a:lnTo>
                  <a:pt x="2626576" y="662622"/>
                </a:lnTo>
                <a:lnTo>
                  <a:pt x="2625458" y="662152"/>
                </a:lnTo>
                <a:lnTo>
                  <a:pt x="2622829" y="662152"/>
                </a:lnTo>
                <a:lnTo>
                  <a:pt x="2621711" y="662622"/>
                </a:lnTo>
                <a:lnTo>
                  <a:pt x="2619845" y="664476"/>
                </a:lnTo>
                <a:lnTo>
                  <a:pt x="2619375" y="665594"/>
                </a:lnTo>
                <a:lnTo>
                  <a:pt x="2619375" y="668235"/>
                </a:lnTo>
                <a:lnTo>
                  <a:pt x="2619845" y="669353"/>
                </a:lnTo>
                <a:lnTo>
                  <a:pt x="2621711" y="671207"/>
                </a:lnTo>
                <a:lnTo>
                  <a:pt x="2622829" y="671677"/>
                </a:lnTo>
                <a:lnTo>
                  <a:pt x="2625458" y="671677"/>
                </a:lnTo>
                <a:lnTo>
                  <a:pt x="2626576" y="671207"/>
                </a:lnTo>
                <a:lnTo>
                  <a:pt x="2628442" y="669353"/>
                </a:lnTo>
                <a:lnTo>
                  <a:pt x="2628900" y="668235"/>
                </a:lnTo>
                <a:lnTo>
                  <a:pt x="2628900" y="665594"/>
                </a:lnTo>
                <a:close/>
              </a:path>
              <a:path w="4471034" h="2658110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4471034" h="2658110">
                <a:moveTo>
                  <a:pt x="2676525" y="1989886"/>
                </a:moveTo>
                <a:lnTo>
                  <a:pt x="2676067" y="1988769"/>
                </a:lnTo>
                <a:lnTo>
                  <a:pt x="2674201" y="1986915"/>
                </a:lnTo>
                <a:lnTo>
                  <a:pt x="2673083" y="1986445"/>
                </a:lnTo>
                <a:lnTo>
                  <a:pt x="2670454" y="1986445"/>
                </a:lnTo>
                <a:lnTo>
                  <a:pt x="2669336" y="1986915"/>
                </a:lnTo>
                <a:lnTo>
                  <a:pt x="2667470" y="1988769"/>
                </a:lnTo>
                <a:lnTo>
                  <a:pt x="2667000" y="1989886"/>
                </a:lnTo>
                <a:lnTo>
                  <a:pt x="2667000" y="1992528"/>
                </a:lnTo>
                <a:lnTo>
                  <a:pt x="2667470" y="1993646"/>
                </a:lnTo>
                <a:lnTo>
                  <a:pt x="2669336" y="1995500"/>
                </a:lnTo>
                <a:lnTo>
                  <a:pt x="2670454" y="1995970"/>
                </a:lnTo>
                <a:lnTo>
                  <a:pt x="2673083" y="1995970"/>
                </a:lnTo>
                <a:lnTo>
                  <a:pt x="2674201" y="1995500"/>
                </a:lnTo>
                <a:lnTo>
                  <a:pt x="2676067" y="1993646"/>
                </a:lnTo>
                <a:lnTo>
                  <a:pt x="2676525" y="1992528"/>
                </a:lnTo>
                <a:lnTo>
                  <a:pt x="2676525" y="1989886"/>
                </a:lnTo>
                <a:close/>
              </a:path>
              <a:path w="4471034" h="2658110">
                <a:moveTo>
                  <a:pt x="2676525" y="1327746"/>
                </a:moveTo>
                <a:lnTo>
                  <a:pt x="2676067" y="1326629"/>
                </a:lnTo>
                <a:lnTo>
                  <a:pt x="2674201" y="1324762"/>
                </a:lnTo>
                <a:lnTo>
                  <a:pt x="2673083" y="1324292"/>
                </a:lnTo>
                <a:lnTo>
                  <a:pt x="2670454" y="1324292"/>
                </a:lnTo>
                <a:lnTo>
                  <a:pt x="2669336" y="1324762"/>
                </a:lnTo>
                <a:lnTo>
                  <a:pt x="2667470" y="1326629"/>
                </a:lnTo>
                <a:lnTo>
                  <a:pt x="2667000" y="1327746"/>
                </a:lnTo>
                <a:lnTo>
                  <a:pt x="2667000" y="1330375"/>
                </a:lnTo>
                <a:lnTo>
                  <a:pt x="2667470" y="1331493"/>
                </a:lnTo>
                <a:lnTo>
                  <a:pt x="2669336" y="1333360"/>
                </a:lnTo>
                <a:lnTo>
                  <a:pt x="2670454" y="1333817"/>
                </a:lnTo>
                <a:lnTo>
                  <a:pt x="2673083" y="1333817"/>
                </a:lnTo>
                <a:lnTo>
                  <a:pt x="2674201" y="1333360"/>
                </a:lnTo>
                <a:lnTo>
                  <a:pt x="2676067" y="1331493"/>
                </a:lnTo>
                <a:lnTo>
                  <a:pt x="2676525" y="1330375"/>
                </a:lnTo>
                <a:lnTo>
                  <a:pt x="2676525" y="1327746"/>
                </a:lnTo>
                <a:close/>
              </a:path>
              <a:path w="4471034" h="2658110">
                <a:moveTo>
                  <a:pt x="2676525" y="665594"/>
                </a:moveTo>
                <a:lnTo>
                  <a:pt x="2676067" y="664476"/>
                </a:lnTo>
                <a:lnTo>
                  <a:pt x="2674201" y="662622"/>
                </a:lnTo>
                <a:lnTo>
                  <a:pt x="2673083" y="662152"/>
                </a:lnTo>
                <a:lnTo>
                  <a:pt x="2670454" y="662152"/>
                </a:lnTo>
                <a:lnTo>
                  <a:pt x="2669336" y="662622"/>
                </a:lnTo>
                <a:lnTo>
                  <a:pt x="2667470" y="664476"/>
                </a:lnTo>
                <a:lnTo>
                  <a:pt x="2667000" y="665594"/>
                </a:lnTo>
                <a:lnTo>
                  <a:pt x="2667000" y="668235"/>
                </a:lnTo>
                <a:lnTo>
                  <a:pt x="2667470" y="669353"/>
                </a:lnTo>
                <a:lnTo>
                  <a:pt x="2669336" y="671207"/>
                </a:lnTo>
                <a:lnTo>
                  <a:pt x="2670454" y="671677"/>
                </a:lnTo>
                <a:lnTo>
                  <a:pt x="2673083" y="671677"/>
                </a:lnTo>
                <a:lnTo>
                  <a:pt x="2674201" y="671207"/>
                </a:lnTo>
                <a:lnTo>
                  <a:pt x="2676067" y="669353"/>
                </a:lnTo>
                <a:lnTo>
                  <a:pt x="2676525" y="668235"/>
                </a:lnTo>
                <a:lnTo>
                  <a:pt x="2676525" y="665594"/>
                </a:lnTo>
                <a:close/>
              </a:path>
              <a:path w="4471034" h="2658110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4471034" h="2658110">
                <a:moveTo>
                  <a:pt x="2724150" y="1989886"/>
                </a:moveTo>
                <a:lnTo>
                  <a:pt x="2723692" y="1988769"/>
                </a:lnTo>
                <a:lnTo>
                  <a:pt x="2721826" y="1986915"/>
                </a:lnTo>
                <a:lnTo>
                  <a:pt x="2720708" y="1986445"/>
                </a:lnTo>
                <a:lnTo>
                  <a:pt x="2718079" y="1986445"/>
                </a:lnTo>
                <a:lnTo>
                  <a:pt x="2716961" y="1986915"/>
                </a:lnTo>
                <a:lnTo>
                  <a:pt x="2715095" y="1988769"/>
                </a:lnTo>
                <a:lnTo>
                  <a:pt x="2714625" y="1989886"/>
                </a:lnTo>
                <a:lnTo>
                  <a:pt x="2714625" y="1992528"/>
                </a:lnTo>
                <a:lnTo>
                  <a:pt x="2715095" y="1993646"/>
                </a:lnTo>
                <a:lnTo>
                  <a:pt x="2716961" y="1995500"/>
                </a:lnTo>
                <a:lnTo>
                  <a:pt x="2718079" y="1995970"/>
                </a:lnTo>
                <a:lnTo>
                  <a:pt x="2720708" y="1995970"/>
                </a:lnTo>
                <a:lnTo>
                  <a:pt x="2721826" y="1995500"/>
                </a:lnTo>
                <a:lnTo>
                  <a:pt x="2723692" y="1993646"/>
                </a:lnTo>
                <a:lnTo>
                  <a:pt x="2724150" y="1992528"/>
                </a:lnTo>
                <a:lnTo>
                  <a:pt x="2724150" y="1989886"/>
                </a:lnTo>
                <a:close/>
              </a:path>
              <a:path w="4471034" h="2658110">
                <a:moveTo>
                  <a:pt x="2724150" y="1327746"/>
                </a:moveTo>
                <a:lnTo>
                  <a:pt x="2723692" y="1326629"/>
                </a:lnTo>
                <a:lnTo>
                  <a:pt x="2721826" y="1324762"/>
                </a:lnTo>
                <a:lnTo>
                  <a:pt x="2720708" y="1324292"/>
                </a:lnTo>
                <a:lnTo>
                  <a:pt x="2718079" y="1324292"/>
                </a:lnTo>
                <a:lnTo>
                  <a:pt x="2716961" y="1324762"/>
                </a:lnTo>
                <a:lnTo>
                  <a:pt x="2715095" y="1326629"/>
                </a:lnTo>
                <a:lnTo>
                  <a:pt x="2714625" y="1327746"/>
                </a:lnTo>
                <a:lnTo>
                  <a:pt x="2714625" y="1330375"/>
                </a:lnTo>
                <a:lnTo>
                  <a:pt x="2715095" y="1331493"/>
                </a:lnTo>
                <a:lnTo>
                  <a:pt x="2716961" y="1333360"/>
                </a:lnTo>
                <a:lnTo>
                  <a:pt x="2718079" y="1333817"/>
                </a:lnTo>
                <a:lnTo>
                  <a:pt x="2720708" y="1333817"/>
                </a:lnTo>
                <a:lnTo>
                  <a:pt x="2721826" y="1333360"/>
                </a:lnTo>
                <a:lnTo>
                  <a:pt x="2723692" y="1331493"/>
                </a:lnTo>
                <a:lnTo>
                  <a:pt x="2724150" y="1330375"/>
                </a:lnTo>
                <a:lnTo>
                  <a:pt x="2724150" y="1327746"/>
                </a:lnTo>
                <a:close/>
              </a:path>
              <a:path w="4471034" h="2658110">
                <a:moveTo>
                  <a:pt x="2724150" y="665594"/>
                </a:moveTo>
                <a:lnTo>
                  <a:pt x="2723692" y="664476"/>
                </a:lnTo>
                <a:lnTo>
                  <a:pt x="2721826" y="662622"/>
                </a:lnTo>
                <a:lnTo>
                  <a:pt x="2720708" y="662152"/>
                </a:lnTo>
                <a:lnTo>
                  <a:pt x="2718079" y="662152"/>
                </a:lnTo>
                <a:lnTo>
                  <a:pt x="2716961" y="662622"/>
                </a:lnTo>
                <a:lnTo>
                  <a:pt x="2715095" y="664476"/>
                </a:lnTo>
                <a:lnTo>
                  <a:pt x="2714625" y="665594"/>
                </a:lnTo>
                <a:lnTo>
                  <a:pt x="2714625" y="668235"/>
                </a:lnTo>
                <a:lnTo>
                  <a:pt x="2715095" y="669353"/>
                </a:lnTo>
                <a:lnTo>
                  <a:pt x="2716961" y="671207"/>
                </a:lnTo>
                <a:lnTo>
                  <a:pt x="2718079" y="671677"/>
                </a:lnTo>
                <a:lnTo>
                  <a:pt x="2720708" y="671677"/>
                </a:lnTo>
                <a:lnTo>
                  <a:pt x="2721826" y="671207"/>
                </a:lnTo>
                <a:lnTo>
                  <a:pt x="2723692" y="669353"/>
                </a:lnTo>
                <a:lnTo>
                  <a:pt x="2724150" y="668235"/>
                </a:lnTo>
                <a:lnTo>
                  <a:pt x="2724150" y="665594"/>
                </a:lnTo>
                <a:close/>
              </a:path>
              <a:path w="4471034" h="2658110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4471034" h="2658110">
                <a:moveTo>
                  <a:pt x="2771775" y="1989886"/>
                </a:moveTo>
                <a:lnTo>
                  <a:pt x="2771317" y="1988769"/>
                </a:lnTo>
                <a:lnTo>
                  <a:pt x="2769451" y="1986915"/>
                </a:lnTo>
                <a:lnTo>
                  <a:pt x="2768333" y="1986445"/>
                </a:lnTo>
                <a:lnTo>
                  <a:pt x="2765704" y="1986445"/>
                </a:lnTo>
                <a:lnTo>
                  <a:pt x="2764586" y="1986915"/>
                </a:lnTo>
                <a:lnTo>
                  <a:pt x="2762720" y="1988769"/>
                </a:lnTo>
                <a:lnTo>
                  <a:pt x="2762250" y="1989886"/>
                </a:lnTo>
                <a:lnTo>
                  <a:pt x="2762250" y="1992528"/>
                </a:lnTo>
                <a:lnTo>
                  <a:pt x="2762720" y="1993646"/>
                </a:lnTo>
                <a:lnTo>
                  <a:pt x="2764586" y="1995500"/>
                </a:lnTo>
                <a:lnTo>
                  <a:pt x="2765704" y="1995970"/>
                </a:lnTo>
                <a:lnTo>
                  <a:pt x="2768333" y="1995970"/>
                </a:lnTo>
                <a:lnTo>
                  <a:pt x="2769451" y="1995500"/>
                </a:lnTo>
                <a:lnTo>
                  <a:pt x="2771317" y="1993646"/>
                </a:lnTo>
                <a:lnTo>
                  <a:pt x="2771775" y="1992528"/>
                </a:lnTo>
                <a:lnTo>
                  <a:pt x="2771775" y="1989886"/>
                </a:lnTo>
                <a:close/>
              </a:path>
              <a:path w="4471034" h="2658110">
                <a:moveTo>
                  <a:pt x="2771775" y="1327746"/>
                </a:moveTo>
                <a:lnTo>
                  <a:pt x="2771317" y="1326629"/>
                </a:lnTo>
                <a:lnTo>
                  <a:pt x="2769451" y="1324762"/>
                </a:lnTo>
                <a:lnTo>
                  <a:pt x="2768333" y="1324292"/>
                </a:lnTo>
                <a:lnTo>
                  <a:pt x="2765704" y="1324292"/>
                </a:lnTo>
                <a:lnTo>
                  <a:pt x="2764586" y="1324762"/>
                </a:lnTo>
                <a:lnTo>
                  <a:pt x="2762720" y="1326629"/>
                </a:lnTo>
                <a:lnTo>
                  <a:pt x="2762250" y="1327746"/>
                </a:lnTo>
                <a:lnTo>
                  <a:pt x="2762250" y="1330375"/>
                </a:lnTo>
                <a:lnTo>
                  <a:pt x="2762720" y="1331493"/>
                </a:lnTo>
                <a:lnTo>
                  <a:pt x="2764586" y="1333360"/>
                </a:lnTo>
                <a:lnTo>
                  <a:pt x="2765704" y="1333817"/>
                </a:lnTo>
                <a:lnTo>
                  <a:pt x="2768333" y="1333817"/>
                </a:lnTo>
                <a:lnTo>
                  <a:pt x="2769451" y="1333360"/>
                </a:lnTo>
                <a:lnTo>
                  <a:pt x="2771317" y="1331493"/>
                </a:lnTo>
                <a:lnTo>
                  <a:pt x="2771775" y="1330375"/>
                </a:lnTo>
                <a:lnTo>
                  <a:pt x="2771775" y="1327746"/>
                </a:lnTo>
                <a:close/>
              </a:path>
              <a:path w="4471034" h="2658110">
                <a:moveTo>
                  <a:pt x="2771775" y="665594"/>
                </a:moveTo>
                <a:lnTo>
                  <a:pt x="2771317" y="664476"/>
                </a:lnTo>
                <a:lnTo>
                  <a:pt x="2769451" y="662622"/>
                </a:lnTo>
                <a:lnTo>
                  <a:pt x="2768333" y="662152"/>
                </a:lnTo>
                <a:lnTo>
                  <a:pt x="2765704" y="662152"/>
                </a:lnTo>
                <a:lnTo>
                  <a:pt x="2764586" y="662622"/>
                </a:lnTo>
                <a:lnTo>
                  <a:pt x="2762720" y="664476"/>
                </a:lnTo>
                <a:lnTo>
                  <a:pt x="2762250" y="665594"/>
                </a:lnTo>
                <a:lnTo>
                  <a:pt x="2762250" y="668235"/>
                </a:lnTo>
                <a:lnTo>
                  <a:pt x="2762720" y="669353"/>
                </a:lnTo>
                <a:lnTo>
                  <a:pt x="2764586" y="671207"/>
                </a:lnTo>
                <a:lnTo>
                  <a:pt x="2765704" y="671677"/>
                </a:lnTo>
                <a:lnTo>
                  <a:pt x="2768333" y="671677"/>
                </a:lnTo>
                <a:lnTo>
                  <a:pt x="2769451" y="671207"/>
                </a:lnTo>
                <a:lnTo>
                  <a:pt x="2771317" y="669353"/>
                </a:lnTo>
                <a:lnTo>
                  <a:pt x="2771775" y="668235"/>
                </a:lnTo>
                <a:lnTo>
                  <a:pt x="2771775" y="665594"/>
                </a:lnTo>
                <a:close/>
              </a:path>
              <a:path w="4471034" h="2658110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4471034" h="2658110">
                <a:moveTo>
                  <a:pt x="2819400" y="1989886"/>
                </a:moveTo>
                <a:lnTo>
                  <a:pt x="2818942" y="1988769"/>
                </a:lnTo>
                <a:lnTo>
                  <a:pt x="2817076" y="1986915"/>
                </a:lnTo>
                <a:lnTo>
                  <a:pt x="2815958" y="1986445"/>
                </a:lnTo>
                <a:lnTo>
                  <a:pt x="2813329" y="1986445"/>
                </a:lnTo>
                <a:lnTo>
                  <a:pt x="2812211" y="1986915"/>
                </a:lnTo>
                <a:lnTo>
                  <a:pt x="2810345" y="1988769"/>
                </a:lnTo>
                <a:lnTo>
                  <a:pt x="2809875" y="1989886"/>
                </a:lnTo>
                <a:lnTo>
                  <a:pt x="2809875" y="1992528"/>
                </a:lnTo>
                <a:lnTo>
                  <a:pt x="2810345" y="1993646"/>
                </a:lnTo>
                <a:lnTo>
                  <a:pt x="2812211" y="1995500"/>
                </a:lnTo>
                <a:lnTo>
                  <a:pt x="2813329" y="1995970"/>
                </a:lnTo>
                <a:lnTo>
                  <a:pt x="2815958" y="1995970"/>
                </a:lnTo>
                <a:lnTo>
                  <a:pt x="2817076" y="1995500"/>
                </a:lnTo>
                <a:lnTo>
                  <a:pt x="2818942" y="1993646"/>
                </a:lnTo>
                <a:lnTo>
                  <a:pt x="2819400" y="1992528"/>
                </a:lnTo>
                <a:lnTo>
                  <a:pt x="2819400" y="1989886"/>
                </a:lnTo>
                <a:close/>
              </a:path>
              <a:path w="4471034" h="2658110">
                <a:moveTo>
                  <a:pt x="2819400" y="1327746"/>
                </a:moveTo>
                <a:lnTo>
                  <a:pt x="2818942" y="1326629"/>
                </a:lnTo>
                <a:lnTo>
                  <a:pt x="2817076" y="1324762"/>
                </a:lnTo>
                <a:lnTo>
                  <a:pt x="2815958" y="1324292"/>
                </a:lnTo>
                <a:lnTo>
                  <a:pt x="2813329" y="1324292"/>
                </a:lnTo>
                <a:lnTo>
                  <a:pt x="2812211" y="1324762"/>
                </a:lnTo>
                <a:lnTo>
                  <a:pt x="2810345" y="1326629"/>
                </a:lnTo>
                <a:lnTo>
                  <a:pt x="2809875" y="1327746"/>
                </a:lnTo>
                <a:lnTo>
                  <a:pt x="2809875" y="1330375"/>
                </a:lnTo>
                <a:lnTo>
                  <a:pt x="2810345" y="1331493"/>
                </a:lnTo>
                <a:lnTo>
                  <a:pt x="2812211" y="1333360"/>
                </a:lnTo>
                <a:lnTo>
                  <a:pt x="2813329" y="1333817"/>
                </a:lnTo>
                <a:lnTo>
                  <a:pt x="2815958" y="1333817"/>
                </a:lnTo>
                <a:lnTo>
                  <a:pt x="2817076" y="1333360"/>
                </a:lnTo>
                <a:lnTo>
                  <a:pt x="2818942" y="1331493"/>
                </a:lnTo>
                <a:lnTo>
                  <a:pt x="2819400" y="1330375"/>
                </a:lnTo>
                <a:lnTo>
                  <a:pt x="2819400" y="1327746"/>
                </a:lnTo>
                <a:close/>
              </a:path>
              <a:path w="4471034" h="2658110">
                <a:moveTo>
                  <a:pt x="2819400" y="665594"/>
                </a:moveTo>
                <a:lnTo>
                  <a:pt x="2818942" y="664476"/>
                </a:lnTo>
                <a:lnTo>
                  <a:pt x="2817076" y="662622"/>
                </a:lnTo>
                <a:lnTo>
                  <a:pt x="2815958" y="662152"/>
                </a:lnTo>
                <a:lnTo>
                  <a:pt x="2813329" y="662152"/>
                </a:lnTo>
                <a:lnTo>
                  <a:pt x="2812211" y="662622"/>
                </a:lnTo>
                <a:lnTo>
                  <a:pt x="2810345" y="664476"/>
                </a:lnTo>
                <a:lnTo>
                  <a:pt x="2809875" y="665594"/>
                </a:lnTo>
                <a:lnTo>
                  <a:pt x="2809875" y="668235"/>
                </a:lnTo>
                <a:lnTo>
                  <a:pt x="2810345" y="669353"/>
                </a:lnTo>
                <a:lnTo>
                  <a:pt x="2812211" y="671207"/>
                </a:lnTo>
                <a:lnTo>
                  <a:pt x="2813329" y="671677"/>
                </a:lnTo>
                <a:lnTo>
                  <a:pt x="2815958" y="671677"/>
                </a:lnTo>
                <a:lnTo>
                  <a:pt x="2817076" y="671207"/>
                </a:lnTo>
                <a:lnTo>
                  <a:pt x="2818942" y="669353"/>
                </a:lnTo>
                <a:lnTo>
                  <a:pt x="2819400" y="668235"/>
                </a:lnTo>
                <a:lnTo>
                  <a:pt x="2819400" y="665594"/>
                </a:lnTo>
                <a:close/>
              </a:path>
              <a:path w="4471034" h="2658110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4471034" h="2658110">
                <a:moveTo>
                  <a:pt x="2867025" y="1989886"/>
                </a:moveTo>
                <a:lnTo>
                  <a:pt x="2866567" y="1988769"/>
                </a:lnTo>
                <a:lnTo>
                  <a:pt x="2864701" y="1986915"/>
                </a:lnTo>
                <a:lnTo>
                  <a:pt x="2863583" y="1986445"/>
                </a:lnTo>
                <a:lnTo>
                  <a:pt x="2860954" y="1986445"/>
                </a:lnTo>
                <a:lnTo>
                  <a:pt x="2859836" y="1986915"/>
                </a:lnTo>
                <a:lnTo>
                  <a:pt x="2857970" y="1988769"/>
                </a:lnTo>
                <a:lnTo>
                  <a:pt x="2857500" y="1989886"/>
                </a:lnTo>
                <a:lnTo>
                  <a:pt x="2857500" y="1992528"/>
                </a:lnTo>
                <a:lnTo>
                  <a:pt x="2857970" y="1993646"/>
                </a:lnTo>
                <a:lnTo>
                  <a:pt x="2859836" y="1995500"/>
                </a:lnTo>
                <a:lnTo>
                  <a:pt x="2860954" y="1995970"/>
                </a:lnTo>
                <a:lnTo>
                  <a:pt x="2863583" y="1995970"/>
                </a:lnTo>
                <a:lnTo>
                  <a:pt x="2864701" y="1995500"/>
                </a:lnTo>
                <a:lnTo>
                  <a:pt x="2866567" y="1993646"/>
                </a:lnTo>
                <a:lnTo>
                  <a:pt x="2867025" y="1992528"/>
                </a:lnTo>
                <a:lnTo>
                  <a:pt x="2867025" y="1989886"/>
                </a:lnTo>
                <a:close/>
              </a:path>
              <a:path w="4471034" h="2658110">
                <a:moveTo>
                  <a:pt x="2867025" y="1327746"/>
                </a:moveTo>
                <a:lnTo>
                  <a:pt x="2866567" y="1326629"/>
                </a:lnTo>
                <a:lnTo>
                  <a:pt x="2864701" y="1324762"/>
                </a:lnTo>
                <a:lnTo>
                  <a:pt x="2863583" y="1324292"/>
                </a:lnTo>
                <a:lnTo>
                  <a:pt x="2860954" y="1324292"/>
                </a:lnTo>
                <a:lnTo>
                  <a:pt x="2859836" y="1324762"/>
                </a:lnTo>
                <a:lnTo>
                  <a:pt x="2857970" y="1326629"/>
                </a:lnTo>
                <a:lnTo>
                  <a:pt x="2857500" y="1327746"/>
                </a:lnTo>
                <a:lnTo>
                  <a:pt x="2857500" y="1330375"/>
                </a:lnTo>
                <a:lnTo>
                  <a:pt x="2857970" y="1331493"/>
                </a:lnTo>
                <a:lnTo>
                  <a:pt x="2859836" y="1333360"/>
                </a:lnTo>
                <a:lnTo>
                  <a:pt x="2860954" y="1333817"/>
                </a:lnTo>
                <a:lnTo>
                  <a:pt x="2863583" y="1333817"/>
                </a:lnTo>
                <a:lnTo>
                  <a:pt x="2864701" y="1333360"/>
                </a:lnTo>
                <a:lnTo>
                  <a:pt x="2866567" y="1331493"/>
                </a:lnTo>
                <a:lnTo>
                  <a:pt x="2867025" y="1330375"/>
                </a:lnTo>
                <a:lnTo>
                  <a:pt x="2867025" y="1327746"/>
                </a:lnTo>
                <a:close/>
              </a:path>
              <a:path w="4471034" h="2658110">
                <a:moveTo>
                  <a:pt x="2867025" y="665594"/>
                </a:moveTo>
                <a:lnTo>
                  <a:pt x="2866567" y="664476"/>
                </a:lnTo>
                <a:lnTo>
                  <a:pt x="2864701" y="662622"/>
                </a:lnTo>
                <a:lnTo>
                  <a:pt x="2863583" y="662152"/>
                </a:lnTo>
                <a:lnTo>
                  <a:pt x="2860954" y="662152"/>
                </a:lnTo>
                <a:lnTo>
                  <a:pt x="2859836" y="662622"/>
                </a:lnTo>
                <a:lnTo>
                  <a:pt x="2857970" y="664476"/>
                </a:lnTo>
                <a:lnTo>
                  <a:pt x="2857500" y="665594"/>
                </a:lnTo>
                <a:lnTo>
                  <a:pt x="2857500" y="668235"/>
                </a:lnTo>
                <a:lnTo>
                  <a:pt x="2857970" y="669353"/>
                </a:lnTo>
                <a:lnTo>
                  <a:pt x="2859836" y="671207"/>
                </a:lnTo>
                <a:lnTo>
                  <a:pt x="2860954" y="671677"/>
                </a:lnTo>
                <a:lnTo>
                  <a:pt x="2863583" y="671677"/>
                </a:lnTo>
                <a:lnTo>
                  <a:pt x="2864701" y="671207"/>
                </a:lnTo>
                <a:lnTo>
                  <a:pt x="2866567" y="669353"/>
                </a:lnTo>
                <a:lnTo>
                  <a:pt x="2867025" y="668235"/>
                </a:lnTo>
                <a:lnTo>
                  <a:pt x="2867025" y="665594"/>
                </a:lnTo>
                <a:close/>
              </a:path>
              <a:path w="4471034" h="2658110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4471034" h="2658110">
                <a:moveTo>
                  <a:pt x="2914650" y="1989886"/>
                </a:moveTo>
                <a:lnTo>
                  <a:pt x="2914192" y="1988769"/>
                </a:lnTo>
                <a:lnTo>
                  <a:pt x="2912326" y="1986915"/>
                </a:lnTo>
                <a:lnTo>
                  <a:pt x="2911208" y="1986445"/>
                </a:lnTo>
                <a:lnTo>
                  <a:pt x="2908579" y="1986445"/>
                </a:lnTo>
                <a:lnTo>
                  <a:pt x="2907461" y="1986915"/>
                </a:lnTo>
                <a:lnTo>
                  <a:pt x="2905595" y="1988769"/>
                </a:lnTo>
                <a:lnTo>
                  <a:pt x="2905125" y="1989886"/>
                </a:lnTo>
                <a:lnTo>
                  <a:pt x="2905125" y="1992528"/>
                </a:lnTo>
                <a:lnTo>
                  <a:pt x="2905595" y="1993646"/>
                </a:lnTo>
                <a:lnTo>
                  <a:pt x="2907461" y="1995500"/>
                </a:lnTo>
                <a:lnTo>
                  <a:pt x="2908579" y="1995970"/>
                </a:lnTo>
                <a:lnTo>
                  <a:pt x="2911208" y="1995970"/>
                </a:lnTo>
                <a:lnTo>
                  <a:pt x="2912326" y="1995500"/>
                </a:lnTo>
                <a:lnTo>
                  <a:pt x="2914192" y="1993646"/>
                </a:lnTo>
                <a:lnTo>
                  <a:pt x="2914650" y="1992528"/>
                </a:lnTo>
                <a:lnTo>
                  <a:pt x="2914650" y="1989886"/>
                </a:lnTo>
                <a:close/>
              </a:path>
              <a:path w="4471034" h="2658110">
                <a:moveTo>
                  <a:pt x="2914650" y="1327746"/>
                </a:moveTo>
                <a:lnTo>
                  <a:pt x="2914192" y="1326629"/>
                </a:lnTo>
                <a:lnTo>
                  <a:pt x="2912326" y="1324762"/>
                </a:lnTo>
                <a:lnTo>
                  <a:pt x="2911208" y="1324292"/>
                </a:lnTo>
                <a:lnTo>
                  <a:pt x="2908579" y="1324292"/>
                </a:lnTo>
                <a:lnTo>
                  <a:pt x="2907461" y="1324762"/>
                </a:lnTo>
                <a:lnTo>
                  <a:pt x="2905595" y="1326629"/>
                </a:lnTo>
                <a:lnTo>
                  <a:pt x="2905125" y="1327746"/>
                </a:lnTo>
                <a:lnTo>
                  <a:pt x="2905125" y="1330375"/>
                </a:lnTo>
                <a:lnTo>
                  <a:pt x="2905595" y="1331493"/>
                </a:lnTo>
                <a:lnTo>
                  <a:pt x="2907461" y="1333360"/>
                </a:lnTo>
                <a:lnTo>
                  <a:pt x="2908579" y="1333817"/>
                </a:lnTo>
                <a:lnTo>
                  <a:pt x="2911208" y="1333817"/>
                </a:lnTo>
                <a:lnTo>
                  <a:pt x="2912326" y="1333360"/>
                </a:lnTo>
                <a:lnTo>
                  <a:pt x="2914192" y="1331493"/>
                </a:lnTo>
                <a:lnTo>
                  <a:pt x="2914650" y="1330375"/>
                </a:lnTo>
                <a:lnTo>
                  <a:pt x="2914650" y="1327746"/>
                </a:lnTo>
                <a:close/>
              </a:path>
              <a:path w="4471034" h="2658110">
                <a:moveTo>
                  <a:pt x="2914650" y="665594"/>
                </a:moveTo>
                <a:lnTo>
                  <a:pt x="2914192" y="664476"/>
                </a:lnTo>
                <a:lnTo>
                  <a:pt x="2912326" y="662622"/>
                </a:lnTo>
                <a:lnTo>
                  <a:pt x="2911208" y="662152"/>
                </a:lnTo>
                <a:lnTo>
                  <a:pt x="2908579" y="662152"/>
                </a:lnTo>
                <a:lnTo>
                  <a:pt x="2907461" y="662622"/>
                </a:lnTo>
                <a:lnTo>
                  <a:pt x="2905595" y="664476"/>
                </a:lnTo>
                <a:lnTo>
                  <a:pt x="2905125" y="665594"/>
                </a:lnTo>
                <a:lnTo>
                  <a:pt x="2905125" y="668235"/>
                </a:lnTo>
                <a:lnTo>
                  <a:pt x="2905595" y="669353"/>
                </a:lnTo>
                <a:lnTo>
                  <a:pt x="2907461" y="671207"/>
                </a:lnTo>
                <a:lnTo>
                  <a:pt x="2908579" y="671677"/>
                </a:lnTo>
                <a:lnTo>
                  <a:pt x="2911208" y="671677"/>
                </a:lnTo>
                <a:lnTo>
                  <a:pt x="2912326" y="671207"/>
                </a:lnTo>
                <a:lnTo>
                  <a:pt x="2914192" y="669353"/>
                </a:lnTo>
                <a:lnTo>
                  <a:pt x="2914650" y="668235"/>
                </a:lnTo>
                <a:lnTo>
                  <a:pt x="2914650" y="665594"/>
                </a:lnTo>
                <a:close/>
              </a:path>
              <a:path w="4471034" h="2658110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4471034" h="2658110">
                <a:moveTo>
                  <a:pt x="2962275" y="1989886"/>
                </a:moveTo>
                <a:lnTo>
                  <a:pt x="2961817" y="1988769"/>
                </a:lnTo>
                <a:lnTo>
                  <a:pt x="2959951" y="1986915"/>
                </a:lnTo>
                <a:lnTo>
                  <a:pt x="2958833" y="1986445"/>
                </a:lnTo>
                <a:lnTo>
                  <a:pt x="2956204" y="1986445"/>
                </a:lnTo>
                <a:lnTo>
                  <a:pt x="2955086" y="1986915"/>
                </a:lnTo>
                <a:lnTo>
                  <a:pt x="2953220" y="1988769"/>
                </a:lnTo>
                <a:lnTo>
                  <a:pt x="2952750" y="1989886"/>
                </a:lnTo>
                <a:lnTo>
                  <a:pt x="2952750" y="1992528"/>
                </a:lnTo>
                <a:lnTo>
                  <a:pt x="2953220" y="1993646"/>
                </a:lnTo>
                <a:lnTo>
                  <a:pt x="2955086" y="1995500"/>
                </a:lnTo>
                <a:lnTo>
                  <a:pt x="2956204" y="1995970"/>
                </a:lnTo>
                <a:lnTo>
                  <a:pt x="2958833" y="1995970"/>
                </a:lnTo>
                <a:lnTo>
                  <a:pt x="2959951" y="1995500"/>
                </a:lnTo>
                <a:lnTo>
                  <a:pt x="2961817" y="1993646"/>
                </a:lnTo>
                <a:lnTo>
                  <a:pt x="2962275" y="1992528"/>
                </a:lnTo>
                <a:lnTo>
                  <a:pt x="2962275" y="1989886"/>
                </a:lnTo>
                <a:close/>
              </a:path>
              <a:path w="4471034" h="2658110">
                <a:moveTo>
                  <a:pt x="2962275" y="1327746"/>
                </a:moveTo>
                <a:lnTo>
                  <a:pt x="2961817" y="1326629"/>
                </a:lnTo>
                <a:lnTo>
                  <a:pt x="2959951" y="1324762"/>
                </a:lnTo>
                <a:lnTo>
                  <a:pt x="2958833" y="1324292"/>
                </a:lnTo>
                <a:lnTo>
                  <a:pt x="2956204" y="1324292"/>
                </a:lnTo>
                <a:lnTo>
                  <a:pt x="2955086" y="1324762"/>
                </a:lnTo>
                <a:lnTo>
                  <a:pt x="2953220" y="1326629"/>
                </a:lnTo>
                <a:lnTo>
                  <a:pt x="2952750" y="1327746"/>
                </a:lnTo>
                <a:lnTo>
                  <a:pt x="2952750" y="1330375"/>
                </a:lnTo>
                <a:lnTo>
                  <a:pt x="2953220" y="1331493"/>
                </a:lnTo>
                <a:lnTo>
                  <a:pt x="2955086" y="1333360"/>
                </a:lnTo>
                <a:lnTo>
                  <a:pt x="2956204" y="1333817"/>
                </a:lnTo>
                <a:lnTo>
                  <a:pt x="2958833" y="1333817"/>
                </a:lnTo>
                <a:lnTo>
                  <a:pt x="2959951" y="1333360"/>
                </a:lnTo>
                <a:lnTo>
                  <a:pt x="2961817" y="1331493"/>
                </a:lnTo>
                <a:lnTo>
                  <a:pt x="2962275" y="1330375"/>
                </a:lnTo>
                <a:lnTo>
                  <a:pt x="2962275" y="1327746"/>
                </a:lnTo>
                <a:close/>
              </a:path>
              <a:path w="4471034" h="2658110">
                <a:moveTo>
                  <a:pt x="2962275" y="665594"/>
                </a:moveTo>
                <a:lnTo>
                  <a:pt x="2961817" y="664476"/>
                </a:lnTo>
                <a:lnTo>
                  <a:pt x="2959951" y="662622"/>
                </a:lnTo>
                <a:lnTo>
                  <a:pt x="2958833" y="662152"/>
                </a:lnTo>
                <a:lnTo>
                  <a:pt x="2956204" y="662152"/>
                </a:lnTo>
                <a:lnTo>
                  <a:pt x="2955086" y="662622"/>
                </a:lnTo>
                <a:lnTo>
                  <a:pt x="2953220" y="664476"/>
                </a:lnTo>
                <a:lnTo>
                  <a:pt x="2952750" y="665594"/>
                </a:lnTo>
                <a:lnTo>
                  <a:pt x="2952750" y="668235"/>
                </a:lnTo>
                <a:lnTo>
                  <a:pt x="2953220" y="669353"/>
                </a:lnTo>
                <a:lnTo>
                  <a:pt x="2955086" y="671207"/>
                </a:lnTo>
                <a:lnTo>
                  <a:pt x="2956204" y="671677"/>
                </a:lnTo>
                <a:lnTo>
                  <a:pt x="2958833" y="671677"/>
                </a:lnTo>
                <a:lnTo>
                  <a:pt x="2959951" y="671207"/>
                </a:lnTo>
                <a:lnTo>
                  <a:pt x="2961817" y="669353"/>
                </a:lnTo>
                <a:lnTo>
                  <a:pt x="2962275" y="668235"/>
                </a:lnTo>
                <a:lnTo>
                  <a:pt x="2962275" y="665594"/>
                </a:lnTo>
                <a:close/>
              </a:path>
              <a:path w="4471034" h="2658110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4471034" h="2658110">
                <a:moveTo>
                  <a:pt x="3009900" y="1989886"/>
                </a:moveTo>
                <a:lnTo>
                  <a:pt x="3009442" y="1988769"/>
                </a:lnTo>
                <a:lnTo>
                  <a:pt x="3007576" y="1986915"/>
                </a:lnTo>
                <a:lnTo>
                  <a:pt x="3006458" y="1986445"/>
                </a:lnTo>
                <a:lnTo>
                  <a:pt x="3003829" y="1986445"/>
                </a:lnTo>
                <a:lnTo>
                  <a:pt x="3002711" y="1986915"/>
                </a:lnTo>
                <a:lnTo>
                  <a:pt x="3000845" y="1988769"/>
                </a:lnTo>
                <a:lnTo>
                  <a:pt x="3000375" y="1989886"/>
                </a:lnTo>
                <a:lnTo>
                  <a:pt x="3000375" y="1992528"/>
                </a:lnTo>
                <a:lnTo>
                  <a:pt x="3000845" y="1993646"/>
                </a:lnTo>
                <a:lnTo>
                  <a:pt x="3002711" y="1995500"/>
                </a:lnTo>
                <a:lnTo>
                  <a:pt x="3003829" y="1995970"/>
                </a:lnTo>
                <a:lnTo>
                  <a:pt x="3006458" y="1995970"/>
                </a:lnTo>
                <a:lnTo>
                  <a:pt x="3007576" y="1995500"/>
                </a:lnTo>
                <a:lnTo>
                  <a:pt x="3009442" y="1993646"/>
                </a:lnTo>
                <a:lnTo>
                  <a:pt x="3009900" y="1992528"/>
                </a:lnTo>
                <a:lnTo>
                  <a:pt x="3009900" y="1989886"/>
                </a:lnTo>
                <a:close/>
              </a:path>
              <a:path w="4471034" h="2658110">
                <a:moveTo>
                  <a:pt x="3009900" y="1327746"/>
                </a:moveTo>
                <a:lnTo>
                  <a:pt x="3009442" y="1326629"/>
                </a:lnTo>
                <a:lnTo>
                  <a:pt x="3007576" y="1324762"/>
                </a:lnTo>
                <a:lnTo>
                  <a:pt x="3006458" y="1324292"/>
                </a:lnTo>
                <a:lnTo>
                  <a:pt x="3003829" y="1324292"/>
                </a:lnTo>
                <a:lnTo>
                  <a:pt x="3002711" y="1324762"/>
                </a:lnTo>
                <a:lnTo>
                  <a:pt x="3000845" y="1326629"/>
                </a:lnTo>
                <a:lnTo>
                  <a:pt x="3000375" y="1327746"/>
                </a:lnTo>
                <a:lnTo>
                  <a:pt x="3000375" y="1330375"/>
                </a:lnTo>
                <a:lnTo>
                  <a:pt x="3000845" y="1331493"/>
                </a:lnTo>
                <a:lnTo>
                  <a:pt x="3002711" y="1333360"/>
                </a:lnTo>
                <a:lnTo>
                  <a:pt x="3003829" y="1333817"/>
                </a:lnTo>
                <a:lnTo>
                  <a:pt x="3006458" y="1333817"/>
                </a:lnTo>
                <a:lnTo>
                  <a:pt x="3007576" y="1333360"/>
                </a:lnTo>
                <a:lnTo>
                  <a:pt x="3009442" y="1331493"/>
                </a:lnTo>
                <a:lnTo>
                  <a:pt x="3009900" y="1330375"/>
                </a:lnTo>
                <a:lnTo>
                  <a:pt x="3009900" y="1327746"/>
                </a:lnTo>
                <a:close/>
              </a:path>
              <a:path w="4471034" h="2658110">
                <a:moveTo>
                  <a:pt x="3009900" y="665594"/>
                </a:moveTo>
                <a:lnTo>
                  <a:pt x="3009442" y="664476"/>
                </a:lnTo>
                <a:lnTo>
                  <a:pt x="3007576" y="662622"/>
                </a:lnTo>
                <a:lnTo>
                  <a:pt x="3006458" y="662152"/>
                </a:lnTo>
                <a:lnTo>
                  <a:pt x="3003829" y="662152"/>
                </a:lnTo>
                <a:lnTo>
                  <a:pt x="3002711" y="662622"/>
                </a:lnTo>
                <a:lnTo>
                  <a:pt x="3000845" y="664476"/>
                </a:lnTo>
                <a:lnTo>
                  <a:pt x="3000375" y="665594"/>
                </a:lnTo>
                <a:lnTo>
                  <a:pt x="3000375" y="668235"/>
                </a:lnTo>
                <a:lnTo>
                  <a:pt x="3000845" y="669353"/>
                </a:lnTo>
                <a:lnTo>
                  <a:pt x="3002711" y="671207"/>
                </a:lnTo>
                <a:lnTo>
                  <a:pt x="3003829" y="671677"/>
                </a:lnTo>
                <a:lnTo>
                  <a:pt x="3006458" y="671677"/>
                </a:lnTo>
                <a:lnTo>
                  <a:pt x="3007576" y="671207"/>
                </a:lnTo>
                <a:lnTo>
                  <a:pt x="3009442" y="669353"/>
                </a:lnTo>
                <a:lnTo>
                  <a:pt x="3009900" y="668235"/>
                </a:lnTo>
                <a:lnTo>
                  <a:pt x="3009900" y="665594"/>
                </a:lnTo>
                <a:close/>
              </a:path>
              <a:path w="4471034" h="2658110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4471034" h="2658110">
                <a:moveTo>
                  <a:pt x="3057525" y="1989886"/>
                </a:moveTo>
                <a:lnTo>
                  <a:pt x="3057067" y="1988769"/>
                </a:lnTo>
                <a:lnTo>
                  <a:pt x="3055201" y="1986915"/>
                </a:lnTo>
                <a:lnTo>
                  <a:pt x="3054083" y="1986445"/>
                </a:lnTo>
                <a:lnTo>
                  <a:pt x="3051454" y="1986445"/>
                </a:lnTo>
                <a:lnTo>
                  <a:pt x="3050336" y="1986915"/>
                </a:lnTo>
                <a:lnTo>
                  <a:pt x="3048470" y="1988769"/>
                </a:lnTo>
                <a:lnTo>
                  <a:pt x="3048000" y="1989886"/>
                </a:lnTo>
                <a:lnTo>
                  <a:pt x="3048000" y="1992528"/>
                </a:lnTo>
                <a:lnTo>
                  <a:pt x="3048470" y="1993646"/>
                </a:lnTo>
                <a:lnTo>
                  <a:pt x="3050336" y="1995500"/>
                </a:lnTo>
                <a:lnTo>
                  <a:pt x="3051454" y="1995970"/>
                </a:lnTo>
                <a:lnTo>
                  <a:pt x="3054083" y="1995970"/>
                </a:lnTo>
                <a:lnTo>
                  <a:pt x="3055201" y="1995500"/>
                </a:lnTo>
                <a:lnTo>
                  <a:pt x="3057067" y="1993646"/>
                </a:lnTo>
                <a:lnTo>
                  <a:pt x="3057525" y="1992528"/>
                </a:lnTo>
                <a:lnTo>
                  <a:pt x="3057525" y="1989886"/>
                </a:lnTo>
                <a:close/>
              </a:path>
              <a:path w="4471034" h="2658110">
                <a:moveTo>
                  <a:pt x="3057525" y="1327746"/>
                </a:moveTo>
                <a:lnTo>
                  <a:pt x="3057067" y="1326629"/>
                </a:lnTo>
                <a:lnTo>
                  <a:pt x="3055201" y="1324762"/>
                </a:lnTo>
                <a:lnTo>
                  <a:pt x="3054083" y="1324292"/>
                </a:lnTo>
                <a:lnTo>
                  <a:pt x="3051454" y="1324292"/>
                </a:lnTo>
                <a:lnTo>
                  <a:pt x="3050336" y="1324762"/>
                </a:lnTo>
                <a:lnTo>
                  <a:pt x="3048470" y="1326629"/>
                </a:lnTo>
                <a:lnTo>
                  <a:pt x="3048000" y="1327746"/>
                </a:lnTo>
                <a:lnTo>
                  <a:pt x="3048000" y="1330375"/>
                </a:lnTo>
                <a:lnTo>
                  <a:pt x="3048470" y="1331493"/>
                </a:lnTo>
                <a:lnTo>
                  <a:pt x="3050336" y="1333360"/>
                </a:lnTo>
                <a:lnTo>
                  <a:pt x="3051454" y="1333817"/>
                </a:lnTo>
                <a:lnTo>
                  <a:pt x="3054083" y="1333817"/>
                </a:lnTo>
                <a:lnTo>
                  <a:pt x="3055201" y="1333360"/>
                </a:lnTo>
                <a:lnTo>
                  <a:pt x="3057067" y="1331493"/>
                </a:lnTo>
                <a:lnTo>
                  <a:pt x="3057525" y="1330375"/>
                </a:lnTo>
                <a:lnTo>
                  <a:pt x="3057525" y="1327746"/>
                </a:lnTo>
                <a:close/>
              </a:path>
              <a:path w="4471034" h="2658110">
                <a:moveTo>
                  <a:pt x="3057525" y="665594"/>
                </a:moveTo>
                <a:lnTo>
                  <a:pt x="3057067" y="664476"/>
                </a:lnTo>
                <a:lnTo>
                  <a:pt x="3055201" y="662622"/>
                </a:lnTo>
                <a:lnTo>
                  <a:pt x="3054083" y="662152"/>
                </a:lnTo>
                <a:lnTo>
                  <a:pt x="3051454" y="662152"/>
                </a:lnTo>
                <a:lnTo>
                  <a:pt x="3050336" y="662622"/>
                </a:lnTo>
                <a:lnTo>
                  <a:pt x="3048470" y="664476"/>
                </a:lnTo>
                <a:lnTo>
                  <a:pt x="3048000" y="665594"/>
                </a:lnTo>
                <a:lnTo>
                  <a:pt x="3048000" y="668235"/>
                </a:lnTo>
                <a:lnTo>
                  <a:pt x="3048470" y="669353"/>
                </a:lnTo>
                <a:lnTo>
                  <a:pt x="3050336" y="671207"/>
                </a:lnTo>
                <a:lnTo>
                  <a:pt x="3051454" y="671677"/>
                </a:lnTo>
                <a:lnTo>
                  <a:pt x="3054083" y="671677"/>
                </a:lnTo>
                <a:lnTo>
                  <a:pt x="3055201" y="671207"/>
                </a:lnTo>
                <a:lnTo>
                  <a:pt x="3057067" y="669353"/>
                </a:lnTo>
                <a:lnTo>
                  <a:pt x="3057525" y="668235"/>
                </a:lnTo>
                <a:lnTo>
                  <a:pt x="3057525" y="665594"/>
                </a:lnTo>
                <a:close/>
              </a:path>
              <a:path w="4471034" h="2658110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4471034" h="2658110">
                <a:moveTo>
                  <a:pt x="3105150" y="1989886"/>
                </a:moveTo>
                <a:lnTo>
                  <a:pt x="3104692" y="1988769"/>
                </a:lnTo>
                <a:lnTo>
                  <a:pt x="3102826" y="1986915"/>
                </a:lnTo>
                <a:lnTo>
                  <a:pt x="3101708" y="1986445"/>
                </a:lnTo>
                <a:lnTo>
                  <a:pt x="3099079" y="1986445"/>
                </a:lnTo>
                <a:lnTo>
                  <a:pt x="3097961" y="1986915"/>
                </a:lnTo>
                <a:lnTo>
                  <a:pt x="3096095" y="1988769"/>
                </a:lnTo>
                <a:lnTo>
                  <a:pt x="3095625" y="1989886"/>
                </a:lnTo>
                <a:lnTo>
                  <a:pt x="3095625" y="1992528"/>
                </a:lnTo>
                <a:lnTo>
                  <a:pt x="3096095" y="1993646"/>
                </a:lnTo>
                <a:lnTo>
                  <a:pt x="3097961" y="1995500"/>
                </a:lnTo>
                <a:lnTo>
                  <a:pt x="3099079" y="1995970"/>
                </a:lnTo>
                <a:lnTo>
                  <a:pt x="3101708" y="1995970"/>
                </a:lnTo>
                <a:lnTo>
                  <a:pt x="3102826" y="1995500"/>
                </a:lnTo>
                <a:lnTo>
                  <a:pt x="3104692" y="1993646"/>
                </a:lnTo>
                <a:lnTo>
                  <a:pt x="3105150" y="1992528"/>
                </a:lnTo>
                <a:lnTo>
                  <a:pt x="3105150" y="1989886"/>
                </a:lnTo>
                <a:close/>
              </a:path>
              <a:path w="4471034" h="2658110">
                <a:moveTo>
                  <a:pt x="3105150" y="1327746"/>
                </a:moveTo>
                <a:lnTo>
                  <a:pt x="3104692" y="1326629"/>
                </a:lnTo>
                <a:lnTo>
                  <a:pt x="3102826" y="1324762"/>
                </a:lnTo>
                <a:lnTo>
                  <a:pt x="3101708" y="1324292"/>
                </a:lnTo>
                <a:lnTo>
                  <a:pt x="3099079" y="1324292"/>
                </a:lnTo>
                <a:lnTo>
                  <a:pt x="3097961" y="1324762"/>
                </a:lnTo>
                <a:lnTo>
                  <a:pt x="3096095" y="1326629"/>
                </a:lnTo>
                <a:lnTo>
                  <a:pt x="3095625" y="1327746"/>
                </a:lnTo>
                <a:lnTo>
                  <a:pt x="3095625" y="1330375"/>
                </a:lnTo>
                <a:lnTo>
                  <a:pt x="3096095" y="1331493"/>
                </a:lnTo>
                <a:lnTo>
                  <a:pt x="3097961" y="1333360"/>
                </a:lnTo>
                <a:lnTo>
                  <a:pt x="3099079" y="1333817"/>
                </a:lnTo>
                <a:lnTo>
                  <a:pt x="3101708" y="1333817"/>
                </a:lnTo>
                <a:lnTo>
                  <a:pt x="3102826" y="1333360"/>
                </a:lnTo>
                <a:lnTo>
                  <a:pt x="3104692" y="1331493"/>
                </a:lnTo>
                <a:lnTo>
                  <a:pt x="3105150" y="1330375"/>
                </a:lnTo>
                <a:lnTo>
                  <a:pt x="3105150" y="1327746"/>
                </a:lnTo>
                <a:close/>
              </a:path>
              <a:path w="4471034" h="2658110">
                <a:moveTo>
                  <a:pt x="3105150" y="665594"/>
                </a:moveTo>
                <a:lnTo>
                  <a:pt x="3104692" y="664476"/>
                </a:lnTo>
                <a:lnTo>
                  <a:pt x="3102826" y="662622"/>
                </a:lnTo>
                <a:lnTo>
                  <a:pt x="3101708" y="662152"/>
                </a:lnTo>
                <a:lnTo>
                  <a:pt x="3099079" y="662152"/>
                </a:lnTo>
                <a:lnTo>
                  <a:pt x="3097961" y="662622"/>
                </a:lnTo>
                <a:lnTo>
                  <a:pt x="3096095" y="664476"/>
                </a:lnTo>
                <a:lnTo>
                  <a:pt x="3095625" y="665594"/>
                </a:lnTo>
                <a:lnTo>
                  <a:pt x="3095625" y="668235"/>
                </a:lnTo>
                <a:lnTo>
                  <a:pt x="3096095" y="669353"/>
                </a:lnTo>
                <a:lnTo>
                  <a:pt x="3097961" y="671207"/>
                </a:lnTo>
                <a:lnTo>
                  <a:pt x="3099079" y="671677"/>
                </a:lnTo>
                <a:lnTo>
                  <a:pt x="3101708" y="671677"/>
                </a:lnTo>
                <a:lnTo>
                  <a:pt x="3102826" y="671207"/>
                </a:lnTo>
                <a:lnTo>
                  <a:pt x="3104692" y="669353"/>
                </a:lnTo>
                <a:lnTo>
                  <a:pt x="3105150" y="668235"/>
                </a:lnTo>
                <a:lnTo>
                  <a:pt x="3105150" y="665594"/>
                </a:lnTo>
                <a:close/>
              </a:path>
              <a:path w="4471034" h="2658110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4471034" h="2658110">
                <a:moveTo>
                  <a:pt x="3152775" y="1989886"/>
                </a:moveTo>
                <a:lnTo>
                  <a:pt x="3152317" y="1988769"/>
                </a:lnTo>
                <a:lnTo>
                  <a:pt x="3150451" y="1986915"/>
                </a:lnTo>
                <a:lnTo>
                  <a:pt x="3149333" y="1986445"/>
                </a:lnTo>
                <a:lnTo>
                  <a:pt x="3146704" y="1986445"/>
                </a:lnTo>
                <a:lnTo>
                  <a:pt x="3145586" y="1986915"/>
                </a:lnTo>
                <a:lnTo>
                  <a:pt x="3143720" y="1988769"/>
                </a:lnTo>
                <a:lnTo>
                  <a:pt x="3143250" y="1989886"/>
                </a:lnTo>
                <a:lnTo>
                  <a:pt x="3143250" y="1992528"/>
                </a:lnTo>
                <a:lnTo>
                  <a:pt x="3143720" y="1993646"/>
                </a:lnTo>
                <a:lnTo>
                  <a:pt x="3145586" y="1995500"/>
                </a:lnTo>
                <a:lnTo>
                  <a:pt x="3146704" y="1995970"/>
                </a:lnTo>
                <a:lnTo>
                  <a:pt x="3149333" y="1995970"/>
                </a:lnTo>
                <a:lnTo>
                  <a:pt x="3150451" y="1995500"/>
                </a:lnTo>
                <a:lnTo>
                  <a:pt x="3152317" y="1993646"/>
                </a:lnTo>
                <a:lnTo>
                  <a:pt x="3152775" y="1992528"/>
                </a:lnTo>
                <a:lnTo>
                  <a:pt x="3152775" y="1989886"/>
                </a:lnTo>
                <a:close/>
              </a:path>
              <a:path w="4471034" h="2658110">
                <a:moveTo>
                  <a:pt x="3152775" y="1327746"/>
                </a:moveTo>
                <a:lnTo>
                  <a:pt x="3152317" y="1326629"/>
                </a:lnTo>
                <a:lnTo>
                  <a:pt x="3150451" y="1324762"/>
                </a:lnTo>
                <a:lnTo>
                  <a:pt x="3149333" y="1324292"/>
                </a:lnTo>
                <a:lnTo>
                  <a:pt x="3146704" y="1324292"/>
                </a:lnTo>
                <a:lnTo>
                  <a:pt x="3145586" y="1324762"/>
                </a:lnTo>
                <a:lnTo>
                  <a:pt x="3143720" y="1326629"/>
                </a:lnTo>
                <a:lnTo>
                  <a:pt x="3143250" y="1327746"/>
                </a:lnTo>
                <a:lnTo>
                  <a:pt x="3143250" y="1330375"/>
                </a:lnTo>
                <a:lnTo>
                  <a:pt x="3143720" y="1331493"/>
                </a:lnTo>
                <a:lnTo>
                  <a:pt x="3145586" y="1333360"/>
                </a:lnTo>
                <a:lnTo>
                  <a:pt x="3146704" y="1333817"/>
                </a:lnTo>
                <a:lnTo>
                  <a:pt x="3149333" y="1333817"/>
                </a:lnTo>
                <a:lnTo>
                  <a:pt x="3150451" y="1333360"/>
                </a:lnTo>
                <a:lnTo>
                  <a:pt x="3152317" y="1331493"/>
                </a:lnTo>
                <a:lnTo>
                  <a:pt x="3152775" y="1330375"/>
                </a:lnTo>
                <a:lnTo>
                  <a:pt x="3152775" y="1327746"/>
                </a:lnTo>
                <a:close/>
              </a:path>
              <a:path w="4471034" h="2658110">
                <a:moveTo>
                  <a:pt x="3152775" y="665594"/>
                </a:moveTo>
                <a:lnTo>
                  <a:pt x="3152317" y="664476"/>
                </a:lnTo>
                <a:lnTo>
                  <a:pt x="3150451" y="662622"/>
                </a:lnTo>
                <a:lnTo>
                  <a:pt x="3149333" y="662152"/>
                </a:lnTo>
                <a:lnTo>
                  <a:pt x="3146704" y="662152"/>
                </a:lnTo>
                <a:lnTo>
                  <a:pt x="3145586" y="662622"/>
                </a:lnTo>
                <a:lnTo>
                  <a:pt x="3143720" y="664476"/>
                </a:lnTo>
                <a:lnTo>
                  <a:pt x="3143250" y="665594"/>
                </a:lnTo>
                <a:lnTo>
                  <a:pt x="3143250" y="668235"/>
                </a:lnTo>
                <a:lnTo>
                  <a:pt x="3143720" y="669353"/>
                </a:lnTo>
                <a:lnTo>
                  <a:pt x="3145586" y="671207"/>
                </a:lnTo>
                <a:lnTo>
                  <a:pt x="3146704" y="671677"/>
                </a:lnTo>
                <a:lnTo>
                  <a:pt x="3149333" y="671677"/>
                </a:lnTo>
                <a:lnTo>
                  <a:pt x="3150451" y="671207"/>
                </a:lnTo>
                <a:lnTo>
                  <a:pt x="3152317" y="669353"/>
                </a:lnTo>
                <a:lnTo>
                  <a:pt x="3152775" y="668235"/>
                </a:lnTo>
                <a:lnTo>
                  <a:pt x="3152775" y="665594"/>
                </a:lnTo>
                <a:close/>
              </a:path>
              <a:path w="4471034" h="2658110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4471034" h="2658110">
                <a:moveTo>
                  <a:pt x="3200400" y="1989886"/>
                </a:moveTo>
                <a:lnTo>
                  <a:pt x="3199942" y="1988769"/>
                </a:lnTo>
                <a:lnTo>
                  <a:pt x="3198076" y="1986915"/>
                </a:lnTo>
                <a:lnTo>
                  <a:pt x="3196958" y="1986445"/>
                </a:lnTo>
                <a:lnTo>
                  <a:pt x="3194329" y="1986445"/>
                </a:lnTo>
                <a:lnTo>
                  <a:pt x="3193211" y="1986915"/>
                </a:lnTo>
                <a:lnTo>
                  <a:pt x="3191345" y="1988769"/>
                </a:lnTo>
                <a:lnTo>
                  <a:pt x="3190875" y="1989886"/>
                </a:lnTo>
                <a:lnTo>
                  <a:pt x="3190875" y="1992528"/>
                </a:lnTo>
                <a:lnTo>
                  <a:pt x="3191345" y="1993646"/>
                </a:lnTo>
                <a:lnTo>
                  <a:pt x="3193211" y="1995500"/>
                </a:lnTo>
                <a:lnTo>
                  <a:pt x="3194329" y="1995970"/>
                </a:lnTo>
                <a:lnTo>
                  <a:pt x="3196958" y="1995970"/>
                </a:lnTo>
                <a:lnTo>
                  <a:pt x="3198076" y="1995500"/>
                </a:lnTo>
                <a:lnTo>
                  <a:pt x="3199942" y="1993646"/>
                </a:lnTo>
                <a:lnTo>
                  <a:pt x="3200400" y="1992528"/>
                </a:lnTo>
                <a:lnTo>
                  <a:pt x="3200400" y="1989886"/>
                </a:lnTo>
                <a:close/>
              </a:path>
              <a:path w="4471034" h="2658110">
                <a:moveTo>
                  <a:pt x="3200400" y="1327746"/>
                </a:moveTo>
                <a:lnTo>
                  <a:pt x="3199942" y="1326629"/>
                </a:lnTo>
                <a:lnTo>
                  <a:pt x="3198076" y="1324762"/>
                </a:lnTo>
                <a:lnTo>
                  <a:pt x="3196958" y="1324292"/>
                </a:lnTo>
                <a:lnTo>
                  <a:pt x="3194329" y="1324292"/>
                </a:lnTo>
                <a:lnTo>
                  <a:pt x="3193211" y="1324762"/>
                </a:lnTo>
                <a:lnTo>
                  <a:pt x="3191345" y="1326629"/>
                </a:lnTo>
                <a:lnTo>
                  <a:pt x="3190875" y="1327746"/>
                </a:lnTo>
                <a:lnTo>
                  <a:pt x="3190875" y="1330375"/>
                </a:lnTo>
                <a:lnTo>
                  <a:pt x="3191345" y="1331493"/>
                </a:lnTo>
                <a:lnTo>
                  <a:pt x="3193211" y="1333360"/>
                </a:lnTo>
                <a:lnTo>
                  <a:pt x="3194329" y="1333817"/>
                </a:lnTo>
                <a:lnTo>
                  <a:pt x="3196958" y="1333817"/>
                </a:lnTo>
                <a:lnTo>
                  <a:pt x="3198076" y="1333360"/>
                </a:lnTo>
                <a:lnTo>
                  <a:pt x="3199942" y="1331493"/>
                </a:lnTo>
                <a:lnTo>
                  <a:pt x="3200400" y="1330375"/>
                </a:lnTo>
                <a:lnTo>
                  <a:pt x="3200400" y="1327746"/>
                </a:lnTo>
                <a:close/>
              </a:path>
              <a:path w="4471034" h="2658110">
                <a:moveTo>
                  <a:pt x="3200400" y="665594"/>
                </a:moveTo>
                <a:lnTo>
                  <a:pt x="3199942" y="664476"/>
                </a:lnTo>
                <a:lnTo>
                  <a:pt x="3198076" y="662622"/>
                </a:lnTo>
                <a:lnTo>
                  <a:pt x="3196958" y="662152"/>
                </a:lnTo>
                <a:lnTo>
                  <a:pt x="3194329" y="662152"/>
                </a:lnTo>
                <a:lnTo>
                  <a:pt x="3193211" y="662622"/>
                </a:lnTo>
                <a:lnTo>
                  <a:pt x="3191345" y="664476"/>
                </a:lnTo>
                <a:lnTo>
                  <a:pt x="3190875" y="665594"/>
                </a:lnTo>
                <a:lnTo>
                  <a:pt x="3190875" y="668235"/>
                </a:lnTo>
                <a:lnTo>
                  <a:pt x="3191345" y="669353"/>
                </a:lnTo>
                <a:lnTo>
                  <a:pt x="3193211" y="671207"/>
                </a:lnTo>
                <a:lnTo>
                  <a:pt x="3194329" y="671677"/>
                </a:lnTo>
                <a:lnTo>
                  <a:pt x="3196958" y="671677"/>
                </a:lnTo>
                <a:lnTo>
                  <a:pt x="3198076" y="671207"/>
                </a:lnTo>
                <a:lnTo>
                  <a:pt x="3199942" y="669353"/>
                </a:lnTo>
                <a:lnTo>
                  <a:pt x="3200400" y="668235"/>
                </a:lnTo>
                <a:lnTo>
                  <a:pt x="3200400" y="665594"/>
                </a:lnTo>
                <a:close/>
              </a:path>
              <a:path w="4471034" h="2658110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4471034" h="2658110">
                <a:moveTo>
                  <a:pt x="3248025" y="1989886"/>
                </a:moveTo>
                <a:lnTo>
                  <a:pt x="3247567" y="1988769"/>
                </a:lnTo>
                <a:lnTo>
                  <a:pt x="3245701" y="1986915"/>
                </a:lnTo>
                <a:lnTo>
                  <a:pt x="3244583" y="1986445"/>
                </a:lnTo>
                <a:lnTo>
                  <a:pt x="3241954" y="1986445"/>
                </a:lnTo>
                <a:lnTo>
                  <a:pt x="3240836" y="1986915"/>
                </a:lnTo>
                <a:lnTo>
                  <a:pt x="3238970" y="1988769"/>
                </a:lnTo>
                <a:lnTo>
                  <a:pt x="3238500" y="1989886"/>
                </a:lnTo>
                <a:lnTo>
                  <a:pt x="3238500" y="1992528"/>
                </a:lnTo>
                <a:lnTo>
                  <a:pt x="3238970" y="1993646"/>
                </a:lnTo>
                <a:lnTo>
                  <a:pt x="3240836" y="1995500"/>
                </a:lnTo>
                <a:lnTo>
                  <a:pt x="3241954" y="1995970"/>
                </a:lnTo>
                <a:lnTo>
                  <a:pt x="3244583" y="1995970"/>
                </a:lnTo>
                <a:lnTo>
                  <a:pt x="3245701" y="1995500"/>
                </a:lnTo>
                <a:lnTo>
                  <a:pt x="3247567" y="1993646"/>
                </a:lnTo>
                <a:lnTo>
                  <a:pt x="3248025" y="1992528"/>
                </a:lnTo>
                <a:lnTo>
                  <a:pt x="3248025" y="1989886"/>
                </a:lnTo>
                <a:close/>
              </a:path>
              <a:path w="4471034" h="2658110">
                <a:moveTo>
                  <a:pt x="3248025" y="1327746"/>
                </a:moveTo>
                <a:lnTo>
                  <a:pt x="3247567" y="1326629"/>
                </a:lnTo>
                <a:lnTo>
                  <a:pt x="3245701" y="1324762"/>
                </a:lnTo>
                <a:lnTo>
                  <a:pt x="3244583" y="1324292"/>
                </a:lnTo>
                <a:lnTo>
                  <a:pt x="3241954" y="1324292"/>
                </a:lnTo>
                <a:lnTo>
                  <a:pt x="3240836" y="1324762"/>
                </a:lnTo>
                <a:lnTo>
                  <a:pt x="3238970" y="1326629"/>
                </a:lnTo>
                <a:lnTo>
                  <a:pt x="3238500" y="1327746"/>
                </a:lnTo>
                <a:lnTo>
                  <a:pt x="3238500" y="1330375"/>
                </a:lnTo>
                <a:lnTo>
                  <a:pt x="3238970" y="1331493"/>
                </a:lnTo>
                <a:lnTo>
                  <a:pt x="3240836" y="1333360"/>
                </a:lnTo>
                <a:lnTo>
                  <a:pt x="3241954" y="1333817"/>
                </a:lnTo>
                <a:lnTo>
                  <a:pt x="3244583" y="1333817"/>
                </a:lnTo>
                <a:lnTo>
                  <a:pt x="3245701" y="1333360"/>
                </a:lnTo>
                <a:lnTo>
                  <a:pt x="3247567" y="1331493"/>
                </a:lnTo>
                <a:lnTo>
                  <a:pt x="3248025" y="1330375"/>
                </a:lnTo>
                <a:lnTo>
                  <a:pt x="3248025" y="1327746"/>
                </a:lnTo>
                <a:close/>
              </a:path>
              <a:path w="4471034" h="2658110">
                <a:moveTo>
                  <a:pt x="3248025" y="665594"/>
                </a:moveTo>
                <a:lnTo>
                  <a:pt x="3247567" y="664476"/>
                </a:lnTo>
                <a:lnTo>
                  <a:pt x="3245701" y="662622"/>
                </a:lnTo>
                <a:lnTo>
                  <a:pt x="3244583" y="662152"/>
                </a:lnTo>
                <a:lnTo>
                  <a:pt x="3241954" y="662152"/>
                </a:lnTo>
                <a:lnTo>
                  <a:pt x="3240836" y="662622"/>
                </a:lnTo>
                <a:lnTo>
                  <a:pt x="3238970" y="664476"/>
                </a:lnTo>
                <a:lnTo>
                  <a:pt x="3238500" y="665594"/>
                </a:lnTo>
                <a:lnTo>
                  <a:pt x="3238500" y="668235"/>
                </a:lnTo>
                <a:lnTo>
                  <a:pt x="3238970" y="669353"/>
                </a:lnTo>
                <a:lnTo>
                  <a:pt x="3240836" y="671207"/>
                </a:lnTo>
                <a:lnTo>
                  <a:pt x="3241954" y="671677"/>
                </a:lnTo>
                <a:lnTo>
                  <a:pt x="3244583" y="671677"/>
                </a:lnTo>
                <a:lnTo>
                  <a:pt x="3245701" y="671207"/>
                </a:lnTo>
                <a:lnTo>
                  <a:pt x="3247567" y="669353"/>
                </a:lnTo>
                <a:lnTo>
                  <a:pt x="3248025" y="668235"/>
                </a:lnTo>
                <a:lnTo>
                  <a:pt x="3248025" y="665594"/>
                </a:lnTo>
                <a:close/>
              </a:path>
              <a:path w="4471034" h="2658110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4471034" h="2658110">
                <a:moveTo>
                  <a:pt x="3295650" y="1989886"/>
                </a:moveTo>
                <a:lnTo>
                  <a:pt x="3295192" y="1988769"/>
                </a:lnTo>
                <a:lnTo>
                  <a:pt x="3293326" y="1986915"/>
                </a:lnTo>
                <a:lnTo>
                  <a:pt x="3292208" y="1986445"/>
                </a:lnTo>
                <a:lnTo>
                  <a:pt x="3289579" y="1986445"/>
                </a:lnTo>
                <a:lnTo>
                  <a:pt x="3288461" y="1986915"/>
                </a:lnTo>
                <a:lnTo>
                  <a:pt x="3286595" y="1988769"/>
                </a:lnTo>
                <a:lnTo>
                  <a:pt x="3286125" y="1989886"/>
                </a:lnTo>
                <a:lnTo>
                  <a:pt x="3286125" y="1992528"/>
                </a:lnTo>
                <a:lnTo>
                  <a:pt x="3286595" y="1993646"/>
                </a:lnTo>
                <a:lnTo>
                  <a:pt x="3288461" y="1995500"/>
                </a:lnTo>
                <a:lnTo>
                  <a:pt x="3289579" y="1995970"/>
                </a:lnTo>
                <a:lnTo>
                  <a:pt x="3292208" y="1995970"/>
                </a:lnTo>
                <a:lnTo>
                  <a:pt x="3293326" y="1995500"/>
                </a:lnTo>
                <a:lnTo>
                  <a:pt x="3295192" y="1993646"/>
                </a:lnTo>
                <a:lnTo>
                  <a:pt x="3295650" y="1992528"/>
                </a:lnTo>
                <a:lnTo>
                  <a:pt x="3295650" y="1989886"/>
                </a:lnTo>
                <a:close/>
              </a:path>
              <a:path w="4471034" h="2658110">
                <a:moveTo>
                  <a:pt x="3295650" y="1327746"/>
                </a:moveTo>
                <a:lnTo>
                  <a:pt x="3295192" y="1326629"/>
                </a:lnTo>
                <a:lnTo>
                  <a:pt x="3293326" y="1324762"/>
                </a:lnTo>
                <a:lnTo>
                  <a:pt x="3292208" y="1324292"/>
                </a:lnTo>
                <a:lnTo>
                  <a:pt x="3289579" y="1324292"/>
                </a:lnTo>
                <a:lnTo>
                  <a:pt x="3288461" y="1324762"/>
                </a:lnTo>
                <a:lnTo>
                  <a:pt x="3286595" y="1326629"/>
                </a:lnTo>
                <a:lnTo>
                  <a:pt x="3286125" y="1327746"/>
                </a:lnTo>
                <a:lnTo>
                  <a:pt x="3286125" y="1330375"/>
                </a:lnTo>
                <a:lnTo>
                  <a:pt x="3286595" y="1331493"/>
                </a:lnTo>
                <a:lnTo>
                  <a:pt x="3288461" y="1333360"/>
                </a:lnTo>
                <a:lnTo>
                  <a:pt x="3289579" y="1333817"/>
                </a:lnTo>
                <a:lnTo>
                  <a:pt x="3292208" y="1333817"/>
                </a:lnTo>
                <a:lnTo>
                  <a:pt x="3293326" y="1333360"/>
                </a:lnTo>
                <a:lnTo>
                  <a:pt x="3295192" y="1331493"/>
                </a:lnTo>
                <a:lnTo>
                  <a:pt x="3295650" y="1330375"/>
                </a:lnTo>
                <a:lnTo>
                  <a:pt x="3295650" y="1327746"/>
                </a:lnTo>
                <a:close/>
              </a:path>
              <a:path w="4471034" h="2658110">
                <a:moveTo>
                  <a:pt x="3295650" y="665594"/>
                </a:moveTo>
                <a:lnTo>
                  <a:pt x="3295192" y="664476"/>
                </a:lnTo>
                <a:lnTo>
                  <a:pt x="3293326" y="662622"/>
                </a:lnTo>
                <a:lnTo>
                  <a:pt x="3292208" y="662152"/>
                </a:lnTo>
                <a:lnTo>
                  <a:pt x="3289579" y="662152"/>
                </a:lnTo>
                <a:lnTo>
                  <a:pt x="3288461" y="662622"/>
                </a:lnTo>
                <a:lnTo>
                  <a:pt x="3286595" y="664476"/>
                </a:lnTo>
                <a:lnTo>
                  <a:pt x="3286125" y="665594"/>
                </a:lnTo>
                <a:lnTo>
                  <a:pt x="3286125" y="668235"/>
                </a:lnTo>
                <a:lnTo>
                  <a:pt x="3286595" y="669353"/>
                </a:lnTo>
                <a:lnTo>
                  <a:pt x="3288461" y="671207"/>
                </a:lnTo>
                <a:lnTo>
                  <a:pt x="3289579" y="671677"/>
                </a:lnTo>
                <a:lnTo>
                  <a:pt x="3292208" y="671677"/>
                </a:lnTo>
                <a:lnTo>
                  <a:pt x="3293326" y="671207"/>
                </a:lnTo>
                <a:lnTo>
                  <a:pt x="3295192" y="669353"/>
                </a:lnTo>
                <a:lnTo>
                  <a:pt x="3295650" y="668235"/>
                </a:lnTo>
                <a:lnTo>
                  <a:pt x="3295650" y="665594"/>
                </a:lnTo>
                <a:close/>
              </a:path>
              <a:path w="4471034" h="2658110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4471034" h="2658110">
                <a:moveTo>
                  <a:pt x="3343275" y="1989886"/>
                </a:moveTo>
                <a:lnTo>
                  <a:pt x="3342817" y="1988769"/>
                </a:lnTo>
                <a:lnTo>
                  <a:pt x="3340951" y="1986915"/>
                </a:lnTo>
                <a:lnTo>
                  <a:pt x="3339833" y="1986445"/>
                </a:lnTo>
                <a:lnTo>
                  <a:pt x="3337204" y="1986445"/>
                </a:lnTo>
                <a:lnTo>
                  <a:pt x="3336074" y="1986915"/>
                </a:lnTo>
                <a:lnTo>
                  <a:pt x="3334220" y="1988769"/>
                </a:lnTo>
                <a:lnTo>
                  <a:pt x="3333750" y="1989886"/>
                </a:lnTo>
                <a:lnTo>
                  <a:pt x="3333750" y="1992528"/>
                </a:lnTo>
                <a:lnTo>
                  <a:pt x="3334220" y="1993646"/>
                </a:lnTo>
                <a:lnTo>
                  <a:pt x="3336074" y="1995500"/>
                </a:lnTo>
                <a:lnTo>
                  <a:pt x="3337204" y="1995970"/>
                </a:lnTo>
                <a:lnTo>
                  <a:pt x="3339833" y="1995970"/>
                </a:lnTo>
                <a:lnTo>
                  <a:pt x="3340951" y="1995500"/>
                </a:lnTo>
                <a:lnTo>
                  <a:pt x="3342817" y="1993646"/>
                </a:lnTo>
                <a:lnTo>
                  <a:pt x="3343275" y="1992528"/>
                </a:lnTo>
                <a:lnTo>
                  <a:pt x="3343275" y="1989886"/>
                </a:lnTo>
                <a:close/>
              </a:path>
              <a:path w="4471034" h="2658110">
                <a:moveTo>
                  <a:pt x="3343275" y="1327746"/>
                </a:moveTo>
                <a:lnTo>
                  <a:pt x="3342817" y="1326629"/>
                </a:lnTo>
                <a:lnTo>
                  <a:pt x="3340951" y="1324762"/>
                </a:lnTo>
                <a:lnTo>
                  <a:pt x="3339833" y="1324292"/>
                </a:lnTo>
                <a:lnTo>
                  <a:pt x="3337204" y="1324292"/>
                </a:lnTo>
                <a:lnTo>
                  <a:pt x="3336074" y="1324762"/>
                </a:lnTo>
                <a:lnTo>
                  <a:pt x="3334220" y="1326629"/>
                </a:lnTo>
                <a:lnTo>
                  <a:pt x="3333750" y="1327746"/>
                </a:lnTo>
                <a:lnTo>
                  <a:pt x="3333750" y="1330375"/>
                </a:lnTo>
                <a:lnTo>
                  <a:pt x="3334220" y="1331493"/>
                </a:lnTo>
                <a:lnTo>
                  <a:pt x="3336074" y="1333360"/>
                </a:lnTo>
                <a:lnTo>
                  <a:pt x="3337204" y="1333817"/>
                </a:lnTo>
                <a:lnTo>
                  <a:pt x="3339833" y="1333817"/>
                </a:lnTo>
                <a:lnTo>
                  <a:pt x="3340951" y="1333360"/>
                </a:lnTo>
                <a:lnTo>
                  <a:pt x="3342817" y="1331493"/>
                </a:lnTo>
                <a:lnTo>
                  <a:pt x="3343275" y="1330375"/>
                </a:lnTo>
                <a:lnTo>
                  <a:pt x="3343275" y="1327746"/>
                </a:lnTo>
                <a:close/>
              </a:path>
              <a:path w="4471034" h="2658110">
                <a:moveTo>
                  <a:pt x="3343275" y="665594"/>
                </a:moveTo>
                <a:lnTo>
                  <a:pt x="3342817" y="664476"/>
                </a:lnTo>
                <a:lnTo>
                  <a:pt x="3340951" y="662622"/>
                </a:lnTo>
                <a:lnTo>
                  <a:pt x="3339833" y="662152"/>
                </a:lnTo>
                <a:lnTo>
                  <a:pt x="3337204" y="662152"/>
                </a:lnTo>
                <a:lnTo>
                  <a:pt x="3336074" y="662622"/>
                </a:lnTo>
                <a:lnTo>
                  <a:pt x="3334220" y="664476"/>
                </a:lnTo>
                <a:lnTo>
                  <a:pt x="3333750" y="665594"/>
                </a:lnTo>
                <a:lnTo>
                  <a:pt x="3333750" y="668235"/>
                </a:lnTo>
                <a:lnTo>
                  <a:pt x="3334220" y="669353"/>
                </a:lnTo>
                <a:lnTo>
                  <a:pt x="3336074" y="671207"/>
                </a:lnTo>
                <a:lnTo>
                  <a:pt x="3337204" y="671677"/>
                </a:lnTo>
                <a:lnTo>
                  <a:pt x="3339833" y="671677"/>
                </a:lnTo>
                <a:lnTo>
                  <a:pt x="3340951" y="671207"/>
                </a:lnTo>
                <a:lnTo>
                  <a:pt x="3342817" y="669353"/>
                </a:lnTo>
                <a:lnTo>
                  <a:pt x="3343275" y="668235"/>
                </a:lnTo>
                <a:lnTo>
                  <a:pt x="3343275" y="665594"/>
                </a:lnTo>
                <a:close/>
              </a:path>
              <a:path w="4471034" h="2658110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4471034" h="2658110">
                <a:moveTo>
                  <a:pt x="3390900" y="1989886"/>
                </a:moveTo>
                <a:lnTo>
                  <a:pt x="3390442" y="1988769"/>
                </a:lnTo>
                <a:lnTo>
                  <a:pt x="3388576" y="1986915"/>
                </a:lnTo>
                <a:lnTo>
                  <a:pt x="3387458" y="1986445"/>
                </a:lnTo>
                <a:lnTo>
                  <a:pt x="3384829" y="1986445"/>
                </a:lnTo>
                <a:lnTo>
                  <a:pt x="3383699" y="1986915"/>
                </a:lnTo>
                <a:lnTo>
                  <a:pt x="3381845" y="1988769"/>
                </a:lnTo>
                <a:lnTo>
                  <a:pt x="3381375" y="1989886"/>
                </a:lnTo>
                <a:lnTo>
                  <a:pt x="3381375" y="1992528"/>
                </a:lnTo>
                <a:lnTo>
                  <a:pt x="3381845" y="1993646"/>
                </a:lnTo>
                <a:lnTo>
                  <a:pt x="3383699" y="1995500"/>
                </a:lnTo>
                <a:lnTo>
                  <a:pt x="3384829" y="1995970"/>
                </a:lnTo>
                <a:lnTo>
                  <a:pt x="3387458" y="1995970"/>
                </a:lnTo>
                <a:lnTo>
                  <a:pt x="3388576" y="1995500"/>
                </a:lnTo>
                <a:lnTo>
                  <a:pt x="3390442" y="1993646"/>
                </a:lnTo>
                <a:lnTo>
                  <a:pt x="3390900" y="1992528"/>
                </a:lnTo>
                <a:lnTo>
                  <a:pt x="3390900" y="1989886"/>
                </a:lnTo>
                <a:close/>
              </a:path>
              <a:path w="4471034" h="2658110">
                <a:moveTo>
                  <a:pt x="3390900" y="1327746"/>
                </a:moveTo>
                <a:lnTo>
                  <a:pt x="3390442" y="1326629"/>
                </a:lnTo>
                <a:lnTo>
                  <a:pt x="3388576" y="1324762"/>
                </a:lnTo>
                <a:lnTo>
                  <a:pt x="3387458" y="1324292"/>
                </a:lnTo>
                <a:lnTo>
                  <a:pt x="3384829" y="1324292"/>
                </a:lnTo>
                <a:lnTo>
                  <a:pt x="3383699" y="1324762"/>
                </a:lnTo>
                <a:lnTo>
                  <a:pt x="3381845" y="1326629"/>
                </a:lnTo>
                <a:lnTo>
                  <a:pt x="3381375" y="1327746"/>
                </a:lnTo>
                <a:lnTo>
                  <a:pt x="3381375" y="1330375"/>
                </a:lnTo>
                <a:lnTo>
                  <a:pt x="3381845" y="1331493"/>
                </a:lnTo>
                <a:lnTo>
                  <a:pt x="3383699" y="1333360"/>
                </a:lnTo>
                <a:lnTo>
                  <a:pt x="3384829" y="1333817"/>
                </a:lnTo>
                <a:lnTo>
                  <a:pt x="3387458" y="1333817"/>
                </a:lnTo>
                <a:lnTo>
                  <a:pt x="3388576" y="1333360"/>
                </a:lnTo>
                <a:lnTo>
                  <a:pt x="3390442" y="1331493"/>
                </a:lnTo>
                <a:lnTo>
                  <a:pt x="3390900" y="1330375"/>
                </a:lnTo>
                <a:lnTo>
                  <a:pt x="3390900" y="1327746"/>
                </a:lnTo>
                <a:close/>
              </a:path>
              <a:path w="4471034" h="2658110">
                <a:moveTo>
                  <a:pt x="3390900" y="665594"/>
                </a:moveTo>
                <a:lnTo>
                  <a:pt x="3390442" y="664476"/>
                </a:lnTo>
                <a:lnTo>
                  <a:pt x="3388576" y="662622"/>
                </a:lnTo>
                <a:lnTo>
                  <a:pt x="3387458" y="662152"/>
                </a:lnTo>
                <a:lnTo>
                  <a:pt x="3384829" y="662152"/>
                </a:lnTo>
                <a:lnTo>
                  <a:pt x="3383699" y="662622"/>
                </a:lnTo>
                <a:lnTo>
                  <a:pt x="3381845" y="664476"/>
                </a:lnTo>
                <a:lnTo>
                  <a:pt x="3381375" y="665594"/>
                </a:lnTo>
                <a:lnTo>
                  <a:pt x="3381375" y="668235"/>
                </a:lnTo>
                <a:lnTo>
                  <a:pt x="3381845" y="669353"/>
                </a:lnTo>
                <a:lnTo>
                  <a:pt x="3383699" y="671207"/>
                </a:lnTo>
                <a:lnTo>
                  <a:pt x="3384829" y="671677"/>
                </a:lnTo>
                <a:lnTo>
                  <a:pt x="3387458" y="671677"/>
                </a:lnTo>
                <a:lnTo>
                  <a:pt x="3388576" y="671207"/>
                </a:lnTo>
                <a:lnTo>
                  <a:pt x="3390442" y="669353"/>
                </a:lnTo>
                <a:lnTo>
                  <a:pt x="3390900" y="668235"/>
                </a:lnTo>
                <a:lnTo>
                  <a:pt x="3390900" y="665594"/>
                </a:lnTo>
                <a:close/>
              </a:path>
              <a:path w="4471034" h="2658110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4471034" h="2658110">
                <a:moveTo>
                  <a:pt x="3438525" y="1989886"/>
                </a:moveTo>
                <a:lnTo>
                  <a:pt x="3438067" y="1988769"/>
                </a:lnTo>
                <a:lnTo>
                  <a:pt x="3436201" y="1986915"/>
                </a:lnTo>
                <a:lnTo>
                  <a:pt x="3435083" y="1986445"/>
                </a:lnTo>
                <a:lnTo>
                  <a:pt x="3432454" y="1986445"/>
                </a:lnTo>
                <a:lnTo>
                  <a:pt x="3431336" y="1986915"/>
                </a:lnTo>
                <a:lnTo>
                  <a:pt x="3429470" y="1988769"/>
                </a:lnTo>
                <a:lnTo>
                  <a:pt x="3429000" y="1989886"/>
                </a:lnTo>
                <a:lnTo>
                  <a:pt x="3429000" y="1992528"/>
                </a:lnTo>
                <a:lnTo>
                  <a:pt x="3429470" y="1993646"/>
                </a:lnTo>
                <a:lnTo>
                  <a:pt x="3431336" y="1995500"/>
                </a:lnTo>
                <a:lnTo>
                  <a:pt x="3432454" y="1995970"/>
                </a:lnTo>
                <a:lnTo>
                  <a:pt x="3435083" y="1995970"/>
                </a:lnTo>
                <a:lnTo>
                  <a:pt x="3436201" y="1995500"/>
                </a:lnTo>
                <a:lnTo>
                  <a:pt x="3438067" y="1993646"/>
                </a:lnTo>
                <a:lnTo>
                  <a:pt x="3438525" y="1992528"/>
                </a:lnTo>
                <a:lnTo>
                  <a:pt x="3438525" y="1989886"/>
                </a:lnTo>
                <a:close/>
              </a:path>
              <a:path w="4471034" h="2658110">
                <a:moveTo>
                  <a:pt x="3438525" y="1327746"/>
                </a:moveTo>
                <a:lnTo>
                  <a:pt x="3438067" y="1326629"/>
                </a:lnTo>
                <a:lnTo>
                  <a:pt x="3436201" y="1324762"/>
                </a:lnTo>
                <a:lnTo>
                  <a:pt x="3435083" y="1324292"/>
                </a:lnTo>
                <a:lnTo>
                  <a:pt x="3432454" y="1324292"/>
                </a:lnTo>
                <a:lnTo>
                  <a:pt x="3431336" y="1324762"/>
                </a:lnTo>
                <a:lnTo>
                  <a:pt x="3429470" y="1326629"/>
                </a:lnTo>
                <a:lnTo>
                  <a:pt x="3429000" y="1327746"/>
                </a:lnTo>
                <a:lnTo>
                  <a:pt x="3429000" y="1330375"/>
                </a:lnTo>
                <a:lnTo>
                  <a:pt x="3429470" y="1331493"/>
                </a:lnTo>
                <a:lnTo>
                  <a:pt x="3431336" y="1333360"/>
                </a:lnTo>
                <a:lnTo>
                  <a:pt x="3432454" y="1333817"/>
                </a:lnTo>
                <a:lnTo>
                  <a:pt x="3435083" y="1333817"/>
                </a:lnTo>
                <a:lnTo>
                  <a:pt x="3436201" y="1333360"/>
                </a:lnTo>
                <a:lnTo>
                  <a:pt x="3438067" y="1331493"/>
                </a:lnTo>
                <a:lnTo>
                  <a:pt x="3438525" y="1330375"/>
                </a:lnTo>
                <a:lnTo>
                  <a:pt x="3438525" y="1327746"/>
                </a:lnTo>
                <a:close/>
              </a:path>
              <a:path w="4471034" h="2658110">
                <a:moveTo>
                  <a:pt x="3438525" y="665594"/>
                </a:moveTo>
                <a:lnTo>
                  <a:pt x="3438067" y="664476"/>
                </a:lnTo>
                <a:lnTo>
                  <a:pt x="3436201" y="662622"/>
                </a:lnTo>
                <a:lnTo>
                  <a:pt x="3435083" y="662152"/>
                </a:lnTo>
                <a:lnTo>
                  <a:pt x="3432454" y="662152"/>
                </a:lnTo>
                <a:lnTo>
                  <a:pt x="3431336" y="662622"/>
                </a:lnTo>
                <a:lnTo>
                  <a:pt x="3429470" y="664476"/>
                </a:lnTo>
                <a:lnTo>
                  <a:pt x="3429000" y="665594"/>
                </a:lnTo>
                <a:lnTo>
                  <a:pt x="3429000" y="668235"/>
                </a:lnTo>
                <a:lnTo>
                  <a:pt x="3429470" y="669353"/>
                </a:lnTo>
                <a:lnTo>
                  <a:pt x="3431336" y="671207"/>
                </a:lnTo>
                <a:lnTo>
                  <a:pt x="3432454" y="671677"/>
                </a:lnTo>
                <a:lnTo>
                  <a:pt x="3435083" y="671677"/>
                </a:lnTo>
                <a:lnTo>
                  <a:pt x="3436201" y="671207"/>
                </a:lnTo>
                <a:lnTo>
                  <a:pt x="3438067" y="669353"/>
                </a:lnTo>
                <a:lnTo>
                  <a:pt x="3438525" y="668235"/>
                </a:lnTo>
                <a:lnTo>
                  <a:pt x="3438525" y="665594"/>
                </a:lnTo>
                <a:close/>
              </a:path>
              <a:path w="4471034" h="2658110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4471034" h="2658110">
                <a:moveTo>
                  <a:pt x="3486150" y="1989886"/>
                </a:moveTo>
                <a:lnTo>
                  <a:pt x="3485692" y="1988769"/>
                </a:lnTo>
                <a:lnTo>
                  <a:pt x="3483826" y="1986915"/>
                </a:lnTo>
                <a:lnTo>
                  <a:pt x="3482708" y="1986445"/>
                </a:lnTo>
                <a:lnTo>
                  <a:pt x="3480079" y="1986445"/>
                </a:lnTo>
                <a:lnTo>
                  <a:pt x="3478961" y="1986915"/>
                </a:lnTo>
                <a:lnTo>
                  <a:pt x="3477095" y="1988769"/>
                </a:lnTo>
                <a:lnTo>
                  <a:pt x="3476625" y="1989886"/>
                </a:lnTo>
                <a:lnTo>
                  <a:pt x="3476625" y="1992528"/>
                </a:lnTo>
                <a:lnTo>
                  <a:pt x="3477095" y="1993646"/>
                </a:lnTo>
                <a:lnTo>
                  <a:pt x="3478961" y="1995500"/>
                </a:lnTo>
                <a:lnTo>
                  <a:pt x="3480079" y="1995970"/>
                </a:lnTo>
                <a:lnTo>
                  <a:pt x="3482708" y="1995970"/>
                </a:lnTo>
                <a:lnTo>
                  <a:pt x="3483826" y="1995500"/>
                </a:lnTo>
                <a:lnTo>
                  <a:pt x="3485692" y="1993646"/>
                </a:lnTo>
                <a:lnTo>
                  <a:pt x="3486150" y="1992528"/>
                </a:lnTo>
                <a:lnTo>
                  <a:pt x="3486150" y="1989886"/>
                </a:lnTo>
                <a:close/>
              </a:path>
              <a:path w="4471034" h="2658110">
                <a:moveTo>
                  <a:pt x="3486150" y="1327746"/>
                </a:moveTo>
                <a:lnTo>
                  <a:pt x="3485692" y="1326629"/>
                </a:lnTo>
                <a:lnTo>
                  <a:pt x="3483826" y="1324762"/>
                </a:lnTo>
                <a:lnTo>
                  <a:pt x="3482708" y="1324292"/>
                </a:lnTo>
                <a:lnTo>
                  <a:pt x="3480079" y="1324292"/>
                </a:lnTo>
                <a:lnTo>
                  <a:pt x="3478961" y="1324762"/>
                </a:lnTo>
                <a:lnTo>
                  <a:pt x="3477095" y="1326629"/>
                </a:lnTo>
                <a:lnTo>
                  <a:pt x="3476625" y="1327746"/>
                </a:lnTo>
                <a:lnTo>
                  <a:pt x="3476625" y="1330375"/>
                </a:lnTo>
                <a:lnTo>
                  <a:pt x="3477095" y="1331493"/>
                </a:lnTo>
                <a:lnTo>
                  <a:pt x="3478961" y="1333360"/>
                </a:lnTo>
                <a:lnTo>
                  <a:pt x="3480079" y="1333817"/>
                </a:lnTo>
                <a:lnTo>
                  <a:pt x="3482708" y="1333817"/>
                </a:lnTo>
                <a:lnTo>
                  <a:pt x="3483826" y="1333360"/>
                </a:lnTo>
                <a:lnTo>
                  <a:pt x="3485692" y="1331493"/>
                </a:lnTo>
                <a:lnTo>
                  <a:pt x="3486150" y="1330375"/>
                </a:lnTo>
                <a:lnTo>
                  <a:pt x="3486150" y="1327746"/>
                </a:lnTo>
                <a:close/>
              </a:path>
              <a:path w="4471034" h="2658110">
                <a:moveTo>
                  <a:pt x="3486150" y="665594"/>
                </a:moveTo>
                <a:lnTo>
                  <a:pt x="3485692" y="664476"/>
                </a:lnTo>
                <a:lnTo>
                  <a:pt x="3483826" y="662622"/>
                </a:lnTo>
                <a:lnTo>
                  <a:pt x="3482708" y="662152"/>
                </a:lnTo>
                <a:lnTo>
                  <a:pt x="3480079" y="662152"/>
                </a:lnTo>
                <a:lnTo>
                  <a:pt x="3478961" y="662622"/>
                </a:lnTo>
                <a:lnTo>
                  <a:pt x="3477095" y="664476"/>
                </a:lnTo>
                <a:lnTo>
                  <a:pt x="3476625" y="665594"/>
                </a:lnTo>
                <a:lnTo>
                  <a:pt x="3476625" y="668235"/>
                </a:lnTo>
                <a:lnTo>
                  <a:pt x="3477095" y="669353"/>
                </a:lnTo>
                <a:lnTo>
                  <a:pt x="3478961" y="671207"/>
                </a:lnTo>
                <a:lnTo>
                  <a:pt x="3480079" y="671677"/>
                </a:lnTo>
                <a:lnTo>
                  <a:pt x="3482708" y="671677"/>
                </a:lnTo>
                <a:lnTo>
                  <a:pt x="3483826" y="671207"/>
                </a:lnTo>
                <a:lnTo>
                  <a:pt x="3485692" y="669353"/>
                </a:lnTo>
                <a:lnTo>
                  <a:pt x="3486150" y="668235"/>
                </a:lnTo>
                <a:lnTo>
                  <a:pt x="3486150" y="665594"/>
                </a:lnTo>
                <a:close/>
              </a:path>
              <a:path w="4471034" h="2658110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4471034" h="2658110">
                <a:moveTo>
                  <a:pt x="3533775" y="1989886"/>
                </a:moveTo>
                <a:lnTo>
                  <a:pt x="3533317" y="1988769"/>
                </a:lnTo>
                <a:lnTo>
                  <a:pt x="3531451" y="1986915"/>
                </a:lnTo>
                <a:lnTo>
                  <a:pt x="3530333" y="1986445"/>
                </a:lnTo>
                <a:lnTo>
                  <a:pt x="3527704" y="1986445"/>
                </a:lnTo>
                <a:lnTo>
                  <a:pt x="3526586" y="1986915"/>
                </a:lnTo>
                <a:lnTo>
                  <a:pt x="3524720" y="1988769"/>
                </a:lnTo>
                <a:lnTo>
                  <a:pt x="3524250" y="1989886"/>
                </a:lnTo>
                <a:lnTo>
                  <a:pt x="3524250" y="1992528"/>
                </a:lnTo>
                <a:lnTo>
                  <a:pt x="3524720" y="1993646"/>
                </a:lnTo>
                <a:lnTo>
                  <a:pt x="3526586" y="1995500"/>
                </a:lnTo>
                <a:lnTo>
                  <a:pt x="3527704" y="1995970"/>
                </a:lnTo>
                <a:lnTo>
                  <a:pt x="3530333" y="1995970"/>
                </a:lnTo>
                <a:lnTo>
                  <a:pt x="3531451" y="1995500"/>
                </a:lnTo>
                <a:lnTo>
                  <a:pt x="3533317" y="1993646"/>
                </a:lnTo>
                <a:lnTo>
                  <a:pt x="3533775" y="1992528"/>
                </a:lnTo>
                <a:lnTo>
                  <a:pt x="3533775" y="1989886"/>
                </a:lnTo>
                <a:close/>
              </a:path>
              <a:path w="4471034" h="2658110">
                <a:moveTo>
                  <a:pt x="3533775" y="1327746"/>
                </a:moveTo>
                <a:lnTo>
                  <a:pt x="3533317" y="1326629"/>
                </a:lnTo>
                <a:lnTo>
                  <a:pt x="3531451" y="1324762"/>
                </a:lnTo>
                <a:lnTo>
                  <a:pt x="3530333" y="1324292"/>
                </a:lnTo>
                <a:lnTo>
                  <a:pt x="3527704" y="1324292"/>
                </a:lnTo>
                <a:lnTo>
                  <a:pt x="3526586" y="1324762"/>
                </a:lnTo>
                <a:lnTo>
                  <a:pt x="3524720" y="1326629"/>
                </a:lnTo>
                <a:lnTo>
                  <a:pt x="3524250" y="1327746"/>
                </a:lnTo>
                <a:lnTo>
                  <a:pt x="3524250" y="1330375"/>
                </a:lnTo>
                <a:lnTo>
                  <a:pt x="3524720" y="1331493"/>
                </a:lnTo>
                <a:lnTo>
                  <a:pt x="3526586" y="1333360"/>
                </a:lnTo>
                <a:lnTo>
                  <a:pt x="3527704" y="1333817"/>
                </a:lnTo>
                <a:lnTo>
                  <a:pt x="3530333" y="1333817"/>
                </a:lnTo>
                <a:lnTo>
                  <a:pt x="3531451" y="1333360"/>
                </a:lnTo>
                <a:lnTo>
                  <a:pt x="3533317" y="1331493"/>
                </a:lnTo>
                <a:lnTo>
                  <a:pt x="3533775" y="1330375"/>
                </a:lnTo>
                <a:lnTo>
                  <a:pt x="3533775" y="1327746"/>
                </a:lnTo>
                <a:close/>
              </a:path>
              <a:path w="4471034" h="2658110">
                <a:moveTo>
                  <a:pt x="3533775" y="665594"/>
                </a:moveTo>
                <a:lnTo>
                  <a:pt x="3533317" y="664476"/>
                </a:lnTo>
                <a:lnTo>
                  <a:pt x="3531451" y="662622"/>
                </a:lnTo>
                <a:lnTo>
                  <a:pt x="3530333" y="662152"/>
                </a:lnTo>
                <a:lnTo>
                  <a:pt x="3527704" y="662152"/>
                </a:lnTo>
                <a:lnTo>
                  <a:pt x="3526586" y="662622"/>
                </a:lnTo>
                <a:lnTo>
                  <a:pt x="3524720" y="664476"/>
                </a:lnTo>
                <a:lnTo>
                  <a:pt x="3524250" y="665594"/>
                </a:lnTo>
                <a:lnTo>
                  <a:pt x="3524250" y="668235"/>
                </a:lnTo>
                <a:lnTo>
                  <a:pt x="3524720" y="669353"/>
                </a:lnTo>
                <a:lnTo>
                  <a:pt x="3526586" y="671207"/>
                </a:lnTo>
                <a:lnTo>
                  <a:pt x="3527704" y="671677"/>
                </a:lnTo>
                <a:lnTo>
                  <a:pt x="3530333" y="671677"/>
                </a:lnTo>
                <a:lnTo>
                  <a:pt x="3531451" y="671207"/>
                </a:lnTo>
                <a:lnTo>
                  <a:pt x="3533317" y="669353"/>
                </a:lnTo>
                <a:lnTo>
                  <a:pt x="3533775" y="668235"/>
                </a:lnTo>
                <a:lnTo>
                  <a:pt x="3533775" y="665594"/>
                </a:lnTo>
                <a:close/>
              </a:path>
              <a:path w="4471034" h="2658110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4471034" h="2658110">
                <a:moveTo>
                  <a:pt x="3581400" y="1989886"/>
                </a:moveTo>
                <a:lnTo>
                  <a:pt x="3580942" y="1988769"/>
                </a:lnTo>
                <a:lnTo>
                  <a:pt x="3579076" y="1986915"/>
                </a:lnTo>
                <a:lnTo>
                  <a:pt x="3577958" y="1986445"/>
                </a:lnTo>
                <a:lnTo>
                  <a:pt x="3575329" y="1986445"/>
                </a:lnTo>
                <a:lnTo>
                  <a:pt x="3574211" y="1986915"/>
                </a:lnTo>
                <a:lnTo>
                  <a:pt x="3572345" y="1988769"/>
                </a:lnTo>
                <a:lnTo>
                  <a:pt x="3571875" y="1989886"/>
                </a:lnTo>
                <a:lnTo>
                  <a:pt x="3571875" y="1992528"/>
                </a:lnTo>
                <a:lnTo>
                  <a:pt x="3572345" y="1993646"/>
                </a:lnTo>
                <a:lnTo>
                  <a:pt x="3574211" y="1995500"/>
                </a:lnTo>
                <a:lnTo>
                  <a:pt x="3575329" y="1995970"/>
                </a:lnTo>
                <a:lnTo>
                  <a:pt x="3577958" y="1995970"/>
                </a:lnTo>
                <a:lnTo>
                  <a:pt x="3579076" y="1995500"/>
                </a:lnTo>
                <a:lnTo>
                  <a:pt x="3580942" y="1993646"/>
                </a:lnTo>
                <a:lnTo>
                  <a:pt x="3581400" y="1992528"/>
                </a:lnTo>
                <a:lnTo>
                  <a:pt x="3581400" y="1989886"/>
                </a:lnTo>
                <a:close/>
              </a:path>
              <a:path w="4471034" h="2658110">
                <a:moveTo>
                  <a:pt x="3581400" y="1327746"/>
                </a:moveTo>
                <a:lnTo>
                  <a:pt x="3580942" y="1326629"/>
                </a:lnTo>
                <a:lnTo>
                  <a:pt x="3579076" y="1324762"/>
                </a:lnTo>
                <a:lnTo>
                  <a:pt x="3577958" y="1324292"/>
                </a:lnTo>
                <a:lnTo>
                  <a:pt x="3575329" y="1324292"/>
                </a:lnTo>
                <a:lnTo>
                  <a:pt x="3574211" y="1324762"/>
                </a:lnTo>
                <a:lnTo>
                  <a:pt x="3572345" y="1326629"/>
                </a:lnTo>
                <a:lnTo>
                  <a:pt x="3571875" y="1327746"/>
                </a:lnTo>
                <a:lnTo>
                  <a:pt x="3571875" y="1330375"/>
                </a:lnTo>
                <a:lnTo>
                  <a:pt x="3572345" y="1331493"/>
                </a:lnTo>
                <a:lnTo>
                  <a:pt x="3574211" y="1333360"/>
                </a:lnTo>
                <a:lnTo>
                  <a:pt x="3575329" y="1333817"/>
                </a:lnTo>
                <a:lnTo>
                  <a:pt x="3577958" y="1333817"/>
                </a:lnTo>
                <a:lnTo>
                  <a:pt x="3579076" y="1333360"/>
                </a:lnTo>
                <a:lnTo>
                  <a:pt x="3580942" y="1331493"/>
                </a:lnTo>
                <a:lnTo>
                  <a:pt x="3581400" y="1330375"/>
                </a:lnTo>
                <a:lnTo>
                  <a:pt x="3581400" y="1327746"/>
                </a:lnTo>
                <a:close/>
              </a:path>
              <a:path w="4471034" h="2658110">
                <a:moveTo>
                  <a:pt x="3581400" y="665594"/>
                </a:moveTo>
                <a:lnTo>
                  <a:pt x="3580942" y="664476"/>
                </a:lnTo>
                <a:lnTo>
                  <a:pt x="3579076" y="662622"/>
                </a:lnTo>
                <a:lnTo>
                  <a:pt x="3577958" y="662152"/>
                </a:lnTo>
                <a:lnTo>
                  <a:pt x="3575329" y="662152"/>
                </a:lnTo>
                <a:lnTo>
                  <a:pt x="3574211" y="662622"/>
                </a:lnTo>
                <a:lnTo>
                  <a:pt x="3572345" y="664476"/>
                </a:lnTo>
                <a:lnTo>
                  <a:pt x="3571875" y="665594"/>
                </a:lnTo>
                <a:lnTo>
                  <a:pt x="3571875" y="668235"/>
                </a:lnTo>
                <a:lnTo>
                  <a:pt x="3572345" y="669353"/>
                </a:lnTo>
                <a:lnTo>
                  <a:pt x="3574211" y="671207"/>
                </a:lnTo>
                <a:lnTo>
                  <a:pt x="3575329" y="671677"/>
                </a:lnTo>
                <a:lnTo>
                  <a:pt x="3577958" y="671677"/>
                </a:lnTo>
                <a:lnTo>
                  <a:pt x="3579076" y="671207"/>
                </a:lnTo>
                <a:lnTo>
                  <a:pt x="3580942" y="669353"/>
                </a:lnTo>
                <a:lnTo>
                  <a:pt x="3581400" y="668235"/>
                </a:lnTo>
                <a:lnTo>
                  <a:pt x="3581400" y="665594"/>
                </a:lnTo>
                <a:close/>
              </a:path>
              <a:path w="4471034" h="2658110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4471034" h="2658110">
                <a:moveTo>
                  <a:pt x="3629025" y="1989886"/>
                </a:moveTo>
                <a:lnTo>
                  <a:pt x="3628567" y="1988769"/>
                </a:lnTo>
                <a:lnTo>
                  <a:pt x="3626701" y="1986915"/>
                </a:lnTo>
                <a:lnTo>
                  <a:pt x="3625583" y="1986445"/>
                </a:lnTo>
                <a:lnTo>
                  <a:pt x="3622954" y="1986445"/>
                </a:lnTo>
                <a:lnTo>
                  <a:pt x="3621836" y="1986915"/>
                </a:lnTo>
                <a:lnTo>
                  <a:pt x="3619970" y="1988769"/>
                </a:lnTo>
                <a:lnTo>
                  <a:pt x="3619500" y="1989886"/>
                </a:lnTo>
                <a:lnTo>
                  <a:pt x="3619500" y="1992528"/>
                </a:lnTo>
                <a:lnTo>
                  <a:pt x="3619970" y="1993646"/>
                </a:lnTo>
                <a:lnTo>
                  <a:pt x="3621836" y="1995500"/>
                </a:lnTo>
                <a:lnTo>
                  <a:pt x="3622954" y="1995970"/>
                </a:lnTo>
                <a:lnTo>
                  <a:pt x="3625583" y="1995970"/>
                </a:lnTo>
                <a:lnTo>
                  <a:pt x="3626701" y="1995500"/>
                </a:lnTo>
                <a:lnTo>
                  <a:pt x="3628567" y="1993646"/>
                </a:lnTo>
                <a:lnTo>
                  <a:pt x="3629025" y="1992528"/>
                </a:lnTo>
                <a:lnTo>
                  <a:pt x="3629025" y="1989886"/>
                </a:lnTo>
                <a:close/>
              </a:path>
              <a:path w="4471034" h="2658110">
                <a:moveTo>
                  <a:pt x="3629025" y="1327746"/>
                </a:moveTo>
                <a:lnTo>
                  <a:pt x="3628567" y="1326629"/>
                </a:lnTo>
                <a:lnTo>
                  <a:pt x="3626701" y="1324762"/>
                </a:lnTo>
                <a:lnTo>
                  <a:pt x="3625583" y="1324292"/>
                </a:lnTo>
                <a:lnTo>
                  <a:pt x="3622954" y="1324292"/>
                </a:lnTo>
                <a:lnTo>
                  <a:pt x="3621836" y="1324762"/>
                </a:lnTo>
                <a:lnTo>
                  <a:pt x="3619970" y="1326629"/>
                </a:lnTo>
                <a:lnTo>
                  <a:pt x="3619500" y="1327746"/>
                </a:lnTo>
                <a:lnTo>
                  <a:pt x="3619500" y="1330375"/>
                </a:lnTo>
                <a:lnTo>
                  <a:pt x="3619970" y="1331493"/>
                </a:lnTo>
                <a:lnTo>
                  <a:pt x="3621836" y="1333360"/>
                </a:lnTo>
                <a:lnTo>
                  <a:pt x="3622954" y="1333817"/>
                </a:lnTo>
                <a:lnTo>
                  <a:pt x="3625583" y="1333817"/>
                </a:lnTo>
                <a:lnTo>
                  <a:pt x="3626701" y="1333360"/>
                </a:lnTo>
                <a:lnTo>
                  <a:pt x="3628567" y="1331493"/>
                </a:lnTo>
                <a:lnTo>
                  <a:pt x="3629025" y="1330375"/>
                </a:lnTo>
                <a:lnTo>
                  <a:pt x="3629025" y="1327746"/>
                </a:lnTo>
                <a:close/>
              </a:path>
              <a:path w="4471034" h="2658110">
                <a:moveTo>
                  <a:pt x="3629025" y="665594"/>
                </a:moveTo>
                <a:lnTo>
                  <a:pt x="3628567" y="664476"/>
                </a:lnTo>
                <a:lnTo>
                  <a:pt x="3626701" y="662622"/>
                </a:lnTo>
                <a:lnTo>
                  <a:pt x="3625583" y="662152"/>
                </a:lnTo>
                <a:lnTo>
                  <a:pt x="3622954" y="662152"/>
                </a:lnTo>
                <a:lnTo>
                  <a:pt x="3621836" y="662622"/>
                </a:lnTo>
                <a:lnTo>
                  <a:pt x="3619970" y="664476"/>
                </a:lnTo>
                <a:lnTo>
                  <a:pt x="3619500" y="665594"/>
                </a:lnTo>
                <a:lnTo>
                  <a:pt x="3619500" y="668235"/>
                </a:lnTo>
                <a:lnTo>
                  <a:pt x="3619970" y="669353"/>
                </a:lnTo>
                <a:lnTo>
                  <a:pt x="3621836" y="671207"/>
                </a:lnTo>
                <a:lnTo>
                  <a:pt x="3622954" y="671677"/>
                </a:lnTo>
                <a:lnTo>
                  <a:pt x="3625583" y="671677"/>
                </a:lnTo>
                <a:lnTo>
                  <a:pt x="3626701" y="671207"/>
                </a:lnTo>
                <a:lnTo>
                  <a:pt x="3628567" y="669353"/>
                </a:lnTo>
                <a:lnTo>
                  <a:pt x="3629025" y="668235"/>
                </a:lnTo>
                <a:lnTo>
                  <a:pt x="3629025" y="665594"/>
                </a:lnTo>
                <a:close/>
              </a:path>
              <a:path w="4471034" h="2658110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4471034" h="2658110">
                <a:moveTo>
                  <a:pt x="3676650" y="1989886"/>
                </a:moveTo>
                <a:lnTo>
                  <a:pt x="3676192" y="1988769"/>
                </a:lnTo>
                <a:lnTo>
                  <a:pt x="3674326" y="1986915"/>
                </a:lnTo>
                <a:lnTo>
                  <a:pt x="3673208" y="1986445"/>
                </a:lnTo>
                <a:lnTo>
                  <a:pt x="3670579" y="1986445"/>
                </a:lnTo>
                <a:lnTo>
                  <a:pt x="3669461" y="1986915"/>
                </a:lnTo>
                <a:lnTo>
                  <a:pt x="3667595" y="1988769"/>
                </a:lnTo>
                <a:lnTo>
                  <a:pt x="3667125" y="1989886"/>
                </a:lnTo>
                <a:lnTo>
                  <a:pt x="3667125" y="1992528"/>
                </a:lnTo>
                <a:lnTo>
                  <a:pt x="3667595" y="1993646"/>
                </a:lnTo>
                <a:lnTo>
                  <a:pt x="3669461" y="1995500"/>
                </a:lnTo>
                <a:lnTo>
                  <a:pt x="3670579" y="1995970"/>
                </a:lnTo>
                <a:lnTo>
                  <a:pt x="3673208" y="1995970"/>
                </a:lnTo>
                <a:lnTo>
                  <a:pt x="3674326" y="1995500"/>
                </a:lnTo>
                <a:lnTo>
                  <a:pt x="3676192" y="1993646"/>
                </a:lnTo>
                <a:lnTo>
                  <a:pt x="3676650" y="1992528"/>
                </a:lnTo>
                <a:lnTo>
                  <a:pt x="3676650" y="1989886"/>
                </a:lnTo>
                <a:close/>
              </a:path>
              <a:path w="4471034" h="2658110">
                <a:moveTo>
                  <a:pt x="3676650" y="1327746"/>
                </a:moveTo>
                <a:lnTo>
                  <a:pt x="3676192" y="1326629"/>
                </a:lnTo>
                <a:lnTo>
                  <a:pt x="3674326" y="1324762"/>
                </a:lnTo>
                <a:lnTo>
                  <a:pt x="3673208" y="1324292"/>
                </a:lnTo>
                <a:lnTo>
                  <a:pt x="3670579" y="1324292"/>
                </a:lnTo>
                <a:lnTo>
                  <a:pt x="3669461" y="1324762"/>
                </a:lnTo>
                <a:lnTo>
                  <a:pt x="3667595" y="1326629"/>
                </a:lnTo>
                <a:lnTo>
                  <a:pt x="3667125" y="1327746"/>
                </a:lnTo>
                <a:lnTo>
                  <a:pt x="3667125" y="1330375"/>
                </a:lnTo>
                <a:lnTo>
                  <a:pt x="3667595" y="1331493"/>
                </a:lnTo>
                <a:lnTo>
                  <a:pt x="3669461" y="1333360"/>
                </a:lnTo>
                <a:lnTo>
                  <a:pt x="3670579" y="1333817"/>
                </a:lnTo>
                <a:lnTo>
                  <a:pt x="3673208" y="1333817"/>
                </a:lnTo>
                <a:lnTo>
                  <a:pt x="3674326" y="1333360"/>
                </a:lnTo>
                <a:lnTo>
                  <a:pt x="3676192" y="1331493"/>
                </a:lnTo>
                <a:lnTo>
                  <a:pt x="3676650" y="1330375"/>
                </a:lnTo>
                <a:lnTo>
                  <a:pt x="3676650" y="1327746"/>
                </a:lnTo>
                <a:close/>
              </a:path>
              <a:path w="4471034" h="2658110">
                <a:moveTo>
                  <a:pt x="3676650" y="665594"/>
                </a:moveTo>
                <a:lnTo>
                  <a:pt x="3676192" y="664476"/>
                </a:lnTo>
                <a:lnTo>
                  <a:pt x="3674326" y="662622"/>
                </a:lnTo>
                <a:lnTo>
                  <a:pt x="3673208" y="662152"/>
                </a:lnTo>
                <a:lnTo>
                  <a:pt x="3670579" y="662152"/>
                </a:lnTo>
                <a:lnTo>
                  <a:pt x="3669461" y="662622"/>
                </a:lnTo>
                <a:lnTo>
                  <a:pt x="3667595" y="664476"/>
                </a:lnTo>
                <a:lnTo>
                  <a:pt x="3667125" y="665594"/>
                </a:lnTo>
                <a:lnTo>
                  <a:pt x="3667125" y="668235"/>
                </a:lnTo>
                <a:lnTo>
                  <a:pt x="3667595" y="669353"/>
                </a:lnTo>
                <a:lnTo>
                  <a:pt x="3669461" y="671207"/>
                </a:lnTo>
                <a:lnTo>
                  <a:pt x="3670579" y="671677"/>
                </a:lnTo>
                <a:lnTo>
                  <a:pt x="3673208" y="671677"/>
                </a:lnTo>
                <a:lnTo>
                  <a:pt x="3674326" y="671207"/>
                </a:lnTo>
                <a:lnTo>
                  <a:pt x="3676192" y="669353"/>
                </a:lnTo>
                <a:lnTo>
                  <a:pt x="3676650" y="668235"/>
                </a:lnTo>
                <a:lnTo>
                  <a:pt x="3676650" y="665594"/>
                </a:lnTo>
                <a:close/>
              </a:path>
              <a:path w="4471034" h="2658110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4471034" h="2658110">
                <a:moveTo>
                  <a:pt x="3724275" y="1989886"/>
                </a:moveTo>
                <a:lnTo>
                  <a:pt x="3723817" y="1988769"/>
                </a:lnTo>
                <a:lnTo>
                  <a:pt x="3721951" y="1986915"/>
                </a:lnTo>
                <a:lnTo>
                  <a:pt x="3720833" y="1986445"/>
                </a:lnTo>
                <a:lnTo>
                  <a:pt x="3718204" y="1986445"/>
                </a:lnTo>
                <a:lnTo>
                  <a:pt x="3717086" y="1986915"/>
                </a:lnTo>
                <a:lnTo>
                  <a:pt x="3715220" y="1988769"/>
                </a:lnTo>
                <a:lnTo>
                  <a:pt x="3714750" y="1989886"/>
                </a:lnTo>
                <a:lnTo>
                  <a:pt x="3714750" y="1992528"/>
                </a:lnTo>
                <a:lnTo>
                  <a:pt x="3715220" y="1993646"/>
                </a:lnTo>
                <a:lnTo>
                  <a:pt x="3717086" y="1995500"/>
                </a:lnTo>
                <a:lnTo>
                  <a:pt x="3718204" y="1995970"/>
                </a:lnTo>
                <a:lnTo>
                  <a:pt x="3720833" y="1995970"/>
                </a:lnTo>
                <a:lnTo>
                  <a:pt x="3721951" y="1995500"/>
                </a:lnTo>
                <a:lnTo>
                  <a:pt x="3723817" y="1993646"/>
                </a:lnTo>
                <a:lnTo>
                  <a:pt x="3724275" y="1992528"/>
                </a:lnTo>
                <a:lnTo>
                  <a:pt x="3724275" y="1989886"/>
                </a:lnTo>
                <a:close/>
              </a:path>
              <a:path w="4471034" h="2658110">
                <a:moveTo>
                  <a:pt x="3724275" y="1327746"/>
                </a:moveTo>
                <a:lnTo>
                  <a:pt x="3723817" y="1326629"/>
                </a:lnTo>
                <a:lnTo>
                  <a:pt x="3721951" y="1324762"/>
                </a:lnTo>
                <a:lnTo>
                  <a:pt x="3720833" y="1324292"/>
                </a:lnTo>
                <a:lnTo>
                  <a:pt x="3718204" y="1324292"/>
                </a:lnTo>
                <a:lnTo>
                  <a:pt x="3717086" y="1324762"/>
                </a:lnTo>
                <a:lnTo>
                  <a:pt x="3715220" y="1326629"/>
                </a:lnTo>
                <a:lnTo>
                  <a:pt x="3714750" y="1327746"/>
                </a:lnTo>
                <a:lnTo>
                  <a:pt x="3714750" y="1330375"/>
                </a:lnTo>
                <a:lnTo>
                  <a:pt x="3715220" y="1331493"/>
                </a:lnTo>
                <a:lnTo>
                  <a:pt x="3717086" y="1333360"/>
                </a:lnTo>
                <a:lnTo>
                  <a:pt x="3718204" y="1333817"/>
                </a:lnTo>
                <a:lnTo>
                  <a:pt x="3720833" y="1333817"/>
                </a:lnTo>
                <a:lnTo>
                  <a:pt x="3721951" y="1333360"/>
                </a:lnTo>
                <a:lnTo>
                  <a:pt x="3723817" y="1331493"/>
                </a:lnTo>
                <a:lnTo>
                  <a:pt x="3724275" y="1330375"/>
                </a:lnTo>
                <a:lnTo>
                  <a:pt x="3724275" y="1327746"/>
                </a:lnTo>
                <a:close/>
              </a:path>
              <a:path w="4471034" h="2658110">
                <a:moveTo>
                  <a:pt x="3724275" y="665594"/>
                </a:moveTo>
                <a:lnTo>
                  <a:pt x="3723817" y="664476"/>
                </a:lnTo>
                <a:lnTo>
                  <a:pt x="3721951" y="662622"/>
                </a:lnTo>
                <a:lnTo>
                  <a:pt x="3720833" y="662152"/>
                </a:lnTo>
                <a:lnTo>
                  <a:pt x="3718204" y="662152"/>
                </a:lnTo>
                <a:lnTo>
                  <a:pt x="3717086" y="662622"/>
                </a:lnTo>
                <a:lnTo>
                  <a:pt x="3715220" y="664476"/>
                </a:lnTo>
                <a:lnTo>
                  <a:pt x="3714750" y="665594"/>
                </a:lnTo>
                <a:lnTo>
                  <a:pt x="3714750" y="668235"/>
                </a:lnTo>
                <a:lnTo>
                  <a:pt x="3715220" y="669353"/>
                </a:lnTo>
                <a:lnTo>
                  <a:pt x="3717086" y="671207"/>
                </a:lnTo>
                <a:lnTo>
                  <a:pt x="3718204" y="671677"/>
                </a:lnTo>
                <a:lnTo>
                  <a:pt x="3720833" y="671677"/>
                </a:lnTo>
                <a:lnTo>
                  <a:pt x="3721951" y="671207"/>
                </a:lnTo>
                <a:lnTo>
                  <a:pt x="3723817" y="669353"/>
                </a:lnTo>
                <a:lnTo>
                  <a:pt x="3724275" y="668235"/>
                </a:lnTo>
                <a:lnTo>
                  <a:pt x="3724275" y="665594"/>
                </a:lnTo>
                <a:close/>
              </a:path>
              <a:path w="4471034" h="2658110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4471034" h="2658110">
                <a:moveTo>
                  <a:pt x="3771900" y="1989886"/>
                </a:moveTo>
                <a:lnTo>
                  <a:pt x="3771442" y="1988769"/>
                </a:lnTo>
                <a:lnTo>
                  <a:pt x="3769576" y="1986915"/>
                </a:lnTo>
                <a:lnTo>
                  <a:pt x="3768458" y="1986445"/>
                </a:lnTo>
                <a:lnTo>
                  <a:pt x="3765829" y="1986445"/>
                </a:lnTo>
                <a:lnTo>
                  <a:pt x="3764711" y="1986915"/>
                </a:lnTo>
                <a:lnTo>
                  <a:pt x="3762845" y="1988769"/>
                </a:lnTo>
                <a:lnTo>
                  <a:pt x="3762375" y="1989886"/>
                </a:lnTo>
                <a:lnTo>
                  <a:pt x="3762375" y="1992528"/>
                </a:lnTo>
                <a:lnTo>
                  <a:pt x="3762845" y="1993646"/>
                </a:lnTo>
                <a:lnTo>
                  <a:pt x="3764711" y="1995500"/>
                </a:lnTo>
                <a:lnTo>
                  <a:pt x="3765829" y="1995970"/>
                </a:lnTo>
                <a:lnTo>
                  <a:pt x="3768458" y="1995970"/>
                </a:lnTo>
                <a:lnTo>
                  <a:pt x="3769576" y="1995500"/>
                </a:lnTo>
                <a:lnTo>
                  <a:pt x="3771442" y="1993646"/>
                </a:lnTo>
                <a:lnTo>
                  <a:pt x="3771900" y="1992528"/>
                </a:lnTo>
                <a:lnTo>
                  <a:pt x="3771900" y="1989886"/>
                </a:lnTo>
                <a:close/>
              </a:path>
              <a:path w="4471034" h="2658110">
                <a:moveTo>
                  <a:pt x="3771900" y="1327746"/>
                </a:moveTo>
                <a:lnTo>
                  <a:pt x="3771442" y="1326629"/>
                </a:lnTo>
                <a:lnTo>
                  <a:pt x="3769576" y="1324762"/>
                </a:lnTo>
                <a:lnTo>
                  <a:pt x="3768458" y="1324292"/>
                </a:lnTo>
                <a:lnTo>
                  <a:pt x="3765829" y="1324292"/>
                </a:lnTo>
                <a:lnTo>
                  <a:pt x="3764711" y="1324762"/>
                </a:lnTo>
                <a:lnTo>
                  <a:pt x="3762845" y="1326629"/>
                </a:lnTo>
                <a:lnTo>
                  <a:pt x="3762375" y="1327746"/>
                </a:lnTo>
                <a:lnTo>
                  <a:pt x="3762375" y="1330375"/>
                </a:lnTo>
                <a:lnTo>
                  <a:pt x="3762845" y="1331493"/>
                </a:lnTo>
                <a:lnTo>
                  <a:pt x="3764711" y="1333360"/>
                </a:lnTo>
                <a:lnTo>
                  <a:pt x="3765829" y="1333817"/>
                </a:lnTo>
                <a:lnTo>
                  <a:pt x="3768458" y="1333817"/>
                </a:lnTo>
                <a:lnTo>
                  <a:pt x="3769576" y="1333360"/>
                </a:lnTo>
                <a:lnTo>
                  <a:pt x="3771442" y="1331493"/>
                </a:lnTo>
                <a:lnTo>
                  <a:pt x="3771900" y="1330375"/>
                </a:lnTo>
                <a:lnTo>
                  <a:pt x="3771900" y="1327746"/>
                </a:lnTo>
                <a:close/>
              </a:path>
              <a:path w="4471034" h="2658110">
                <a:moveTo>
                  <a:pt x="3771900" y="665594"/>
                </a:moveTo>
                <a:lnTo>
                  <a:pt x="3771442" y="664476"/>
                </a:lnTo>
                <a:lnTo>
                  <a:pt x="3769576" y="662622"/>
                </a:lnTo>
                <a:lnTo>
                  <a:pt x="3768458" y="662152"/>
                </a:lnTo>
                <a:lnTo>
                  <a:pt x="3765829" y="662152"/>
                </a:lnTo>
                <a:lnTo>
                  <a:pt x="3764711" y="662622"/>
                </a:lnTo>
                <a:lnTo>
                  <a:pt x="3762845" y="664476"/>
                </a:lnTo>
                <a:lnTo>
                  <a:pt x="3762375" y="665594"/>
                </a:lnTo>
                <a:lnTo>
                  <a:pt x="3762375" y="668235"/>
                </a:lnTo>
                <a:lnTo>
                  <a:pt x="3762845" y="669353"/>
                </a:lnTo>
                <a:lnTo>
                  <a:pt x="3764711" y="671207"/>
                </a:lnTo>
                <a:lnTo>
                  <a:pt x="3765829" y="671677"/>
                </a:lnTo>
                <a:lnTo>
                  <a:pt x="3768458" y="671677"/>
                </a:lnTo>
                <a:lnTo>
                  <a:pt x="3769576" y="671207"/>
                </a:lnTo>
                <a:lnTo>
                  <a:pt x="3771442" y="669353"/>
                </a:lnTo>
                <a:lnTo>
                  <a:pt x="3771900" y="668235"/>
                </a:lnTo>
                <a:lnTo>
                  <a:pt x="3771900" y="665594"/>
                </a:lnTo>
                <a:close/>
              </a:path>
              <a:path w="4471034" h="2658110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4471034" h="2658110">
                <a:moveTo>
                  <a:pt x="3819525" y="1989886"/>
                </a:moveTo>
                <a:lnTo>
                  <a:pt x="3819067" y="1988769"/>
                </a:lnTo>
                <a:lnTo>
                  <a:pt x="3817201" y="1986915"/>
                </a:lnTo>
                <a:lnTo>
                  <a:pt x="3816083" y="1986445"/>
                </a:lnTo>
                <a:lnTo>
                  <a:pt x="3813454" y="1986445"/>
                </a:lnTo>
                <a:lnTo>
                  <a:pt x="3812336" y="1986915"/>
                </a:lnTo>
                <a:lnTo>
                  <a:pt x="3810470" y="1988769"/>
                </a:lnTo>
                <a:lnTo>
                  <a:pt x="3810000" y="1989886"/>
                </a:lnTo>
                <a:lnTo>
                  <a:pt x="3810000" y="1992528"/>
                </a:lnTo>
                <a:lnTo>
                  <a:pt x="3810470" y="1993646"/>
                </a:lnTo>
                <a:lnTo>
                  <a:pt x="3812336" y="1995500"/>
                </a:lnTo>
                <a:lnTo>
                  <a:pt x="3813454" y="1995970"/>
                </a:lnTo>
                <a:lnTo>
                  <a:pt x="3816083" y="1995970"/>
                </a:lnTo>
                <a:lnTo>
                  <a:pt x="3817201" y="1995500"/>
                </a:lnTo>
                <a:lnTo>
                  <a:pt x="3819067" y="1993646"/>
                </a:lnTo>
                <a:lnTo>
                  <a:pt x="3819525" y="1992528"/>
                </a:lnTo>
                <a:lnTo>
                  <a:pt x="3819525" y="1989886"/>
                </a:lnTo>
                <a:close/>
              </a:path>
              <a:path w="4471034" h="2658110">
                <a:moveTo>
                  <a:pt x="3819525" y="1327746"/>
                </a:moveTo>
                <a:lnTo>
                  <a:pt x="3819067" y="1326629"/>
                </a:lnTo>
                <a:lnTo>
                  <a:pt x="3817201" y="1324762"/>
                </a:lnTo>
                <a:lnTo>
                  <a:pt x="3816083" y="1324292"/>
                </a:lnTo>
                <a:lnTo>
                  <a:pt x="3813454" y="1324292"/>
                </a:lnTo>
                <a:lnTo>
                  <a:pt x="3812336" y="1324762"/>
                </a:lnTo>
                <a:lnTo>
                  <a:pt x="3810470" y="1326629"/>
                </a:lnTo>
                <a:lnTo>
                  <a:pt x="3810000" y="1327746"/>
                </a:lnTo>
                <a:lnTo>
                  <a:pt x="3810000" y="1330375"/>
                </a:lnTo>
                <a:lnTo>
                  <a:pt x="3810470" y="1331493"/>
                </a:lnTo>
                <a:lnTo>
                  <a:pt x="3812336" y="1333360"/>
                </a:lnTo>
                <a:lnTo>
                  <a:pt x="3813454" y="1333817"/>
                </a:lnTo>
                <a:lnTo>
                  <a:pt x="3816083" y="1333817"/>
                </a:lnTo>
                <a:lnTo>
                  <a:pt x="3817201" y="1333360"/>
                </a:lnTo>
                <a:lnTo>
                  <a:pt x="3819067" y="1331493"/>
                </a:lnTo>
                <a:lnTo>
                  <a:pt x="3819525" y="1330375"/>
                </a:lnTo>
                <a:lnTo>
                  <a:pt x="3819525" y="1327746"/>
                </a:lnTo>
                <a:close/>
              </a:path>
              <a:path w="4471034" h="2658110">
                <a:moveTo>
                  <a:pt x="3819525" y="665594"/>
                </a:moveTo>
                <a:lnTo>
                  <a:pt x="3819067" y="664476"/>
                </a:lnTo>
                <a:lnTo>
                  <a:pt x="3817201" y="662622"/>
                </a:lnTo>
                <a:lnTo>
                  <a:pt x="3816083" y="662152"/>
                </a:lnTo>
                <a:lnTo>
                  <a:pt x="3813454" y="662152"/>
                </a:lnTo>
                <a:lnTo>
                  <a:pt x="3812336" y="662622"/>
                </a:lnTo>
                <a:lnTo>
                  <a:pt x="3810470" y="664476"/>
                </a:lnTo>
                <a:lnTo>
                  <a:pt x="3810000" y="665594"/>
                </a:lnTo>
                <a:lnTo>
                  <a:pt x="3810000" y="668235"/>
                </a:lnTo>
                <a:lnTo>
                  <a:pt x="3810470" y="669353"/>
                </a:lnTo>
                <a:lnTo>
                  <a:pt x="3812336" y="671207"/>
                </a:lnTo>
                <a:lnTo>
                  <a:pt x="3813454" y="671677"/>
                </a:lnTo>
                <a:lnTo>
                  <a:pt x="3816083" y="671677"/>
                </a:lnTo>
                <a:lnTo>
                  <a:pt x="3817201" y="671207"/>
                </a:lnTo>
                <a:lnTo>
                  <a:pt x="3819067" y="669353"/>
                </a:lnTo>
                <a:lnTo>
                  <a:pt x="3819525" y="668235"/>
                </a:lnTo>
                <a:lnTo>
                  <a:pt x="3819525" y="665594"/>
                </a:lnTo>
                <a:close/>
              </a:path>
              <a:path w="4471034" h="2658110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4471034" h="2658110">
                <a:moveTo>
                  <a:pt x="3867150" y="1989886"/>
                </a:moveTo>
                <a:lnTo>
                  <a:pt x="3866692" y="1988769"/>
                </a:lnTo>
                <a:lnTo>
                  <a:pt x="3864826" y="1986915"/>
                </a:lnTo>
                <a:lnTo>
                  <a:pt x="3863708" y="1986445"/>
                </a:lnTo>
                <a:lnTo>
                  <a:pt x="3861079" y="1986445"/>
                </a:lnTo>
                <a:lnTo>
                  <a:pt x="3859949" y="1986915"/>
                </a:lnTo>
                <a:lnTo>
                  <a:pt x="3858095" y="1988769"/>
                </a:lnTo>
                <a:lnTo>
                  <a:pt x="3857625" y="1989886"/>
                </a:lnTo>
                <a:lnTo>
                  <a:pt x="3857625" y="1992528"/>
                </a:lnTo>
                <a:lnTo>
                  <a:pt x="3858095" y="1993646"/>
                </a:lnTo>
                <a:lnTo>
                  <a:pt x="3859949" y="1995500"/>
                </a:lnTo>
                <a:lnTo>
                  <a:pt x="3861079" y="1995970"/>
                </a:lnTo>
                <a:lnTo>
                  <a:pt x="3863708" y="1995970"/>
                </a:lnTo>
                <a:lnTo>
                  <a:pt x="3864826" y="1995500"/>
                </a:lnTo>
                <a:lnTo>
                  <a:pt x="3866692" y="1993646"/>
                </a:lnTo>
                <a:lnTo>
                  <a:pt x="3867150" y="1992528"/>
                </a:lnTo>
                <a:lnTo>
                  <a:pt x="3867150" y="1989886"/>
                </a:lnTo>
                <a:close/>
              </a:path>
              <a:path w="4471034" h="2658110">
                <a:moveTo>
                  <a:pt x="3867150" y="1327746"/>
                </a:moveTo>
                <a:lnTo>
                  <a:pt x="3866692" y="1326629"/>
                </a:lnTo>
                <a:lnTo>
                  <a:pt x="3864826" y="1324762"/>
                </a:lnTo>
                <a:lnTo>
                  <a:pt x="3863708" y="1324292"/>
                </a:lnTo>
                <a:lnTo>
                  <a:pt x="3861079" y="1324292"/>
                </a:lnTo>
                <a:lnTo>
                  <a:pt x="3859949" y="1324762"/>
                </a:lnTo>
                <a:lnTo>
                  <a:pt x="3858095" y="1326629"/>
                </a:lnTo>
                <a:lnTo>
                  <a:pt x="3857625" y="1327746"/>
                </a:lnTo>
                <a:lnTo>
                  <a:pt x="3857625" y="1330375"/>
                </a:lnTo>
                <a:lnTo>
                  <a:pt x="3858095" y="1331493"/>
                </a:lnTo>
                <a:lnTo>
                  <a:pt x="3859949" y="1333360"/>
                </a:lnTo>
                <a:lnTo>
                  <a:pt x="3861079" y="1333817"/>
                </a:lnTo>
                <a:lnTo>
                  <a:pt x="3863708" y="1333817"/>
                </a:lnTo>
                <a:lnTo>
                  <a:pt x="3864826" y="1333360"/>
                </a:lnTo>
                <a:lnTo>
                  <a:pt x="3866692" y="1331493"/>
                </a:lnTo>
                <a:lnTo>
                  <a:pt x="3867150" y="1330375"/>
                </a:lnTo>
                <a:lnTo>
                  <a:pt x="3867150" y="1327746"/>
                </a:lnTo>
                <a:close/>
              </a:path>
              <a:path w="4471034" h="2658110">
                <a:moveTo>
                  <a:pt x="3867150" y="665594"/>
                </a:moveTo>
                <a:lnTo>
                  <a:pt x="3866692" y="664476"/>
                </a:lnTo>
                <a:lnTo>
                  <a:pt x="3864826" y="662622"/>
                </a:lnTo>
                <a:lnTo>
                  <a:pt x="3863708" y="662152"/>
                </a:lnTo>
                <a:lnTo>
                  <a:pt x="3861079" y="662152"/>
                </a:lnTo>
                <a:lnTo>
                  <a:pt x="3859949" y="662622"/>
                </a:lnTo>
                <a:lnTo>
                  <a:pt x="3858095" y="664476"/>
                </a:lnTo>
                <a:lnTo>
                  <a:pt x="3857625" y="665594"/>
                </a:lnTo>
                <a:lnTo>
                  <a:pt x="3857625" y="668235"/>
                </a:lnTo>
                <a:lnTo>
                  <a:pt x="3858095" y="669353"/>
                </a:lnTo>
                <a:lnTo>
                  <a:pt x="3859949" y="671207"/>
                </a:lnTo>
                <a:lnTo>
                  <a:pt x="3861079" y="671677"/>
                </a:lnTo>
                <a:lnTo>
                  <a:pt x="3863708" y="671677"/>
                </a:lnTo>
                <a:lnTo>
                  <a:pt x="3864826" y="671207"/>
                </a:lnTo>
                <a:lnTo>
                  <a:pt x="3866692" y="669353"/>
                </a:lnTo>
                <a:lnTo>
                  <a:pt x="3867150" y="668235"/>
                </a:lnTo>
                <a:lnTo>
                  <a:pt x="3867150" y="665594"/>
                </a:lnTo>
                <a:close/>
              </a:path>
              <a:path w="4471034" h="2658110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4471034" h="2658110">
                <a:moveTo>
                  <a:pt x="3914775" y="1989886"/>
                </a:moveTo>
                <a:lnTo>
                  <a:pt x="3914317" y="1988769"/>
                </a:lnTo>
                <a:lnTo>
                  <a:pt x="3912451" y="1986915"/>
                </a:lnTo>
                <a:lnTo>
                  <a:pt x="3911333" y="1986445"/>
                </a:lnTo>
                <a:lnTo>
                  <a:pt x="3908704" y="1986445"/>
                </a:lnTo>
                <a:lnTo>
                  <a:pt x="3907574" y="1986915"/>
                </a:lnTo>
                <a:lnTo>
                  <a:pt x="3905720" y="1988769"/>
                </a:lnTo>
                <a:lnTo>
                  <a:pt x="3905250" y="1989886"/>
                </a:lnTo>
                <a:lnTo>
                  <a:pt x="3905250" y="1992528"/>
                </a:lnTo>
                <a:lnTo>
                  <a:pt x="3905720" y="1993646"/>
                </a:lnTo>
                <a:lnTo>
                  <a:pt x="3907574" y="1995500"/>
                </a:lnTo>
                <a:lnTo>
                  <a:pt x="3908704" y="1995970"/>
                </a:lnTo>
                <a:lnTo>
                  <a:pt x="3911333" y="1995970"/>
                </a:lnTo>
                <a:lnTo>
                  <a:pt x="3912451" y="1995500"/>
                </a:lnTo>
                <a:lnTo>
                  <a:pt x="3914317" y="1993646"/>
                </a:lnTo>
                <a:lnTo>
                  <a:pt x="3914775" y="1992528"/>
                </a:lnTo>
                <a:lnTo>
                  <a:pt x="3914775" y="1989886"/>
                </a:lnTo>
                <a:close/>
              </a:path>
              <a:path w="4471034" h="2658110">
                <a:moveTo>
                  <a:pt x="3914775" y="1327746"/>
                </a:moveTo>
                <a:lnTo>
                  <a:pt x="3914317" y="1326629"/>
                </a:lnTo>
                <a:lnTo>
                  <a:pt x="3912451" y="1324762"/>
                </a:lnTo>
                <a:lnTo>
                  <a:pt x="3911333" y="1324292"/>
                </a:lnTo>
                <a:lnTo>
                  <a:pt x="3908704" y="1324292"/>
                </a:lnTo>
                <a:lnTo>
                  <a:pt x="3907574" y="1324762"/>
                </a:lnTo>
                <a:lnTo>
                  <a:pt x="3905720" y="1326629"/>
                </a:lnTo>
                <a:lnTo>
                  <a:pt x="3905250" y="1327746"/>
                </a:lnTo>
                <a:lnTo>
                  <a:pt x="3905250" y="1330375"/>
                </a:lnTo>
                <a:lnTo>
                  <a:pt x="3905720" y="1331493"/>
                </a:lnTo>
                <a:lnTo>
                  <a:pt x="3907574" y="1333360"/>
                </a:lnTo>
                <a:lnTo>
                  <a:pt x="3908704" y="1333817"/>
                </a:lnTo>
                <a:lnTo>
                  <a:pt x="3911333" y="1333817"/>
                </a:lnTo>
                <a:lnTo>
                  <a:pt x="3912451" y="1333360"/>
                </a:lnTo>
                <a:lnTo>
                  <a:pt x="3914317" y="1331493"/>
                </a:lnTo>
                <a:lnTo>
                  <a:pt x="3914775" y="1330375"/>
                </a:lnTo>
                <a:lnTo>
                  <a:pt x="3914775" y="1327746"/>
                </a:lnTo>
                <a:close/>
              </a:path>
              <a:path w="4471034" h="2658110">
                <a:moveTo>
                  <a:pt x="3914775" y="665594"/>
                </a:moveTo>
                <a:lnTo>
                  <a:pt x="3914317" y="664476"/>
                </a:lnTo>
                <a:lnTo>
                  <a:pt x="3912451" y="662622"/>
                </a:lnTo>
                <a:lnTo>
                  <a:pt x="3911333" y="662152"/>
                </a:lnTo>
                <a:lnTo>
                  <a:pt x="3908704" y="662152"/>
                </a:lnTo>
                <a:lnTo>
                  <a:pt x="3907574" y="662622"/>
                </a:lnTo>
                <a:lnTo>
                  <a:pt x="3905720" y="664476"/>
                </a:lnTo>
                <a:lnTo>
                  <a:pt x="3905250" y="665594"/>
                </a:lnTo>
                <a:lnTo>
                  <a:pt x="3905250" y="668235"/>
                </a:lnTo>
                <a:lnTo>
                  <a:pt x="3905720" y="669353"/>
                </a:lnTo>
                <a:lnTo>
                  <a:pt x="3907574" y="671207"/>
                </a:lnTo>
                <a:lnTo>
                  <a:pt x="3908704" y="671677"/>
                </a:lnTo>
                <a:lnTo>
                  <a:pt x="3911333" y="671677"/>
                </a:lnTo>
                <a:lnTo>
                  <a:pt x="3912451" y="671207"/>
                </a:lnTo>
                <a:lnTo>
                  <a:pt x="3914317" y="669353"/>
                </a:lnTo>
                <a:lnTo>
                  <a:pt x="3914775" y="668235"/>
                </a:lnTo>
                <a:lnTo>
                  <a:pt x="3914775" y="665594"/>
                </a:lnTo>
                <a:close/>
              </a:path>
              <a:path w="4471034" h="2658110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4471034" h="2658110">
                <a:moveTo>
                  <a:pt x="3962400" y="1989886"/>
                </a:moveTo>
                <a:lnTo>
                  <a:pt x="3961942" y="1988769"/>
                </a:lnTo>
                <a:lnTo>
                  <a:pt x="3960076" y="1986915"/>
                </a:lnTo>
                <a:lnTo>
                  <a:pt x="3958958" y="1986445"/>
                </a:lnTo>
                <a:lnTo>
                  <a:pt x="3956329" y="1986445"/>
                </a:lnTo>
                <a:lnTo>
                  <a:pt x="3955211" y="1986915"/>
                </a:lnTo>
                <a:lnTo>
                  <a:pt x="3953345" y="1988769"/>
                </a:lnTo>
                <a:lnTo>
                  <a:pt x="3952875" y="1989886"/>
                </a:lnTo>
                <a:lnTo>
                  <a:pt x="3952875" y="1992528"/>
                </a:lnTo>
                <a:lnTo>
                  <a:pt x="3953345" y="1993646"/>
                </a:lnTo>
                <a:lnTo>
                  <a:pt x="3955211" y="1995500"/>
                </a:lnTo>
                <a:lnTo>
                  <a:pt x="3956329" y="1995970"/>
                </a:lnTo>
                <a:lnTo>
                  <a:pt x="3958958" y="1995970"/>
                </a:lnTo>
                <a:lnTo>
                  <a:pt x="3960076" y="1995500"/>
                </a:lnTo>
                <a:lnTo>
                  <a:pt x="3961942" y="1993646"/>
                </a:lnTo>
                <a:lnTo>
                  <a:pt x="3962400" y="1992528"/>
                </a:lnTo>
                <a:lnTo>
                  <a:pt x="3962400" y="1989886"/>
                </a:lnTo>
                <a:close/>
              </a:path>
              <a:path w="4471034" h="2658110">
                <a:moveTo>
                  <a:pt x="3962400" y="1327746"/>
                </a:moveTo>
                <a:lnTo>
                  <a:pt x="3961942" y="1326629"/>
                </a:lnTo>
                <a:lnTo>
                  <a:pt x="3960076" y="1324762"/>
                </a:lnTo>
                <a:lnTo>
                  <a:pt x="3958958" y="1324292"/>
                </a:lnTo>
                <a:lnTo>
                  <a:pt x="3956329" y="1324292"/>
                </a:lnTo>
                <a:lnTo>
                  <a:pt x="3955211" y="1324762"/>
                </a:lnTo>
                <a:lnTo>
                  <a:pt x="3953345" y="1326629"/>
                </a:lnTo>
                <a:lnTo>
                  <a:pt x="3952875" y="1327746"/>
                </a:lnTo>
                <a:lnTo>
                  <a:pt x="3952875" y="1330375"/>
                </a:lnTo>
                <a:lnTo>
                  <a:pt x="3953345" y="1331493"/>
                </a:lnTo>
                <a:lnTo>
                  <a:pt x="3955211" y="1333360"/>
                </a:lnTo>
                <a:lnTo>
                  <a:pt x="3956329" y="1333817"/>
                </a:lnTo>
                <a:lnTo>
                  <a:pt x="3958958" y="1333817"/>
                </a:lnTo>
                <a:lnTo>
                  <a:pt x="3960076" y="1333360"/>
                </a:lnTo>
                <a:lnTo>
                  <a:pt x="3961942" y="1331493"/>
                </a:lnTo>
                <a:lnTo>
                  <a:pt x="3962400" y="1330375"/>
                </a:lnTo>
                <a:lnTo>
                  <a:pt x="3962400" y="1327746"/>
                </a:lnTo>
                <a:close/>
              </a:path>
              <a:path w="4471034" h="2658110">
                <a:moveTo>
                  <a:pt x="3962400" y="665594"/>
                </a:moveTo>
                <a:lnTo>
                  <a:pt x="3961942" y="664476"/>
                </a:lnTo>
                <a:lnTo>
                  <a:pt x="3960076" y="662622"/>
                </a:lnTo>
                <a:lnTo>
                  <a:pt x="3958958" y="662152"/>
                </a:lnTo>
                <a:lnTo>
                  <a:pt x="3956329" y="662152"/>
                </a:lnTo>
                <a:lnTo>
                  <a:pt x="3955211" y="662622"/>
                </a:lnTo>
                <a:lnTo>
                  <a:pt x="3953345" y="664476"/>
                </a:lnTo>
                <a:lnTo>
                  <a:pt x="3952875" y="665594"/>
                </a:lnTo>
                <a:lnTo>
                  <a:pt x="3952875" y="668235"/>
                </a:lnTo>
                <a:lnTo>
                  <a:pt x="3953345" y="669353"/>
                </a:lnTo>
                <a:lnTo>
                  <a:pt x="3955211" y="671207"/>
                </a:lnTo>
                <a:lnTo>
                  <a:pt x="3956329" y="671677"/>
                </a:lnTo>
                <a:lnTo>
                  <a:pt x="3958958" y="671677"/>
                </a:lnTo>
                <a:lnTo>
                  <a:pt x="3960076" y="671207"/>
                </a:lnTo>
                <a:lnTo>
                  <a:pt x="3961942" y="669353"/>
                </a:lnTo>
                <a:lnTo>
                  <a:pt x="3962400" y="668235"/>
                </a:lnTo>
                <a:lnTo>
                  <a:pt x="3962400" y="665594"/>
                </a:lnTo>
                <a:close/>
              </a:path>
              <a:path w="4471034" h="2658110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4471034" h="2658110">
                <a:moveTo>
                  <a:pt x="4010025" y="1989886"/>
                </a:moveTo>
                <a:lnTo>
                  <a:pt x="4009567" y="1988769"/>
                </a:lnTo>
                <a:lnTo>
                  <a:pt x="4007701" y="1986915"/>
                </a:lnTo>
                <a:lnTo>
                  <a:pt x="4006583" y="1986445"/>
                </a:lnTo>
                <a:lnTo>
                  <a:pt x="4003954" y="1986445"/>
                </a:lnTo>
                <a:lnTo>
                  <a:pt x="4002836" y="1986915"/>
                </a:lnTo>
                <a:lnTo>
                  <a:pt x="4000970" y="1988769"/>
                </a:lnTo>
                <a:lnTo>
                  <a:pt x="4000500" y="1989886"/>
                </a:lnTo>
                <a:lnTo>
                  <a:pt x="4000500" y="1992528"/>
                </a:lnTo>
                <a:lnTo>
                  <a:pt x="4000970" y="1993646"/>
                </a:lnTo>
                <a:lnTo>
                  <a:pt x="4002836" y="1995500"/>
                </a:lnTo>
                <a:lnTo>
                  <a:pt x="4003954" y="1995970"/>
                </a:lnTo>
                <a:lnTo>
                  <a:pt x="4006583" y="1995970"/>
                </a:lnTo>
                <a:lnTo>
                  <a:pt x="4007701" y="1995500"/>
                </a:lnTo>
                <a:lnTo>
                  <a:pt x="4009567" y="1993646"/>
                </a:lnTo>
                <a:lnTo>
                  <a:pt x="4010025" y="1992528"/>
                </a:lnTo>
                <a:lnTo>
                  <a:pt x="4010025" y="1989886"/>
                </a:lnTo>
                <a:close/>
              </a:path>
              <a:path w="4471034" h="2658110">
                <a:moveTo>
                  <a:pt x="4010025" y="1327746"/>
                </a:moveTo>
                <a:lnTo>
                  <a:pt x="4009567" y="1326629"/>
                </a:lnTo>
                <a:lnTo>
                  <a:pt x="4007701" y="1324762"/>
                </a:lnTo>
                <a:lnTo>
                  <a:pt x="4006583" y="1324292"/>
                </a:lnTo>
                <a:lnTo>
                  <a:pt x="4003954" y="1324292"/>
                </a:lnTo>
                <a:lnTo>
                  <a:pt x="4002836" y="1324762"/>
                </a:lnTo>
                <a:lnTo>
                  <a:pt x="4000970" y="1326629"/>
                </a:lnTo>
                <a:lnTo>
                  <a:pt x="4000500" y="1327746"/>
                </a:lnTo>
                <a:lnTo>
                  <a:pt x="4000500" y="1330375"/>
                </a:lnTo>
                <a:lnTo>
                  <a:pt x="4000970" y="1331493"/>
                </a:lnTo>
                <a:lnTo>
                  <a:pt x="4002836" y="1333360"/>
                </a:lnTo>
                <a:lnTo>
                  <a:pt x="4003954" y="1333817"/>
                </a:lnTo>
                <a:lnTo>
                  <a:pt x="4006583" y="1333817"/>
                </a:lnTo>
                <a:lnTo>
                  <a:pt x="4007701" y="1333360"/>
                </a:lnTo>
                <a:lnTo>
                  <a:pt x="4009567" y="1331493"/>
                </a:lnTo>
                <a:lnTo>
                  <a:pt x="4010025" y="1330375"/>
                </a:lnTo>
                <a:lnTo>
                  <a:pt x="4010025" y="1327746"/>
                </a:lnTo>
                <a:close/>
              </a:path>
              <a:path w="4471034" h="2658110">
                <a:moveTo>
                  <a:pt x="4010025" y="665594"/>
                </a:moveTo>
                <a:lnTo>
                  <a:pt x="4009567" y="664476"/>
                </a:lnTo>
                <a:lnTo>
                  <a:pt x="4007701" y="662622"/>
                </a:lnTo>
                <a:lnTo>
                  <a:pt x="4006583" y="662152"/>
                </a:lnTo>
                <a:lnTo>
                  <a:pt x="4003954" y="662152"/>
                </a:lnTo>
                <a:lnTo>
                  <a:pt x="4002836" y="662622"/>
                </a:lnTo>
                <a:lnTo>
                  <a:pt x="4000970" y="664476"/>
                </a:lnTo>
                <a:lnTo>
                  <a:pt x="4000500" y="665594"/>
                </a:lnTo>
                <a:lnTo>
                  <a:pt x="4000500" y="668235"/>
                </a:lnTo>
                <a:lnTo>
                  <a:pt x="4000970" y="669353"/>
                </a:lnTo>
                <a:lnTo>
                  <a:pt x="4002836" y="671207"/>
                </a:lnTo>
                <a:lnTo>
                  <a:pt x="4003954" y="671677"/>
                </a:lnTo>
                <a:lnTo>
                  <a:pt x="4006583" y="671677"/>
                </a:lnTo>
                <a:lnTo>
                  <a:pt x="4007701" y="671207"/>
                </a:lnTo>
                <a:lnTo>
                  <a:pt x="4009567" y="669353"/>
                </a:lnTo>
                <a:lnTo>
                  <a:pt x="4010025" y="668235"/>
                </a:lnTo>
                <a:lnTo>
                  <a:pt x="4010025" y="665594"/>
                </a:lnTo>
                <a:close/>
              </a:path>
              <a:path w="4471034" h="2658110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4471034" h="2658110">
                <a:moveTo>
                  <a:pt x="4057650" y="1989886"/>
                </a:moveTo>
                <a:lnTo>
                  <a:pt x="4057192" y="1988769"/>
                </a:lnTo>
                <a:lnTo>
                  <a:pt x="4055326" y="1986915"/>
                </a:lnTo>
                <a:lnTo>
                  <a:pt x="4054208" y="1986445"/>
                </a:lnTo>
                <a:lnTo>
                  <a:pt x="4051579" y="1986445"/>
                </a:lnTo>
                <a:lnTo>
                  <a:pt x="4050449" y="1986915"/>
                </a:lnTo>
                <a:lnTo>
                  <a:pt x="4048595" y="1988769"/>
                </a:lnTo>
                <a:lnTo>
                  <a:pt x="4048125" y="1989886"/>
                </a:lnTo>
                <a:lnTo>
                  <a:pt x="4048125" y="1992528"/>
                </a:lnTo>
                <a:lnTo>
                  <a:pt x="4048595" y="1993646"/>
                </a:lnTo>
                <a:lnTo>
                  <a:pt x="4050449" y="1995500"/>
                </a:lnTo>
                <a:lnTo>
                  <a:pt x="4051579" y="1995970"/>
                </a:lnTo>
                <a:lnTo>
                  <a:pt x="4054208" y="1995970"/>
                </a:lnTo>
                <a:lnTo>
                  <a:pt x="4055326" y="1995500"/>
                </a:lnTo>
                <a:lnTo>
                  <a:pt x="4057192" y="1993646"/>
                </a:lnTo>
                <a:lnTo>
                  <a:pt x="4057650" y="1992528"/>
                </a:lnTo>
                <a:lnTo>
                  <a:pt x="4057650" y="1989886"/>
                </a:lnTo>
                <a:close/>
              </a:path>
              <a:path w="4471034" h="2658110">
                <a:moveTo>
                  <a:pt x="4057650" y="1327746"/>
                </a:moveTo>
                <a:lnTo>
                  <a:pt x="4057192" y="1326629"/>
                </a:lnTo>
                <a:lnTo>
                  <a:pt x="4055326" y="1324762"/>
                </a:lnTo>
                <a:lnTo>
                  <a:pt x="4054208" y="1324292"/>
                </a:lnTo>
                <a:lnTo>
                  <a:pt x="4051579" y="1324292"/>
                </a:lnTo>
                <a:lnTo>
                  <a:pt x="4050449" y="1324762"/>
                </a:lnTo>
                <a:lnTo>
                  <a:pt x="4048595" y="1326629"/>
                </a:lnTo>
                <a:lnTo>
                  <a:pt x="4048125" y="1327746"/>
                </a:lnTo>
                <a:lnTo>
                  <a:pt x="4048125" y="1330375"/>
                </a:lnTo>
                <a:lnTo>
                  <a:pt x="4048595" y="1331493"/>
                </a:lnTo>
                <a:lnTo>
                  <a:pt x="4050449" y="1333360"/>
                </a:lnTo>
                <a:lnTo>
                  <a:pt x="4051579" y="1333817"/>
                </a:lnTo>
                <a:lnTo>
                  <a:pt x="4054208" y="1333817"/>
                </a:lnTo>
                <a:lnTo>
                  <a:pt x="4055326" y="1333360"/>
                </a:lnTo>
                <a:lnTo>
                  <a:pt x="4057192" y="1331493"/>
                </a:lnTo>
                <a:lnTo>
                  <a:pt x="4057650" y="1330375"/>
                </a:lnTo>
                <a:lnTo>
                  <a:pt x="4057650" y="1327746"/>
                </a:lnTo>
                <a:close/>
              </a:path>
              <a:path w="4471034" h="2658110">
                <a:moveTo>
                  <a:pt x="4057650" y="665594"/>
                </a:moveTo>
                <a:lnTo>
                  <a:pt x="4057192" y="664476"/>
                </a:lnTo>
                <a:lnTo>
                  <a:pt x="4055326" y="662622"/>
                </a:lnTo>
                <a:lnTo>
                  <a:pt x="4054208" y="662152"/>
                </a:lnTo>
                <a:lnTo>
                  <a:pt x="4051579" y="662152"/>
                </a:lnTo>
                <a:lnTo>
                  <a:pt x="4050449" y="662622"/>
                </a:lnTo>
                <a:lnTo>
                  <a:pt x="4048595" y="664476"/>
                </a:lnTo>
                <a:lnTo>
                  <a:pt x="4048125" y="665594"/>
                </a:lnTo>
                <a:lnTo>
                  <a:pt x="4048125" y="668235"/>
                </a:lnTo>
                <a:lnTo>
                  <a:pt x="4048595" y="669353"/>
                </a:lnTo>
                <a:lnTo>
                  <a:pt x="4050449" y="671207"/>
                </a:lnTo>
                <a:lnTo>
                  <a:pt x="4051579" y="671677"/>
                </a:lnTo>
                <a:lnTo>
                  <a:pt x="4054208" y="671677"/>
                </a:lnTo>
                <a:lnTo>
                  <a:pt x="4055326" y="671207"/>
                </a:lnTo>
                <a:lnTo>
                  <a:pt x="4057192" y="669353"/>
                </a:lnTo>
                <a:lnTo>
                  <a:pt x="4057650" y="668235"/>
                </a:lnTo>
                <a:lnTo>
                  <a:pt x="4057650" y="665594"/>
                </a:lnTo>
                <a:close/>
              </a:path>
              <a:path w="4471034" h="2658110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49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49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4471034" h="2658110">
                <a:moveTo>
                  <a:pt x="4105275" y="1989886"/>
                </a:moveTo>
                <a:lnTo>
                  <a:pt x="4104817" y="1988769"/>
                </a:lnTo>
                <a:lnTo>
                  <a:pt x="4102951" y="1986915"/>
                </a:lnTo>
                <a:lnTo>
                  <a:pt x="4101833" y="1986445"/>
                </a:lnTo>
                <a:lnTo>
                  <a:pt x="4099204" y="1986445"/>
                </a:lnTo>
                <a:lnTo>
                  <a:pt x="4098074" y="1986915"/>
                </a:lnTo>
                <a:lnTo>
                  <a:pt x="4096220" y="1988769"/>
                </a:lnTo>
                <a:lnTo>
                  <a:pt x="4095750" y="1989886"/>
                </a:lnTo>
                <a:lnTo>
                  <a:pt x="4095750" y="1992528"/>
                </a:lnTo>
                <a:lnTo>
                  <a:pt x="4096220" y="1993646"/>
                </a:lnTo>
                <a:lnTo>
                  <a:pt x="4098074" y="1995500"/>
                </a:lnTo>
                <a:lnTo>
                  <a:pt x="4099204" y="1995970"/>
                </a:lnTo>
                <a:lnTo>
                  <a:pt x="4101833" y="1995970"/>
                </a:lnTo>
                <a:lnTo>
                  <a:pt x="4102951" y="1995500"/>
                </a:lnTo>
                <a:lnTo>
                  <a:pt x="4104817" y="1993646"/>
                </a:lnTo>
                <a:lnTo>
                  <a:pt x="4105275" y="1992528"/>
                </a:lnTo>
                <a:lnTo>
                  <a:pt x="4105275" y="1989886"/>
                </a:lnTo>
                <a:close/>
              </a:path>
              <a:path w="4471034" h="2658110">
                <a:moveTo>
                  <a:pt x="4105275" y="1327746"/>
                </a:moveTo>
                <a:lnTo>
                  <a:pt x="4104817" y="1326629"/>
                </a:lnTo>
                <a:lnTo>
                  <a:pt x="4102951" y="1324762"/>
                </a:lnTo>
                <a:lnTo>
                  <a:pt x="4101833" y="1324292"/>
                </a:lnTo>
                <a:lnTo>
                  <a:pt x="4099204" y="1324292"/>
                </a:lnTo>
                <a:lnTo>
                  <a:pt x="4098074" y="1324762"/>
                </a:lnTo>
                <a:lnTo>
                  <a:pt x="4096220" y="1326629"/>
                </a:lnTo>
                <a:lnTo>
                  <a:pt x="4095750" y="1327746"/>
                </a:lnTo>
                <a:lnTo>
                  <a:pt x="4095750" y="1330375"/>
                </a:lnTo>
                <a:lnTo>
                  <a:pt x="4096220" y="1331493"/>
                </a:lnTo>
                <a:lnTo>
                  <a:pt x="4098074" y="1333360"/>
                </a:lnTo>
                <a:lnTo>
                  <a:pt x="4099204" y="1333817"/>
                </a:lnTo>
                <a:lnTo>
                  <a:pt x="4101833" y="1333817"/>
                </a:lnTo>
                <a:lnTo>
                  <a:pt x="4102951" y="1333360"/>
                </a:lnTo>
                <a:lnTo>
                  <a:pt x="4104817" y="1331493"/>
                </a:lnTo>
                <a:lnTo>
                  <a:pt x="4105275" y="1330375"/>
                </a:lnTo>
                <a:lnTo>
                  <a:pt x="4105275" y="1327746"/>
                </a:lnTo>
                <a:close/>
              </a:path>
              <a:path w="4471034" h="2658110">
                <a:moveTo>
                  <a:pt x="4105275" y="665594"/>
                </a:moveTo>
                <a:lnTo>
                  <a:pt x="4104817" y="664476"/>
                </a:lnTo>
                <a:lnTo>
                  <a:pt x="4102951" y="662622"/>
                </a:lnTo>
                <a:lnTo>
                  <a:pt x="4101833" y="662152"/>
                </a:lnTo>
                <a:lnTo>
                  <a:pt x="4099204" y="662152"/>
                </a:lnTo>
                <a:lnTo>
                  <a:pt x="4098074" y="662622"/>
                </a:lnTo>
                <a:lnTo>
                  <a:pt x="4096220" y="664476"/>
                </a:lnTo>
                <a:lnTo>
                  <a:pt x="4095750" y="665594"/>
                </a:lnTo>
                <a:lnTo>
                  <a:pt x="4095750" y="668235"/>
                </a:lnTo>
                <a:lnTo>
                  <a:pt x="4096220" y="669353"/>
                </a:lnTo>
                <a:lnTo>
                  <a:pt x="4098074" y="671207"/>
                </a:lnTo>
                <a:lnTo>
                  <a:pt x="4099204" y="671677"/>
                </a:lnTo>
                <a:lnTo>
                  <a:pt x="4101833" y="671677"/>
                </a:lnTo>
                <a:lnTo>
                  <a:pt x="4102951" y="671207"/>
                </a:lnTo>
                <a:lnTo>
                  <a:pt x="4104817" y="669353"/>
                </a:lnTo>
                <a:lnTo>
                  <a:pt x="4105275" y="668235"/>
                </a:lnTo>
                <a:lnTo>
                  <a:pt x="4105275" y="665594"/>
                </a:lnTo>
                <a:close/>
              </a:path>
              <a:path w="4471034" h="2658110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74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74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4471034" h="2658110">
                <a:moveTo>
                  <a:pt x="4152900" y="1989886"/>
                </a:moveTo>
                <a:lnTo>
                  <a:pt x="4152442" y="1988769"/>
                </a:lnTo>
                <a:lnTo>
                  <a:pt x="4150576" y="1986915"/>
                </a:lnTo>
                <a:lnTo>
                  <a:pt x="4149458" y="1986445"/>
                </a:lnTo>
                <a:lnTo>
                  <a:pt x="4146829" y="1986445"/>
                </a:lnTo>
                <a:lnTo>
                  <a:pt x="4145699" y="1986915"/>
                </a:lnTo>
                <a:lnTo>
                  <a:pt x="4143845" y="1988769"/>
                </a:lnTo>
                <a:lnTo>
                  <a:pt x="4143375" y="1989886"/>
                </a:lnTo>
                <a:lnTo>
                  <a:pt x="4143375" y="1992528"/>
                </a:lnTo>
                <a:lnTo>
                  <a:pt x="4143845" y="1993646"/>
                </a:lnTo>
                <a:lnTo>
                  <a:pt x="4145699" y="1995500"/>
                </a:lnTo>
                <a:lnTo>
                  <a:pt x="4146829" y="1995970"/>
                </a:lnTo>
                <a:lnTo>
                  <a:pt x="4149458" y="1995970"/>
                </a:lnTo>
                <a:lnTo>
                  <a:pt x="4150576" y="1995500"/>
                </a:lnTo>
                <a:lnTo>
                  <a:pt x="4152442" y="1993646"/>
                </a:lnTo>
                <a:lnTo>
                  <a:pt x="4152900" y="1992528"/>
                </a:lnTo>
                <a:lnTo>
                  <a:pt x="4152900" y="1989886"/>
                </a:lnTo>
                <a:close/>
              </a:path>
              <a:path w="4471034" h="2658110">
                <a:moveTo>
                  <a:pt x="4152900" y="1327746"/>
                </a:moveTo>
                <a:lnTo>
                  <a:pt x="4152442" y="1326629"/>
                </a:lnTo>
                <a:lnTo>
                  <a:pt x="4150576" y="1324762"/>
                </a:lnTo>
                <a:lnTo>
                  <a:pt x="4149458" y="1324292"/>
                </a:lnTo>
                <a:lnTo>
                  <a:pt x="4146829" y="1324292"/>
                </a:lnTo>
                <a:lnTo>
                  <a:pt x="4145699" y="1324762"/>
                </a:lnTo>
                <a:lnTo>
                  <a:pt x="4143845" y="1326629"/>
                </a:lnTo>
                <a:lnTo>
                  <a:pt x="4143375" y="1327746"/>
                </a:lnTo>
                <a:lnTo>
                  <a:pt x="4143375" y="1330375"/>
                </a:lnTo>
                <a:lnTo>
                  <a:pt x="4143845" y="1331493"/>
                </a:lnTo>
                <a:lnTo>
                  <a:pt x="4145699" y="1333360"/>
                </a:lnTo>
                <a:lnTo>
                  <a:pt x="4146829" y="1333817"/>
                </a:lnTo>
                <a:lnTo>
                  <a:pt x="4149458" y="1333817"/>
                </a:lnTo>
                <a:lnTo>
                  <a:pt x="4150576" y="1333360"/>
                </a:lnTo>
                <a:lnTo>
                  <a:pt x="4152442" y="1331493"/>
                </a:lnTo>
                <a:lnTo>
                  <a:pt x="4152900" y="1330375"/>
                </a:lnTo>
                <a:lnTo>
                  <a:pt x="4152900" y="1327746"/>
                </a:lnTo>
                <a:close/>
              </a:path>
              <a:path w="4471034" h="2658110">
                <a:moveTo>
                  <a:pt x="4152900" y="665594"/>
                </a:moveTo>
                <a:lnTo>
                  <a:pt x="4152442" y="664476"/>
                </a:lnTo>
                <a:lnTo>
                  <a:pt x="4150576" y="662622"/>
                </a:lnTo>
                <a:lnTo>
                  <a:pt x="4149458" y="662152"/>
                </a:lnTo>
                <a:lnTo>
                  <a:pt x="4146829" y="662152"/>
                </a:lnTo>
                <a:lnTo>
                  <a:pt x="4145699" y="662622"/>
                </a:lnTo>
                <a:lnTo>
                  <a:pt x="4143845" y="664476"/>
                </a:lnTo>
                <a:lnTo>
                  <a:pt x="4143375" y="665594"/>
                </a:lnTo>
                <a:lnTo>
                  <a:pt x="4143375" y="668235"/>
                </a:lnTo>
                <a:lnTo>
                  <a:pt x="4143845" y="669353"/>
                </a:lnTo>
                <a:lnTo>
                  <a:pt x="4145699" y="671207"/>
                </a:lnTo>
                <a:lnTo>
                  <a:pt x="4146829" y="671677"/>
                </a:lnTo>
                <a:lnTo>
                  <a:pt x="4149458" y="671677"/>
                </a:lnTo>
                <a:lnTo>
                  <a:pt x="4150576" y="671207"/>
                </a:lnTo>
                <a:lnTo>
                  <a:pt x="4152442" y="669353"/>
                </a:lnTo>
                <a:lnTo>
                  <a:pt x="4152900" y="668235"/>
                </a:lnTo>
                <a:lnTo>
                  <a:pt x="4152900" y="665594"/>
                </a:lnTo>
                <a:close/>
              </a:path>
              <a:path w="4471034" h="2658110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699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699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4471034" h="2658110">
                <a:moveTo>
                  <a:pt x="4200525" y="1989886"/>
                </a:moveTo>
                <a:lnTo>
                  <a:pt x="4200067" y="1988769"/>
                </a:lnTo>
                <a:lnTo>
                  <a:pt x="4198201" y="1986915"/>
                </a:lnTo>
                <a:lnTo>
                  <a:pt x="4197083" y="1986445"/>
                </a:lnTo>
                <a:lnTo>
                  <a:pt x="4194454" y="1986445"/>
                </a:lnTo>
                <a:lnTo>
                  <a:pt x="4193324" y="1986915"/>
                </a:lnTo>
                <a:lnTo>
                  <a:pt x="4191470" y="1988769"/>
                </a:lnTo>
                <a:lnTo>
                  <a:pt x="4191000" y="1989886"/>
                </a:lnTo>
                <a:lnTo>
                  <a:pt x="4191000" y="1992528"/>
                </a:lnTo>
                <a:lnTo>
                  <a:pt x="4191470" y="1993646"/>
                </a:lnTo>
                <a:lnTo>
                  <a:pt x="4193324" y="1995500"/>
                </a:lnTo>
                <a:lnTo>
                  <a:pt x="4194454" y="1995970"/>
                </a:lnTo>
                <a:lnTo>
                  <a:pt x="4197083" y="1995970"/>
                </a:lnTo>
                <a:lnTo>
                  <a:pt x="4198201" y="1995500"/>
                </a:lnTo>
                <a:lnTo>
                  <a:pt x="4200067" y="1993646"/>
                </a:lnTo>
                <a:lnTo>
                  <a:pt x="4200525" y="1992528"/>
                </a:lnTo>
                <a:lnTo>
                  <a:pt x="4200525" y="1989886"/>
                </a:lnTo>
                <a:close/>
              </a:path>
              <a:path w="4471034" h="2658110">
                <a:moveTo>
                  <a:pt x="4200525" y="1327746"/>
                </a:moveTo>
                <a:lnTo>
                  <a:pt x="4200067" y="1326629"/>
                </a:lnTo>
                <a:lnTo>
                  <a:pt x="4198201" y="1324762"/>
                </a:lnTo>
                <a:lnTo>
                  <a:pt x="4197083" y="1324292"/>
                </a:lnTo>
                <a:lnTo>
                  <a:pt x="4194454" y="1324292"/>
                </a:lnTo>
                <a:lnTo>
                  <a:pt x="4193324" y="1324762"/>
                </a:lnTo>
                <a:lnTo>
                  <a:pt x="4191470" y="1326629"/>
                </a:lnTo>
                <a:lnTo>
                  <a:pt x="4191000" y="1327746"/>
                </a:lnTo>
                <a:lnTo>
                  <a:pt x="4191000" y="1330375"/>
                </a:lnTo>
                <a:lnTo>
                  <a:pt x="4191470" y="1331493"/>
                </a:lnTo>
                <a:lnTo>
                  <a:pt x="4193324" y="1333360"/>
                </a:lnTo>
                <a:lnTo>
                  <a:pt x="4194454" y="1333817"/>
                </a:lnTo>
                <a:lnTo>
                  <a:pt x="4197083" y="1333817"/>
                </a:lnTo>
                <a:lnTo>
                  <a:pt x="4198201" y="1333360"/>
                </a:lnTo>
                <a:lnTo>
                  <a:pt x="4200067" y="1331493"/>
                </a:lnTo>
                <a:lnTo>
                  <a:pt x="4200525" y="1330375"/>
                </a:lnTo>
                <a:lnTo>
                  <a:pt x="4200525" y="1327746"/>
                </a:lnTo>
                <a:close/>
              </a:path>
              <a:path w="4471034" h="2658110">
                <a:moveTo>
                  <a:pt x="4200525" y="665594"/>
                </a:moveTo>
                <a:lnTo>
                  <a:pt x="4200067" y="664476"/>
                </a:lnTo>
                <a:lnTo>
                  <a:pt x="4198201" y="662622"/>
                </a:lnTo>
                <a:lnTo>
                  <a:pt x="4197083" y="662152"/>
                </a:lnTo>
                <a:lnTo>
                  <a:pt x="4194454" y="662152"/>
                </a:lnTo>
                <a:lnTo>
                  <a:pt x="4193324" y="662622"/>
                </a:lnTo>
                <a:lnTo>
                  <a:pt x="4191470" y="664476"/>
                </a:lnTo>
                <a:lnTo>
                  <a:pt x="4191000" y="665594"/>
                </a:lnTo>
                <a:lnTo>
                  <a:pt x="4191000" y="668235"/>
                </a:lnTo>
                <a:lnTo>
                  <a:pt x="4191470" y="669353"/>
                </a:lnTo>
                <a:lnTo>
                  <a:pt x="4193324" y="671207"/>
                </a:lnTo>
                <a:lnTo>
                  <a:pt x="4194454" y="671677"/>
                </a:lnTo>
                <a:lnTo>
                  <a:pt x="4197083" y="671677"/>
                </a:lnTo>
                <a:lnTo>
                  <a:pt x="4198201" y="671207"/>
                </a:lnTo>
                <a:lnTo>
                  <a:pt x="4200067" y="669353"/>
                </a:lnTo>
                <a:lnTo>
                  <a:pt x="4200525" y="668235"/>
                </a:lnTo>
                <a:lnTo>
                  <a:pt x="4200525" y="665594"/>
                </a:lnTo>
                <a:close/>
              </a:path>
              <a:path w="4471034" h="2658110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24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24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4471034" h="2658110">
                <a:moveTo>
                  <a:pt x="4248150" y="1989886"/>
                </a:moveTo>
                <a:lnTo>
                  <a:pt x="4247693" y="1988769"/>
                </a:lnTo>
                <a:lnTo>
                  <a:pt x="4245826" y="1986915"/>
                </a:lnTo>
                <a:lnTo>
                  <a:pt x="4244708" y="1986445"/>
                </a:lnTo>
                <a:lnTo>
                  <a:pt x="4242079" y="1986445"/>
                </a:lnTo>
                <a:lnTo>
                  <a:pt x="4240949" y="1986915"/>
                </a:lnTo>
                <a:lnTo>
                  <a:pt x="4239095" y="1988769"/>
                </a:lnTo>
                <a:lnTo>
                  <a:pt x="4238625" y="1989886"/>
                </a:lnTo>
                <a:lnTo>
                  <a:pt x="4238625" y="1992528"/>
                </a:lnTo>
                <a:lnTo>
                  <a:pt x="4239095" y="1993646"/>
                </a:lnTo>
                <a:lnTo>
                  <a:pt x="4240949" y="1995500"/>
                </a:lnTo>
                <a:lnTo>
                  <a:pt x="4242079" y="1995970"/>
                </a:lnTo>
                <a:lnTo>
                  <a:pt x="4244708" y="1995970"/>
                </a:lnTo>
                <a:lnTo>
                  <a:pt x="4245826" y="1995500"/>
                </a:lnTo>
                <a:lnTo>
                  <a:pt x="4247693" y="1993646"/>
                </a:lnTo>
                <a:lnTo>
                  <a:pt x="4248150" y="1992528"/>
                </a:lnTo>
                <a:lnTo>
                  <a:pt x="4248150" y="1989886"/>
                </a:lnTo>
                <a:close/>
              </a:path>
              <a:path w="4471034" h="2658110">
                <a:moveTo>
                  <a:pt x="4248150" y="1327746"/>
                </a:moveTo>
                <a:lnTo>
                  <a:pt x="4247693" y="1326629"/>
                </a:lnTo>
                <a:lnTo>
                  <a:pt x="4245826" y="1324762"/>
                </a:lnTo>
                <a:lnTo>
                  <a:pt x="4244708" y="1324292"/>
                </a:lnTo>
                <a:lnTo>
                  <a:pt x="4242079" y="1324292"/>
                </a:lnTo>
                <a:lnTo>
                  <a:pt x="4240949" y="1324762"/>
                </a:lnTo>
                <a:lnTo>
                  <a:pt x="4239095" y="1326629"/>
                </a:lnTo>
                <a:lnTo>
                  <a:pt x="4238625" y="1327746"/>
                </a:lnTo>
                <a:lnTo>
                  <a:pt x="4238625" y="1330375"/>
                </a:lnTo>
                <a:lnTo>
                  <a:pt x="4239095" y="1331493"/>
                </a:lnTo>
                <a:lnTo>
                  <a:pt x="4240949" y="1333360"/>
                </a:lnTo>
                <a:lnTo>
                  <a:pt x="4242079" y="1333817"/>
                </a:lnTo>
                <a:lnTo>
                  <a:pt x="4244708" y="1333817"/>
                </a:lnTo>
                <a:lnTo>
                  <a:pt x="4245826" y="1333360"/>
                </a:lnTo>
                <a:lnTo>
                  <a:pt x="4247693" y="1331493"/>
                </a:lnTo>
                <a:lnTo>
                  <a:pt x="4248150" y="1330375"/>
                </a:lnTo>
                <a:lnTo>
                  <a:pt x="4248150" y="1327746"/>
                </a:lnTo>
                <a:close/>
              </a:path>
              <a:path w="4471034" h="2658110">
                <a:moveTo>
                  <a:pt x="4248150" y="665594"/>
                </a:moveTo>
                <a:lnTo>
                  <a:pt x="4247693" y="664476"/>
                </a:lnTo>
                <a:lnTo>
                  <a:pt x="4245826" y="662622"/>
                </a:lnTo>
                <a:lnTo>
                  <a:pt x="4244708" y="662152"/>
                </a:lnTo>
                <a:lnTo>
                  <a:pt x="4242079" y="662152"/>
                </a:lnTo>
                <a:lnTo>
                  <a:pt x="4240949" y="662622"/>
                </a:lnTo>
                <a:lnTo>
                  <a:pt x="4239095" y="664476"/>
                </a:lnTo>
                <a:lnTo>
                  <a:pt x="4238625" y="665594"/>
                </a:lnTo>
                <a:lnTo>
                  <a:pt x="4238625" y="668235"/>
                </a:lnTo>
                <a:lnTo>
                  <a:pt x="4239095" y="669353"/>
                </a:lnTo>
                <a:lnTo>
                  <a:pt x="4240949" y="671207"/>
                </a:lnTo>
                <a:lnTo>
                  <a:pt x="4242079" y="671677"/>
                </a:lnTo>
                <a:lnTo>
                  <a:pt x="4244708" y="671677"/>
                </a:lnTo>
                <a:lnTo>
                  <a:pt x="4245826" y="671207"/>
                </a:lnTo>
                <a:lnTo>
                  <a:pt x="4247693" y="669353"/>
                </a:lnTo>
                <a:lnTo>
                  <a:pt x="4248150" y="668235"/>
                </a:lnTo>
                <a:lnTo>
                  <a:pt x="4248150" y="665594"/>
                </a:lnTo>
                <a:close/>
              </a:path>
              <a:path w="4471034" h="2658110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49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49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4471034" h="2658110">
                <a:moveTo>
                  <a:pt x="4295775" y="1989886"/>
                </a:moveTo>
                <a:lnTo>
                  <a:pt x="4295318" y="1988769"/>
                </a:lnTo>
                <a:lnTo>
                  <a:pt x="4293451" y="1986915"/>
                </a:lnTo>
                <a:lnTo>
                  <a:pt x="4292333" y="1986445"/>
                </a:lnTo>
                <a:lnTo>
                  <a:pt x="4289704" y="1986445"/>
                </a:lnTo>
                <a:lnTo>
                  <a:pt x="4288574" y="1986915"/>
                </a:lnTo>
                <a:lnTo>
                  <a:pt x="4286720" y="1988769"/>
                </a:lnTo>
                <a:lnTo>
                  <a:pt x="4286250" y="1989886"/>
                </a:lnTo>
                <a:lnTo>
                  <a:pt x="4286250" y="1992528"/>
                </a:lnTo>
                <a:lnTo>
                  <a:pt x="4286720" y="1993646"/>
                </a:lnTo>
                <a:lnTo>
                  <a:pt x="4288574" y="1995500"/>
                </a:lnTo>
                <a:lnTo>
                  <a:pt x="4289704" y="1995970"/>
                </a:lnTo>
                <a:lnTo>
                  <a:pt x="4292333" y="1995970"/>
                </a:lnTo>
                <a:lnTo>
                  <a:pt x="4293451" y="1995500"/>
                </a:lnTo>
                <a:lnTo>
                  <a:pt x="4295318" y="1993646"/>
                </a:lnTo>
                <a:lnTo>
                  <a:pt x="4295775" y="1992528"/>
                </a:lnTo>
                <a:lnTo>
                  <a:pt x="4295775" y="1989886"/>
                </a:lnTo>
                <a:close/>
              </a:path>
              <a:path w="4471034" h="2658110">
                <a:moveTo>
                  <a:pt x="4295775" y="1327746"/>
                </a:moveTo>
                <a:lnTo>
                  <a:pt x="4295318" y="1326629"/>
                </a:lnTo>
                <a:lnTo>
                  <a:pt x="4293451" y="1324762"/>
                </a:lnTo>
                <a:lnTo>
                  <a:pt x="4292333" y="1324292"/>
                </a:lnTo>
                <a:lnTo>
                  <a:pt x="4289704" y="1324292"/>
                </a:lnTo>
                <a:lnTo>
                  <a:pt x="4288574" y="1324762"/>
                </a:lnTo>
                <a:lnTo>
                  <a:pt x="4286720" y="1326629"/>
                </a:lnTo>
                <a:lnTo>
                  <a:pt x="4286250" y="1327746"/>
                </a:lnTo>
                <a:lnTo>
                  <a:pt x="4286250" y="1330375"/>
                </a:lnTo>
                <a:lnTo>
                  <a:pt x="4286720" y="1331493"/>
                </a:lnTo>
                <a:lnTo>
                  <a:pt x="4288574" y="1333360"/>
                </a:lnTo>
                <a:lnTo>
                  <a:pt x="4289704" y="1333817"/>
                </a:lnTo>
                <a:lnTo>
                  <a:pt x="4292333" y="1333817"/>
                </a:lnTo>
                <a:lnTo>
                  <a:pt x="4293451" y="1333360"/>
                </a:lnTo>
                <a:lnTo>
                  <a:pt x="4295318" y="1331493"/>
                </a:lnTo>
                <a:lnTo>
                  <a:pt x="4295775" y="1330375"/>
                </a:lnTo>
                <a:lnTo>
                  <a:pt x="4295775" y="1327746"/>
                </a:lnTo>
                <a:close/>
              </a:path>
              <a:path w="4471034" h="2658110">
                <a:moveTo>
                  <a:pt x="4295775" y="665594"/>
                </a:moveTo>
                <a:lnTo>
                  <a:pt x="4295318" y="664476"/>
                </a:lnTo>
                <a:lnTo>
                  <a:pt x="4293451" y="662622"/>
                </a:lnTo>
                <a:lnTo>
                  <a:pt x="4292333" y="662152"/>
                </a:lnTo>
                <a:lnTo>
                  <a:pt x="4289704" y="662152"/>
                </a:lnTo>
                <a:lnTo>
                  <a:pt x="4288574" y="662622"/>
                </a:lnTo>
                <a:lnTo>
                  <a:pt x="4286720" y="664476"/>
                </a:lnTo>
                <a:lnTo>
                  <a:pt x="4286250" y="665594"/>
                </a:lnTo>
                <a:lnTo>
                  <a:pt x="4286250" y="668235"/>
                </a:lnTo>
                <a:lnTo>
                  <a:pt x="4286720" y="669353"/>
                </a:lnTo>
                <a:lnTo>
                  <a:pt x="4288574" y="671207"/>
                </a:lnTo>
                <a:lnTo>
                  <a:pt x="4289704" y="671677"/>
                </a:lnTo>
                <a:lnTo>
                  <a:pt x="4292333" y="671677"/>
                </a:lnTo>
                <a:lnTo>
                  <a:pt x="4293451" y="671207"/>
                </a:lnTo>
                <a:lnTo>
                  <a:pt x="4295318" y="669353"/>
                </a:lnTo>
                <a:lnTo>
                  <a:pt x="4295775" y="668235"/>
                </a:lnTo>
                <a:lnTo>
                  <a:pt x="4295775" y="665594"/>
                </a:lnTo>
                <a:close/>
              </a:path>
              <a:path w="4471034" h="2658110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74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74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4471034" h="2658110">
                <a:moveTo>
                  <a:pt x="4343400" y="1989886"/>
                </a:moveTo>
                <a:lnTo>
                  <a:pt x="4342943" y="1988769"/>
                </a:lnTo>
                <a:lnTo>
                  <a:pt x="4341076" y="1986915"/>
                </a:lnTo>
                <a:lnTo>
                  <a:pt x="4339958" y="1986445"/>
                </a:lnTo>
                <a:lnTo>
                  <a:pt x="4337329" y="1986445"/>
                </a:lnTo>
                <a:lnTo>
                  <a:pt x="4336199" y="1986915"/>
                </a:lnTo>
                <a:lnTo>
                  <a:pt x="4334345" y="1988769"/>
                </a:lnTo>
                <a:lnTo>
                  <a:pt x="4333875" y="1989886"/>
                </a:lnTo>
                <a:lnTo>
                  <a:pt x="4333875" y="1992528"/>
                </a:lnTo>
                <a:lnTo>
                  <a:pt x="4334345" y="1993646"/>
                </a:lnTo>
                <a:lnTo>
                  <a:pt x="4336199" y="1995500"/>
                </a:lnTo>
                <a:lnTo>
                  <a:pt x="4337329" y="1995970"/>
                </a:lnTo>
                <a:lnTo>
                  <a:pt x="4339958" y="1995970"/>
                </a:lnTo>
                <a:lnTo>
                  <a:pt x="4341076" y="1995500"/>
                </a:lnTo>
                <a:lnTo>
                  <a:pt x="4342943" y="1993646"/>
                </a:lnTo>
                <a:lnTo>
                  <a:pt x="4343400" y="1992528"/>
                </a:lnTo>
                <a:lnTo>
                  <a:pt x="4343400" y="1989886"/>
                </a:lnTo>
                <a:close/>
              </a:path>
              <a:path w="4471034" h="2658110">
                <a:moveTo>
                  <a:pt x="4343400" y="1327746"/>
                </a:moveTo>
                <a:lnTo>
                  <a:pt x="4342943" y="1326629"/>
                </a:lnTo>
                <a:lnTo>
                  <a:pt x="4341076" y="1324762"/>
                </a:lnTo>
                <a:lnTo>
                  <a:pt x="4339958" y="1324292"/>
                </a:lnTo>
                <a:lnTo>
                  <a:pt x="4337329" y="1324292"/>
                </a:lnTo>
                <a:lnTo>
                  <a:pt x="4336199" y="1324762"/>
                </a:lnTo>
                <a:lnTo>
                  <a:pt x="4334345" y="1326629"/>
                </a:lnTo>
                <a:lnTo>
                  <a:pt x="4333875" y="1327746"/>
                </a:lnTo>
                <a:lnTo>
                  <a:pt x="4333875" y="1330375"/>
                </a:lnTo>
                <a:lnTo>
                  <a:pt x="4334345" y="1331493"/>
                </a:lnTo>
                <a:lnTo>
                  <a:pt x="4336199" y="1333360"/>
                </a:lnTo>
                <a:lnTo>
                  <a:pt x="4337329" y="1333817"/>
                </a:lnTo>
                <a:lnTo>
                  <a:pt x="4339958" y="1333817"/>
                </a:lnTo>
                <a:lnTo>
                  <a:pt x="4341076" y="1333360"/>
                </a:lnTo>
                <a:lnTo>
                  <a:pt x="4342943" y="1331493"/>
                </a:lnTo>
                <a:lnTo>
                  <a:pt x="4343400" y="1330375"/>
                </a:lnTo>
                <a:lnTo>
                  <a:pt x="4343400" y="1327746"/>
                </a:lnTo>
                <a:close/>
              </a:path>
              <a:path w="4471034" h="2658110">
                <a:moveTo>
                  <a:pt x="4343400" y="665594"/>
                </a:moveTo>
                <a:lnTo>
                  <a:pt x="4342943" y="664476"/>
                </a:lnTo>
                <a:lnTo>
                  <a:pt x="4341076" y="662622"/>
                </a:lnTo>
                <a:lnTo>
                  <a:pt x="4339958" y="662152"/>
                </a:lnTo>
                <a:lnTo>
                  <a:pt x="4337329" y="662152"/>
                </a:lnTo>
                <a:lnTo>
                  <a:pt x="4336199" y="662622"/>
                </a:lnTo>
                <a:lnTo>
                  <a:pt x="4334345" y="664476"/>
                </a:lnTo>
                <a:lnTo>
                  <a:pt x="4333875" y="665594"/>
                </a:lnTo>
                <a:lnTo>
                  <a:pt x="4333875" y="668235"/>
                </a:lnTo>
                <a:lnTo>
                  <a:pt x="4334345" y="669353"/>
                </a:lnTo>
                <a:lnTo>
                  <a:pt x="4336199" y="671207"/>
                </a:lnTo>
                <a:lnTo>
                  <a:pt x="4337329" y="671677"/>
                </a:lnTo>
                <a:lnTo>
                  <a:pt x="4339958" y="671677"/>
                </a:lnTo>
                <a:lnTo>
                  <a:pt x="4341076" y="671207"/>
                </a:lnTo>
                <a:lnTo>
                  <a:pt x="4342943" y="669353"/>
                </a:lnTo>
                <a:lnTo>
                  <a:pt x="4343400" y="668235"/>
                </a:lnTo>
                <a:lnTo>
                  <a:pt x="4343400" y="665594"/>
                </a:lnTo>
                <a:close/>
              </a:path>
              <a:path w="4471034" h="2658110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4471034" h="2658110">
                <a:moveTo>
                  <a:pt x="4391025" y="1989886"/>
                </a:moveTo>
                <a:lnTo>
                  <a:pt x="4390568" y="1988769"/>
                </a:lnTo>
                <a:lnTo>
                  <a:pt x="4388701" y="1986915"/>
                </a:lnTo>
                <a:lnTo>
                  <a:pt x="4387583" y="1986445"/>
                </a:lnTo>
                <a:lnTo>
                  <a:pt x="4384954" y="1986445"/>
                </a:lnTo>
                <a:lnTo>
                  <a:pt x="4383824" y="1986915"/>
                </a:lnTo>
                <a:lnTo>
                  <a:pt x="4381970" y="1988769"/>
                </a:lnTo>
                <a:lnTo>
                  <a:pt x="4381500" y="1989886"/>
                </a:lnTo>
                <a:lnTo>
                  <a:pt x="4381500" y="1992528"/>
                </a:lnTo>
                <a:lnTo>
                  <a:pt x="4381970" y="1993646"/>
                </a:lnTo>
                <a:lnTo>
                  <a:pt x="4383824" y="1995500"/>
                </a:lnTo>
                <a:lnTo>
                  <a:pt x="4384954" y="1995970"/>
                </a:lnTo>
                <a:lnTo>
                  <a:pt x="4387583" y="1995970"/>
                </a:lnTo>
                <a:lnTo>
                  <a:pt x="4388701" y="1995500"/>
                </a:lnTo>
                <a:lnTo>
                  <a:pt x="4390568" y="1993646"/>
                </a:lnTo>
                <a:lnTo>
                  <a:pt x="4391025" y="1992528"/>
                </a:lnTo>
                <a:lnTo>
                  <a:pt x="4391025" y="1989886"/>
                </a:lnTo>
                <a:close/>
              </a:path>
              <a:path w="4471034" h="2658110">
                <a:moveTo>
                  <a:pt x="4391025" y="1327746"/>
                </a:moveTo>
                <a:lnTo>
                  <a:pt x="4390568" y="1326629"/>
                </a:lnTo>
                <a:lnTo>
                  <a:pt x="4388701" y="1324762"/>
                </a:lnTo>
                <a:lnTo>
                  <a:pt x="4387583" y="1324292"/>
                </a:lnTo>
                <a:lnTo>
                  <a:pt x="4384954" y="1324292"/>
                </a:lnTo>
                <a:lnTo>
                  <a:pt x="4383824" y="1324762"/>
                </a:lnTo>
                <a:lnTo>
                  <a:pt x="4381970" y="1326629"/>
                </a:lnTo>
                <a:lnTo>
                  <a:pt x="4381500" y="1327746"/>
                </a:lnTo>
                <a:lnTo>
                  <a:pt x="4381500" y="1330375"/>
                </a:lnTo>
                <a:lnTo>
                  <a:pt x="4381970" y="1331493"/>
                </a:lnTo>
                <a:lnTo>
                  <a:pt x="4383824" y="1333360"/>
                </a:lnTo>
                <a:lnTo>
                  <a:pt x="4384954" y="1333817"/>
                </a:lnTo>
                <a:lnTo>
                  <a:pt x="4387583" y="1333817"/>
                </a:lnTo>
                <a:lnTo>
                  <a:pt x="4388701" y="1333360"/>
                </a:lnTo>
                <a:lnTo>
                  <a:pt x="4390568" y="1331493"/>
                </a:lnTo>
                <a:lnTo>
                  <a:pt x="4391025" y="1330375"/>
                </a:lnTo>
                <a:lnTo>
                  <a:pt x="4391025" y="1327746"/>
                </a:lnTo>
                <a:close/>
              </a:path>
              <a:path w="4471034" h="2658110">
                <a:moveTo>
                  <a:pt x="4391025" y="665594"/>
                </a:moveTo>
                <a:lnTo>
                  <a:pt x="4390568" y="664476"/>
                </a:lnTo>
                <a:lnTo>
                  <a:pt x="4388701" y="662622"/>
                </a:lnTo>
                <a:lnTo>
                  <a:pt x="4387583" y="662152"/>
                </a:lnTo>
                <a:lnTo>
                  <a:pt x="4384954" y="662152"/>
                </a:lnTo>
                <a:lnTo>
                  <a:pt x="4383824" y="662622"/>
                </a:lnTo>
                <a:lnTo>
                  <a:pt x="4381970" y="664476"/>
                </a:lnTo>
                <a:lnTo>
                  <a:pt x="4381500" y="665594"/>
                </a:lnTo>
                <a:lnTo>
                  <a:pt x="4381500" y="668235"/>
                </a:lnTo>
                <a:lnTo>
                  <a:pt x="4381970" y="669353"/>
                </a:lnTo>
                <a:lnTo>
                  <a:pt x="4383824" y="671207"/>
                </a:lnTo>
                <a:lnTo>
                  <a:pt x="4384954" y="671677"/>
                </a:lnTo>
                <a:lnTo>
                  <a:pt x="4387583" y="671677"/>
                </a:lnTo>
                <a:lnTo>
                  <a:pt x="4388701" y="671207"/>
                </a:lnTo>
                <a:lnTo>
                  <a:pt x="4390568" y="669353"/>
                </a:lnTo>
                <a:lnTo>
                  <a:pt x="4391025" y="668235"/>
                </a:lnTo>
                <a:lnTo>
                  <a:pt x="4391025" y="665594"/>
                </a:lnTo>
                <a:close/>
              </a:path>
              <a:path w="4471034" h="2658110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4471034" h="2658110">
                <a:moveTo>
                  <a:pt x="4423410" y="2652039"/>
                </a:moveTo>
                <a:lnTo>
                  <a:pt x="4422953" y="2650921"/>
                </a:lnTo>
                <a:lnTo>
                  <a:pt x="4421086" y="2649055"/>
                </a:lnTo>
                <a:lnTo>
                  <a:pt x="4419968" y="2648585"/>
                </a:lnTo>
                <a:lnTo>
                  <a:pt x="4417339" y="2648585"/>
                </a:lnTo>
                <a:lnTo>
                  <a:pt x="4416222" y="2649055"/>
                </a:lnTo>
                <a:lnTo>
                  <a:pt x="4414355" y="2650921"/>
                </a:lnTo>
                <a:lnTo>
                  <a:pt x="4413885" y="2652039"/>
                </a:lnTo>
                <a:lnTo>
                  <a:pt x="4413885" y="2654668"/>
                </a:lnTo>
                <a:lnTo>
                  <a:pt x="4414355" y="2655786"/>
                </a:lnTo>
                <a:lnTo>
                  <a:pt x="4416222" y="2657652"/>
                </a:lnTo>
                <a:lnTo>
                  <a:pt x="4417339" y="2658110"/>
                </a:lnTo>
                <a:lnTo>
                  <a:pt x="4419968" y="2658110"/>
                </a:lnTo>
                <a:lnTo>
                  <a:pt x="4421086" y="2657652"/>
                </a:lnTo>
                <a:lnTo>
                  <a:pt x="4422953" y="2655786"/>
                </a:lnTo>
                <a:lnTo>
                  <a:pt x="4423410" y="2654668"/>
                </a:lnTo>
                <a:lnTo>
                  <a:pt x="4423410" y="2652039"/>
                </a:lnTo>
                <a:close/>
              </a:path>
              <a:path w="4471034" h="2658110">
                <a:moveTo>
                  <a:pt x="4423410" y="1592605"/>
                </a:moveTo>
                <a:lnTo>
                  <a:pt x="4422953" y="1591487"/>
                </a:lnTo>
                <a:lnTo>
                  <a:pt x="4421086" y="1589620"/>
                </a:lnTo>
                <a:lnTo>
                  <a:pt x="4419968" y="1589151"/>
                </a:lnTo>
                <a:lnTo>
                  <a:pt x="4417339" y="1589151"/>
                </a:lnTo>
                <a:lnTo>
                  <a:pt x="4416222" y="1589620"/>
                </a:lnTo>
                <a:lnTo>
                  <a:pt x="4414355" y="1591487"/>
                </a:lnTo>
                <a:lnTo>
                  <a:pt x="4413885" y="1592605"/>
                </a:lnTo>
                <a:lnTo>
                  <a:pt x="4413885" y="1595234"/>
                </a:lnTo>
                <a:lnTo>
                  <a:pt x="4414355" y="1596351"/>
                </a:lnTo>
                <a:lnTo>
                  <a:pt x="4416222" y="1598218"/>
                </a:lnTo>
                <a:lnTo>
                  <a:pt x="4417339" y="1598676"/>
                </a:lnTo>
                <a:lnTo>
                  <a:pt x="4419968" y="1598676"/>
                </a:lnTo>
                <a:lnTo>
                  <a:pt x="4421086" y="1598218"/>
                </a:lnTo>
                <a:lnTo>
                  <a:pt x="4422953" y="1596351"/>
                </a:lnTo>
                <a:lnTo>
                  <a:pt x="4423410" y="1595234"/>
                </a:lnTo>
                <a:lnTo>
                  <a:pt x="4423410" y="1592605"/>
                </a:lnTo>
                <a:close/>
              </a:path>
              <a:path w="4471034" h="2658110">
                <a:moveTo>
                  <a:pt x="4423410" y="533171"/>
                </a:moveTo>
                <a:lnTo>
                  <a:pt x="4422953" y="532053"/>
                </a:lnTo>
                <a:lnTo>
                  <a:pt x="4421086" y="530186"/>
                </a:lnTo>
                <a:lnTo>
                  <a:pt x="4419968" y="529729"/>
                </a:lnTo>
                <a:lnTo>
                  <a:pt x="4417339" y="529729"/>
                </a:lnTo>
                <a:lnTo>
                  <a:pt x="4416222" y="530186"/>
                </a:lnTo>
                <a:lnTo>
                  <a:pt x="4414355" y="532053"/>
                </a:lnTo>
                <a:lnTo>
                  <a:pt x="4413885" y="533171"/>
                </a:lnTo>
                <a:lnTo>
                  <a:pt x="4413885" y="535800"/>
                </a:lnTo>
                <a:lnTo>
                  <a:pt x="4414355" y="536917"/>
                </a:lnTo>
                <a:lnTo>
                  <a:pt x="4416222" y="538784"/>
                </a:lnTo>
                <a:lnTo>
                  <a:pt x="4417339" y="539254"/>
                </a:lnTo>
                <a:lnTo>
                  <a:pt x="4419968" y="539254"/>
                </a:lnTo>
                <a:lnTo>
                  <a:pt x="4421086" y="538784"/>
                </a:lnTo>
                <a:lnTo>
                  <a:pt x="4422953" y="536917"/>
                </a:lnTo>
                <a:lnTo>
                  <a:pt x="4423410" y="535800"/>
                </a:lnTo>
                <a:lnTo>
                  <a:pt x="4423410" y="533171"/>
                </a:lnTo>
                <a:close/>
              </a:path>
              <a:path w="4471034" h="2658110">
                <a:moveTo>
                  <a:pt x="4438650" y="1989886"/>
                </a:moveTo>
                <a:lnTo>
                  <a:pt x="4438193" y="1988769"/>
                </a:lnTo>
                <a:lnTo>
                  <a:pt x="4436326" y="1986915"/>
                </a:lnTo>
                <a:lnTo>
                  <a:pt x="4435208" y="1986445"/>
                </a:lnTo>
                <a:lnTo>
                  <a:pt x="4432579" y="1986445"/>
                </a:lnTo>
                <a:lnTo>
                  <a:pt x="4431449" y="1986915"/>
                </a:lnTo>
                <a:lnTo>
                  <a:pt x="4429595" y="1988769"/>
                </a:lnTo>
                <a:lnTo>
                  <a:pt x="4429125" y="1989886"/>
                </a:lnTo>
                <a:lnTo>
                  <a:pt x="4429125" y="1992528"/>
                </a:lnTo>
                <a:lnTo>
                  <a:pt x="4429595" y="1993646"/>
                </a:lnTo>
                <a:lnTo>
                  <a:pt x="4431449" y="1995500"/>
                </a:lnTo>
                <a:lnTo>
                  <a:pt x="4432579" y="1995970"/>
                </a:lnTo>
                <a:lnTo>
                  <a:pt x="4435208" y="1995970"/>
                </a:lnTo>
                <a:lnTo>
                  <a:pt x="4436326" y="1995500"/>
                </a:lnTo>
                <a:lnTo>
                  <a:pt x="4438193" y="1993646"/>
                </a:lnTo>
                <a:lnTo>
                  <a:pt x="4438650" y="1992528"/>
                </a:lnTo>
                <a:lnTo>
                  <a:pt x="4438650" y="1989886"/>
                </a:lnTo>
                <a:close/>
              </a:path>
              <a:path w="4471034" h="2658110">
                <a:moveTo>
                  <a:pt x="4438650" y="1327746"/>
                </a:moveTo>
                <a:lnTo>
                  <a:pt x="4438193" y="1326629"/>
                </a:lnTo>
                <a:lnTo>
                  <a:pt x="4436326" y="1324762"/>
                </a:lnTo>
                <a:lnTo>
                  <a:pt x="4435208" y="1324292"/>
                </a:lnTo>
                <a:lnTo>
                  <a:pt x="4432579" y="1324292"/>
                </a:lnTo>
                <a:lnTo>
                  <a:pt x="4431449" y="1324762"/>
                </a:lnTo>
                <a:lnTo>
                  <a:pt x="4429595" y="1326629"/>
                </a:lnTo>
                <a:lnTo>
                  <a:pt x="4429125" y="1327746"/>
                </a:lnTo>
                <a:lnTo>
                  <a:pt x="4429125" y="1330375"/>
                </a:lnTo>
                <a:lnTo>
                  <a:pt x="4429595" y="1331493"/>
                </a:lnTo>
                <a:lnTo>
                  <a:pt x="4431449" y="1333360"/>
                </a:lnTo>
                <a:lnTo>
                  <a:pt x="4432579" y="1333817"/>
                </a:lnTo>
                <a:lnTo>
                  <a:pt x="4435208" y="1333817"/>
                </a:lnTo>
                <a:lnTo>
                  <a:pt x="4436326" y="1333360"/>
                </a:lnTo>
                <a:lnTo>
                  <a:pt x="4438193" y="1331493"/>
                </a:lnTo>
                <a:lnTo>
                  <a:pt x="4438650" y="1330375"/>
                </a:lnTo>
                <a:lnTo>
                  <a:pt x="4438650" y="1327746"/>
                </a:lnTo>
                <a:close/>
              </a:path>
              <a:path w="4471034" h="2658110">
                <a:moveTo>
                  <a:pt x="4438650" y="665594"/>
                </a:moveTo>
                <a:lnTo>
                  <a:pt x="4438193" y="664476"/>
                </a:lnTo>
                <a:lnTo>
                  <a:pt x="4436326" y="662622"/>
                </a:lnTo>
                <a:lnTo>
                  <a:pt x="4435208" y="662152"/>
                </a:lnTo>
                <a:lnTo>
                  <a:pt x="4432579" y="662152"/>
                </a:lnTo>
                <a:lnTo>
                  <a:pt x="4431449" y="662622"/>
                </a:lnTo>
                <a:lnTo>
                  <a:pt x="4429595" y="664476"/>
                </a:lnTo>
                <a:lnTo>
                  <a:pt x="4429125" y="665594"/>
                </a:lnTo>
                <a:lnTo>
                  <a:pt x="4429125" y="668235"/>
                </a:lnTo>
                <a:lnTo>
                  <a:pt x="4429595" y="669353"/>
                </a:lnTo>
                <a:lnTo>
                  <a:pt x="4431449" y="671207"/>
                </a:lnTo>
                <a:lnTo>
                  <a:pt x="4432579" y="671677"/>
                </a:lnTo>
                <a:lnTo>
                  <a:pt x="4435208" y="671677"/>
                </a:lnTo>
                <a:lnTo>
                  <a:pt x="4436326" y="671207"/>
                </a:lnTo>
                <a:lnTo>
                  <a:pt x="4438193" y="669353"/>
                </a:lnTo>
                <a:lnTo>
                  <a:pt x="4438650" y="668235"/>
                </a:lnTo>
                <a:lnTo>
                  <a:pt x="4438650" y="665594"/>
                </a:lnTo>
                <a:close/>
              </a:path>
              <a:path w="4471034" h="2658110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4471034" h="2658110">
                <a:moveTo>
                  <a:pt x="4471035" y="2652039"/>
                </a:moveTo>
                <a:lnTo>
                  <a:pt x="4470578" y="2650921"/>
                </a:lnTo>
                <a:lnTo>
                  <a:pt x="4468711" y="2649055"/>
                </a:lnTo>
                <a:lnTo>
                  <a:pt x="4467593" y="2648585"/>
                </a:lnTo>
                <a:lnTo>
                  <a:pt x="4464964" y="2648585"/>
                </a:lnTo>
                <a:lnTo>
                  <a:pt x="4463847" y="2649055"/>
                </a:lnTo>
                <a:lnTo>
                  <a:pt x="4461980" y="2650921"/>
                </a:lnTo>
                <a:lnTo>
                  <a:pt x="4461510" y="2652039"/>
                </a:lnTo>
                <a:lnTo>
                  <a:pt x="4461510" y="2654668"/>
                </a:lnTo>
                <a:lnTo>
                  <a:pt x="4461980" y="2655786"/>
                </a:lnTo>
                <a:lnTo>
                  <a:pt x="4463847" y="2657652"/>
                </a:lnTo>
                <a:lnTo>
                  <a:pt x="4464964" y="2658110"/>
                </a:lnTo>
                <a:lnTo>
                  <a:pt x="4467593" y="2658110"/>
                </a:lnTo>
                <a:lnTo>
                  <a:pt x="4468711" y="2657652"/>
                </a:lnTo>
                <a:lnTo>
                  <a:pt x="4470578" y="2655786"/>
                </a:lnTo>
                <a:lnTo>
                  <a:pt x="4471035" y="2654668"/>
                </a:lnTo>
                <a:lnTo>
                  <a:pt x="4471035" y="2652039"/>
                </a:lnTo>
                <a:close/>
              </a:path>
              <a:path w="4471034" h="2658110">
                <a:moveTo>
                  <a:pt x="4471035" y="1592605"/>
                </a:moveTo>
                <a:lnTo>
                  <a:pt x="4470578" y="1591487"/>
                </a:lnTo>
                <a:lnTo>
                  <a:pt x="4468711" y="1589620"/>
                </a:lnTo>
                <a:lnTo>
                  <a:pt x="4467593" y="1589151"/>
                </a:lnTo>
                <a:lnTo>
                  <a:pt x="4464964" y="1589151"/>
                </a:lnTo>
                <a:lnTo>
                  <a:pt x="4463847" y="1589620"/>
                </a:lnTo>
                <a:lnTo>
                  <a:pt x="4461980" y="1591487"/>
                </a:lnTo>
                <a:lnTo>
                  <a:pt x="4461510" y="1592605"/>
                </a:lnTo>
                <a:lnTo>
                  <a:pt x="4461510" y="1595234"/>
                </a:lnTo>
                <a:lnTo>
                  <a:pt x="4461980" y="1596351"/>
                </a:lnTo>
                <a:lnTo>
                  <a:pt x="4463847" y="1598218"/>
                </a:lnTo>
                <a:lnTo>
                  <a:pt x="4464964" y="1598676"/>
                </a:lnTo>
                <a:lnTo>
                  <a:pt x="4467593" y="1598676"/>
                </a:lnTo>
                <a:lnTo>
                  <a:pt x="4468711" y="1598218"/>
                </a:lnTo>
                <a:lnTo>
                  <a:pt x="4470578" y="1596351"/>
                </a:lnTo>
                <a:lnTo>
                  <a:pt x="4471035" y="1595234"/>
                </a:lnTo>
                <a:lnTo>
                  <a:pt x="4471035" y="1592605"/>
                </a:lnTo>
                <a:close/>
              </a:path>
              <a:path w="4471034" h="2658110">
                <a:moveTo>
                  <a:pt x="4471035" y="533171"/>
                </a:moveTo>
                <a:lnTo>
                  <a:pt x="4470578" y="532053"/>
                </a:lnTo>
                <a:lnTo>
                  <a:pt x="4468711" y="530186"/>
                </a:lnTo>
                <a:lnTo>
                  <a:pt x="4467593" y="529729"/>
                </a:lnTo>
                <a:lnTo>
                  <a:pt x="4464964" y="529729"/>
                </a:lnTo>
                <a:lnTo>
                  <a:pt x="4463847" y="530186"/>
                </a:lnTo>
                <a:lnTo>
                  <a:pt x="4461980" y="532053"/>
                </a:lnTo>
                <a:lnTo>
                  <a:pt x="4461510" y="533171"/>
                </a:lnTo>
                <a:lnTo>
                  <a:pt x="4461510" y="535800"/>
                </a:lnTo>
                <a:lnTo>
                  <a:pt x="4461980" y="536917"/>
                </a:lnTo>
                <a:lnTo>
                  <a:pt x="4463847" y="538784"/>
                </a:lnTo>
                <a:lnTo>
                  <a:pt x="4464964" y="539254"/>
                </a:lnTo>
                <a:lnTo>
                  <a:pt x="4467593" y="539254"/>
                </a:lnTo>
                <a:lnTo>
                  <a:pt x="4468711" y="538784"/>
                </a:lnTo>
                <a:lnTo>
                  <a:pt x="4470578" y="536917"/>
                </a:lnTo>
                <a:lnTo>
                  <a:pt x="4471035" y="535800"/>
                </a:lnTo>
                <a:lnTo>
                  <a:pt x="4471035" y="53317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10987" y="4863088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10987" y="4200941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0987" y="3538795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52604" y="552523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52604" y="4465800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952604" y="3406366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07549" y="3731741"/>
            <a:ext cx="177800" cy="1109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252423"/>
                </a:solidFill>
                <a:latin typeface="Tahoma"/>
                <a:cs typeface="Tahoma"/>
              </a:rPr>
              <a:t>EVs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adopted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205235" y="3646388"/>
            <a:ext cx="177800" cy="12807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aqi_value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70467" y="5658434"/>
            <a:ext cx="4323080" cy="1042669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Uttar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398145" marR="5080" indent="132080" algn="r">
              <a:lnSpc>
                <a:spcPct val="143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Karnataka Maharashtra</a:t>
            </a:r>
            <a:endParaRPr sz="900">
              <a:latin typeface="Segoe UI"/>
              <a:cs typeface="Segoe UI"/>
            </a:endParaRPr>
          </a:p>
          <a:p>
            <a:pPr marL="720725" marR="5080" indent="48260" algn="just">
              <a:lnSpc>
                <a:spcPct val="143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Delhi Kerala Bihar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Tamil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Nadu</a:t>
            </a:r>
            <a:endParaRPr sz="900">
              <a:latin typeface="Segoe UI"/>
              <a:cs typeface="Segoe UI"/>
            </a:endParaRPr>
          </a:p>
          <a:p>
            <a:pPr marL="701675" marR="5080" indent="-38735" algn="r">
              <a:lnSpc>
                <a:spcPct val="143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Gujarat Assam</a:t>
            </a:r>
            <a:endParaRPr sz="900">
              <a:latin typeface="Segoe UI"/>
              <a:cs typeface="Segoe UI"/>
            </a:endParaRPr>
          </a:p>
          <a:p>
            <a:pPr marL="189230" marR="5080" indent="37465" algn="r">
              <a:lnSpc>
                <a:spcPct val="1439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Andhra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Madhya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614045" marR="5080" indent="-71755" algn="r">
              <a:lnSpc>
                <a:spcPct val="143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Rajasthan Haryana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Chhattisgarh</a:t>
            </a:r>
            <a:endParaRPr sz="900">
              <a:latin typeface="Segoe UI"/>
              <a:cs typeface="Segoe UI"/>
            </a:endParaRPr>
          </a:p>
          <a:p>
            <a:pPr marL="405765" marR="5080" indent="271145" algn="r">
              <a:lnSpc>
                <a:spcPct val="143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Odisha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West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Bengal Jharkhand</a:t>
            </a:r>
            <a:endParaRPr sz="900">
              <a:latin typeface="Segoe UI"/>
              <a:cs typeface="Segoe UI"/>
            </a:endParaRPr>
          </a:p>
          <a:p>
            <a:pPr marL="12700" marR="5080" indent="669925" algn="r">
              <a:lnSpc>
                <a:spcPct val="143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Punjab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Jammu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Kashmir</a:t>
            </a:r>
            <a:endParaRPr sz="900">
              <a:latin typeface="Segoe UI"/>
              <a:cs typeface="Segoe UI"/>
            </a:endParaRPr>
          </a:p>
          <a:p>
            <a:pPr marL="405765" marR="5080" indent="419734" algn="just">
              <a:lnSpc>
                <a:spcPct val="1439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Goa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Uttarakhand Chandigarh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25309" y="2697987"/>
            <a:ext cx="4944745" cy="4344670"/>
            <a:chOff x="6925309" y="2697987"/>
            <a:chExt cx="4944745" cy="4344670"/>
          </a:xfrm>
        </p:grpSpPr>
        <p:sp>
          <p:nvSpPr>
            <p:cNvPr id="40" name="object 40"/>
            <p:cNvSpPr/>
            <p:nvPr/>
          </p:nvSpPr>
          <p:spPr>
            <a:xfrm>
              <a:off x="7487501" y="3029559"/>
              <a:ext cx="4298315" cy="2581910"/>
            </a:xfrm>
            <a:custGeom>
              <a:avLst/>
              <a:gdLst/>
              <a:ahLst/>
              <a:cxnLst/>
              <a:rect l="l" t="t" r="r" b="b"/>
              <a:pathLst>
                <a:path w="4298315" h="2581910">
                  <a:moveTo>
                    <a:pt x="152400" y="0"/>
                  </a:moveTo>
                  <a:lnTo>
                    <a:pt x="0" y="0"/>
                  </a:lnTo>
                  <a:lnTo>
                    <a:pt x="0" y="2581300"/>
                  </a:lnTo>
                  <a:lnTo>
                    <a:pt x="152400" y="2581300"/>
                  </a:lnTo>
                  <a:lnTo>
                    <a:pt x="152400" y="0"/>
                  </a:lnTo>
                  <a:close/>
                </a:path>
                <a:path w="4298315" h="2581910">
                  <a:moveTo>
                    <a:pt x="349808" y="216319"/>
                  </a:moveTo>
                  <a:lnTo>
                    <a:pt x="197408" y="216319"/>
                  </a:lnTo>
                  <a:lnTo>
                    <a:pt x="197408" y="2581300"/>
                  </a:lnTo>
                  <a:lnTo>
                    <a:pt x="349808" y="2581300"/>
                  </a:lnTo>
                  <a:lnTo>
                    <a:pt x="349808" y="216319"/>
                  </a:lnTo>
                  <a:close/>
                </a:path>
                <a:path w="4298315" h="2581910">
                  <a:moveTo>
                    <a:pt x="547230" y="1207020"/>
                  </a:moveTo>
                  <a:lnTo>
                    <a:pt x="394830" y="1207020"/>
                  </a:lnTo>
                  <a:lnTo>
                    <a:pt x="394830" y="2581300"/>
                  </a:lnTo>
                  <a:lnTo>
                    <a:pt x="547230" y="2581300"/>
                  </a:lnTo>
                  <a:lnTo>
                    <a:pt x="547230" y="1207020"/>
                  </a:lnTo>
                  <a:close/>
                </a:path>
                <a:path w="4298315" h="2581910">
                  <a:moveTo>
                    <a:pt x="744639" y="1221917"/>
                  </a:moveTo>
                  <a:lnTo>
                    <a:pt x="592239" y="1221917"/>
                  </a:lnTo>
                  <a:lnTo>
                    <a:pt x="592239" y="2581300"/>
                  </a:lnTo>
                  <a:lnTo>
                    <a:pt x="744639" y="2581300"/>
                  </a:lnTo>
                  <a:lnTo>
                    <a:pt x="744639" y="1221917"/>
                  </a:lnTo>
                  <a:close/>
                </a:path>
                <a:path w="4298315" h="2581910">
                  <a:moveTo>
                    <a:pt x="942047" y="1415592"/>
                  </a:moveTo>
                  <a:lnTo>
                    <a:pt x="789647" y="1415592"/>
                  </a:lnTo>
                  <a:lnTo>
                    <a:pt x="789647" y="2581300"/>
                  </a:lnTo>
                  <a:lnTo>
                    <a:pt x="942047" y="2581300"/>
                  </a:lnTo>
                  <a:lnTo>
                    <a:pt x="942047" y="1415592"/>
                  </a:lnTo>
                  <a:close/>
                </a:path>
                <a:path w="4298315" h="2581910">
                  <a:moveTo>
                    <a:pt x="1139456" y="1439037"/>
                  </a:moveTo>
                  <a:lnTo>
                    <a:pt x="987056" y="1439037"/>
                  </a:lnTo>
                  <a:lnTo>
                    <a:pt x="987056" y="2581300"/>
                  </a:lnTo>
                  <a:lnTo>
                    <a:pt x="1139456" y="2581300"/>
                  </a:lnTo>
                  <a:lnTo>
                    <a:pt x="1139456" y="1439037"/>
                  </a:lnTo>
                  <a:close/>
                </a:path>
                <a:path w="4298315" h="2581910">
                  <a:moveTo>
                    <a:pt x="1336878" y="1718602"/>
                  </a:moveTo>
                  <a:lnTo>
                    <a:pt x="1184478" y="1718602"/>
                  </a:lnTo>
                  <a:lnTo>
                    <a:pt x="1184478" y="2581300"/>
                  </a:lnTo>
                  <a:lnTo>
                    <a:pt x="1336878" y="2581300"/>
                  </a:lnTo>
                  <a:lnTo>
                    <a:pt x="1336878" y="1718602"/>
                  </a:lnTo>
                  <a:close/>
                </a:path>
                <a:path w="4298315" h="2581910">
                  <a:moveTo>
                    <a:pt x="1534287" y="1726412"/>
                  </a:moveTo>
                  <a:lnTo>
                    <a:pt x="1381887" y="1726412"/>
                  </a:lnTo>
                  <a:lnTo>
                    <a:pt x="1381887" y="2581300"/>
                  </a:lnTo>
                  <a:lnTo>
                    <a:pt x="1534287" y="2581300"/>
                  </a:lnTo>
                  <a:lnTo>
                    <a:pt x="1534287" y="1726412"/>
                  </a:lnTo>
                  <a:close/>
                </a:path>
                <a:path w="4298315" h="2581910">
                  <a:moveTo>
                    <a:pt x="1731695" y="1793951"/>
                  </a:moveTo>
                  <a:lnTo>
                    <a:pt x="1579295" y="1793951"/>
                  </a:lnTo>
                  <a:lnTo>
                    <a:pt x="1579295" y="2581300"/>
                  </a:lnTo>
                  <a:lnTo>
                    <a:pt x="1731695" y="2581300"/>
                  </a:lnTo>
                  <a:lnTo>
                    <a:pt x="1731695" y="1793951"/>
                  </a:lnTo>
                  <a:close/>
                </a:path>
                <a:path w="4298315" h="2581910">
                  <a:moveTo>
                    <a:pt x="1929104" y="1913661"/>
                  </a:moveTo>
                  <a:lnTo>
                    <a:pt x="1776704" y="1913661"/>
                  </a:lnTo>
                  <a:lnTo>
                    <a:pt x="1776704" y="2581300"/>
                  </a:lnTo>
                  <a:lnTo>
                    <a:pt x="1929104" y="2581300"/>
                  </a:lnTo>
                  <a:lnTo>
                    <a:pt x="1929104" y="1913661"/>
                  </a:lnTo>
                  <a:close/>
                </a:path>
                <a:path w="4298315" h="2581910">
                  <a:moveTo>
                    <a:pt x="2126526" y="2002726"/>
                  </a:moveTo>
                  <a:lnTo>
                    <a:pt x="1974126" y="2002726"/>
                  </a:lnTo>
                  <a:lnTo>
                    <a:pt x="1974126" y="2581300"/>
                  </a:lnTo>
                  <a:lnTo>
                    <a:pt x="2126526" y="2581300"/>
                  </a:lnTo>
                  <a:lnTo>
                    <a:pt x="2126526" y="2002726"/>
                  </a:lnTo>
                  <a:close/>
                </a:path>
                <a:path w="4298315" h="2581910">
                  <a:moveTo>
                    <a:pt x="2323935" y="2046160"/>
                  </a:moveTo>
                  <a:lnTo>
                    <a:pt x="2171535" y="2046160"/>
                  </a:lnTo>
                  <a:lnTo>
                    <a:pt x="2171535" y="2581300"/>
                  </a:lnTo>
                  <a:lnTo>
                    <a:pt x="2323935" y="2581300"/>
                  </a:lnTo>
                  <a:lnTo>
                    <a:pt x="2323935" y="2046160"/>
                  </a:lnTo>
                  <a:close/>
                </a:path>
                <a:path w="4298315" h="2581910">
                  <a:moveTo>
                    <a:pt x="2521343" y="2069134"/>
                  </a:moveTo>
                  <a:lnTo>
                    <a:pt x="2368943" y="2069134"/>
                  </a:lnTo>
                  <a:lnTo>
                    <a:pt x="2368943" y="2581300"/>
                  </a:lnTo>
                  <a:lnTo>
                    <a:pt x="2521343" y="2581300"/>
                  </a:lnTo>
                  <a:lnTo>
                    <a:pt x="2521343" y="2069134"/>
                  </a:lnTo>
                  <a:close/>
                </a:path>
                <a:path w="4298315" h="2581910">
                  <a:moveTo>
                    <a:pt x="2718752" y="2077212"/>
                  </a:moveTo>
                  <a:lnTo>
                    <a:pt x="2566352" y="2077212"/>
                  </a:lnTo>
                  <a:lnTo>
                    <a:pt x="2566352" y="2581300"/>
                  </a:lnTo>
                  <a:lnTo>
                    <a:pt x="2718752" y="2581300"/>
                  </a:lnTo>
                  <a:lnTo>
                    <a:pt x="2718752" y="2077212"/>
                  </a:lnTo>
                  <a:close/>
                </a:path>
                <a:path w="4298315" h="2581910">
                  <a:moveTo>
                    <a:pt x="2916174" y="2187194"/>
                  </a:moveTo>
                  <a:lnTo>
                    <a:pt x="2763774" y="2187194"/>
                  </a:lnTo>
                  <a:lnTo>
                    <a:pt x="2763774" y="2581300"/>
                  </a:lnTo>
                  <a:lnTo>
                    <a:pt x="2916174" y="2581300"/>
                  </a:lnTo>
                  <a:lnTo>
                    <a:pt x="2916174" y="2187194"/>
                  </a:lnTo>
                  <a:close/>
                </a:path>
                <a:path w="4298315" h="2581910">
                  <a:moveTo>
                    <a:pt x="3113582" y="2244471"/>
                  </a:moveTo>
                  <a:lnTo>
                    <a:pt x="2961182" y="2244471"/>
                  </a:lnTo>
                  <a:lnTo>
                    <a:pt x="2961182" y="2581300"/>
                  </a:lnTo>
                  <a:lnTo>
                    <a:pt x="3113582" y="2581300"/>
                  </a:lnTo>
                  <a:lnTo>
                    <a:pt x="3113582" y="2244471"/>
                  </a:lnTo>
                  <a:close/>
                </a:path>
                <a:path w="4298315" h="2581910">
                  <a:moveTo>
                    <a:pt x="3310991" y="2273998"/>
                  </a:moveTo>
                  <a:lnTo>
                    <a:pt x="3158591" y="2273998"/>
                  </a:lnTo>
                  <a:lnTo>
                    <a:pt x="3158591" y="2581300"/>
                  </a:lnTo>
                  <a:lnTo>
                    <a:pt x="3310991" y="2581300"/>
                  </a:lnTo>
                  <a:lnTo>
                    <a:pt x="3310991" y="2273998"/>
                  </a:lnTo>
                  <a:close/>
                </a:path>
                <a:path w="4298315" h="2581910">
                  <a:moveTo>
                    <a:pt x="3508400" y="2326576"/>
                  </a:moveTo>
                  <a:lnTo>
                    <a:pt x="3356000" y="2326576"/>
                  </a:lnTo>
                  <a:lnTo>
                    <a:pt x="3356000" y="2581300"/>
                  </a:lnTo>
                  <a:lnTo>
                    <a:pt x="3508400" y="2581300"/>
                  </a:lnTo>
                  <a:lnTo>
                    <a:pt x="3508400" y="2326576"/>
                  </a:lnTo>
                  <a:close/>
                </a:path>
                <a:path w="4298315" h="2581910">
                  <a:moveTo>
                    <a:pt x="3705822" y="2459405"/>
                  </a:moveTo>
                  <a:lnTo>
                    <a:pt x="3553422" y="2459405"/>
                  </a:lnTo>
                  <a:lnTo>
                    <a:pt x="3553422" y="2581300"/>
                  </a:lnTo>
                  <a:lnTo>
                    <a:pt x="3705822" y="2581300"/>
                  </a:lnTo>
                  <a:lnTo>
                    <a:pt x="3705822" y="2459405"/>
                  </a:lnTo>
                  <a:close/>
                </a:path>
                <a:path w="4298315" h="2581910">
                  <a:moveTo>
                    <a:pt x="3903230" y="2467025"/>
                  </a:moveTo>
                  <a:lnTo>
                    <a:pt x="3750830" y="2467025"/>
                  </a:lnTo>
                  <a:lnTo>
                    <a:pt x="3750830" y="2581300"/>
                  </a:lnTo>
                  <a:lnTo>
                    <a:pt x="3903230" y="2581300"/>
                  </a:lnTo>
                  <a:lnTo>
                    <a:pt x="3903230" y="2467025"/>
                  </a:lnTo>
                  <a:close/>
                </a:path>
                <a:path w="4298315" h="2581910">
                  <a:moveTo>
                    <a:pt x="4100639" y="2482380"/>
                  </a:moveTo>
                  <a:lnTo>
                    <a:pt x="3948239" y="2482380"/>
                  </a:lnTo>
                  <a:lnTo>
                    <a:pt x="3948239" y="2581300"/>
                  </a:lnTo>
                  <a:lnTo>
                    <a:pt x="4100639" y="2581300"/>
                  </a:lnTo>
                  <a:lnTo>
                    <a:pt x="4100639" y="2482380"/>
                  </a:lnTo>
                  <a:close/>
                </a:path>
                <a:path w="4298315" h="2581910">
                  <a:moveTo>
                    <a:pt x="4298048" y="2513901"/>
                  </a:moveTo>
                  <a:lnTo>
                    <a:pt x="4145648" y="2513901"/>
                  </a:lnTo>
                  <a:lnTo>
                    <a:pt x="4145648" y="2581300"/>
                  </a:lnTo>
                  <a:lnTo>
                    <a:pt x="4298048" y="2581300"/>
                  </a:lnTo>
                  <a:lnTo>
                    <a:pt x="4298048" y="2513901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66474" y="3424009"/>
              <a:ext cx="4145915" cy="1523365"/>
            </a:xfrm>
            <a:custGeom>
              <a:avLst/>
              <a:gdLst/>
              <a:ahLst/>
              <a:cxnLst/>
              <a:rect l="l" t="t" r="r" b="b"/>
              <a:pathLst>
                <a:path w="4145915" h="1523364">
                  <a:moveTo>
                    <a:pt x="0" y="847471"/>
                  </a:moveTo>
                  <a:lnTo>
                    <a:pt x="197411" y="1522873"/>
                  </a:lnTo>
                  <a:lnTo>
                    <a:pt x="394823" y="1088854"/>
                  </a:lnTo>
                  <a:lnTo>
                    <a:pt x="592235" y="0"/>
                  </a:lnTo>
                  <a:lnTo>
                    <a:pt x="789647" y="1465692"/>
                  </a:lnTo>
                  <a:lnTo>
                    <a:pt x="987059" y="521864"/>
                  </a:lnTo>
                  <a:lnTo>
                    <a:pt x="1184471" y="1469003"/>
                  </a:lnTo>
                  <a:lnTo>
                    <a:pt x="1381883" y="1014753"/>
                  </a:lnTo>
                  <a:lnTo>
                    <a:pt x="1579295" y="977851"/>
                  </a:lnTo>
                  <a:lnTo>
                    <a:pt x="1776707" y="1365707"/>
                  </a:lnTo>
                  <a:lnTo>
                    <a:pt x="1974119" y="1035071"/>
                  </a:lnTo>
                  <a:lnTo>
                    <a:pt x="2171531" y="830910"/>
                  </a:lnTo>
                  <a:lnTo>
                    <a:pt x="2368943" y="694608"/>
                  </a:lnTo>
                  <a:lnTo>
                    <a:pt x="2566355" y="1350042"/>
                  </a:lnTo>
                  <a:lnTo>
                    <a:pt x="2763766" y="863832"/>
                  </a:lnTo>
                  <a:lnTo>
                    <a:pt x="2961178" y="977052"/>
                  </a:lnTo>
                  <a:lnTo>
                    <a:pt x="3158590" y="439416"/>
                  </a:lnTo>
                  <a:lnTo>
                    <a:pt x="3356002" y="938262"/>
                  </a:lnTo>
                  <a:lnTo>
                    <a:pt x="3553414" y="1450592"/>
                  </a:lnTo>
                </a:path>
                <a:path w="4145915" h="1523364">
                  <a:moveTo>
                    <a:pt x="3948238" y="1255620"/>
                  </a:moveTo>
                  <a:lnTo>
                    <a:pt x="4145650" y="687097"/>
                  </a:lnTo>
                </a:path>
              </a:pathLst>
            </a:custGeom>
            <a:ln w="2857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08544" y="6961505"/>
              <a:ext cx="4461510" cy="76200"/>
            </a:xfrm>
            <a:custGeom>
              <a:avLst/>
              <a:gdLst/>
              <a:ahLst/>
              <a:cxnLst/>
              <a:rect l="l" t="t" r="r" b="b"/>
              <a:pathLst>
                <a:path w="4461509" h="76200">
                  <a:moveTo>
                    <a:pt x="4428461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428461" y="0"/>
                  </a:lnTo>
                  <a:lnTo>
                    <a:pt x="4460542" y="28187"/>
                  </a:lnTo>
                  <a:lnTo>
                    <a:pt x="4461509" y="33047"/>
                  </a:lnTo>
                  <a:lnTo>
                    <a:pt x="4461509" y="43152"/>
                  </a:lnTo>
                  <a:lnTo>
                    <a:pt x="4433321" y="75233"/>
                  </a:lnTo>
                  <a:lnTo>
                    <a:pt x="4428461" y="76199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08544" y="6961505"/>
              <a:ext cx="2799715" cy="76200"/>
            </a:xfrm>
            <a:custGeom>
              <a:avLst/>
              <a:gdLst/>
              <a:ahLst/>
              <a:cxnLst/>
              <a:rect l="l" t="t" r="r" b="b"/>
              <a:pathLst>
                <a:path w="2799715" h="76200">
                  <a:moveTo>
                    <a:pt x="2766581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2766581" y="0"/>
                  </a:lnTo>
                  <a:lnTo>
                    <a:pt x="2798662" y="28187"/>
                  </a:lnTo>
                  <a:lnTo>
                    <a:pt x="2799628" y="33047"/>
                  </a:lnTo>
                  <a:lnTo>
                    <a:pt x="2799628" y="43152"/>
                  </a:lnTo>
                  <a:lnTo>
                    <a:pt x="2771441" y="75233"/>
                  </a:lnTo>
                  <a:lnTo>
                    <a:pt x="2766581" y="76199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08544" y="6961505"/>
              <a:ext cx="2799715" cy="76200"/>
            </a:xfrm>
            <a:custGeom>
              <a:avLst/>
              <a:gdLst/>
              <a:ahLst/>
              <a:cxnLst/>
              <a:rect l="l" t="t" r="r" b="b"/>
              <a:pathLst>
                <a:path w="2799715" h="76200">
                  <a:moveTo>
                    <a:pt x="38099" y="0"/>
                  </a:moveTo>
                  <a:lnTo>
                    <a:pt x="2761529" y="0"/>
                  </a:lnTo>
                  <a:lnTo>
                    <a:pt x="2766581" y="0"/>
                  </a:lnTo>
                  <a:lnTo>
                    <a:pt x="2771441" y="966"/>
                  </a:lnTo>
                  <a:lnTo>
                    <a:pt x="2776109" y="2900"/>
                  </a:lnTo>
                  <a:lnTo>
                    <a:pt x="2780776" y="4833"/>
                  </a:lnTo>
                  <a:lnTo>
                    <a:pt x="2784896" y="7586"/>
                  </a:lnTo>
                  <a:lnTo>
                    <a:pt x="2788469" y="11159"/>
                  </a:lnTo>
                  <a:lnTo>
                    <a:pt x="2792042" y="14731"/>
                  </a:lnTo>
                  <a:lnTo>
                    <a:pt x="2794795" y="18851"/>
                  </a:lnTo>
                  <a:lnTo>
                    <a:pt x="2796728" y="23519"/>
                  </a:lnTo>
                  <a:lnTo>
                    <a:pt x="2798662" y="28187"/>
                  </a:lnTo>
                  <a:lnTo>
                    <a:pt x="2799628" y="33047"/>
                  </a:lnTo>
                  <a:lnTo>
                    <a:pt x="2799629" y="38099"/>
                  </a:lnTo>
                  <a:lnTo>
                    <a:pt x="2799628" y="43152"/>
                  </a:lnTo>
                  <a:lnTo>
                    <a:pt x="2776109" y="73299"/>
                  </a:lnTo>
                  <a:lnTo>
                    <a:pt x="2771441" y="75233"/>
                  </a:lnTo>
                  <a:lnTo>
                    <a:pt x="2766581" y="76199"/>
                  </a:lnTo>
                  <a:lnTo>
                    <a:pt x="2761529" y="76199"/>
                  </a:lnTo>
                  <a:lnTo>
                    <a:pt x="38099" y="76199"/>
                  </a:lnTo>
                  <a:lnTo>
                    <a:pt x="33047" y="76199"/>
                  </a:lnTo>
                  <a:lnTo>
                    <a:pt x="28187" y="75233"/>
                  </a:lnTo>
                  <a:lnTo>
                    <a:pt x="23519" y="73299"/>
                  </a:lnTo>
                  <a:lnTo>
                    <a:pt x="18851" y="71366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5309" y="2697987"/>
              <a:ext cx="95249" cy="952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6884" y="2697987"/>
              <a:ext cx="95249" cy="9524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867525" y="2253333"/>
            <a:ext cx="5543550" cy="786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5"/>
              </a:spcBef>
            </a:pPr>
            <a:r>
              <a:rPr sz="1500" spc="-150" dirty="0">
                <a:solidFill>
                  <a:srgbClr val="252423"/>
                </a:solidFill>
                <a:latin typeface="Tahoma"/>
                <a:cs typeface="Tahoma"/>
              </a:rPr>
              <a:t>Top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252423"/>
                </a:solidFill>
                <a:latin typeface="Tahoma"/>
                <a:cs typeface="Tahoma"/>
              </a:rPr>
              <a:t>5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252423"/>
                </a:solidFill>
                <a:latin typeface="Tahoma"/>
                <a:cs typeface="Tahoma"/>
              </a:rPr>
              <a:t>states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252423"/>
                </a:solidFill>
                <a:latin typeface="Tahoma"/>
                <a:cs typeface="Tahoma"/>
              </a:rPr>
              <a:t>with</a:t>
            </a:r>
            <a:r>
              <a:rPr sz="15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252423"/>
                </a:solidFill>
                <a:latin typeface="Tahoma"/>
                <a:cs typeface="Tahoma"/>
              </a:rPr>
              <a:t>high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75" dirty="0">
                <a:solidFill>
                  <a:srgbClr val="252423"/>
                </a:solidFill>
                <a:latin typeface="Tahoma"/>
                <a:cs typeface="Tahoma"/>
              </a:rPr>
              <a:t>EV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252423"/>
                </a:solidFill>
                <a:latin typeface="Tahoma"/>
                <a:cs typeface="Tahoma"/>
              </a:rPr>
              <a:t>adoption</a:t>
            </a:r>
            <a:r>
              <a:rPr sz="15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252423"/>
                </a:solidFill>
                <a:latin typeface="Tahoma"/>
                <a:cs typeface="Tahoma"/>
              </a:rPr>
              <a:t>bar</a:t>
            </a:r>
            <a:r>
              <a:rPr sz="15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252423"/>
                </a:solidFill>
                <a:latin typeface="Tahoma"/>
                <a:cs typeface="Tahoma"/>
              </a:rPr>
              <a:t>chart</a:t>
            </a:r>
            <a:endParaRPr sz="150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  <a:spcBef>
                <a:spcPts val="1325"/>
              </a:spcBef>
              <a:tabLst>
                <a:tab pos="1347470" algn="l"/>
              </a:tabLst>
            </a:pP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0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EVs</a:t>
            </a:r>
            <a:r>
              <a:rPr sz="10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adopted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Average</a:t>
            </a:r>
            <a:r>
              <a:rPr sz="10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aqi_value</a:t>
            </a:r>
            <a:endParaRPr sz="1000">
              <a:latin typeface="Segoe UI"/>
              <a:cs typeface="Segoe UI"/>
            </a:endParaRPr>
          </a:p>
          <a:p>
            <a:pPr marL="255904">
              <a:lnSpc>
                <a:spcPct val="100000"/>
              </a:lnSpc>
              <a:spcBef>
                <a:spcPts val="57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28600" y="238188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7.</a:t>
            </a:r>
            <a:r>
              <a:rPr sz="2000" spc="-20" dirty="0"/>
              <a:t> </a:t>
            </a:r>
            <a:r>
              <a:rPr sz="2000" dirty="0"/>
              <a:t>List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15" dirty="0"/>
              <a:t> </a:t>
            </a:r>
            <a:r>
              <a:rPr sz="2000" dirty="0"/>
              <a:t>top</a:t>
            </a:r>
            <a:r>
              <a:rPr sz="2000" spc="-15" dirty="0"/>
              <a:t> </a:t>
            </a:r>
            <a:r>
              <a:rPr sz="2000" dirty="0"/>
              <a:t>5</a:t>
            </a:r>
            <a:r>
              <a:rPr sz="2000" spc="-15" dirty="0"/>
              <a:t> </a:t>
            </a:r>
            <a:r>
              <a:rPr sz="2000" dirty="0"/>
              <a:t>states</a:t>
            </a:r>
            <a:r>
              <a:rPr sz="2000" spc="-15" dirty="0"/>
              <a:t> </a:t>
            </a:r>
            <a:r>
              <a:rPr sz="2000" dirty="0"/>
              <a:t>with</a:t>
            </a:r>
            <a:r>
              <a:rPr sz="2000" spc="-15" dirty="0"/>
              <a:t> </a:t>
            </a:r>
            <a:r>
              <a:rPr sz="2000" dirty="0"/>
              <a:t>high</a:t>
            </a:r>
            <a:r>
              <a:rPr sz="2000" spc="-15" dirty="0"/>
              <a:t> </a:t>
            </a:r>
            <a:r>
              <a:rPr sz="2000" dirty="0"/>
              <a:t>EV</a:t>
            </a:r>
            <a:r>
              <a:rPr sz="2000" spc="-50" dirty="0"/>
              <a:t> </a:t>
            </a:r>
            <a:r>
              <a:rPr sz="2000" dirty="0"/>
              <a:t>adoption</a:t>
            </a:r>
            <a:r>
              <a:rPr sz="2000" spc="-15" dirty="0"/>
              <a:t> </a:t>
            </a:r>
            <a:r>
              <a:rPr sz="2000" dirty="0"/>
              <a:t>and</a:t>
            </a:r>
            <a:r>
              <a:rPr sz="2000" spc="-20" dirty="0"/>
              <a:t> </a:t>
            </a:r>
            <a:r>
              <a:rPr sz="2000" dirty="0"/>
              <a:t>analyze</a:t>
            </a:r>
            <a:r>
              <a:rPr sz="2000" spc="-15" dirty="0"/>
              <a:t> </a:t>
            </a:r>
            <a:r>
              <a:rPr sz="2000" dirty="0"/>
              <a:t>if</a:t>
            </a:r>
            <a:r>
              <a:rPr sz="2000" spc="-15" dirty="0"/>
              <a:t> </a:t>
            </a:r>
            <a:r>
              <a:rPr sz="2000" dirty="0"/>
              <a:t>their</a:t>
            </a:r>
            <a:r>
              <a:rPr sz="2000" spc="-50" dirty="0"/>
              <a:t> </a:t>
            </a:r>
            <a:r>
              <a:rPr sz="2000" dirty="0"/>
              <a:t>average</a:t>
            </a:r>
            <a:r>
              <a:rPr sz="2000" spc="-120" dirty="0"/>
              <a:t> </a:t>
            </a:r>
            <a:r>
              <a:rPr sz="2000" dirty="0"/>
              <a:t>AQI</a:t>
            </a:r>
            <a:r>
              <a:rPr sz="2000" spc="-20" dirty="0"/>
              <a:t> </a:t>
            </a:r>
            <a:r>
              <a:rPr sz="2000" spc="-25" dirty="0"/>
              <a:t>is</a:t>
            </a:r>
            <a:endParaRPr sz="2000"/>
          </a:p>
        </p:txBody>
      </p:sp>
      <p:sp>
        <p:nvSpPr>
          <p:cNvPr id="49" name="object 49"/>
          <p:cNvSpPr txBox="1"/>
          <p:nvPr/>
        </p:nvSpPr>
        <p:spPr>
          <a:xfrm>
            <a:off x="228600" y="533463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significantly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better</a:t>
            </a:r>
            <a:r>
              <a:rPr sz="2000" b="1" spc="-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compared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states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with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lower</a:t>
            </a:r>
            <a:r>
              <a:rPr sz="2000" b="1" spc="-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EV</a:t>
            </a:r>
            <a:r>
              <a:rPr sz="2000" b="1" spc="-6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adoption.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4624" y="276225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387" y="2547937"/>
              <a:ext cx="11601450" cy="2809875"/>
            </a:xfrm>
            <a:custGeom>
              <a:avLst/>
              <a:gdLst/>
              <a:ahLst/>
              <a:cxnLst/>
              <a:rect l="l" t="t" r="r" b="b"/>
              <a:pathLst>
                <a:path w="11601450" h="2809875">
                  <a:moveTo>
                    <a:pt x="0" y="0"/>
                  </a:moveTo>
                  <a:lnTo>
                    <a:pt x="11601449" y="0"/>
                  </a:lnTo>
                  <a:lnTo>
                    <a:pt x="11601449" y="2809874"/>
                  </a:lnTo>
                  <a:lnTo>
                    <a:pt x="0" y="2809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4387" y="2547937"/>
          <a:ext cx="11558905" cy="208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1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Most</a:t>
                      </a:r>
                      <a:r>
                        <a:rPr sz="1400" b="1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Affected</a:t>
                      </a:r>
                      <a:r>
                        <a:rPr sz="1400" b="1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Age</a:t>
                      </a:r>
                      <a:r>
                        <a:rPr sz="1400" b="1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Group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Major</a:t>
                      </a:r>
                      <a:r>
                        <a:rPr sz="14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Health</a:t>
                      </a:r>
                      <a:r>
                        <a:rPr sz="14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Outcomes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Key</a:t>
                      </a:r>
                      <a:r>
                        <a:rPr sz="1400" b="1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Reasons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969"/>
                        </a:lnSpc>
                      </a:pPr>
                      <a:r>
                        <a:rPr sz="1000" spc="-50" dirty="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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Bengaluru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Adults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(25–50)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Fatigue,</a:t>
                      </a:r>
                      <a:r>
                        <a:rPr sz="13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respiratory</a:t>
                      </a:r>
                      <a:r>
                        <a:rPr sz="13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irritation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Commuting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exposure,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tech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workforce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lifestyle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Children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(&lt;14)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Elderly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(&gt;60)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Pediatric</a:t>
                      </a:r>
                      <a:r>
                        <a:rPr sz="13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hospitalizations,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elderly</a:t>
                      </a:r>
                      <a:r>
                        <a:rPr sz="13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COPD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cardiac</a:t>
                      </a:r>
                      <a:r>
                        <a:rPr sz="13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deaths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Highest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levels,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industrial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+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vehicular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emissions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Kanpur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Children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Adults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(15–45)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High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under-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mortality,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asthma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working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adults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Industrial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emissions,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biomass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burning,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poor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circulation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Kolkata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Elderly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(60+)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Stroke,</a:t>
                      </a:r>
                      <a:r>
                        <a:rPr sz="13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cardiac</a:t>
                      </a:r>
                      <a:r>
                        <a:rPr sz="13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mortality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Old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vehicles,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construction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dust,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high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humidity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Children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(&lt;14)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Respiratory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issues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children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Stagnant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winter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air,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open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waste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burning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Children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(&lt;14)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Allergic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rhinitis,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sinusitis,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low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birth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weight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Thermal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power,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seasonal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AQI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spikes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2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Mumbai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2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Adults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(30–55)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2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Heart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disease,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asthma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2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Traffic</a:t>
                      </a:r>
                      <a:r>
                        <a:rPr sz="13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fumes,</a:t>
                      </a:r>
                      <a:r>
                        <a:rPr sz="13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dense</a:t>
                      </a:r>
                      <a:r>
                        <a:rPr sz="13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urban</a:t>
                      </a:r>
                      <a:r>
                        <a:rPr sz="13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population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28600" y="295338"/>
            <a:ext cx="12192000" cy="9207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37540" marR="5874385">
              <a:lnSpc>
                <a:spcPts val="2330"/>
              </a:lnSpc>
              <a:spcBef>
                <a:spcPts val="235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1.</a:t>
            </a:r>
            <a:r>
              <a:rPr sz="2000" b="1" spc="-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Which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age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group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is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most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affected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air</a:t>
            </a:r>
            <a:r>
              <a:rPr sz="2000" b="1" spc="-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pollution-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related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health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outcomes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—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how</a:t>
            </a:r>
            <a:endParaRPr sz="2000">
              <a:latin typeface="Times New Roman"/>
              <a:cs typeface="Times New Roman"/>
            </a:endParaRPr>
          </a:p>
          <a:p>
            <a:pPr marL="637540">
              <a:lnSpc>
                <a:spcPts val="2255"/>
              </a:lnSpc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does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this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vary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city?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3362" y="2881312"/>
              <a:ext cx="10915650" cy="3200400"/>
            </a:xfrm>
            <a:custGeom>
              <a:avLst/>
              <a:gdLst/>
              <a:ahLst/>
              <a:cxnLst/>
              <a:rect l="l" t="t" r="r" b="b"/>
              <a:pathLst>
                <a:path w="10915650" h="3200400">
                  <a:moveTo>
                    <a:pt x="0" y="0"/>
                  </a:moveTo>
                  <a:lnTo>
                    <a:pt x="10915649" y="0"/>
                  </a:lnTo>
                  <a:lnTo>
                    <a:pt x="10915649" y="3200399"/>
                  </a:lnTo>
                  <a:lnTo>
                    <a:pt x="0" y="3200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262" y="3267074"/>
              <a:ext cx="10325100" cy="9525"/>
            </a:xfrm>
            <a:custGeom>
              <a:avLst/>
              <a:gdLst/>
              <a:ahLst/>
              <a:cxnLst/>
              <a:rect l="l" t="t" r="r" b="b"/>
              <a:pathLst>
                <a:path w="10325100" h="9525">
                  <a:moveTo>
                    <a:pt x="10325100" y="0"/>
                  </a:moveTo>
                  <a:lnTo>
                    <a:pt x="103251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0325100" y="9525"/>
                  </a:lnTo>
                  <a:lnTo>
                    <a:pt x="1032510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274" y="3505199"/>
              <a:ext cx="1038225" cy="9525"/>
            </a:xfrm>
            <a:custGeom>
              <a:avLst/>
              <a:gdLst/>
              <a:ahLst/>
              <a:cxnLst/>
              <a:rect l="l" t="t" r="r" b="b"/>
              <a:pathLst>
                <a:path w="1038225" h="9525">
                  <a:moveTo>
                    <a:pt x="0" y="0"/>
                  </a:moveTo>
                  <a:lnTo>
                    <a:pt x="1038224" y="0"/>
                  </a:lnTo>
                  <a:lnTo>
                    <a:pt x="10382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2899" y="2946431"/>
            <a:ext cx="47561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Brand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Philips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3499" y="3505199"/>
            <a:ext cx="2514600" cy="9525"/>
          </a:xfrm>
          <a:custGeom>
            <a:avLst/>
            <a:gdLst/>
            <a:ahLst/>
            <a:cxnLst/>
            <a:rect l="l" t="t" r="r" b="b"/>
            <a:pathLst>
              <a:path w="2514600" h="9525">
                <a:moveTo>
                  <a:pt x="0" y="0"/>
                </a:moveTo>
                <a:lnTo>
                  <a:pt x="2514599" y="0"/>
                </a:lnTo>
                <a:lnTo>
                  <a:pt x="2514599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1124" y="2946431"/>
            <a:ext cx="165798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Filtration</a:t>
            </a:r>
            <a:r>
              <a:rPr sz="1300" b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Technology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HEPA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VitaShield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48100" y="3505199"/>
            <a:ext cx="2676525" cy="9525"/>
          </a:xfrm>
          <a:custGeom>
            <a:avLst/>
            <a:gdLst/>
            <a:ahLst/>
            <a:cxnLst/>
            <a:rect l="l" t="t" r="r" b="b"/>
            <a:pathLst>
              <a:path w="2676525" h="9525">
                <a:moveTo>
                  <a:pt x="0" y="0"/>
                </a:moveTo>
                <a:lnTo>
                  <a:pt x="2676524" y="0"/>
                </a:lnTo>
                <a:lnTo>
                  <a:pt x="267652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5725" y="2946431"/>
            <a:ext cx="167322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Key</a:t>
            </a:r>
            <a:r>
              <a:rPr sz="13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Differentiators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VitaShield,</a:t>
            </a:r>
            <a:r>
              <a:rPr sz="12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trusted</a:t>
            </a:r>
            <a:r>
              <a:rPr sz="12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brand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4625" y="3505199"/>
            <a:ext cx="2619375" cy="9525"/>
          </a:xfrm>
          <a:custGeom>
            <a:avLst/>
            <a:gdLst/>
            <a:ahLst/>
            <a:cxnLst/>
            <a:rect l="l" t="t" r="r" b="b"/>
            <a:pathLst>
              <a:path w="2619375" h="9525">
                <a:moveTo>
                  <a:pt x="0" y="0"/>
                </a:moveTo>
                <a:lnTo>
                  <a:pt x="2619374" y="0"/>
                </a:lnTo>
                <a:lnTo>
                  <a:pt x="261937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72250" y="2946431"/>
            <a:ext cx="160083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Smart</a:t>
            </a:r>
            <a:r>
              <a:rPr sz="1300" b="1" spc="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Features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App Control, Child 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Lock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0" y="3505199"/>
            <a:ext cx="1476375" cy="9525"/>
          </a:xfrm>
          <a:custGeom>
            <a:avLst/>
            <a:gdLst/>
            <a:ahLst/>
            <a:cxnLst/>
            <a:rect l="l" t="t" r="r" b="b"/>
            <a:pathLst>
              <a:path w="1476375" h="9525">
                <a:moveTo>
                  <a:pt x="0" y="0"/>
                </a:moveTo>
                <a:lnTo>
                  <a:pt x="1476374" y="0"/>
                </a:lnTo>
                <a:lnTo>
                  <a:pt x="147637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91625" y="2946431"/>
            <a:ext cx="138747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505"/>
              </a:lnSpc>
              <a:spcBef>
                <a:spcPts val="100"/>
              </a:spcBef>
            </a:pP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Price</a:t>
            </a:r>
            <a:r>
              <a:rPr sz="13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Range</a:t>
            </a:r>
            <a:r>
              <a:rPr sz="13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252423"/>
                </a:solidFill>
                <a:latin typeface="Segoe UI"/>
                <a:cs typeface="Segoe UI"/>
              </a:rPr>
              <a:t>(INR)</a:t>
            </a:r>
            <a:endParaRPr sz="1300">
              <a:latin typeface="Segoe UI"/>
              <a:cs typeface="Segoe UI"/>
            </a:endParaRPr>
          </a:p>
          <a:p>
            <a:pPr>
              <a:lnSpc>
                <a:spcPts val="1025"/>
              </a:lnSpc>
            </a:pPr>
            <a:r>
              <a:rPr sz="900" spc="265" dirty="0">
                <a:solidFill>
                  <a:srgbClr val="252423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₹9,000–₹25,000+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5274" y="3514725"/>
            <a:ext cx="10325100" cy="2133600"/>
            <a:chOff x="295274" y="3514725"/>
            <a:chExt cx="10325100" cy="2133600"/>
          </a:xfrm>
        </p:grpSpPr>
        <p:sp>
          <p:nvSpPr>
            <p:cNvPr id="18" name="object 18"/>
            <p:cNvSpPr/>
            <p:nvPr/>
          </p:nvSpPr>
          <p:spPr>
            <a:xfrm>
              <a:off x="295274" y="3514725"/>
              <a:ext cx="1038225" cy="238125"/>
            </a:xfrm>
            <a:custGeom>
              <a:avLst/>
              <a:gdLst/>
              <a:ahLst/>
              <a:cxnLst/>
              <a:rect l="l" t="t" r="r" b="b"/>
              <a:pathLst>
                <a:path w="1038225" h="238125">
                  <a:moveTo>
                    <a:pt x="10382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038224" y="0"/>
                  </a:lnTo>
                  <a:lnTo>
                    <a:pt x="10382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274" y="3743324"/>
              <a:ext cx="1038225" cy="9525"/>
            </a:xfrm>
            <a:custGeom>
              <a:avLst/>
              <a:gdLst/>
              <a:ahLst/>
              <a:cxnLst/>
              <a:rect l="l" t="t" r="r" b="b"/>
              <a:pathLst>
                <a:path w="1038225" h="9525">
                  <a:moveTo>
                    <a:pt x="0" y="0"/>
                  </a:moveTo>
                  <a:lnTo>
                    <a:pt x="1038224" y="0"/>
                  </a:lnTo>
                  <a:lnTo>
                    <a:pt x="10382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3499" y="3514725"/>
              <a:ext cx="2514600" cy="238125"/>
            </a:xfrm>
            <a:custGeom>
              <a:avLst/>
              <a:gdLst/>
              <a:ahLst/>
              <a:cxnLst/>
              <a:rect l="l" t="t" r="r" b="b"/>
              <a:pathLst>
                <a:path w="2514600" h="238125">
                  <a:moveTo>
                    <a:pt x="25145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514599" y="0"/>
                  </a:lnTo>
                  <a:lnTo>
                    <a:pt x="25145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3499" y="3743324"/>
              <a:ext cx="2514600" cy="9525"/>
            </a:xfrm>
            <a:custGeom>
              <a:avLst/>
              <a:gdLst/>
              <a:ahLst/>
              <a:cxnLst/>
              <a:rect l="l" t="t" r="r" b="b"/>
              <a:pathLst>
                <a:path w="2514600" h="9525">
                  <a:moveTo>
                    <a:pt x="0" y="0"/>
                  </a:moveTo>
                  <a:lnTo>
                    <a:pt x="2514599" y="0"/>
                  </a:lnTo>
                  <a:lnTo>
                    <a:pt x="25145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8099" y="3514725"/>
              <a:ext cx="2676525" cy="238125"/>
            </a:xfrm>
            <a:custGeom>
              <a:avLst/>
              <a:gdLst/>
              <a:ahLst/>
              <a:cxnLst/>
              <a:rect l="l" t="t" r="r" b="b"/>
              <a:pathLst>
                <a:path w="2676525" h="238125">
                  <a:moveTo>
                    <a:pt x="26765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676524" y="0"/>
                  </a:lnTo>
                  <a:lnTo>
                    <a:pt x="26765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48099" y="3743324"/>
              <a:ext cx="2676525" cy="9525"/>
            </a:xfrm>
            <a:custGeom>
              <a:avLst/>
              <a:gdLst/>
              <a:ahLst/>
              <a:cxnLst/>
              <a:rect l="l" t="t" r="r" b="b"/>
              <a:pathLst>
                <a:path w="2676525" h="9525">
                  <a:moveTo>
                    <a:pt x="0" y="0"/>
                  </a:moveTo>
                  <a:lnTo>
                    <a:pt x="2676524" y="0"/>
                  </a:lnTo>
                  <a:lnTo>
                    <a:pt x="26765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24624" y="3514725"/>
              <a:ext cx="2619375" cy="238125"/>
            </a:xfrm>
            <a:custGeom>
              <a:avLst/>
              <a:gdLst/>
              <a:ahLst/>
              <a:cxnLst/>
              <a:rect l="l" t="t" r="r" b="b"/>
              <a:pathLst>
                <a:path w="2619375" h="238125">
                  <a:moveTo>
                    <a:pt x="26193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619374" y="0"/>
                  </a:lnTo>
                  <a:lnTo>
                    <a:pt x="26193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24624" y="3743324"/>
              <a:ext cx="2619375" cy="9525"/>
            </a:xfrm>
            <a:custGeom>
              <a:avLst/>
              <a:gdLst/>
              <a:ahLst/>
              <a:cxnLst/>
              <a:rect l="l" t="t" r="r" b="b"/>
              <a:pathLst>
                <a:path w="2619375" h="9525">
                  <a:moveTo>
                    <a:pt x="0" y="0"/>
                  </a:moveTo>
                  <a:lnTo>
                    <a:pt x="2619374" y="0"/>
                  </a:lnTo>
                  <a:lnTo>
                    <a:pt x="261937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43999" y="3514725"/>
              <a:ext cx="1476375" cy="238125"/>
            </a:xfrm>
            <a:custGeom>
              <a:avLst/>
              <a:gdLst/>
              <a:ahLst/>
              <a:cxnLst/>
              <a:rect l="l" t="t" r="r" b="b"/>
              <a:pathLst>
                <a:path w="1476375" h="238125">
                  <a:moveTo>
                    <a:pt x="14763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476374" y="0"/>
                  </a:lnTo>
                  <a:lnTo>
                    <a:pt x="14763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5262" y="3743325"/>
              <a:ext cx="10325100" cy="247650"/>
            </a:xfrm>
            <a:custGeom>
              <a:avLst/>
              <a:gdLst/>
              <a:ahLst/>
              <a:cxnLst/>
              <a:rect l="l" t="t" r="r" b="b"/>
              <a:pathLst>
                <a:path w="10325100" h="247650">
                  <a:moveTo>
                    <a:pt x="10325100" y="238125"/>
                  </a:moveTo>
                  <a:lnTo>
                    <a:pt x="10325100" y="238125"/>
                  </a:lnTo>
                  <a:lnTo>
                    <a:pt x="0" y="238125"/>
                  </a:lnTo>
                  <a:lnTo>
                    <a:pt x="0" y="247650"/>
                  </a:lnTo>
                  <a:lnTo>
                    <a:pt x="10325100" y="247650"/>
                  </a:lnTo>
                  <a:lnTo>
                    <a:pt x="10325100" y="238125"/>
                  </a:lnTo>
                  <a:close/>
                </a:path>
                <a:path w="10325100" h="247650">
                  <a:moveTo>
                    <a:pt x="10325100" y="0"/>
                  </a:moveTo>
                  <a:lnTo>
                    <a:pt x="8848725" y="0"/>
                  </a:lnTo>
                  <a:lnTo>
                    <a:pt x="8848725" y="9525"/>
                  </a:lnTo>
                  <a:lnTo>
                    <a:pt x="10325100" y="9525"/>
                  </a:lnTo>
                  <a:lnTo>
                    <a:pt x="103251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5274" y="3990974"/>
              <a:ext cx="1038225" cy="238125"/>
            </a:xfrm>
            <a:custGeom>
              <a:avLst/>
              <a:gdLst/>
              <a:ahLst/>
              <a:cxnLst/>
              <a:rect l="l" t="t" r="r" b="b"/>
              <a:pathLst>
                <a:path w="1038225" h="238125">
                  <a:moveTo>
                    <a:pt x="10382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038224" y="0"/>
                  </a:lnTo>
                  <a:lnTo>
                    <a:pt x="10382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5274" y="4219574"/>
              <a:ext cx="1038225" cy="9525"/>
            </a:xfrm>
            <a:custGeom>
              <a:avLst/>
              <a:gdLst/>
              <a:ahLst/>
              <a:cxnLst/>
              <a:rect l="l" t="t" r="r" b="b"/>
              <a:pathLst>
                <a:path w="1038225" h="9525">
                  <a:moveTo>
                    <a:pt x="0" y="0"/>
                  </a:moveTo>
                  <a:lnTo>
                    <a:pt x="1038224" y="0"/>
                  </a:lnTo>
                  <a:lnTo>
                    <a:pt x="10382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3499" y="3990974"/>
              <a:ext cx="2514600" cy="238125"/>
            </a:xfrm>
            <a:custGeom>
              <a:avLst/>
              <a:gdLst/>
              <a:ahLst/>
              <a:cxnLst/>
              <a:rect l="l" t="t" r="r" b="b"/>
              <a:pathLst>
                <a:path w="2514600" h="238125">
                  <a:moveTo>
                    <a:pt x="25145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514599" y="0"/>
                  </a:lnTo>
                  <a:lnTo>
                    <a:pt x="25145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3499" y="4219574"/>
              <a:ext cx="2514600" cy="9525"/>
            </a:xfrm>
            <a:custGeom>
              <a:avLst/>
              <a:gdLst/>
              <a:ahLst/>
              <a:cxnLst/>
              <a:rect l="l" t="t" r="r" b="b"/>
              <a:pathLst>
                <a:path w="2514600" h="9525">
                  <a:moveTo>
                    <a:pt x="0" y="0"/>
                  </a:moveTo>
                  <a:lnTo>
                    <a:pt x="2514599" y="0"/>
                  </a:lnTo>
                  <a:lnTo>
                    <a:pt x="25145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48099" y="3990974"/>
              <a:ext cx="2676525" cy="238125"/>
            </a:xfrm>
            <a:custGeom>
              <a:avLst/>
              <a:gdLst/>
              <a:ahLst/>
              <a:cxnLst/>
              <a:rect l="l" t="t" r="r" b="b"/>
              <a:pathLst>
                <a:path w="2676525" h="238125">
                  <a:moveTo>
                    <a:pt x="26765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676524" y="0"/>
                  </a:lnTo>
                  <a:lnTo>
                    <a:pt x="26765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48099" y="4219574"/>
              <a:ext cx="2676525" cy="9525"/>
            </a:xfrm>
            <a:custGeom>
              <a:avLst/>
              <a:gdLst/>
              <a:ahLst/>
              <a:cxnLst/>
              <a:rect l="l" t="t" r="r" b="b"/>
              <a:pathLst>
                <a:path w="2676525" h="9525">
                  <a:moveTo>
                    <a:pt x="0" y="0"/>
                  </a:moveTo>
                  <a:lnTo>
                    <a:pt x="2676524" y="0"/>
                  </a:lnTo>
                  <a:lnTo>
                    <a:pt x="26765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24624" y="3990974"/>
              <a:ext cx="2619375" cy="238125"/>
            </a:xfrm>
            <a:custGeom>
              <a:avLst/>
              <a:gdLst/>
              <a:ahLst/>
              <a:cxnLst/>
              <a:rect l="l" t="t" r="r" b="b"/>
              <a:pathLst>
                <a:path w="2619375" h="238125">
                  <a:moveTo>
                    <a:pt x="26193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619374" y="0"/>
                  </a:lnTo>
                  <a:lnTo>
                    <a:pt x="26193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24624" y="4219574"/>
              <a:ext cx="2619375" cy="9525"/>
            </a:xfrm>
            <a:custGeom>
              <a:avLst/>
              <a:gdLst/>
              <a:ahLst/>
              <a:cxnLst/>
              <a:rect l="l" t="t" r="r" b="b"/>
              <a:pathLst>
                <a:path w="2619375" h="9525">
                  <a:moveTo>
                    <a:pt x="0" y="0"/>
                  </a:moveTo>
                  <a:lnTo>
                    <a:pt x="2619374" y="0"/>
                  </a:lnTo>
                  <a:lnTo>
                    <a:pt x="261937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43999" y="3990974"/>
              <a:ext cx="1476375" cy="238125"/>
            </a:xfrm>
            <a:custGeom>
              <a:avLst/>
              <a:gdLst/>
              <a:ahLst/>
              <a:cxnLst/>
              <a:rect l="l" t="t" r="r" b="b"/>
              <a:pathLst>
                <a:path w="1476375" h="238125">
                  <a:moveTo>
                    <a:pt x="14763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476374" y="0"/>
                  </a:lnTo>
                  <a:lnTo>
                    <a:pt x="14763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5262" y="4219575"/>
              <a:ext cx="10325100" cy="247650"/>
            </a:xfrm>
            <a:custGeom>
              <a:avLst/>
              <a:gdLst/>
              <a:ahLst/>
              <a:cxnLst/>
              <a:rect l="l" t="t" r="r" b="b"/>
              <a:pathLst>
                <a:path w="10325100" h="247650">
                  <a:moveTo>
                    <a:pt x="10325100" y="238125"/>
                  </a:moveTo>
                  <a:lnTo>
                    <a:pt x="10325100" y="238125"/>
                  </a:lnTo>
                  <a:lnTo>
                    <a:pt x="0" y="238125"/>
                  </a:lnTo>
                  <a:lnTo>
                    <a:pt x="0" y="247650"/>
                  </a:lnTo>
                  <a:lnTo>
                    <a:pt x="10325100" y="247650"/>
                  </a:lnTo>
                  <a:lnTo>
                    <a:pt x="10325100" y="238125"/>
                  </a:lnTo>
                  <a:close/>
                </a:path>
                <a:path w="10325100" h="247650">
                  <a:moveTo>
                    <a:pt x="10325100" y="0"/>
                  </a:moveTo>
                  <a:lnTo>
                    <a:pt x="8848725" y="0"/>
                  </a:lnTo>
                  <a:lnTo>
                    <a:pt x="8848725" y="9525"/>
                  </a:lnTo>
                  <a:lnTo>
                    <a:pt x="10325100" y="9525"/>
                  </a:lnTo>
                  <a:lnTo>
                    <a:pt x="103251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5274" y="4467224"/>
              <a:ext cx="1038225" cy="238125"/>
            </a:xfrm>
            <a:custGeom>
              <a:avLst/>
              <a:gdLst/>
              <a:ahLst/>
              <a:cxnLst/>
              <a:rect l="l" t="t" r="r" b="b"/>
              <a:pathLst>
                <a:path w="1038225" h="238125">
                  <a:moveTo>
                    <a:pt x="10382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038224" y="0"/>
                  </a:lnTo>
                  <a:lnTo>
                    <a:pt x="10382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5274" y="4695824"/>
              <a:ext cx="1038225" cy="9525"/>
            </a:xfrm>
            <a:custGeom>
              <a:avLst/>
              <a:gdLst/>
              <a:ahLst/>
              <a:cxnLst/>
              <a:rect l="l" t="t" r="r" b="b"/>
              <a:pathLst>
                <a:path w="1038225" h="9525">
                  <a:moveTo>
                    <a:pt x="0" y="0"/>
                  </a:moveTo>
                  <a:lnTo>
                    <a:pt x="1038224" y="0"/>
                  </a:lnTo>
                  <a:lnTo>
                    <a:pt x="10382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33499" y="4467224"/>
              <a:ext cx="2514600" cy="238125"/>
            </a:xfrm>
            <a:custGeom>
              <a:avLst/>
              <a:gdLst/>
              <a:ahLst/>
              <a:cxnLst/>
              <a:rect l="l" t="t" r="r" b="b"/>
              <a:pathLst>
                <a:path w="2514600" h="238125">
                  <a:moveTo>
                    <a:pt x="25145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514599" y="0"/>
                  </a:lnTo>
                  <a:lnTo>
                    <a:pt x="25145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33499" y="4695824"/>
              <a:ext cx="2514600" cy="9525"/>
            </a:xfrm>
            <a:custGeom>
              <a:avLst/>
              <a:gdLst/>
              <a:ahLst/>
              <a:cxnLst/>
              <a:rect l="l" t="t" r="r" b="b"/>
              <a:pathLst>
                <a:path w="2514600" h="9525">
                  <a:moveTo>
                    <a:pt x="0" y="0"/>
                  </a:moveTo>
                  <a:lnTo>
                    <a:pt x="2514599" y="0"/>
                  </a:lnTo>
                  <a:lnTo>
                    <a:pt x="25145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48099" y="4467224"/>
              <a:ext cx="2676525" cy="238125"/>
            </a:xfrm>
            <a:custGeom>
              <a:avLst/>
              <a:gdLst/>
              <a:ahLst/>
              <a:cxnLst/>
              <a:rect l="l" t="t" r="r" b="b"/>
              <a:pathLst>
                <a:path w="2676525" h="238125">
                  <a:moveTo>
                    <a:pt x="26765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676524" y="0"/>
                  </a:lnTo>
                  <a:lnTo>
                    <a:pt x="26765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48099" y="4695824"/>
              <a:ext cx="2676525" cy="9525"/>
            </a:xfrm>
            <a:custGeom>
              <a:avLst/>
              <a:gdLst/>
              <a:ahLst/>
              <a:cxnLst/>
              <a:rect l="l" t="t" r="r" b="b"/>
              <a:pathLst>
                <a:path w="2676525" h="9525">
                  <a:moveTo>
                    <a:pt x="0" y="0"/>
                  </a:moveTo>
                  <a:lnTo>
                    <a:pt x="2676524" y="0"/>
                  </a:lnTo>
                  <a:lnTo>
                    <a:pt x="26765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24624" y="4467224"/>
              <a:ext cx="2619375" cy="238125"/>
            </a:xfrm>
            <a:custGeom>
              <a:avLst/>
              <a:gdLst/>
              <a:ahLst/>
              <a:cxnLst/>
              <a:rect l="l" t="t" r="r" b="b"/>
              <a:pathLst>
                <a:path w="2619375" h="238125">
                  <a:moveTo>
                    <a:pt x="26193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619374" y="0"/>
                  </a:lnTo>
                  <a:lnTo>
                    <a:pt x="26193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4624" y="4695824"/>
              <a:ext cx="2619375" cy="9525"/>
            </a:xfrm>
            <a:custGeom>
              <a:avLst/>
              <a:gdLst/>
              <a:ahLst/>
              <a:cxnLst/>
              <a:rect l="l" t="t" r="r" b="b"/>
              <a:pathLst>
                <a:path w="2619375" h="9525">
                  <a:moveTo>
                    <a:pt x="0" y="0"/>
                  </a:moveTo>
                  <a:lnTo>
                    <a:pt x="2619374" y="0"/>
                  </a:lnTo>
                  <a:lnTo>
                    <a:pt x="261937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43999" y="4467224"/>
              <a:ext cx="1476375" cy="238125"/>
            </a:xfrm>
            <a:custGeom>
              <a:avLst/>
              <a:gdLst/>
              <a:ahLst/>
              <a:cxnLst/>
              <a:rect l="l" t="t" r="r" b="b"/>
              <a:pathLst>
                <a:path w="1476375" h="238125">
                  <a:moveTo>
                    <a:pt x="14763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476374" y="0"/>
                  </a:lnTo>
                  <a:lnTo>
                    <a:pt x="14763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5262" y="4695825"/>
              <a:ext cx="10325100" cy="247650"/>
            </a:xfrm>
            <a:custGeom>
              <a:avLst/>
              <a:gdLst/>
              <a:ahLst/>
              <a:cxnLst/>
              <a:rect l="l" t="t" r="r" b="b"/>
              <a:pathLst>
                <a:path w="10325100" h="247650">
                  <a:moveTo>
                    <a:pt x="10325100" y="238125"/>
                  </a:moveTo>
                  <a:lnTo>
                    <a:pt x="10325100" y="238125"/>
                  </a:lnTo>
                  <a:lnTo>
                    <a:pt x="0" y="238125"/>
                  </a:lnTo>
                  <a:lnTo>
                    <a:pt x="0" y="247650"/>
                  </a:lnTo>
                  <a:lnTo>
                    <a:pt x="10325100" y="247650"/>
                  </a:lnTo>
                  <a:lnTo>
                    <a:pt x="10325100" y="238125"/>
                  </a:lnTo>
                  <a:close/>
                </a:path>
                <a:path w="10325100" h="247650">
                  <a:moveTo>
                    <a:pt x="10325100" y="0"/>
                  </a:moveTo>
                  <a:lnTo>
                    <a:pt x="8848725" y="0"/>
                  </a:lnTo>
                  <a:lnTo>
                    <a:pt x="8848725" y="9525"/>
                  </a:lnTo>
                  <a:lnTo>
                    <a:pt x="10325100" y="9525"/>
                  </a:lnTo>
                  <a:lnTo>
                    <a:pt x="103251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5274" y="4943474"/>
              <a:ext cx="1038225" cy="238125"/>
            </a:xfrm>
            <a:custGeom>
              <a:avLst/>
              <a:gdLst/>
              <a:ahLst/>
              <a:cxnLst/>
              <a:rect l="l" t="t" r="r" b="b"/>
              <a:pathLst>
                <a:path w="1038225" h="238125">
                  <a:moveTo>
                    <a:pt x="10382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038224" y="0"/>
                  </a:lnTo>
                  <a:lnTo>
                    <a:pt x="10382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5274" y="5172074"/>
              <a:ext cx="1038225" cy="9525"/>
            </a:xfrm>
            <a:custGeom>
              <a:avLst/>
              <a:gdLst/>
              <a:ahLst/>
              <a:cxnLst/>
              <a:rect l="l" t="t" r="r" b="b"/>
              <a:pathLst>
                <a:path w="1038225" h="9525">
                  <a:moveTo>
                    <a:pt x="0" y="0"/>
                  </a:moveTo>
                  <a:lnTo>
                    <a:pt x="1038224" y="0"/>
                  </a:lnTo>
                  <a:lnTo>
                    <a:pt x="10382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33499" y="4943474"/>
              <a:ext cx="2514600" cy="238125"/>
            </a:xfrm>
            <a:custGeom>
              <a:avLst/>
              <a:gdLst/>
              <a:ahLst/>
              <a:cxnLst/>
              <a:rect l="l" t="t" r="r" b="b"/>
              <a:pathLst>
                <a:path w="2514600" h="238125">
                  <a:moveTo>
                    <a:pt x="25145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514599" y="0"/>
                  </a:lnTo>
                  <a:lnTo>
                    <a:pt x="2514599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33499" y="5172074"/>
              <a:ext cx="2514600" cy="9525"/>
            </a:xfrm>
            <a:custGeom>
              <a:avLst/>
              <a:gdLst/>
              <a:ahLst/>
              <a:cxnLst/>
              <a:rect l="l" t="t" r="r" b="b"/>
              <a:pathLst>
                <a:path w="2514600" h="9525">
                  <a:moveTo>
                    <a:pt x="0" y="0"/>
                  </a:moveTo>
                  <a:lnTo>
                    <a:pt x="2514599" y="0"/>
                  </a:lnTo>
                  <a:lnTo>
                    <a:pt x="251459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48099" y="4943474"/>
              <a:ext cx="2676525" cy="238125"/>
            </a:xfrm>
            <a:custGeom>
              <a:avLst/>
              <a:gdLst/>
              <a:ahLst/>
              <a:cxnLst/>
              <a:rect l="l" t="t" r="r" b="b"/>
              <a:pathLst>
                <a:path w="2676525" h="238125">
                  <a:moveTo>
                    <a:pt x="267652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676524" y="0"/>
                  </a:lnTo>
                  <a:lnTo>
                    <a:pt x="267652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48099" y="5172074"/>
              <a:ext cx="2676525" cy="9525"/>
            </a:xfrm>
            <a:custGeom>
              <a:avLst/>
              <a:gdLst/>
              <a:ahLst/>
              <a:cxnLst/>
              <a:rect l="l" t="t" r="r" b="b"/>
              <a:pathLst>
                <a:path w="2676525" h="9525">
                  <a:moveTo>
                    <a:pt x="0" y="0"/>
                  </a:moveTo>
                  <a:lnTo>
                    <a:pt x="2676524" y="0"/>
                  </a:lnTo>
                  <a:lnTo>
                    <a:pt x="26765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24624" y="4943474"/>
              <a:ext cx="2619375" cy="238125"/>
            </a:xfrm>
            <a:custGeom>
              <a:avLst/>
              <a:gdLst/>
              <a:ahLst/>
              <a:cxnLst/>
              <a:rect l="l" t="t" r="r" b="b"/>
              <a:pathLst>
                <a:path w="2619375" h="238125">
                  <a:moveTo>
                    <a:pt x="26193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619374" y="0"/>
                  </a:lnTo>
                  <a:lnTo>
                    <a:pt x="26193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24624" y="5172074"/>
              <a:ext cx="2619375" cy="9525"/>
            </a:xfrm>
            <a:custGeom>
              <a:avLst/>
              <a:gdLst/>
              <a:ahLst/>
              <a:cxnLst/>
              <a:rect l="l" t="t" r="r" b="b"/>
              <a:pathLst>
                <a:path w="2619375" h="9525">
                  <a:moveTo>
                    <a:pt x="0" y="0"/>
                  </a:moveTo>
                  <a:lnTo>
                    <a:pt x="2619374" y="0"/>
                  </a:lnTo>
                  <a:lnTo>
                    <a:pt x="261937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43999" y="4943474"/>
              <a:ext cx="1476375" cy="238125"/>
            </a:xfrm>
            <a:custGeom>
              <a:avLst/>
              <a:gdLst/>
              <a:ahLst/>
              <a:cxnLst/>
              <a:rect l="l" t="t" r="r" b="b"/>
              <a:pathLst>
                <a:path w="1476375" h="238125">
                  <a:moveTo>
                    <a:pt x="1476374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476374" y="0"/>
                  </a:lnTo>
                  <a:lnTo>
                    <a:pt x="1476374" y="2381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5262" y="5172075"/>
              <a:ext cx="10325100" cy="247650"/>
            </a:xfrm>
            <a:custGeom>
              <a:avLst/>
              <a:gdLst/>
              <a:ahLst/>
              <a:cxnLst/>
              <a:rect l="l" t="t" r="r" b="b"/>
              <a:pathLst>
                <a:path w="10325100" h="247650">
                  <a:moveTo>
                    <a:pt x="10325100" y="238125"/>
                  </a:moveTo>
                  <a:lnTo>
                    <a:pt x="10325100" y="238125"/>
                  </a:lnTo>
                  <a:lnTo>
                    <a:pt x="0" y="238125"/>
                  </a:lnTo>
                  <a:lnTo>
                    <a:pt x="0" y="247650"/>
                  </a:lnTo>
                  <a:lnTo>
                    <a:pt x="10325100" y="247650"/>
                  </a:lnTo>
                  <a:lnTo>
                    <a:pt x="10325100" y="238125"/>
                  </a:lnTo>
                  <a:close/>
                </a:path>
                <a:path w="10325100" h="247650">
                  <a:moveTo>
                    <a:pt x="10325100" y="0"/>
                  </a:moveTo>
                  <a:lnTo>
                    <a:pt x="8848725" y="0"/>
                  </a:lnTo>
                  <a:lnTo>
                    <a:pt x="8848725" y="9525"/>
                  </a:lnTo>
                  <a:lnTo>
                    <a:pt x="10325100" y="9525"/>
                  </a:lnTo>
                  <a:lnTo>
                    <a:pt x="103251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5262" y="5419725"/>
              <a:ext cx="10325100" cy="228600"/>
            </a:xfrm>
            <a:custGeom>
              <a:avLst/>
              <a:gdLst/>
              <a:ahLst/>
              <a:cxnLst/>
              <a:rect l="l" t="t" r="r" b="b"/>
              <a:pathLst>
                <a:path w="10325100" h="228600">
                  <a:moveTo>
                    <a:pt x="10325100" y="0"/>
                  </a:moveTo>
                  <a:lnTo>
                    <a:pt x="103251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0325100" y="228600"/>
                  </a:lnTo>
                  <a:lnTo>
                    <a:pt x="103251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95274" y="3465829"/>
            <a:ext cx="1032510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374650" algn="just">
              <a:lnSpc>
                <a:spcPct val="130200"/>
              </a:lnSpc>
              <a:spcBef>
                <a:spcPts val="100"/>
              </a:spcBef>
              <a:tabLst>
                <a:tab pos="1085215" algn="l"/>
                <a:tab pos="3599815" algn="l"/>
                <a:tab pos="6276340" algn="l"/>
                <a:tab pos="8895715" algn="l"/>
              </a:tabLst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Coway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HEPA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Multi-stage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Long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filter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life,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Korean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tech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Low Noise, Auto 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Mode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₹9,000–₹25,000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Honeywell</a:t>
            </a:r>
            <a:r>
              <a:rPr sz="1200" spc="320" dirty="0">
                <a:solidFill>
                  <a:srgbClr val="252423"/>
                </a:solidFill>
                <a:latin typeface="Segoe UI"/>
                <a:cs typeface="Segoe UI"/>
              </a:rPr>
              <a:t>    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HEPA</a:t>
            </a:r>
            <a:r>
              <a:rPr sz="12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Carbon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Value-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for-money,</a:t>
            </a:r>
            <a:r>
              <a:rPr sz="1200" spc="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reliable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Auto Mode, No App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Control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₹8,000–₹20,000 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Kent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HEPA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UV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Ionizer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Budget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ionizer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combo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Basic 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Only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₹8,000–₹20,000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Mi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(Xiaomi)</a:t>
            </a:r>
            <a:r>
              <a:rPr sz="1200" spc="355" dirty="0">
                <a:solidFill>
                  <a:srgbClr val="252423"/>
                </a:solidFill>
                <a:latin typeface="Segoe UI"/>
                <a:cs typeface="Segoe UI"/>
              </a:rPr>
              <a:t>   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HEPA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 +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Carbon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App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Control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Smart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features,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affordable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App Control,</a:t>
            </a:r>
            <a:r>
              <a:rPr sz="12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Real-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time</a:t>
            </a:r>
            <a:r>
              <a:rPr sz="12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AQI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₹7,000–₹15,000 Livpure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HEPA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Carbon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Entry-level,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budget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focused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Basic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₹6,000–₹12,000</a:t>
            </a:r>
            <a:endParaRPr sz="1200">
              <a:latin typeface="Segoe UI"/>
              <a:cs typeface="Segoe UI"/>
            </a:endParaRPr>
          </a:p>
          <a:p>
            <a:pPr marL="47625" marR="188595">
              <a:lnSpc>
                <a:spcPct val="130200"/>
              </a:lnSpc>
              <a:tabLst>
                <a:tab pos="1085215" algn="l"/>
                <a:tab pos="3599815" algn="l"/>
                <a:tab pos="6276340" algn="l"/>
                <a:tab pos="8895715" algn="l"/>
              </a:tabLst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Dyson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HEPA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Activated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Carbon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Sensors</a:t>
            </a:r>
            <a:r>
              <a:rPr sz="1200" spc="434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Premium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design,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high-end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sensors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App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Control,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AQI Display,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Auto Mode</a:t>
            </a:r>
            <a:r>
              <a:rPr sz="1200" spc="484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₹35,000–₹60,000+ Blueair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HEPASilent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Particle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Filter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Silent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&amp; stylish,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premium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build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App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AQI,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Silent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Operation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₹18,000–₹45,000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Samsung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/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LG</a:t>
            </a:r>
            <a:r>
              <a:rPr sz="1200" spc="4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Multi-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stage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HEPA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Smart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Sensors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Smart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home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integration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App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Control,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Voice</a:t>
            </a:r>
            <a:r>
              <a:rPr sz="12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Assistant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₹15,000–₹30,000 Sharp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20" dirty="0">
                <a:solidFill>
                  <a:srgbClr val="252423"/>
                </a:solidFill>
                <a:latin typeface="Segoe UI"/>
                <a:cs typeface="Segoe UI"/>
              </a:rPr>
              <a:t>HEPA</a:t>
            </a:r>
            <a:r>
              <a:rPr sz="1200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+</a:t>
            </a:r>
            <a:r>
              <a:rPr sz="1200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Plasmacluster</a:t>
            </a:r>
            <a:r>
              <a:rPr sz="1200" spc="-3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Ion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Plasmacluster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Ion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tech,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Japanese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build</a:t>
            </a:r>
            <a:r>
              <a:rPr sz="1200" spc="484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Basic,</a:t>
            </a:r>
            <a:r>
              <a:rPr sz="12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 Efficient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₹12,000–₹28,000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228600" y="238188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2.</a:t>
            </a:r>
            <a:r>
              <a:rPr sz="2000" spc="-55" dirty="0"/>
              <a:t> </a:t>
            </a:r>
            <a:r>
              <a:rPr sz="2000" dirty="0"/>
              <a:t>Who</a:t>
            </a:r>
            <a:r>
              <a:rPr sz="2000" spc="-15" dirty="0"/>
              <a:t> </a:t>
            </a:r>
            <a:r>
              <a:rPr sz="2000" dirty="0"/>
              <a:t>are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major</a:t>
            </a:r>
            <a:r>
              <a:rPr sz="2000" spc="-50" dirty="0"/>
              <a:t> </a:t>
            </a:r>
            <a:r>
              <a:rPr sz="2000" dirty="0"/>
              <a:t>competitors</a:t>
            </a:r>
            <a:r>
              <a:rPr sz="2000" spc="-15" dirty="0"/>
              <a:t> </a:t>
            </a:r>
            <a:r>
              <a:rPr sz="2000" dirty="0"/>
              <a:t>in</a:t>
            </a:r>
            <a:r>
              <a:rPr sz="2000" spc="-20" dirty="0"/>
              <a:t> </a:t>
            </a:r>
            <a:r>
              <a:rPr sz="2000" dirty="0"/>
              <a:t>the</a:t>
            </a:r>
            <a:r>
              <a:rPr sz="2000" spc="-15" dirty="0"/>
              <a:t> </a:t>
            </a:r>
            <a:r>
              <a:rPr sz="2000" dirty="0"/>
              <a:t>Indian</a:t>
            </a:r>
            <a:r>
              <a:rPr sz="2000" spc="-20" dirty="0"/>
              <a:t> </a:t>
            </a:r>
            <a:r>
              <a:rPr sz="2000" dirty="0"/>
              <a:t>air</a:t>
            </a:r>
            <a:r>
              <a:rPr sz="2000" spc="-50" dirty="0"/>
              <a:t> </a:t>
            </a:r>
            <a:r>
              <a:rPr sz="2000" dirty="0"/>
              <a:t>purifier</a:t>
            </a:r>
            <a:r>
              <a:rPr sz="2000" spc="-50" dirty="0"/>
              <a:t> </a:t>
            </a:r>
            <a:r>
              <a:rPr sz="2000" dirty="0"/>
              <a:t>market,</a:t>
            </a:r>
            <a:r>
              <a:rPr sz="2000" spc="-15" dirty="0"/>
              <a:t> </a:t>
            </a:r>
            <a:r>
              <a:rPr sz="2000" dirty="0"/>
              <a:t>and</a:t>
            </a:r>
            <a:r>
              <a:rPr sz="2000" spc="-20" dirty="0"/>
              <a:t> what</a:t>
            </a:r>
            <a:endParaRPr sz="2000"/>
          </a:p>
        </p:txBody>
      </p:sp>
      <p:sp>
        <p:nvSpPr>
          <p:cNvPr id="61" name="object 61"/>
          <p:cNvSpPr txBox="1"/>
          <p:nvPr/>
        </p:nvSpPr>
        <p:spPr>
          <a:xfrm>
            <a:off x="228600" y="533463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are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their</a:t>
            </a:r>
            <a:r>
              <a:rPr sz="2000" b="1" spc="-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key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differentiators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(e.g.,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price,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filtration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stages,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smart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features)?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2" name="object 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087" y="2395537"/>
              <a:ext cx="5114925" cy="4400550"/>
            </a:xfrm>
            <a:custGeom>
              <a:avLst/>
              <a:gdLst/>
              <a:ahLst/>
              <a:cxnLst/>
              <a:rect l="l" t="t" r="r" b="b"/>
              <a:pathLst>
                <a:path w="5114925" h="4400550">
                  <a:moveTo>
                    <a:pt x="0" y="0"/>
                  </a:moveTo>
                  <a:lnTo>
                    <a:pt x="5114924" y="0"/>
                  </a:lnTo>
                  <a:lnTo>
                    <a:pt x="5114924" y="4400549"/>
                  </a:lnTo>
                  <a:lnTo>
                    <a:pt x="0" y="44005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5925" y="2635250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state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4300" y="2952749"/>
            <a:ext cx="1190625" cy="9525"/>
          </a:xfrm>
          <a:custGeom>
            <a:avLst/>
            <a:gdLst/>
            <a:ahLst/>
            <a:cxnLst/>
            <a:rect l="l" t="t" r="r" b="b"/>
            <a:pathLst>
              <a:path w="1190625" h="9525">
                <a:moveTo>
                  <a:pt x="0" y="0"/>
                </a:moveTo>
                <a:lnTo>
                  <a:pt x="1190624" y="0"/>
                </a:lnTo>
                <a:lnTo>
                  <a:pt x="1190624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0635" y="2292799"/>
            <a:ext cx="3644265" cy="6851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spc="-65" dirty="0">
                <a:solidFill>
                  <a:srgbClr val="252423"/>
                </a:solidFill>
                <a:latin typeface="Tahoma"/>
                <a:cs typeface="Tahoma"/>
              </a:rPr>
              <a:t>Population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ahoma"/>
                <a:cs typeface="Tahoma"/>
              </a:rPr>
              <a:t>size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and </a:t>
            </a:r>
            <a:r>
              <a:rPr sz="1400" spc="-6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70" dirty="0">
                <a:solidFill>
                  <a:srgbClr val="252423"/>
                </a:solidFill>
                <a:latin typeface="Tahoma"/>
                <a:cs typeface="Tahoma"/>
              </a:rPr>
              <a:t>AQI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  <a:p>
            <a:pPr marL="950594">
              <a:lnSpc>
                <a:spcPct val="100000"/>
              </a:lnSpc>
              <a:spcBef>
                <a:spcPts val="470"/>
              </a:spcBef>
            </a:pP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Average</a:t>
            </a:r>
            <a:r>
              <a:rPr sz="12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aqi_value</a:t>
            </a:r>
            <a:r>
              <a:rPr sz="1200" b="1" spc="4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Population</a:t>
            </a:r>
            <a:r>
              <a:rPr sz="12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spc="-20" dirty="0">
                <a:solidFill>
                  <a:srgbClr val="252423"/>
                </a:solidFill>
                <a:latin typeface="Segoe UI"/>
                <a:cs typeface="Segoe UI"/>
              </a:rPr>
              <a:t>size</a:t>
            </a:r>
            <a:endParaRPr sz="1200">
              <a:latin typeface="Segoe UI"/>
              <a:cs typeface="Segoe UI"/>
            </a:endParaRPr>
          </a:p>
          <a:p>
            <a:pPr marR="986790" algn="r">
              <a:lnSpc>
                <a:spcPct val="100000"/>
              </a:lnSpc>
              <a:spcBef>
                <a:spcPts val="35"/>
              </a:spcBef>
            </a:pPr>
            <a:r>
              <a:rPr sz="850" spc="-50" dirty="0">
                <a:solidFill>
                  <a:srgbClr val="252423"/>
                </a:solidFill>
                <a:latin typeface="Arial MT"/>
                <a:cs typeface="Arial MT"/>
              </a:rPr>
              <a:t>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0999" y="2962274"/>
            <a:ext cx="4733925" cy="3571875"/>
            <a:chOff x="380999" y="2962274"/>
            <a:chExt cx="4733925" cy="35718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2976312"/>
              <a:ext cx="168390" cy="1740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24299" y="2962274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DE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24299" y="3171824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87" y="3181349"/>
              <a:ext cx="3543300" cy="219075"/>
            </a:xfrm>
            <a:custGeom>
              <a:avLst/>
              <a:gdLst/>
              <a:ahLst/>
              <a:cxnLst/>
              <a:rect l="l" t="t" r="r" b="b"/>
              <a:pathLst>
                <a:path w="3543300" h="219075">
                  <a:moveTo>
                    <a:pt x="3543300" y="0"/>
                  </a:moveTo>
                  <a:lnTo>
                    <a:pt x="19526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1952625" y="219075"/>
                  </a:lnTo>
                  <a:lnTo>
                    <a:pt x="3543300" y="219075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6345" y="3190874"/>
              <a:ext cx="168390" cy="1740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24299" y="3181349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DB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4299" y="3390899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6345" y="3409949"/>
              <a:ext cx="168390" cy="17408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24299" y="3400424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D4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4299" y="3609974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987" y="3619499"/>
              <a:ext cx="3543300" cy="219075"/>
            </a:xfrm>
            <a:custGeom>
              <a:avLst/>
              <a:gdLst/>
              <a:ahLst/>
              <a:cxnLst/>
              <a:rect l="l" t="t" r="r" b="b"/>
              <a:pathLst>
                <a:path w="3543300" h="219075">
                  <a:moveTo>
                    <a:pt x="3543300" y="0"/>
                  </a:moveTo>
                  <a:lnTo>
                    <a:pt x="19526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1952625" y="219075"/>
                  </a:lnTo>
                  <a:lnTo>
                    <a:pt x="3543300" y="219075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3633537"/>
              <a:ext cx="168390" cy="1740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24299" y="3619499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D3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24299" y="3829049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3852612"/>
              <a:ext cx="168390" cy="17408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24299" y="3838574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D1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24299" y="4048124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0987" y="4057649"/>
              <a:ext cx="3543300" cy="219075"/>
            </a:xfrm>
            <a:custGeom>
              <a:avLst/>
              <a:gdLst/>
              <a:ahLst/>
              <a:cxnLst/>
              <a:rect l="l" t="t" r="r" b="b"/>
              <a:pathLst>
                <a:path w="3543300" h="219075">
                  <a:moveTo>
                    <a:pt x="3543300" y="0"/>
                  </a:moveTo>
                  <a:lnTo>
                    <a:pt x="19526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1952625" y="219075"/>
                  </a:lnTo>
                  <a:lnTo>
                    <a:pt x="3543300" y="219075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4071687"/>
              <a:ext cx="168390" cy="17408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24299" y="4057649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D1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24299" y="4267199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249" y="4286249"/>
              <a:ext cx="190499" cy="190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24299" y="4276724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D0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24299" y="4486274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0987" y="4495799"/>
              <a:ext cx="3543300" cy="219075"/>
            </a:xfrm>
            <a:custGeom>
              <a:avLst/>
              <a:gdLst/>
              <a:ahLst/>
              <a:cxnLst/>
              <a:rect l="l" t="t" r="r" b="b"/>
              <a:pathLst>
                <a:path w="3543300" h="219075">
                  <a:moveTo>
                    <a:pt x="3543300" y="0"/>
                  </a:moveTo>
                  <a:lnTo>
                    <a:pt x="19526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1952625" y="219075"/>
                  </a:lnTo>
                  <a:lnTo>
                    <a:pt x="3543300" y="219075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6345" y="4505324"/>
              <a:ext cx="168390" cy="17408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24299" y="4495799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24299" y="4705349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4728912"/>
              <a:ext cx="168390" cy="17408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24299" y="4714874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CF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24299" y="4924424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0987" y="4933949"/>
              <a:ext cx="3543300" cy="219075"/>
            </a:xfrm>
            <a:custGeom>
              <a:avLst/>
              <a:gdLst/>
              <a:ahLst/>
              <a:cxnLst/>
              <a:rect l="l" t="t" r="r" b="b"/>
              <a:pathLst>
                <a:path w="3543300" h="219075">
                  <a:moveTo>
                    <a:pt x="3543300" y="0"/>
                  </a:moveTo>
                  <a:lnTo>
                    <a:pt x="19526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1952625" y="219075"/>
                  </a:lnTo>
                  <a:lnTo>
                    <a:pt x="3543300" y="219075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4947987"/>
              <a:ext cx="168390" cy="17408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924299" y="4933949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CC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24299" y="5143499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5167062"/>
              <a:ext cx="168390" cy="17408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924299" y="5153024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C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24299" y="5362574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0987" y="5372099"/>
              <a:ext cx="3543300" cy="219075"/>
            </a:xfrm>
            <a:custGeom>
              <a:avLst/>
              <a:gdLst/>
              <a:ahLst/>
              <a:cxnLst/>
              <a:rect l="l" t="t" r="r" b="b"/>
              <a:pathLst>
                <a:path w="3543300" h="219075">
                  <a:moveTo>
                    <a:pt x="3543300" y="0"/>
                  </a:moveTo>
                  <a:lnTo>
                    <a:pt x="19526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1952625" y="219075"/>
                  </a:lnTo>
                  <a:lnTo>
                    <a:pt x="3543300" y="219075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5386137"/>
              <a:ext cx="168390" cy="17408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924299" y="5372099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BC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24299" y="5581649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1249" y="5600699"/>
              <a:ext cx="190499" cy="1904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924299" y="5591174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B9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24299" y="5800724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0987" y="5810249"/>
              <a:ext cx="3543300" cy="219075"/>
            </a:xfrm>
            <a:custGeom>
              <a:avLst/>
              <a:gdLst/>
              <a:ahLst/>
              <a:cxnLst/>
              <a:rect l="l" t="t" r="r" b="b"/>
              <a:pathLst>
                <a:path w="3543300" h="219075">
                  <a:moveTo>
                    <a:pt x="3543300" y="0"/>
                  </a:moveTo>
                  <a:lnTo>
                    <a:pt x="19526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1952625" y="219075"/>
                  </a:lnTo>
                  <a:lnTo>
                    <a:pt x="3543300" y="219075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1249" y="5819774"/>
              <a:ext cx="190499" cy="19049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924299" y="5810249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B4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24299" y="6019799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6043362"/>
              <a:ext cx="168390" cy="17408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924299" y="6029324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24299" y="6238874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0987" y="6248399"/>
              <a:ext cx="3543300" cy="219075"/>
            </a:xfrm>
            <a:custGeom>
              <a:avLst/>
              <a:gdLst/>
              <a:ahLst/>
              <a:cxnLst/>
              <a:rect l="l" t="t" r="r" b="b"/>
              <a:pathLst>
                <a:path w="3543300" h="219075">
                  <a:moveTo>
                    <a:pt x="3543300" y="0"/>
                  </a:moveTo>
                  <a:lnTo>
                    <a:pt x="19526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1952625" y="219075"/>
                  </a:lnTo>
                  <a:lnTo>
                    <a:pt x="3543300" y="219075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345" y="6262437"/>
              <a:ext cx="168390" cy="17408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924299" y="6248399"/>
              <a:ext cx="1190625" cy="219075"/>
            </a:xfrm>
            <a:custGeom>
              <a:avLst/>
              <a:gdLst/>
              <a:ahLst/>
              <a:cxnLst/>
              <a:rect l="l" t="t" r="r" b="b"/>
              <a:pathLst>
                <a:path w="1190625" h="219075">
                  <a:moveTo>
                    <a:pt x="1190624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219074"/>
                  </a:lnTo>
                  <a:close/>
                </a:path>
              </a:pathLst>
            </a:custGeom>
            <a:solidFill>
              <a:srgbClr val="9E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24299" y="6457949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0" y="0"/>
                  </a:moveTo>
                  <a:lnTo>
                    <a:pt x="1190624" y="0"/>
                  </a:lnTo>
                  <a:lnTo>
                    <a:pt x="1190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52687" y="6476999"/>
              <a:ext cx="36195" cy="47625"/>
            </a:xfrm>
            <a:custGeom>
              <a:avLst/>
              <a:gdLst/>
              <a:ahLst/>
              <a:cxnLst/>
              <a:rect l="l" t="t" r="r" b="b"/>
              <a:pathLst>
                <a:path w="36194" h="47625">
                  <a:moveTo>
                    <a:pt x="11906" y="47624"/>
                  </a:moveTo>
                  <a:lnTo>
                    <a:pt x="0" y="47624"/>
                  </a:lnTo>
                  <a:lnTo>
                    <a:pt x="0" y="0"/>
                  </a:lnTo>
                  <a:lnTo>
                    <a:pt x="35718" y="0"/>
                  </a:lnTo>
                  <a:lnTo>
                    <a:pt x="35718" y="11906"/>
                  </a:lnTo>
                  <a:lnTo>
                    <a:pt x="11906" y="11906"/>
                  </a:lnTo>
                  <a:lnTo>
                    <a:pt x="11906" y="47624"/>
                  </a:lnTo>
                  <a:close/>
                </a:path>
                <a:path w="36194" h="47625">
                  <a:moveTo>
                    <a:pt x="35718" y="47624"/>
                  </a:moveTo>
                  <a:lnTo>
                    <a:pt x="23812" y="47624"/>
                  </a:lnTo>
                  <a:lnTo>
                    <a:pt x="23812" y="11906"/>
                  </a:lnTo>
                  <a:lnTo>
                    <a:pt x="35718" y="11906"/>
                  </a:lnTo>
                  <a:lnTo>
                    <a:pt x="35718" y="47624"/>
                  </a:lnTo>
                  <a:close/>
                </a:path>
              </a:pathLst>
            </a:custGeom>
            <a:solidFill>
              <a:srgbClr val="940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24299" y="6467474"/>
              <a:ext cx="1190625" cy="57150"/>
            </a:xfrm>
            <a:custGeom>
              <a:avLst/>
              <a:gdLst/>
              <a:ahLst/>
              <a:cxnLst/>
              <a:rect l="l" t="t" r="r" b="b"/>
              <a:pathLst>
                <a:path w="1190625" h="57150">
                  <a:moveTo>
                    <a:pt x="1190624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57150"/>
                  </a:lnTo>
                  <a:close/>
                </a:path>
              </a:pathLst>
            </a:custGeom>
            <a:solidFill>
              <a:srgbClr val="99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24299" y="6524624"/>
              <a:ext cx="1190625" cy="9525"/>
            </a:xfrm>
            <a:custGeom>
              <a:avLst/>
              <a:gdLst/>
              <a:ahLst/>
              <a:cxnLst/>
              <a:rect l="l" t="t" r="r" b="b"/>
              <a:pathLst>
                <a:path w="1190625" h="9525">
                  <a:moveTo>
                    <a:pt x="1190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190624" y="0"/>
                  </a:lnTo>
                  <a:lnTo>
                    <a:pt x="1190624" y="952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319087" y="2957512"/>
          <a:ext cx="4856480" cy="3828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Nagaland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80.46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82108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Manipur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100.93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131938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Tripura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126.70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316234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Sikkim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53.69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352627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Arunachal</a:t>
                      </a:r>
                      <a:r>
                        <a:rPr sz="1100" spc="-5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54.49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368633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Meghalaya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62.73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368700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Mizoram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47.25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396244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Chandigarh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141.56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414781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Jammu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Kashmir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69.50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446124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Puducherry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56.51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477480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Andaman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Nicobar</a:t>
                      </a:r>
                      <a:r>
                        <a:rPr sz="11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Islands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57.71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707064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Uttarakhand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87.90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893142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Himachal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160.26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932841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Jharkhand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164.94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1060804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Telangana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81.01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1308093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Chhattisgarh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78.99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1581966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F16E5E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F16E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111.13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85248778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70" name="object 70"/>
          <p:cNvGrpSpPr/>
          <p:nvPr/>
        </p:nvGrpSpPr>
        <p:grpSpPr>
          <a:xfrm>
            <a:off x="5295898" y="2390774"/>
            <a:ext cx="6991350" cy="4410075"/>
            <a:chOff x="5295898" y="2390774"/>
            <a:chExt cx="6991350" cy="4410075"/>
          </a:xfrm>
        </p:grpSpPr>
        <p:sp>
          <p:nvSpPr>
            <p:cNvPr id="71" name="object 71"/>
            <p:cNvSpPr/>
            <p:nvPr/>
          </p:nvSpPr>
          <p:spPr>
            <a:xfrm>
              <a:off x="5295898" y="2628899"/>
              <a:ext cx="85725" cy="4114800"/>
            </a:xfrm>
            <a:custGeom>
              <a:avLst/>
              <a:gdLst/>
              <a:ahLst/>
              <a:cxnLst/>
              <a:rect l="l" t="t" r="r" b="b"/>
              <a:pathLst>
                <a:path w="85725" h="4114800">
                  <a:moveTo>
                    <a:pt x="48546" y="4114799"/>
                  </a:moveTo>
                  <a:lnTo>
                    <a:pt x="37179" y="4114799"/>
                  </a:lnTo>
                  <a:lnTo>
                    <a:pt x="31711" y="4113711"/>
                  </a:lnTo>
                  <a:lnTo>
                    <a:pt x="1087" y="4083088"/>
                  </a:lnTo>
                  <a:lnTo>
                    <a:pt x="0" y="4077620"/>
                  </a:lnTo>
                  <a:lnTo>
                    <a:pt x="0" y="407193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9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4077620"/>
                  </a:lnTo>
                  <a:lnTo>
                    <a:pt x="64516" y="4109361"/>
                  </a:lnTo>
                  <a:lnTo>
                    <a:pt x="54013" y="4113711"/>
                  </a:lnTo>
                  <a:lnTo>
                    <a:pt x="48546" y="411479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00662" y="2633662"/>
              <a:ext cx="76200" cy="2085975"/>
            </a:xfrm>
            <a:custGeom>
              <a:avLst/>
              <a:gdLst/>
              <a:ahLst/>
              <a:cxnLst/>
              <a:rect l="l" t="t" r="r" b="b"/>
              <a:pathLst>
                <a:path w="76200" h="2085975">
                  <a:moveTo>
                    <a:pt x="43152" y="2085974"/>
                  </a:moveTo>
                  <a:lnTo>
                    <a:pt x="33047" y="2085974"/>
                  </a:lnTo>
                  <a:lnTo>
                    <a:pt x="28187" y="2085008"/>
                  </a:lnTo>
                  <a:lnTo>
                    <a:pt x="966" y="2057787"/>
                  </a:lnTo>
                  <a:lnTo>
                    <a:pt x="0" y="2052926"/>
                  </a:lnTo>
                  <a:lnTo>
                    <a:pt x="0" y="20478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2052926"/>
                  </a:lnTo>
                  <a:lnTo>
                    <a:pt x="48012" y="2085007"/>
                  </a:lnTo>
                  <a:lnTo>
                    <a:pt x="43152" y="2085974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00662" y="2633662"/>
              <a:ext cx="76200" cy="2085975"/>
            </a:xfrm>
            <a:custGeom>
              <a:avLst/>
              <a:gdLst/>
              <a:ahLst/>
              <a:cxnLst/>
              <a:rect l="l" t="t" r="r" b="b"/>
              <a:pathLst>
                <a:path w="76200" h="2085975">
                  <a:moveTo>
                    <a:pt x="0" y="2047874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2047874"/>
                  </a:lnTo>
                  <a:lnTo>
                    <a:pt x="57348" y="2081140"/>
                  </a:lnTo>
                  <a:lnTo>
                    <a:pt x="38099" y="2085974"/>
                  </a:lnTo>
                  <a:lnTo>
                    <a:pt x="33047" y="2085974"/>
                  </a:lnTo>
                  <a:lnTo>
                    <a:pt x="2900" y="2062454"/>
                  </a:lnTo>
                  <a:lnTo>
                    <a:pt x="966" y="2057787"/>
                  </a:lnTo>
                  <a:lnTo>
                    <a:pt x="0" y="2052926"/>
                  </a:lnTo>
                  <a:lnTo>
                    <a:pt x="0" y="204787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05487" y="2395537"/>
              <a:ext cx="6477000" cy="4400550"/>
            </a:xfrm>
            <a:custGeom>
              <a:avLst/>
              <a:gdLst/>
              <a:ahLst/>
              <a:cxnLst/>
              <a:rect l="l" t="t" r="r" b="b"/>
              <a:pathLst>
                <a:path w="6477000" h="4400550">
                  <a:moveTo>
                    <a:pt x="0" y="0"/>
                  </a:moveTo>
                  <a:lnTo>
                    <a:pt x="6476999" y="0"/>
                  </a:lnTo>
                  <a:lnTo>
                    <a:pt x="6476999" y="4400549"/>
                  </a:lnTo>
                  <a:lnTo>
                    <a:pt x="0" y="44005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810249" y="2362405"/>
            <a:ext cx="64674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95"/>
              </a:spcBef>
            </a:pPr>
            <a:r>
              <a:rPr sz="1400" spc="-65" dirty="0">
                <a:solidFill>
                  <a:srgbClr val="252423"/>
                </a:solidFill>
                <a:latin typeface="Tahoma"/>
                <a:cs typeface="Tahoma"/>
              </a:rPr>
              <a:t>Population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ahoma"/>
                <a:cs typeface="Tahoma"/>
              </a:rPr>
              <a:t>size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70" dirty="0">
                <a:solidFill>
                  <a:srgbClr val="252423"/>
                </a:solidFill>
                <a:latin typeface="Tahoma"/>
                <a:cs typeface="Tahoma"/>
              </a:rPr>
              <a:t>AQI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Tahoma"/>
                <a:cs typeface="Tahoma"/>
              </a:rPr>
              <a:t>value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 </a:t>
            </a:r>
            <a:r>
              <a:rPr sz="1400" spc="-10" dirty="0">
                <a:solidFill>
                  <a:srgbClr val="252423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810249" y="2628899"/>
            <a:ext cx="6467475" cy="2844800"/>
            <a:chOff x="5810249" y="2628899"/>
            <a:chExt cx="6467475" cy="2844800"/>
          </a:xfrm>
        </p:grpSpPr>
        <p:sp>
          <p:nvSpPr>
            <p:cNvPr id="77" name="object 77"/>
            <p:cNvSpPr/>
            <p:nvPr/>
          </p:nvSpPr>
          <p:spPr>
            <a:xfrm>
              <a:off x="5810249" y="2628899"/>
              <a:ext cx="6467475" cy="9525"/>
            </a:xfrm>
            <a:custGeom>
              <a:avLst/>
              <a:gdLst/>
              <a:ahLst/>
              <a:cxnLst/>
              <a:rect l="l" t="t" r="r" b="b"/>
              <a:pathLst>
                <a:path w="6467475" h="9525">
                  <a:moveTo>
                    <a:pt x="64674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4" y="952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27444" y="3458641"/>
              <a:ext cx="5414010" cy="2015489"/>
            </a:xfrm>
            <a:custGeom>
              <a:avLst/>
              <a:gdLst/>
              <a:ahLst/>
              <a:cxnLst/>
              <a:rect l="l" t="t" r="r" b="b"/>
              <a:pathLst>
                <a:path w="5414009" h="2015489">
                  <a:moveTo>
                    <a:pt x="9525" y="2008987"/>
                  </a:moveTo>
                  <a:lnTo>
                    <a:pt x="9067" y="2007870"/>
                  </a:lnTo>
                  <a:lnTo>
                    <a:pt x="7200" y="2006003"/>
                  </a:lnTo>
                  <a:lnTo>
                    <a:pt x="6083" y="2005533"/>
                  </a:lnTo>
                  <a:lnTo>
                    <a:pt x="3454" y="2005533"/>
                  </a:lnTo>
                  <a:lnTo>
                    <a:pt x="2336" y="2006003"/>
                  </a:lnTo>
                  <a:lnTo>
                    <a:pt x="469" y="2007870"/>
                  </a:lnTo>
                  <a:lnTo>
                    <a:pt x="0" y="2008987"/>
                  </a:lnTo>
                  <a:lnTo>
                    <a:pt x="0" y="2011616"/>
                  </a:lnTo>
                  <a:lnTo>
                    <a:pt x="469" y="2012734"/>
                  </a:lnTo>
                  <a:lnTo>
                    <a:pt x="2336" y="2014601"/>
                  </a:lnTo>
                  <a:lnTo>
                    <a:pt x="3454" y="2015058"/>
                  </a:lnTo>
                  <a:lnTo>
                    <a:pt x="6083" y="2015058"/>
                  </a:lnTo>
                  <a:lnTo>
                    <a:pt x="7200" y="2014601"/>
                  </a:lnTo>
                  <a:lnTo>
                    <a:pt x="9067" y="2012734"/>
                  </a:lnTo>
                  <a:lnTo>
                    <a:pt x="9525" y="2011616"/>
                  </a:lnTo>
                  <a:lnTo>
                    <a:pt x="9525" y="2008987"/>
                  </a:lnTo>
                  <a:close/>
                </a:path>
                <a:path w="5414009" h="2015489">
                  <a:moveTo>
                    <a:pt x="9525" y="3441"/>
                  </a:moveTo>
                  <a:lnTo>
                    <a:pt x="9067" y="2324"/>
                  </a:lnTo>
                  <a:lnTo>
                    <a:pt x="7200" y="457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57"/>
                  </a:lnTo>
                  <a:lnTo>
                    <a:pt x="469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69" y="7200"/>
                  </a:lnTo>
                  <a:lnTo>
                    <a:pt x="2336" y="9055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55"/>
                  </a:lnTo>
                  <a:lnTo>
                    <a:pt x="9067" y="7200"/>
                  </a:lnTo>
                  <a:lnTo>
                    <a:pt x="9525" y="6070"/>
                  </a:lnTo>
                  <a:lnTo>
                    <a:pt x="9525" y="3441"/>
                  </a:lnTo>
                  <a:close/>
                </a:path>
                <a:path w="5414009" h="2015489">
                  <a:moveTo>
                    <a:pt x="57150" y="2008987"/>
                  </a:moveTo>
                  <a:lnTo>
                    <a:pt x="56692" y="2007870"/>
                  </a:lnTo>
                  <a:lnTo>
                    <a:pt x="54825" y="2006003"/>
                  </a:lnTo>
                  <a:lnTo>
                    <a:pt x="53708" y="2005533"/>
                  </a:lnTo>
                  <a:lnTo>
                    <a:pt x="51079" y="2005533"/>
                  </a:lnTo>
                  <a:lnTo>
                    <a:pt x="49961" y="2006003"/>
                  </a:lnTo>
                  <a:lnTo>
                    <a:pt x="48094" y="2007870"/>
                  </a:lnTo>
                  <a:lnTo>
                    <a:pt x="47625" y="2008987"/>
                  </a:lnTo>
                  <a:lnTo>
                    <a:pt x="47625" y="2011616"/>
                  </a:lnTo>
                  <a:lnTo>
                    <a:pt x="48094" y="2012734"/>
                  </a:lnTo>
                  <a:lnTo>
                    <a:pt x="49961" y="2014601"/>
                  </a:lnTo>
                  <a:lnTo>
                    <a:pt x="51079" y="2015058"/>
                  </a:lnTo>
                  <a:lnTo>
                    <a:pt x="53708" y="2015058"/>
                  </a:lnTo>
                  <a:lnTo>
                    <a:pt x="54825" y="2014601"/>
                  </a:lnTo>
                  <a:lnTo>
                    <a:pt x="56692" y="2012734"/>
                  </a:lnTo>
                  <a:lnTo>
                    <a:pt x="57150" y="2011616"/>
                  </a:lnTo>
                  <a:lnTo>
                    <a:pt x="57150" y="2008987"/>
                  </a:lnTo>
                  <a:close/>
                </a:path>
                <a:path w="5414009" h="2015489">
                  <a:moveTo>
                    <a:pt x="57150" y="3441"/>
                  </a:moveTo>
                  <a:lnTo>
                    <a:pt x="56692" y="2324"/>
                  </a:lnTo>
                  <a:lnTo>
                    <a:pt x="54825" y="457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57"/>
                  </a:lnTo>
                  <a:lnTo>
                    <a:pt x="48094" y="2324"/>
                  </a:lnTo>
                  <a:lnTo>
                    <a:pt x="47625" y="3441"/>
                  </a:lnTo>
                  <a:lnTo>
                    <a:pt x="47625" y="6070"/>
                  </a:lnTo>
                  <a:lnTo>
                    <a:pt x="48094" y="7200"/>
                  </a:lnTo>
                  <a:lnTo>
                    <a:pt x="49961" y="9055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55"/>
                  </a:lnTo>
                  <a:lnTo>
                    <a:pt x="56692" y="7200"/>
                  </a:lnTo>
                  <a:lnTo>
                    <a:pt x="57150" y="6070"/>
                  </a:lnTo>
                  <a:lnTo>
                    <a:pt x="57150" y="3441"/>
                  </a:lnTo>
                  <a:close/>
                </a:path>
                <a:path w="5414009" h="2015489">
                  <a:moveTo>
                    <a:pt x="104775" y="2008987"/>
                  </a:moveTo>
                  <a:lnTo>
                    <a:pt x="104317" y="2007870"/>
                  </a:lnTo>
                  <a:lnTo>
                    <a:pt x="102450" y="2006003"/>
                  </a:lnTo>
                  <a:lnTo>
                    <a:pt x="101333" y="2005533"/>
                  </a:lnTo>
                  <a:lnTo>
                    <a:pt x="98704" y="2005533"/>
                  </a:lnTo>
                  <a:lnTo>
                    <a:pt x="97586" y="2006003"/>
                  </a:lnTo>
                  <a:lnTo>
                    <a:pt x="95719" y="2007870"/>
                  </a:lnTo>
                  <a:lnTo>
                    <a:pt x="95250" y="2008987"/>
                  </a:lnTo>
                  <a:lnTo>
                    <a:pt x="95250" y="2011616"/>
                  </a:lnTo>
                  <a:lnTo>
                    <a:pt x="95719" y="2012734"/>
                  </a:lnTo>
                  <a:lnTo>
                    <a:pt x="97586" y="2014601"/>
                  </a:lnTo>
                  <a:lnTo>
                    <a:pt x="98704" y="2015058"/>
                  </a:lnTo>
                  <a:lnTo>
                    <a:pt x="101333" y="2015058"/>
                  </a:lnTo>
                  <a:lnTo>
                    <a:pt x="102450" y="2014601"/>
                  </a:lnTo>
                  <a:lnTo>
                    <a:pt x="104317" y="2012734"/>
                  </a:lnTo>
                  <a:lnTo>
                    <a:pt x="104775" y="2011616"/>
                  </a:lnTo>
                  <a:lnTo>
                    <a:pt x="104775" y="2008987"/>
                  </a:lnTo>
                  <a:close/>
                </a:path>
                <a:path w="5414009" h="2015489">
                  <a:moveTo>
                    <a:pt x="104775" y="3441"/>
                  </a:moveTo>
                  <a:lnTo>
                    <a:pt x="104317" y="2324"/>
                  </a:lnTo>
                  <a:lnTo>
                    <a:pt x="102450" y="457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57"/>
                  </a:lnTo>
                  <a:lnTo>
                    <a:pt x="95719" y="2324"/>
                  </a:lnTo>
                  <a:lnTo>
                    <a:pt x="95250" y="3441"/>
                  </a:lnTo>
                  <a:lnTo>
                    <a:pt x="95250" y="6070"/>
                  </a:lnTo>
                  <a:lnTo>
                    <a:pt x="95719" y="7200"/>
                  </a:lnTo>
                  <a:lnTo>
                    <a:pt x="97586" y="9055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55"/>
                  </a:lnTo>
                  <a:lnTo>
                    <a:pt x="104317" y="7200"/>
                  </a:lnTo>
                  <a:lnTo>
                    <a:pt x="104775" y="6070"/>
                  </a:lnTo>
                  <a:lnTo>
                    <a:pt x="104775" y="3441"/>
                  </a:lnTo>
                  <a:close/>
                </a:path>
                <a:path w="5414009" h="2015489">
                  <a:moveTo>
                    <a:pt x="152400" y="2008987"/>
                  </a:moveTo>
                  <a:lnTo>
                    <a:pt x="151942" y="2007870"/>
                  </a:lnTo>
                  <a:lnTo>
                    <a:pt x="150075" y="2006003"/>
                  </a:lnTo>
                  <a:lnTo>
                    <a:pt x="148958" y="2005533"/>
                  </a:lnTo>
                  <a:lnTo>
                    <a:pt x="146329" y="2005533"/>
                  </a:lnTo>
                  <a:lnTo>
                    <a:pt x="145211" y="2006003"/>
                  </a:lnTo>
                  <a:lnTo>
                    <a:pt x="143344" y="2007870"/>
                  </a:lnTo>
                  <a:lnTo>
                    <a:pt x="142875" y="2008987"/>
                  </a:lnTo>
                  <a:lnTo>
                    <a:pt x="142875" y="2011616"/>
                  </a:lnTo>
                  <a:lnTo>
                    <a:pt x="143344" y="2012734"/>
                  </a:lnTo>
                  <a:lnTo>
                    <a:pt x="145211" y="2014601"/>
                  </a:lnTo>
                  <a:lnTo>
                    <a:pt x="146329" y="2015058"/>
                  </a:lnTo>
                  <a:lnTo>
                    <a:pt x="148958" y="2015058"/>
                  </a:lnTo>
                  <a:lnTo>
                    <a:pt x="150075" y="2014601"/>
                  </a:lnTo>
                  <a:lnTo>
                    <a:pt x="151942" y="2012734"/>
                  </a:lnTo>
                  <a:lnTo>
                    <a:pt x="152400" y="2011616"/>
                  </a:lnTo>
                  <a:lnTo>
                    <a:pt x="152400" y="2008987"/>
                  </a:lnTo>
                  <a:close/>
                </a:path>
                <a:path w="5414009" h="2015489">
                  <a:moveTo>
                    <a:pt x="152400" y="3441"/>
                  </a:moveTo>
                  <a:lnTo>
                    <a:pt x="151942" y="2324"/>
                  </a:lnTo>
                  <a:lnTo>
                    <a:pt x="150075" y="457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57"/>
                  </a:lnTo>
                  <a:lnTo>
                    <a:pt x="143344" y="2324"/>
                  </a:lnTo>
                  <a:lnTo>
                    <a:pt x="142875" y="3441"/>
                  </a:lnTo>
                  <a:lnTo>
                    <a:pt x="142875" y="6070"/>
                  </a:lnTo>
                  <a:lnTo>
                    <a:pt x="143344" y="7200"/>
                  </a:lnTo>
                  <a:lnTo>
                    <a:pt x="145211" y="9055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55"/>
                  </a:lnTo>
                  <a:lnTo>
                    <a:pt x="151942" y="7200"/>
                  </a:lnTo>
                  <a:lnTo>
                    <a:pt x="152400" y="6070"/>
                  </a:lnTo>
                  <a:lnTo>
                    <a:pt x="152400" y="3441"/>
                  </a:lnTo>
                  <a:close/>
                </a:path>
                <a:path w="5414009" h="2015489">
                  <a:moveTo>
                    <a:pt x="200025" y="2008987"/>
                  </a:moveTo>
                  <a:lnTo>
                    <a:pt x="199567" y="2007870"/>
                  </a:lnTo>
                  <a:lnTo>
                    <a:pt x="197700" y="2006003"/>
                  </a:lnTo>
                  <a:lnTo>
                    <a:pt x="196583" y="2005533"/>
                  </a:lnTo>
                  <a:lnTo>
                    <a:pt x="193954" y="2005533"/>
                  </a:lnTo>
                  <a:lnTo>
                    <a:pt x="192836" y="2006003"/>
                  </a:lnTo>
                  <a:lnTo>
                    <a:pt x="190969" y="2007870"/>
                  </a:lnTo>
                  <a:lnTo>
                    <a:pt x="190500" y="2008987"/>
                  </a:lnTo>
                  <a:lnTo>
                    <a:pt x="190500" y="2011616"/>
                  </a:lnTo>
                  <a:lnTo>
                    <a:pt x="190969" y="2012734"/>
                  </a:lnTo>
                  <a:lnTo>
                    <a:pt x="192836" y="2014601"/>
                  </a:lnTo>
                  <a:lnTo>
                    <a:pt x="193954" y="2015058"/>
                  </a:lnTo>
                  <a:lnTo>
                    <a:pt x="196583" y="2015058"/>
                  </a:lnTo>
                  <a:lnTo>
                    <a:pt x="197700" y="2014601"/>
                  </a:lnTo>
                  <a:lnTo>
                    <a:pt x="199567" y="2012734"/>
                  </a:lnTo>
                  <a:lnTo>
                    <a:pt x="200025" y="2011616"/>
                  </a:lnTo>
                  <a:lnTo>
                    <a:pt x="200025" y="2008987"/>
                  </a:lnTo>
                  <a:close/>
                </a:path>
                <a:path w="5414009" h="2015489">
                  <a:moveTo>
                    <a:pt x="200025" y="3441"/>
                  </a:moveTo>
                  <a:lnTo>
                    <a:pt x="199567" y="2324"/>
                  </a:lnTo>
                  <a:lnTo>
                    <a:pt x="197700" y="457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57"/>
                  </a:lnTo>
                  <a:lnTo>
                    <a:pt x="190969" y="2324"/>
                  </a:lnTo>
                  <a:lnTo>
                    <a:pt x="190500" y="3441"/>
                  </a:lnTo>
                  <a:lnTo>
                    <a:pt x="190500" y="6070"/>
                  </a:lnTo>
                  <a:lnTo>
                    <a:pt x="190969" y="7200"/>
                  </a:lnTo>
                  <a:lnTo>
                    <a:pt x="192836" y="9055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55"/>
                  </a:lnTo>
                  <a:lnTo>
                    <a:pt x="199567" y="7200"/>
                  </a:lnTo>
                  <a:lnTo>
                    <a:pt x="200025" y="6070"/>
                  </a:lnTo>
                  <a:lnTo>
                    <a:pt x="200025" y="3441"/>
                  </a:lnTo>
                  <a:close/>
                </a:path>
                <a:path w="5414009" h="2015489">
                  <a:moveTo>
                    <a:pt x="247650" y="2008987"/>
                  </a:moveTo>
                  <a:lnTo>
                    <a:pt x="247192" y="2007870"/>
                  </a:lnTo>
                  <a:lnTo>
                    <a:pt x="245325" y="2006003"/>
                  </a:lnTo>
                  <a:lnTo>
                    <a:pt x="244208" y="2005533"/>
                  </a:lnTo>
                  <a:lnTo>
                    <a:pt x="241579" y="2005533"/>
                  </a:lnTo>
                  <a:lnTo>
                    <a:pt x="240461" y="2006003"/>
                  </a:lnTo>
                  <a:lnTo>
                    <a:pt x="238594" y="2007870"/>
                  </a:lnTo>
                  <a:lnTo>
                    <a:pt x="238125" y="2008987"/>
                  </a:lnTo>
                  <a:lnTo>
                    <a:pt x="238125" y="2011616"/>
                  </a:lnTo>
                  <a:lnTo>
                    <a:pt x="238594" y="2012734"/>
                  </a:lnTo>
                  <a:lnTo>
                    <a:pt x="240461" y="2014601"/>
                  </a:lnTo>
                  <a:lnTo>
                    <a:pt x="241579" y="2015058"/>
                  </a:lnTo>
                  <a:lnTo>
                    <a:pt x="244208" y="2015058"/>
                  </a:lnTo>
                  <a:lnTo>
                    <a:pt x="245325" y="2014601"/>
                  </a:lnTo>
                  <a:lnTo>
                    <a:pt x="247192" y="2012734"/>
                  </a:lnTo>
                  <a:lnTo>
                    <a:pt x="247650" y="2011616"/>
                  </a:lnTo>
                  <a:lnTo>
                    <a:pt x="247650" y="2008987"/>
                  </a:lnTo>
                  <a:close/>
                </a:path>
                <a:path w="5414009" h="2015489">
                  <a:moveTo>
                    <a:pt x="247650" y="3441"/>
                  </a:moveTo>
                  <a:lnTo>
                    <a:pt x="247192" y="2324"/>
                  </a:lnTo>
                  <a:lnTo>
                    <a:pt x="245325" y="457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57"/>
                  </a:lnTo>
                  <a:lnTo>
                    <a:pt x="238594" y="2324"/>
                  </a:lnTo>
                  <a:lnTo>
                    <a:pt x="238125" y="3441"/>
                  </a:lnTo>
                  <a:lnTo>
                    <a:pt x="238125" y="6070"/>
                  </a:lnTo>
                  <a:lnTo>
                    <a:pt x="238594" y="7200"/>
                  </a:lnTo>
                  <a:lnTo>
                    <a:pt x="240461" y="9055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55"/>
                  </a:lnTo>
                  <a:lnTo>
                    <a:pt x="247192" y="7200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5414009" h="2015489">
                  <a:moveTo>
                    <a:pt x="295275" y="2008987"/>
                  </a:moveTo>
                  <a:lnTo>
                    <a:pt x="294817" y="2007870"/>
                  </a:lnTo>
                  <a:lnTo>
                    <a:pt x="292950" y="2006003"/>
                  </a:lnTo>
                  <a:lnTo>
                    <a:pt x="291833" y="2005533"/>
                  </a:lnTo>
                  <a:lnTo>
                    <a:pt x="289204" y="2005533"/>
                  </a:lnTo>
                  <a:lnTo>
                    <a:pt x="288086" y="2006003"/>
                  </a:lnTo>
                  <a:lnTo>
                    <a:pt x="286219" y="2007870"/>
                  </a:lnTo>
                  <a:lnTo>
                    <a:pt x="285750" y="2008987"/>
                  </a:lnTo>
                  <a:lnTo>
                    <a:pt x="285750" y="2011616"/>
                  </a:lnTo>
                  <a:lnTo>
                    <a:pt x="286219" y="2012734"/>
                  </a:lnTo>
                  <a:lnTo>
                    <a:pt x="288086" y="2014601"/>
                  </a:lnTo>
                  <a:lnTo>
                    <a:pt x="289204" y="2015058"/>
                  </a:lnTo>
                  <a:lnTo>
                    <a:pt x="291833" y="2015058"/>
                  </a:lnTo>
                  <a:lnTo>
                    <a:pt x="292950" y="2014601"/>
                  </a:lnTo>
                  <a:lnTo>
                    <a:pt x="294817" y="2012734"/>
                  </a:lnTo>
                  <a:lnTo>
                    <a:pt x="295275" y="2011616"/>
                  </a:lnTo>
                  <a:lnTo>
                    <a:pt x="295275" y="2008987"/>
                  </a:lnTo>
                  <a:close/>
                </a:path>
                <a:path w="5414009" h="2015489">
                  <a:moveTo>
                    <a:pt x="295275" y="3441"/>
                  </a:moveTo>
                  <a:lnTo>
                    <a:pt x="294817" y="2324"/>
                  </a:lnTo>
                  <a:lnTo>
                    <a:pt x="292950" y="457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57"/>
                  </a:lnTo>
                  <a:lnTo>
                    <a:pt x="286219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19" y="7200"/>
                  </a:lnTo>
                  <a:lnTo>
                    <a:pt x="288086" y="9055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55"/>
                  </a:lnTo>
                  <a:lnTo>
                    <a:pt x="294817" y="7200"/>
                  </a:lnTo>
                  <a:lnTo>
                    <a:pt x="295275" y="6070"/>
                  </a:lnTo>
                  <a:lnTo>
                    <a:pt x="295275" y="3441"/>
                  </a:lnTo>
                  <a:close/>
                </a:path>
                <a:path w="5414009" h="2015489">
                  <a:moveTo>
                    <a:pt x="342900" y="2008987"/>
                  </a:moveTo>
                  <a:lnTo>
                    <a:pt x="342442" y="2007870"/>
                  </a:lnTo>
                  <a:lnTo>
                    <a:pt x="340575" y="2006003"/>
                  </a:lnTo>
                  <a:lnTo>
                    <a:pt x="339458" y="2005533"/>
                  </a:lnTo>
                  <a:lnTo>
                    <a:pt x="336829" y="2005533"/>
                  </a:lnTo>
                  <a:lnTo>
                    <a:pt x="335711" y="2006003"/>
                  </a:lnTo>
                  <a:lnTo>
                    <a:pt x="333844" y="2007870"/>
                  </a:lnTo>
                  <a:lnTo>
                    <a:pt x="333375" y="2008987"/>
                  </a:lnTo>
                  <a:lnTo>
                    <a:pt x="333375" y="2011616"/>
                  </a:lnTo>
                  <a:lnTo>
                    <a:pt x="333844" y="2012734"/>
                  </a:lnTo>
                  <a:lnTo>
                    <a:pt x="335711" y="2014601"/>
                  </a:lnTo>
                  <a:lnTo>
                    <a:pt x="336829" y="2015058"/>
                  </a:lnTo>
                  <a:lnTo>
                    <a:pt x="339458" y="2015058"/>
                  </a:lnTo>
                  <a:lnTo>
                    <a:pt x="340575" y="2014601"/>
                  </a:lnTo>
                  <a:lnTo>
                    <a:pt x="342442" y="2012734"/>
                  </a:lnTo>
                  <a:lnTo>
                    <a:pt x="342900" y="2011616"/>
                  </a:lnTo>
                  <a:lnTo>
                    <a:pt x="342900" y="2008987"/>
                  </a:lnTo>
                  <a:close/>
                </a:path>
                <a:path w="5414009" h="2015489">
                  <a:moveTo>
                    <a:pt x="342900" y="3441"/>
                  </a:moveTo>
                  <a:lnTo>
                    <a:pt x="342442" y="2324"/>
                  </a:lnTo>
                  <a:lnTo>
                    <a:pt x="340575" y="457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57"/>
                  </a:lnTo>
                  <a:lnTo>
                    <a:pt x="333844" y="2324"/>
                  </a:lnTo>
                  <a:lnTo>
                    <a:pt x="333375" y="3441"/>
                  </a:lnTo>
                  <a:lnTo>
                    <a:pt x="333375" y="6070"/>
                  </a:lnTo>
                  <a:lnTo>
                    <a:pt x="333844" y="7200"/>
                  </a:lnTo>
                  <a:lnTo>
                    <a:pt x="335711" y="9055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55"/>
                  </a:lnTo>
                  <a:lnTo>
                    <a:pt x="342442" y="7200"/>
                  </a:lnTo>
                  <a:lnTo>
                    <a:pt x="342900" y="6070"/>
                  </a:lnTo>
                  <a:lnTo>
                    <a:pt x="342900" y="3441"/>
                  </a:lnTo>
                  <a:close/>
                </a:path>
                <a:path w="5414009" h="2015489">
                  <a:moveTo>
                    <a:pt x="390525" y="2008987"/>
                  </a:moveTo>
                  <a:lnTo>
                    <a:pt x="390067" y="2007870"/>
                  </a:lnTo>
                  <a:lnTo>
                    <a:pt x="388200" y="2006003"/>
                  </a:lnTo>
                  <a:lnTo>
                    <a:pt x="387083" y="2005533"/>
                  </a:lnTo>
                  <a:lnTo>
                    <a:pt x="384454" y="2005533"/>
                  </a:lnTo>
                  <a:lnTo>
                    <a:pt x="383336" y="2006003"/>
                  </a:lnTo>
                  <a:lnTo>
                    <a:pt x="381469" y="2007870"/>
                  </a:lnTo>
                  <a:lnTo>
                    <a:pt x="381000" y="2008987"/>
                  </a:lnTo>
                  <a:lnTo>
                    <a:pt x="381000" y="2011616"/>
                  </a:lnTo>
                  <a:lnTo>
                    <a:pt x="381469" y="2012734"/>
                  </a:lnTo>
                  <a:lnTo>
                    <a:pt x="383336" y="2014601"/>
                  </a:lnTo>
                  <a:lnTo>
                    <a:pt x="384454" y="2015058"/>
                  </a:lnTo>
                  <a:lnTo>
                    <a:pt x="387083" y="2015058"/>
                  </a:lnTo>
                  <a:lnTo>
                    <a:pt x="388200" y="2014601"/>
                  </a:lnTo>
                  <a:lnTo>
                    <a:pt x="390067" y="2012734"/>
                  </a:lnTo>
                  <a:lnTo>
                    <a:pt x="390525" y="2011616"/>
                  </a:lnTo>
                  <a:lnTo>
                    <a:pt x="390525" y="2008987"/>
                  </a:lnTo>
                  <a:close/>
                </a:path>
                <a:path w="5414009" h="2015489">
                  <a:moveTo>
                    <a:pt x="390525" y="3441"/>
                  </a:moveTo>
                  <a:lnTo>
                    <a:pt x="390067" y="2324"/>
                  </a:lnTo>
                  <a:lnTo>
                    <a:pt x="388200" y="457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57"/>
                  </a:lnTo>
                  <a:lnTo>
                    <a:pt x="381469" y="2324"/>
                  </a:lnTo>
                  <a:lnTo>
                    <a:pt x="381000" y="3441"/>
                  </a:lnTo>
                  <a:lnTo>
                    <a:pt x="381000" y="6070"/>
                  </a:lnTo>
                  <a:lnTo>
                    <a:pt x="381469" y="7200"/>
                  </a:lnTo>
                  <a:lnTo>
                    <a:pt x="383336" y="9055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55"/>
                  </a:lnTo>
                  <a:lnTo>
                    <a:pt x="390067" y="7200"/>
                  </a:lnTo>
                  <a:lnTo>
                    <a:pt x="390525" y="6070"/>
                  </a:lnTo>
                  <a:lnTo>
                    <a:pt x="390525" y="3441"/>
                  </a:lnTo>
                  <a:close/>
                </a:path>
                <a:path w="5414009" h="2015489">
                  <a:moveTo>
                    <a:pt x="438150" y="2008987"/>
                  </a:moveTo>
                  <a:lnTo>
                    <a:pt x="437692" y="2007870"/>
                  </a:lnTo>
                  <a:lnTo>
                    <a:pt x="435825" y="2006003"/>
                  </a:lnTo>
                  <a:lnTo>
                    <a:pt x="434708" y="2005533"/>
                  </a:lnTo>
                  <a:lnTo>
                    <a:pt x="432079" y="2005533"/>
                  </a:lnTo>
                  <a:lnTo>
                    <a:pt x="430961" y="2006003"/>
                  </a:lnTo>
                  <a:lnTo>
                    <a:pt x="429094" y="2007870"/>
                  </a:lnTo>
                  <a:lnTo>
                    <a:pt x="428625" y="2008987"/>
                  </a:lnTo>
                  <a:lnTo>
                    <a:pt x="428625" y="2011616"/>
                  </a:lnTo>
                  <a:lnTo>
                    <a:pt x="429094" y="2012734"/>
                  </a:lnTo>
                  <a:lnTo>
                    <a:pt x="430961" y="2014601"/>
                  </a:lnTo>
                  <a:lnTo>
                    <a:pt x="432079" y="2015058"/>
                  </a:lnTo>
                  <a:lnTo>
                    <a:pt x="434708" y="2015058"/>
                  </a:lnTo>
                  <a:lnTo>
                    <a:pt x="435825" y="2014601"/>
                  </a:lnTo>
                  <a:lnTo>
                    <a:pt x="437692" y="2012734"/>
                  </a:lnTo>
                  <a:lnTo>
                    <a:pt x="438150" y="2011616"/>
                  </a:lnTo>
                  <a:lnTo>
                    <a:pt x="438150" y="2008987"/>
                  </a:lnTo>
                  <a:close/>
                </a:path>
                <a:path w="5414009" h="2015489">
                  <a:moveTo>
                    <a:pt x="438150" y="3441"/>
                  </a:moveTo>
                  <a:lnTo>
                    <a:pt x="437692" y="2324"/>
                  </a:lnTo>
                  <a:lnTo>
                    <a:pt x="435825" y="457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57"/>
                  </a:lnTo>
                  <a:lnTo>
                    <a:pt x="429094" y="2324"/>
                  </a:lnTo>
                  <a:lnTo>
                    <a:pt x="428625" y="3441"/>
                  </a:lnTo>
                  <a:lnTo>
                    <a:pt x="428625" y="6070"/>
                  </a:lnTo>
                  <a:lnTo>
                    <a:pt x="429094" y="7200"/>
                  </a:lnTo>
                  <a:lnTo>
                    <a:pt x="430961" y="9055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55"/>
                  </a:lnTo>
                  <a:lnTo>
                    <a:pt x="437692" y="7200"/>
                  </a:lnTo>
                  <a:lnTo>
                    <a:pt x="438150" y="6070"/>
                  </a:lnTo>
                  <a:lnTo>
                    <a:pt x="438150" y="3441"/>
                  </a:lnTo>
                  <a:close/>
                </a:path>
                <a:path w="5414009" h="2015489">
                  <a:moveTo>
                    <a:pt x="485775" y="2008987"/>
                  </a:moveTo>
                  <a:lnTo>
                    <a:pt x="485317" y="2007870"/>
                  </a:lnTo>
                  <a:lnTo>
                    <a:pt x="483450" y="2006003"/>
                  </a:lnTo>
                  <a:lnTo>
                    <a:pt x="482333" y="2005533"/>
                  </a:lnTo>
                  <a:lnTo>
                    <a:pt x="479704" y="2005533"/>
                  </a:lnTo>
                  <a:lnTo>
                    <a:pt x="478586" y="2006003"/>
                  </a:lnTo>
                  <a:lnTo>
                    <a:pt x="476719" y="2007870"/>
                  </a:lnTo>
                  <a:lnTo>
                    <a:pt x="476250" y="2008987"/>
                  </a:lnTo>
                  <a:lnTo>
                    <a:pt x="476250" y="2011616"/>
                  </a:lnTo>
                  <a:lnTo>
                    <a:pt x="476719" y="2012734"/>
                  </a:lnTo>
                  <a:lnTo>
                    <a:pt x="478586" y="2014601"/>
                  </a:lnTo>
                  <a:lnTo>
                    <a:pt x="479704" y="2015058"/>
                  </a:lnTo>
                  <a:lnTo>
                    <a:pt x="482333" y="2015058"/>
                  </a:lnTo>
                  <a:lnTo>
                    <a:pt x="483450" y="2014601"/>
                  </a:lnTo>
                  <a:lnTo>
                    <a:pt x="485317" y="2012734"/>
                  </a:lnTo>
                  <a:lnTo>
                    <a:pt x="485775" y="2011616"/>
                  </a:lnTo>
                  <a:lnTo>
                    <a:pt x="485775" y="2008987"/>
                  </a:lnTo>
                  <a:close/>
                </a:path>
                <a:path w="5414009" h="2015489">
                  <a:moveTo>
                    <a:pt x="485775" y="3441"/>
                  </a:moveTo>
                  <a:lnTo>
                    <a:pt x="485317" y="2324"/>
                  </a:lnTo>
                  <a:lnTo>
                    <a:pt x="483450" y="457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57"/>
                  </a:lnTo>
                  <a:lnTo>
                    <a:pt x="476719" y="2324"/>
                  </a:lnTo>
                  <a:lnTo>
                    <a:pt x="476250" y="3441"/>
                  </a:lnTo>
                  <a:lnTo>
                    <a:pt x="476250" y="6070"/>
                  </a:lnTo>
                  <a:lnTo>
                    <a:pt x="476719" y="7200"/>
                  </a:lnTo>
                  <a:lnTo>
                    <a:pt x="478586" y="9055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55"/>
                  </a:lnTo>
                  <a:lnTo>
                    <a:pt x="485317" y="7200"/>
                  </a:lnTo>
                  <a:lnTo>
                    <a:pt x="485775" y="6070"/>
                  </a:lnTo>
                  <a:lnTo>
                    <a:pt x="485775" y="3441"/>
                  </a:lnTo>
                  <a:close/>
                </a:path>
                <a:path w="5414009" h="2015489">
                  <a:moveTo>
                    <a:pt x="533400" y="2008987"/>
                  </a:moveTo>
                  <a:lnTo>
                    <a:pt x="532942" y="2007870"/>
                  </a:lnTo>
                  <a:lnTo>
                    <a:pt x="531075" y="2006003"/>
                  </a:lnTo>
                  <a:lnTo>
                    <a:pt x="529958" y="2005533"/>
                  </a:lnTo>
                  <a:lnTo>
                    <a:pt x="527329" y="2005533"/>
                  </a:lnTo>
                  <a:lnTo>
                    <a:pt x="526211" y="2006003"/>
                  </a:lnTo>
                  <a:lnTo>
                    <a:pt x="524344" y="2007870"/>
                  </a:lnTo>
                  <a:lnTo>
                    <a:pt x="523875" y="2008987"/>
                  </a:lnTo>
                  <a:lnTo>
                    <a:pt x="523875" y="2011616"/>
                  </a:lnTo>
                  <a:lnTo>
                    <a:pt x="524344" y="2012734"/>
                  </a:lnTo>
                  <a:lnTo>
                    <a:pt x="526211" y="2014601"/>
                  </a:lnTo>
                  <a:lnTo>
                    <a:pt x="527329" y="2015058"/>
                  </a:lnTo>
                  <a:lnTo>
                    <a:pt x="529958" y="2015058"/>
                  </a:lnTo>
                  <a:lnTo>
                    <a:pt x="531075" y="2014601"/>
                  </a:lnTo>
                  <a:lnTo>
                    <a:pt x="532942" y="2012734"/>
                  </a:lnTo>
                  <a:lnTo>
                    <a:pt x="533400" y="2011616"/>
                  </a:lnTo>
                  <a:lnTo>
                    <a:pt x="533400" y="2008987"/>
                  </a:lnTo>
                  <a:close/>
                </a:path>
                <a:path w="5414009" h="2015489">
                  <a:moveTo>
                    <a:pt x="533400" y="3441"/>
                  </a:moveTo>
                  <a:lnTo>
                    <a:pt x="532942" y="2324"/>
                  </a:lnTo>
                  <a:lnTo>
                    <a:pt x="531075" y="457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57"/>
                  </a:lnTo>
                  <a:lnTo>
                    <a:pt x="524344" y="2324"/>
                  </a:lnTo>
                  <a:lnTo>
                    <a:pt x="523875" y="3441"/>
                  </a:lnTo>
                  <a:lnTo>
                    <a:pt x="523875" y="6070"/>
                  </a:lnTo>
                  <a:lnTo>
                    <a:pt x="524344" y="7200"/>
                  </a:lnTo>
                  <a:lnTo>
                    <a:pt x="526211" y="9055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55"/>
                  </a:lnTo>
                  <a:lnTo>
                    <a:pt x="532942" y="7200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5414009" h="2015489">
                  <a:moveTo>
                    <a:pt x="581025" y="2008987"/>
                  </a:moveTo>
                  <a:lnTo>
                    <a:pt x="580567" y="2007870"/>
                  </a:lnTo>
                  <a:lnTo>
                    <a:pt x="578700" y="2006003"/>
                  </a:lnTo>
                  <a:lnTo>
                    <a:pt x="577583" y="2005533"/>
                  </a:lnTo>
                  <a:lnTo>
                    <a:pt x="574954" y="2005533"/>
                  </a:lnTo>
                  <a:lnTo>
                    <a:pt x="573836" y="2006003"/>
                  </a:lnTo>
                  <a:lnTo>
                    <a:pt x="571969" y="2007870"/>
                  </a:lnTo>
                  <a:lnTo>
                    <a:pt x="571500" y="2008987"/>
                  </a:lnTo>
                  <a:lnTo>
                    <a:pt x="571500" y="2011616"/>
                  </a:lnTo>
                  <a:lnTo>
                    <a:pt x="571969" y="2012734"/>
                  </a:lnTo>
                  <a:lnTo>
                    <a:pt x="573836" y="2014601"/>
                  </a:lnTo>
                  <a:lnTo>
                    <a:pt x="574954" y="2015058"/>
                  </a:lnTo>
                  <a:lnTo>
                    <a:pt x="577583" y="2015058"/>
                  </a:lnTo>
                  <a:lnTo>
                    <a:pt x="578700" y="2014601"/>
                  </a:lnTo>
                  <a:lnTo>
                    <a:pt x="580567" y="2012734"/>
                  </a:lnTo>
                  <a:lnTo>
                    <a:pt x="581025" y="2011616"/>
                  </a:lnTo>
                  <a:lnTo>
                    <a:pt x="581025" y="2008987"/>
                  </a:lnTo>
                  <a:close/>
                </a:path>
                <a:path w="5414009" h="2015489">
                  <a:moveTo>
                    <a:pt x="581025" y="3441"/>
                  </a:moveTo>
                  <a:lnTo>
                    <a:pt x="580567" y="2324"/>
                  </a:lnTo>
                  <a:lnTo>
                    <a:pt x="578700" y="457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57"/>
                  </a:lnTo>
                  <a:lnTo>
                    <a:pt x="571969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69" y="7200"/>
                  </a:lnTo>
                  <a:lnTo>
                    <a:pt x="573836" y="9055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55"/>
                  </a:lnTo>
                  <a:lnTo>
                    <a:pt x="580567" y="7200"/>
                  </a:lnTo>
                  <a:lnTo>
                    <a:pt x="581025" y="6070"/>
                  </a:lnTo>
                  <a:lnTo>
                    <a:pt x="581025" y="3441"/>
                  </a:lnTo>
                  <a:close/>
                </a:path>
                <a:path w="5414009" h="2015489">
                  <a:moveTo>
                    <a:pt x="628650" y="2008987"/>
                  </a:moveTo>
                  <a:lnTo>
                    <a:pt x="628192" y="2007870"/>
                  </a:lnTo>
                  <a:lnTo>
                    <a:pt x="626325" y="2006003"/>
                  </a:lnTo>
                  <a:lnTo>
                    <a:pt x="625208" y="2005533"/>
                  </a:lnTo>
                  <a:lnTo>
                    <a:pt x="622579" y="2005533"/>
                  </a:lnTo>
                  <a:lnTo>
                    <a:pt x="621461" y="2006003"/>
                  </a:lnTo>
                  <a:lnTo>
                    <a:pt x="619594" y="2007870"/>
                  </a:lnTo>
                  <a:lnTo>
                    <a:pt x="619125" y="2008987"/>
                  </a:lnTo>
                  <a:lnTo>
                    <a:pt x="619125" y="2011616"/>
                  </a:lnTo>
                  <a:lnTo>
                    <a:pt x="619594" y="2012734"/>
                  </a:lnTo>
                  <a:lnTo>
                    <a:pt x="621461" y="2014601"/>
                  </a:lnTo>
                  <a:lnTo>
                    <a:pt x="622579" y="2015058"/>
                  </a:lnTo>
                  <a:lnTo>
                    <a:pt x="625208" y="2015058"/>
                  </a:lnTo>
                  <a:lnTo>
                    <a:pt x="626325" y="2014601"/>
                  </a:lnTo>
                  <a:lnTo>
                    <a:pt x="628192" y="2012734"/>
                  </a:lnTo>
                  <a:lnTo>
                    <a:pt x="628650" y="2011616"/>
                  </a:lnTo>
                  <a:lnTo>
                    <a:pt x="628650" y="2008987"/>
                  </a:lnTo>
                  <a:close/>
                </a:path>
                <a:path w="5414009" h="2015489">
                  <a:moveTo>
                    <a:pt x="628650" y="3441"/>
                  </a:moveTo>
                  <a:lnTo>
                    <a:pt x="628192" y="2324"/>
                  </a:lnTo>
                  <a:lnTo>
                    <a:pt x="626325" y="457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57"/>
                  </a:lnTo>
                  <a:lnTo>
                    <a:pt x="619594" y="2324"/>
                  </a:lnTo>
                  <a:lnTo>
                    <a:pt x="619125" y="3441"/>
                  </a:lnTo>
                  <a:lnTo>
                    <a:pt x="619125" y="6070"/>
                  </a:lnTo>
                  <a:lnTo>
                    <a:pt x="619594" y="7200"/>
                  </a:lnTo>
                  <a:lnTo>
                    <a:pt x="621461" y="9055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55"/>
                  </a:lnTo>
                  <a:lnTo>
                    <a:pt x="628192" y="7200"/>
                  </a:lnTo>
                  <a:lnTo>
                    <a:pt x="628650" y="6070"/>
                  </a:lnTo>
                  <a:lnTo>
                    <a:pt x="628650" y="3441"/>
                  </a:lnTo>
                  <a:close/>
                </a:path>
                <a:path w="5414009" h="2015489">
                  <a:moveTo>
                    <a:pt x="676275" y="2008987"/>
                  </a:moveTo>
                  <a:lnTo>
                    <a:pt x="675817" y="2007870"/>
                  </a:lnTo>
                  <a:lnTo>
                    <a:pt x="673950" y="2006003"/>
                  </a:lnTo>
                  <a:lnTo>
                    <a:pt x="672833" y="2005533"/>
                  </a:lnTo>
                  <a:lnTo>
                    <a:pt x="670204" y="2005533"/>
                  </a:lnTo>
                  <a:lnTo>
                    <a:pt x="669086" y="2006003"/>
                  </a:lnTo>
                  <a:lnTo>
                    <a:pt x="667219" y="2007870"/>
                  </a:lnTo>
                  <a:lnTo>
                    <a:pt x="666750" y="2008987"/>
                  </a:lnTo>
                  <a:lnTo>
                    <a:pt x="666750" y="2011616"/>
                  </a:lnTo>
                  <a:lnTo>
                    <a:pt x="667219" y="2012734"/>
                  </a:lnTo>
                  <a:lnTo>
                    <a:pt x="669086" y="2014601"/>
                  </a:lnTo>
                  <a:lnTo>
                    <a:pt x="670204" y="2015058"/>
                  </a:lnTo>
                  <a:lnTo>
                    <a:pt x="672833" y="2015058"/>
                  </a:lnTo>
                  <a:lnTo>
                    <a:pt x="673950" y="2014601"/>
                  </a:lnTo>
                  <a:lnTo>
                    <a:pt x="675817" y="2012734"/>
                  </a:lnTo>
                  <a:lnTo>
                    <a:pt x="676275" y="2011616"/>
                  </a:lnTo>
                  <a:lnTo>
                    <a:pt x="676275" y="2008987"/>
                  </a:lnTo>
                  <a:close/>
                </a:path>
                <a:path w="5414009" h="2015489">
                  <a:moveTo>
                    <a:pt x="676275" y="3441"/>
                  </a:moveTo>
                  <a:lnTo>
                    <a:pt x="675817" y="2324"/>
                  </a:lnTo>
                  <a:lnTo>
                    <a:pt x="673950" y="457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57"/>
                  </a:lnTo>
                  <a:lnTo>
                    <a:pt x="667219" y="2324"/>
                  </a:lnTo>
                  <a:lnTo>
                    <a:pt x="666750" y="3441"/>
                  </a:lnTo>
                  <a:lnTo>
                    <a:pt x="666750" y="6070"/>
                  </a:lnTo>
                  <a:lnTo>
                    <a:pt x="667219" y="7200"/>
                  </a:lnTo>
                  <a:lnTo>
                    <a:pt x="669086" y="9055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55"/>
                  </a:lnTo>
                  <a:lnTo>
                    <a:pt x="675817" y="7200"/>
                  </a:lnTo>
                  <a:lnTo>
                    <a:pt x="676275" y="6070"/>
                  </a:lnTo>
                  <a:lnTo>
                    <a:pt x="676275" y="3441"/>
                  </a:lnTo>
                  <a:close/>
                </a:path>
                <a:path w="5414009" h="2015489">
                  <a:moveTo>
                    <a:pt x="723900" y="2008987"/>
                  </a:moveTo>
                  <a:lnTo>
                    <a:pt x="723442" y="2007870"/>
                  </a:lnTo>
                  <a:lnTo>
                    <a:pt x="721575" y="2006003"/>
                  </a:lnTo>
                  <a:lnTo>
                    <a:pt x="720458" y="2005533"/>
                  </a:lnTo>
                  <a:lnTo>
                    <a:pt x="717829" y="2005533"/>
                  </a:lnTo>
                  <a:lnTo>
                    <a:pt x="716711" y="2006003"/>
                  </a:lnTo>
                  <a:lnTo>
                    <a:pt x="714844" y="2007870"/>
                  </a:lnTo>
                  <a:lnTo>
                    <a:pt x="714375" y="2008987"/>
                  </a:lnTo>
                  <a:lnTo>
                    <a:pt x="714375" y="2011616"/>
                  </a:lnTo>
                  <a:lnTo>
                    <a:pt x="714844" y="2012734"/>
                  </a:lnTo>
                  <a:lnTo>
                    <a:pt x="716711" y="2014601"/>
                  </a:lnTo>
                  <a:lnTo>
                    <a:pt x="717829" y="2015058"/>
                  </a:lnTo>
                  <a:lnTo>
                    <a:pt x="720458" y="2015058"/>
                  </a:lnTo>
                  <a:lnTo>
                    <a:pt x="721575" y="2014601"/>
                  </a:lnTo>
                  <a:lnTo>
                    <a:pt x="723442" y="2012734"/>
                  </a:lnTo>
                  <a:lnTo>
                    <a:pt x="723900" y="2011616"/>
                  </a:lnTo>
                  <a:lnTo>
                    <a:pt x="723900" y="2008987"/>
                  </a:lnTo>
                  <a:close/>
                </a:path>
                <a:path w="5414009" h="2015489">
                  <a:moveTo>
                    <a:pt x="723900" y="3441"/>
                  </a:moveTo>
                  <a:lnTo>
                    <a:pt x="723442" y="2324"/>
                  </a:lnTo>
                  <a:lnTo>
                    <a:pt x="721575" y="457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57"/>
                  </a:lnTo>
                  <a:lnTo>
                    <a:pt x="714844" y="2324"/>
                  </a:lnTo>
                  <a:lnTo>
                    <a:pt x="714375" y="3441"/>
                  </a:lnTo>
                  <a:lnTo>
                    <a:pt x="714375" y="6070"/>
                  </a:lnTo>
                  <a:lnTo>
                    <a:pt x="714844" y="7200"/>
                  </a:lnTo>
                  <a:lnTo>
                    <a:pt x="716711" y="9055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55"/>
                  </a:lnTo>
                  <a:lnTo>
                    <a:pt x="723442" y="7200"/>
                  </a:lnTo>
                  <a:lnTo>
                    <a:pt x="723900" y="6070"/>
                  </a:lnTo>
                  <a:lnTo>
                    <a:pt x="723900" y="3441"/>
                  </a:lnTo>
                  <a:close/>
                </a:path>
                <a:path w="5414009" h="2015489">
                  <a:moveTo>
                    <a:pt x="771525" y="2008987"/>
                  </a:moveTo>
                  <a:lnTo>
                    <a:pt x="771067" y="2007870"/>
                  </a:lnTo>
                  <a:lnTo>
                    <a:pt x="769200" y="2006003"/>
                  </a:lnTo>
                  <a:lnTo>
                    <a:pt x="768083" y="2005533"/>
                  </a:lnTo>
                  <a:lnTo>
                    <a:pt x="765454" y="2005533"/>
                  </a:lnTo>
                  <a:lnTo>
                    <a:pt x="764336" y="2006003"/>
                  </a:lnTo>
                  <a:lnTo>
                    <a:pt x="762469" y="2007870"/>
                  </a:lnTo>
                  <a:lnTo>
                    <a:pt x="762000" y="2008987"/>
                  </a:lnTo>
                  <a:lnTo>
                    <a:pt x="762000" y="2011616"/>
                  </a:lnTo>
                  <a:lnTo>
                    <a:pt x="762469" y="2012734"/>
                  </a:lnTo>
                  <a:lnTo>
                    <a:pt x="764336" y="2014601"/>
                  </a:lnTo>
                  <a:lnTo>
                    <a:pt x="765454" y="2015058"/>
                  </a:lnTo>
                  <a:lnTo>
                    <a:pt x="768083" y="2015058"/>
                  </a:lnTo>
                  <a:lnTo>
                    <a:pt x="769200" y="2014601"/>
                  </a:lnTo>
                  <a:lnTo>
                    <a:pt x="771067" y="2012734"/>
                  </a:lnTo>
                  <a:lnTo>
                    <a:pt x="771525" y="2011616"/>
                  </a:lnTo>
                  <a:lnTo>
                    <a:pt x="771525" y="2008987"/>
                  </a:lnTo>
                  <a:close/>
                </a:path>
                <a:path w="5414009" h="2015489">
                  <a:moveTo>
                    <a:pt x="771525" y="3441"/>
                  </a:moveTo>
                  <a:lnTo>
                    <a:pt x="771067" y="2324"/>
                  </a:lnTo>
                  <a:lnTo>
                    <a:pt x="769200" y="457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57"/>
                  </a:lnTo>
                  <a:lnTo>
                    <a:pt x="762469" y="2324"/>
                  </a:lnTo>
                  <a:lnTo>
                    <a:pt x="762000" y="3441"/>
                  </a:lnTo>
                  <a:lnTo>
                    <a:pt x="762000" y="6070"/>
                  </a:lnTo>
                  <a:lnTo>
                    <a:pt x="762469" y="7200"/>
                  </a:lnTo>
                  <a:lnTo>
                    <a:pt x="764336" y="9055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55"/>
                  </a:lnTo>
                  <a:lnTo>
                    <a:pt x="771067" y="7200"/>
                  </a:lnTo>
                  <a:lnTo>
                    <a:pt x="771525" y="6070"/>
                  </a:lnTo>
                  <a:lnTo>
                    <a:pt x="771525" y="3441"/>
                  </a:lnTo>
                  <a:close/>
                </a:path>
                <a:path w="5414009" h="2015489">
                  <a:moveTo>
                    <a:pt x="819150" y="2008987"/>
                  </a:moveTo>
                  <a:lnTo>
                    <a:pt x="818692" y="2007870"/>
                  </a:lnTo>
                  <a:lnTo>
                    <a:pt x="816825" y="2006003"/>
                  </a:lnTo>
                  <a:lnTo>
                    <a:pt x="815708" y="2005533"/>
                  </a:lnTo>
                  <a:lnTo>
                    <a:pt x="813079" y="2005533"/>
                  </a:lnTo>
                  <a:lnTo>
                    <a:pt x="811961" y="2006003"/>
                  </a:lnTo>
                  <a:lnTo>
                    <a:pt x="810094" y="2007870"/>
                  </a:lnTo>
                  <a:lnTo>
                    <a:pt x="809625" y="2008987"/>
                  </a:lnTo>
                  <a:lnTo>
                    <a:pt x="809625" y="2011616"/>
                  </a:lnTo>
                  <a:lnTo>
                    <a:pt x="810094" y="2012734"/>
                  </a:lnTo>
                  <a:lnTo>
                    <a:pt x="811961" y="2014601"/>
                  </a:lnTo>
                  <a:lnTo>
                    <a:pt x="813079" y="2015058"/>
                  </a:lnTo>
                  <a:lnTo>
                    <a:pt x="815708" y="2015058"/>
                  </a:lnTo>
                  <a:lnTo>
                    <a:pt x="816825" y="2014601"/>
                  </a:lnTo>
                  <a:lnTo>
                    <a:pt x="818692" y="2012734"/>
                  </a:lnTo>
                  <a:lnTo>
                    <a:pt x="819150" y="2011616"/>
                  </a:lnTo>
                  <a:lnTo>
                    <a:pt x="819150" y="2008987"/>
                  </a:lnTo>
                  <a:close/>
                </a:path>
                <a:path w="5414009" h="2015489">
                  <a:moveTo>
                    <a:pt x="819150" y="3441"/>
                  </a:moveTo>
                  <a:lnTo>
                    <a:pt x="818692" y="2324"/>
                  </a:lnTo>
                  <a:lnTo>
                    <a:pt x="816825" y="457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57"/>
                  </a:lnTo>
                  <a:lnTo>
                    <a:pt x="810094" y="2324"/>
                  </a:lnTo>
                  <a:lnTo>
                    <a:pt x="809625" y="3441"/>
                  </a:lnTo>
                  <a:lnTo>
                    <a:pt x="809625" y="6070"/>
                  </a:lnTo>
                  <a:lnTo>
                    <a:pt x="810094" y="7200"/>
                  </a:lnTo>
                  <a:lnTo>
                    <a:pt x="811961" y="9055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55"/>
                  </a:lnTo>
                  <a:lnTo>
                    <a:pt x="818692" y="7200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5414009" h="2015489">
                  <a:moveTo>
                    <a:pt x="866775" y="2008987"/>
                  </a:moveTo>
                  <a:lnTo>
                    <a:pt x="866317" y="2007870"/>
                  </a:lnTo>
                  <a:lnTo>
                    <a:pt x="864450" y="2006003"/>
                  </a:lnTo>
                  <a:lnTo>
                    <a:pt x="863333" y="2005533"/>
                  </a:lnTo>
                  <a:lnTo>
                    <a:pt x="860704" y="2005533"/>
                  </a:lnTo>
                  <a:lnTo>
                    <a:pt x="859586" y="2006003"/>
                  </a:lnTo>
                  <a:lnTo>
                    <a:pt x="857719" y="2007870"/>
                  </a:lnTo>
                  <a:lnTo>
                    <a:pt x="857250" y="2008987"/>
                  </a:lnTo>
                  <a:lnTo>
                    <a:pt x="857250" y="2011616"/>
                  </a:lnTo>
                  <a:lnTo>
                    <a:pt x="857719" y="2012734"/>
                  </a:lnTo>
                  <a:lnTo>
                    <a:pt x="859586" y="2014601"/>
                  </a:lnTo>
                  <a:lnTo>
                    <a:pt x="860704" y="2015058"/>
                  </a:lnTo>
                  <a:lnTo>
                    <a:pt x="863333" y="2015058"/>
                  </a:lnTo>
                  <a:lnTo>
                    <a:pt x="864450" y="2014601"/>
                  </a:lnTo>
                  <a:lnTo>
                    <a:pt x="866317" y="2012734"/>
                  </a:lnTo>
                  <a:lnTo>
                    <a:pt x="866775" y="2011616"/>
                  </a:lnTo>
                  <a:lnTo>
                    <a:pt x="866775" y="2008987"/>
                  </a:lnTo>
                  <a:close/>
                </a:path>
                <a:path w="5414009" h="2015489">
                  <a:moveTo>
                    <a:pt x="866775" y="3441"/>
                  </a:moveTo>
                  <a:lnTo>
                    <a:pt x="866317" y="2324"/>
                  </a:lnTo>
                  <a:lnTo>
                    <a:pt x="864450" y="457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57"/>
                  </a:lnTo>
                  <a:lnTo>
                    <a:pt x="857719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19" y="7200"/>
                  </a:lnTo>
                  <a:lnTo>
                    <a:pt x="859586" y="9055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55"/>
                  </a:lnTo>
                  <a:lnTo>
                    <a:pt x="866317" y="7200"/>
                  </a:lnTo>
                  <a:lnTo>
                    <a:pt x="866775" y="6070"/>
                  </a:lnTo>
                  <a:lnTo>
                    <a:pt x="866775" y="3441"/>
                  </a:lnTo>
                  <a:close/>
                </a:path>
                <a:path w="5414009" h="2015489">
                  <a:moveTo>
                    <a:pt x="914400" y="2008987"/>
                  </a:moveTo>
                  <a:lnTo>
                    <a:pt x="913942" y="2007870"/>
                  </a:lnTo>
                  <a:lnTo>
                    <a:pt x="912075" y="2006003"/>
                  </a:lnTo>
                  <a:lnTo>
                    <a:pt x="910958" y="2005533"/>
                  </a:lnTo>
                  <a:lnTo>
                    <a:pt x="908329" y="2005533"/>
                  </a:lnTo>
                  <a:lnTo>
                    <a:pt x="907211" y="2006003"/>
                  </a:lnTo>
                  <a:lnTo>
                    <a:pt x="905344" y="2007870"/>
                  </a:lnTo>
                  <a:lnTo>
                    <a:pt x="904875" y="2008987"/>
                  </a:lnTo>
                  <a:lnTo>
                    <a:pt x="904875" y="2011616"/>
                  </a:lnTo>
                  <a:lnTo>
                    <a:pt x="905344" y="2012734"/>
                  </a:lnTo>
                  <a:lnTo>
                    <a:pt x="907211" y="2014601"/>
                  </a:lnTo>
                  <a:lnTo>
                    <a:pt x="908329" y="2015058"/>
                  </a:lnTo>
                  <a:lnTo>
                    <a:pt x="910958" y="2015058"/>
                  </a:lnTo>
                  <a:lnTo>
                    <a:pt x="912075" y="2014601"/>
                  </a:lnTo>
                  <a:lnTo>
                    <a:pt x="913942" y="2012734"/>
                  </a:lnTo>
                  <a:lnTo>
                    <a:pt x="914400" y="2011616"/>
                  </a:lnTo>
                  <a:lnTo>
                    <a:pt x="914400" y="2008987"/>
                  </a:lnTo>
                  <a:close/>
                </a:path>
                <a:path w="5414009" h="2015489">
                  <a:moveTo>
                    <a:pt x="914400" y="3441"/>
                  </a:moveTo>
                  <a:lnTo>
                    <a:pt x="913942" y="2324"/>
                  </a:lnTo>
                  <a:lnTo>
                    <a:pt x="912075" y="457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57"/>
                  </a:lnTo>
                  <a:lnTo>
                    <a:pt x="905344" y="2324"/>
                  </a:lnTo>
                  <a:lnTo>
                    <a:pt x="904875" y="3441"/>
                  </a:lnTo>
                  <a:lnTo>
                    <a:pt x="904875" y="6070"/>
                  </a:lnTo>
                  <a:lnTo>
                    <a:pt x="905344" y="7200"/>
                  </a:lnTo>
                  <a:lnTo>
                    <a:pt x="907211" y="9055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55"/>
                  </a:lnTo>
                  <a:lnTo>
                    <a:pt x="913942" y="7200"/>
                  </a:lnTo>
                  <a:lnTo>
                    <a:pt x="914400" y="6070"/>
                  </a:lnTo>
                  <a:lnTo>
                    <a:pt x="914400" y="3441"/>
                  </a:lnTo>
                  <a:close/>
                </a:path>
                <a:path w="5414009" h="2015489">
                  <a:moveTo>
                    <a:pt x="962025" y="2008987"/>
                  </a:moveTo>
                  <a:lnTo>
                    <a:pt x="961567" y="2007870"/>
                  </a:lnTo>
                  <a:lnTo>
                    <a:pt x="959700" y="2006003"/>
                  </a:lnTo>
                  <a:lnTo>
                    <a:pt x="958583" y="2005533"/>
                  </a:lnTo>
                  <a:lnTo>
                    <a:pt x="955954" y="2005533"/>
                  </a:lnTo>
                  <a:lnTo>
                    <a:pt x="954836" y="2006003"/>
                  </a:lnTo>
                  <a:lnTo>
                    <a:pt x="952969" y="2007870"/>
                  </a:lnTo>
                  <a:lnTo>
                    <a:pt x="952500" y="2008987"/>
                  </a:lnTo>
                  <a:lnTo>
                    <a:pt x="952500" y="2011616"/>
                  </a:lnTo>
                  <a:lnTo>
                    <a:pt x="952969" y="2012734"/>
                  </a:lnTo>
                  <a:lnTo>
                    <a:pt x="954836" y="2014601"/>
                  </a:lnTo>
                  <a:lnTo>
                    <a:pt x="955954" y="2015058"/>
                  </a:lnTo>
                  <a:lnTo>
                    <a:pt x="958583" y="2015058"/>
                  </a:lnTo>
                  <a:lnTo>
                    <a:pt x="959700" y="2014601"/>
                  </a:lnTo>
                  <a:lnTo>
                    <a:pt x="961567" y="2012734"/>
                  </a:lnTo>
                  <a:lnTo>
                    <a:pt x="962025" y="2011616"/>
                  </a:lnTo>
                  <a:lnTo>
                    <a:pt x="962025" y="2008987"/>
                  </a:lnTo>
                  <a:close/>
                </a:path>
                <a:path w="5414009" h="2015489">
                  <a:moveTo>
                    <a:pt x="962025" y="3441"/>
                  </a:moveTo>
                  <a:lnTo>
                    <a:pt x="961567" y="2324"/>
                  </a:lnTo>
                  <a:lnTo>
                    <a:pt x="959700" y="457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57"/>
                  </a:lnTo>
                  <a:lnTo>
                    <a:pt x="952969" y="2324"/>
                  </a:lnTo>
                  <a:lnTo>
                    <a:pt x="952500" y="3441"/>
                  </a:lnTo>
                  <a:lnTo>
                    <a:pt x="952500" y="6070"/>
                  </a:lnTo>
                  <a:lnTo>
                    <a:pt x="952969" y="7200"/>
                  </a:lnTo>
                  <a:lnTo>
                    <a:pt x="954836" y="9055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55"/>
                  </a:lnTo>
                  <a:lnTo>
                    <a:pt x="961567" y="7200"/>
                  </a:lnTo>
                  <a:lnTo>
                    <a:pt x="962025" y="6070"/>
                  </a:lnTo>
                  <a:lnTo>
                    <a:pt x="962025" y="3441"/>
                  </a:lnTo>
                  <a:close/>
                </a:path>
                <a:path w="5414009" h="2015489">
                  <a:moveTo>
                    <a:pt x="1009650" y="2008987"/>
                  </a:moveTo>
                  <a:lnTo>
                    <a:pt x="1009192" y="2007870"/>
                  </a:lnTo>
                  <a:lnTo>
                    <a:pt x="1007325" y="2006003"/>
                  </a:lnTo>
                  <a:lnTo>
                    <a:pt x="1006208" y="2005533"/>
                  </a:lnTo>
                  <a:lnTo>
                    <a:pt x="1003579" y="2005533"/>
                  </a:lnTo>
                  <a:lnTo>
                    <a:pt x="1002461" y="2006003"/>
                  </a:lnTo>
                  <a:lnTo>
                    <a:pt x="1000594" y="2007870"/>
                  </a:lnTo>
                  <a:lnTo>
                    <a:pt x="1000125" y="2008987"/>
                  </a:lnTo>
                  <a:lnTo>
                    <a:pt x="1000125" y="2011616"/>
                  </a:lnTo>
                  <a:lnTo>
                    <a:pt x="1000594" y="2012734"/>
                  </a:lnTo>
                  <a:lnTo>
                    <a:pt x="1002461" y="2014601"/>
                  </a:lnTo>
                  <a:lnTo>
                    <a:pt x="1003579" y="2015058"/>
                  </a:lnTo>
                  <a:lnTo>
                    <a:pt x="1006208" y="2015058"/>
                  </a:lnTo>
                  <a:lnTo>
                    <a:pt x="1007325" y="2014601"/>
                  </a:lnTo>
                  <a:lnTo>
                    <a:pt x="1009192" y="2012734"/>
                  </a:lnTo>
                  <a:lnTo>
                    <a:pt x="1009650" y="2011616"/>
                  </a:lnTo>
                  <a:lnTo>
                    <a:pt x="1009650" y="2008987"/>
                  </a:lnTo>
                  <a:close/>
                </a:path>
                <a:path w="5414009" h="2015489">
                  <a:moveTo>
                    <a:pt x="1009650" y="3441"/>
                  </a:moveTo>
                  <a:lnTo>
                    <a:pt x="1009192" y="2324"/>
                  </a:lnTo>
                  <a:lnTo>
                    <a:pt x="1007325" y="457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57"/>
                  </a:lnTo>
                  <a:lnTo>
                    <a:pt x="1000594" y="2324"/>
                  </a:lnTo>
                  <a:lnTo>
                    <a:pt x="1000125" y="3441"/>
                  </a:lnTo>
                  <a:lnTo>
                    <a:pt x="1000125" y="6070"/>
                  </a:lnTo>
                  <a:lnTo>
                    <a:pt x="1000594" y="7200"/>
                  </a:lnTo>
                  <a:lnTo>
                    <a:pt x="1002461" y="9055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55"/>
                  </a:lnTo>
                  <a:lnTo>
                    <a:pt x="1009192" y="7200"/>
                  </a:lnTo>
                  <a:lnTo>
                    <a:pt x="1009650" y="6070"/>
                  </a:lnTo>
                  <a:lnTo>
                    <a:pt x="1009650" y="3441"/>
                  </a:lnTo>
                  <a:close/>
                </a:path>
                <a:path w="5414009" h="2015489">
                  <a:moveTo>
                    <a:pt x="1057275" y="2008987"/>
                  </a:moveTo>
                  <a:lnTo>
                    <a:pt x="1056817" y="2007870"/>
                  </a:lnTo>
                  <a:lnTo>
                    <a:pt x="1054950" y="2006003"/>
                  </a:lnTo>
                  <a:lnTo>
                    <a:pt x="1053833" y="2005533"/>
                  </a:lnTo>
                  <a:lnTo>
                    <a:pt x="1051204" y="2005533"/>
                  </a:lnTo>
                  <a:lnTo>
                    <a:pt x="1050086" y="2006003"/>
                  </a:lnTo>
                  <a:lnTo>
                    <a:pt x="1048219" y="2007870"/>
                  </a:lnTo>
                  <a:lnTo>
                    <a:pt x="1047750" y="2008987"/>
                  </a:lnTo>
                  <a:lnTo>
                    <a:pt x="1047750" y="2011616"/>
                  </a:lnTo>
                  <a:lnTo>
                    <a:pt x="1048219" y="2012734"/>
                  </a:lnTo>
                  <a:lnTo>
                    <a:pt x="1050086" y="2014601"/>
                  </a:lnTo>
                  <a:lnTo>
                    <a:pt x="1051204" y="2015058"/>
                  </a:lnTo>
                  <a:lnTo>
                    <a:pt x="1053833" y="2015058"/>
                  </a:lnTo>
                  <a:lnTo>
                    <a:pt x="1054950" y="2014601"/>
                  </a:lnTo>
                  <a:lnTo>
                    <a:pt x="1056817" y="2012734"/>
                  </a:lnTo>
                  <a:lnTo>
                    <a:pt x="1057275" y="2011616"/>
                  </a:lnTo>
                  <a:lnTo>
                    <a:pt x="1057275" y="2008987"/>
                  </a:lnTo>
                  <a:close/>
                </a:path>
                <a:path w="5414009" h="2015489">
                  <a:moveTo>
                    <a:pt x="1057275" y="3441"/>
                  </a:moveTo>
                  <a:lnTo>
                    <a:pt x="1056817" y="2324"/>
                  </a:lnTo>
                  <a:lnTo>
                    <a:pt x="1054950" y="457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57"/>
                  </a:lnTo>
                  <a:lnTo>
                    <a:pt x="1048219" y="2324"/>
                  </a:lnTo>
                  <a:lnTo>
                    <a:pt x="1047750" y="3441"/>
                  </a:lnTo>
                  <a:lnTo>
                    <a:pt x="1047750" y="6070"/>
                  </a:lnTo>
                  <a:lnTo>
                    <a:pt x="1048219" y="7200"/>
                  </a:lnTo>
                  <a:lnTo>
                    <a:pt x="1050086" y="9055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55"/>
                  </a:lnTo>
                  <a:lnTo>
                    <a:pt x="1056817" y="7200"/>
                  </a:lnTo>
                  <a:lnTo>
                    <a:pt x="1057275" y="6070"/>
                  </a:lnTo>
                  <a:lnTo>
                    <a:pt x="1057275" y="3441"/>
                  </a:lnTo>
                  <a:close/>
                </a:path>
                <a:path w="5414009" h="2015489">
                  <a:moveTo>
                    <a:pt x="1104900" y="2008987"/>
                  </a:moveTo>
                  <a:lnTo>
                    <a:pt x="1104442" y="2007870"/>
                  </a:lnTo>
                  <a:lnTo>
                    <a:pt x="1102575" y="2006003"/>
                  </a:lnTo>
                  <a:lnTo>
                    <a:pt x="1101458" y="2005533"/>
                  </a:lnTo>
                  <a:lnTo>
                    <a:pt x="1098829" y="2005533"/>
                  </a:lnTo>
                  <a:lnTo>
                    <a:pt x="1097711" y="2006003"/>
                  </a:lnTo>
                  <a:lnTo>
                    <a:pt x="1095844" y="2007870"/>
                  </a:lnTo>
                  <a:lnTo>
                    <a:pt x="1095375" y="2008987"/>
                  </a:lnTo>
                  <a:lnTo>
                    <a:pt x="1095375" y="2011616"/>
                  </a:lnTo>
                  <a:lnTo>
                    <a:pt x="1095844" y="2012734"/>
                  </a:lnTo>
                  <a:lnTo>
                    <a:pt x="1097711" y="2014601"/>
                  </a:lnTo>
                  <a:lnTo>
                    <a:pt x="1098829" y="2015058"/>
                  </a:lnTo>
                  <a:lnTo>
                    <a:pt x="1101458" y="2015058"/>
                  </a:lnTo>
                  <a:lnTo>
                    <a:pt x="1102575" y="2014601"/>
                  </a:lnTo>
                  <a:lnTo>
                    <a:pt x="1104442" y="2012734"/>
                  </a:lnTo>
                  <a:lnTo>
                    <a:pt x="1104900" y="2011616"/>
                  </a:lnTo>
                  <a:lnTo>
                    <a:pt x="1104900" y="2008987"/>
                  </a:lnTo>
                  <a:close/>
                </a:path>
                <a:path w="5414009" h="2015489">
                  <a:moveTo>
                    <a:pt x="1104900" y="3441"/>
                  </a:moveTo>
                  <a:lnTo>
                    <a:pt x="1104442" y="2324"/>
                  </a:lnTo>
                  <a:lnTo>
                    <a:pt x="1102575" y="457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57"/>
                  </a:lnTo>
                  <a:lnTo>
                    <a:pt x="1095844" y="2324"/>
                  </a:lnTo>
                  <a:lnTo>
                    <a:pt x="1095375" y="3441"/>
                  </a:lnTo>
                  <a:lnTo>
                    <a:pt x="1095375" y="6070"/>
                  </a:lnTo>
                  <a:lnTo>
                    <a:pt x="1095844" y="7200"/>
                  </a:lnTo>
                  <a:lnTo>
                    <a:pt x="1097711" y="9055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55"/>
                  </a:lnTo>
                  <a:lnTo>
                    <a:pt x="1104442" y="7200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5414009" h="2015489">
                  <a:moveTo>
                    <a:pt x="1152525" y="2008987"/>
                  </a:moveTo>
                  <a:lnTo>
                    <a:pt x="1152067" y="2007870"/>
                  </a:lnTo>
                  <a:lnTo>
                    <a:pt x="1150200" y="2006003"/>
                  </a:lnTo>
                  <a:lnTo>
                    <a:pt x="1149083" y="2005533"/>
                  </a:lnTo>
                  <a:lnTo>
                    <a:pt x="1146454" y="2005533"/>
                  </a:lnTo>
                  <a:lnTo>
                    <a:pt x="1145336" y="2006003"/>
                  </a:lnTo>
                  <a:lnTo>
                    <a:pt x="1143469" y="2007870"/>
                  </a:lnTo>
                  <a:lnTo>
                    <a:pt x="1143000" y="2008987"/>
                  </a:lnTo>
                  <a:lnTo>
                    <a:pt x="1143000" y="2011616"/>
                  </a:lnTo>
                  <a:lnTo>
                    <a:pt x="1143469" y="2012734"/>
                  </a:lnTo>
                  <a:lnTo>
                    <a:pt x="1145336" y="2014601"/>
                  </a:lnTo>
                  <a:lnTo>
                    <a:pt x="1146454" y="2015058"/>
                  </a:lnTo>
                  <a:lnTo>
                    <a:pt x="1149083" y="2015058"/>
                  </a:lnTo>
                  <a:lnTo>
                    <a:pt x="1150200" y="2014601"/>
                  </a:lnTo>
                  <a:lnTo>
                    <a:pt x="1152067" y="2012734"/>
                  </a:lnTo>
                  <a:lnTo>
                    <a:pt x="1152525" y="2011616"/>
                  </a:lnTo>
                  <a:lnTo>
                    <a:pt x="1152525" y="2008987"/>
                  </a:lnTo>
                  <a:close/>
                </a:path>
                <a:path w="5414009" h="2015489">
                  <a:moveTo>
                    <a:pt x="1152525" y="3441"/>
                  </a:moveTo>
                  <a:lnTo>
                    <a:pt x="1152067" y="2324"/>
                  </a:lnTo>
                  <a:lnTo>
                    <a:pt x="1150200" y="457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57"/>
                  </a:lnTo>
                  <a:lnTo>
                    <a:pt x="1143469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69" y="7200"/>
                  </a:lnTo>
                  <a:lnTo>
                    <a:pt x="1145336" y="9055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55"/>
                  </a:lnTo>
                  <a:lnTo>
                    <a:pt x="1152067" y="7200"/>
                  </a:lnTo>
                  <a:lnTo>
                    <a:pt x="1152525" y="6070"/>
                  </a:lnTo>
                  <a:lnTo>
                    <a:pt x="1152525" y="3441"/>
                  </a:lnTo>
                  <a:close/>
                </a:path>
                <a:path w="5414009" h="2015489">
                  <a:moveTo>
                    <a:pt x="1200150" y="2008987"/>
                  </a:moveTo>
                  <a:lnTo>
                    <a:pt x="1199692" y="2007870"/>
                  </a:lnTo>
                  <a:lnTo>
                    <a:pt x="1197825" y="2006003"/>
                  </a:lnTo>
                  <a:lnTo>
                    <a:pt x="1196708" y="2005533"/>
                  </a:lnTo>
                  <a:lnTo>
                    <a:pt x="1194079" y="2005533"/>
                  </a:lnTo>
                  <a:lnTo>
                    <a:pt x="1192961" y="2006003"/>
                  </a:lnTo>
                  <a:lnTo>
                    <a:pt x="1191094" y="2007870"/>
                  </a:lnTo>
                  <a:lnTo>
                    <a:pt x="1190625" y="2008987"/>
                  </a:lnTo>
                  <a:lnTo>
                    <a:pt x="1190625" y="2011616"/>
                  </a:lnTo>
                  <a:lnTo>
                    <a:pt x="1191094" y="2012734"/>
                  </a:lnTo>
                  <a:lnTo>
                    <a:pt x="1192961" y="2014601"/>
                  </a:lnTo>
                  <a:lnTo>
                    <a:pt x="1194079" y="2015058"/>
                  </a:lnTo>
                  <a:lnTo>
                    <a:pt x="1196708" y="2015058"/>
                  </a:lnTo>
                  <a:lnTo>
                    <a:pt x="1197825" y="2014601"/>
                  </a:lnTo>
                  <a:lnTo>
                    <a:pt x="1199692" y="2012734"/>
                  </a:lnTo>
                  <a:lnTo>
                    <a:pt x="1200150" y="2011616"/>
                  </a:lnTo>
                  <a:lnTo>
                    <a:pt x="1200150" y="2008987"/>
                  </a:lnTo>
                  <a:close/>
                </a:path>
                <a:path w="5414009" h="2015489">
                  <a:moveTo>
                    <a:pt x="1200150" y="3441"/>
                  </a:moveTo>
                  <a:lnTo>
                    <a:pt x="1199692" y="2324"/>
                  </a:lnTo>
                  <a:lnTo>
                    <a:pt x="1197825" y="457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57"/>
                  </a:lnTo>
                  <a:lnTo>
                    <a:pt x="1191094" y="2324"/>
                  </a:lnTo>
                  <a:lnTo>
                    <a:pt x="1190625" y="3441"/>
                  </a:lnTo>
                  <a:lnTo>
                    <a:pt x="1190625" y="6070"/>
                  </a:lnTo>
                  <a:lnTo>
                    <a:pt x="1191094" y="7200"/>
                  </a:lnTo>
                  <a:lnTo>
                    <a:pt x="1192961" y="9055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55"/>
                  </a:lnTo>
                  <a:lnTo>
                    <a:pt x="1199692" y="7200"/>
                  </a:lnTo>
                  <a:lnTo>
                    <a:pt x="1200150" y="6070"/>
                  </a:lnTo>
                  <a:lnTo>
                    <a:pt x="1200150" y="3441"/>
                  </a:lnTo>
                  <a:close/>
                </a:path>
                <a:path w="5414009" h="2015489">
                  <a:moveTo>
                    <a:pt x="1247775" y="2008987"/>
                  </a:moveTo>
                  <a:lnTo>
                    <a:pt x="1247317" y="2007870"/>
                  </a:lnTo>
                  <a:lnTo>
                    <a:pt x="1245450" y="2006003"/>
                  </a:lnTo>
                  <a:lnTo>
                    <a:pt x="1244333" y="2005533"/>
                  </a:lnTo>
                  <a:lnTo>
                    <a:pt x="1241704" y="2005533"/>
                  </a:lnTo>
                  <a:lnTo>
                    <a:pt x="1240586" y="2006003"/>
                  </a:lnTo>
                  <a:lnTo>
                    <a:pt x="1238719" y="2007870"/>
                  </a:lnTo>
                  <a:lnTo>
                    <a:pt x="1238250" y="2008987"/>
                  </a:lnTo>
                  <a:lnTo>
                    <a:pt x="1238250" y="2011616"/>
                  </a:lnTo>
                  <a:lnTo>
                    <a:pt x="1238719" y="2012734"/>
                  </a:lnTo>
                  <a:lnTo>
                    <a:pt x="1240586" y="2014601"/>
                  </a:lnTo>
                  <a:lnTo>
                    <a:pt x="1241704" y="2015058"/>
                  </a:lnTo>
                  <a:lnTo>
                    <a:pt x="1244333" y="2015058"/>
                  </a:lnTo>
                  <a:lnTo>
                    <a:pt x="1245450" y="2014601"/>
                  </a:lnTo>
                  <a:lnTo>
                    <a:pt x="1247317" y="2012734"/>
                  </a:lnTo>
                  <a:lnTo>
                    <a:pt x="1247775" y="2011616"/>
                  </a:lnTo>
                  <a:lnTo>
                    <a:pt x="1247775" y="2008987"/>
                  </a:lnTo>
                  <a:close/>
                </a:path>
                <a:path w="5414009" h="2015489">
                  <a:moveTo>
                    <a:pt x="1247775" y="3441"/>
                  </a:moveTo>
                  <a:lnTo>
                    <a:pt x="1247317" y="2324"/>
                  </a:lnTo>
                  <a:lnTo>
                    <a:pt x="1245450" y="457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57"/>
                  </a:lnTo>
                  <a:lnTo>
                    <a:pt x="1238719" y="2324"/>
                  </a:lnTo>
                  <a:lnTo>
                    <a:pt x="1238250" y="3441"/>
                  </a:lnTo>
                  <a:lnTo>
                    <a:pt x="1238250" y="6070"/>
                  </a:lnTo>
                  <a:lnTo>
                    <a:pt x="1238719" y="7200"/>
                  </a:lnTo>
                  <a:lnTo>
                    <a:pt x="1240586" y="9055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55"/>
                  </a:lnTo>
                  <a:lnTo>
                    <a:pt x="1247317" y="7200"/>
                  </a:lnTo>
                  <a:lnTo>
                    <a:pt x="1247775" y="6070"/>
                  </a:lnTo>
                  <a:lnTo>
                    <a:pt x="1247775" y="3441"/>
                  </a:lnTo>
                  <a:close/>
                </a:path>
                <a:path w="5414009" h="2015489">
                  <a:moveTo>
                    <a:pt x="1295400" y="2008987"/>
                  </a:moveTo>
                  <a:lnTo>
                    <a:pt x="1294942" y="2007870"/>
                  </a:lnTo>
                  <a:lnTo>
                    <a:pt x="1293075" y="2006003"/>
                  </a:lnTo>
                  <a:lnTo>
                    <a:pt x="1291958" y="2005533"/>
                  </a:lnTo>
                  <a:lnTo>
                    <a:pt x="1289329" y="2005533"/>
                  </a:lnTo>
                  <a:lnTo>
                    <a:pt x="1288211" y="2006003"/>
                  </a:lnTo>
                  <a:lnTo>
                    <a:pt x="1286344" y="2007870"/>
                  </a:lnTo>
                  <a:lnTo>
                    <a:pt x="1285875" y="2008987"/>
                  </a:lnTo>
                  <a:lnTo>
                    <a:pt x="1285875" y="2011616"/>
                  </a:lnTo>
                  <a:lnTo>
                    <a:pt x="1286344" y="2012734"/>
                  </a:lnTo>
                  <a:lnTo>
                    <a:pt x="1288211" y="2014601"/>
                  </a:lnTo>
                  <a:lnTo>
                    <a:pt x="1289329" y="2015058"/>
                  </a:lnTo>
                  <a:lnTo>
                    <a:pt x="1291958" y="2015058"/>
                  </a:lnTo>
                  <a:lnTo>
                    <a:pt x="1293075" y="2014601"/>
                  </a:lnTo>
                  <a:lnTo>
                    <a:pt x="1294942" y="2012734"/>
                  </a:lnTo>
                  <a:lnTo>
                    <a:pt x="1295400" y="2011616"/>
                  </a:lnTo>
                  <a:lnTo>
                    <a:pt x="1295400" y="2008987"/>
                  </a:lnTo>
                  <a:close/>
                </a:path>
                <a:path w="5414009" h="2015489">
                  <a:moveTo>
                    <a:pt x="1295400" y="3441"/>
                  </a:moveTo>
                  <a:lnTo>
                    <a:pt x="1294942" y="2324"/>
                  </a:lnTo>
                  <a:lnTo>
                    <a:pt x="1293075" y="457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57"/>
                  </a:lnTo>
                  <a:lnTo>
                    <a:pt x="1286344" y="2324"/>
                  </a:lnTo>
                  <a:lnTo>
                    <a:pt x="1285875" y="3441"/>
                  </a:lnTo>
                  <a:lnTo>
                    <a:pt x="1285875" y="6070"/>
                  </a:lnTo>
                  <a:lnTo>
                    <a:pt x="1286344" y="7200"/>
                  </a:lnTo>
                  <a:lnTo>
                    <a:pt x="1288211" y="9055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55"/>
                  </a:lnTo>
                  <a:lnTo>
                    <a:pt x="1294942" y="7200"/>
                  </a:lnTo>
                  <a:lnTo>
                    <a:pt x="1295400" y="6070"/>
                  </a:lnTo>
                  <a:lnTo>
                    <a:pt x="1295400" y="3441"/>
                  </a:lnTo>
                  <a:close/>
                </a:path>
                <a:path w="5414009" h="2015489">
                  <a:moveTo>
                    <a:pt x="1343025" y="2008987"/>
                  </a:moveTo>
                  <a:lnTo>
                    <a:pt x="1342567" y="2007870"/>
                  </a:lnTo>
                  <a:lnTo>
                    <a:pt x="1340700" y="2006003"/>
                  </a:lnTo>
                  <a:lnTo>
                    <a:pt x="1339583" y="2005533"/>
                  </a:lnTo>
                  <a:lnTo>
                    <a:pt x="1336954" y="2005533"/>
                  </a:lnTo>
                  <a:lnTo>
                    <a:pt x="1335836" y="2006003"/>
                  </a:lnTo>
                  <a:lnTo>
                    <a:pt x="1333969" y="2007870"/>
                  </a:lnTo>
                  <a:lnTo>
                    <a:pt x="1333500" y="2008987"/>
                  </a:lnTo>
                  <a:lnTo>
                    <a:pt x="1333500" y="2011616"/>
                  </a:lnTo>
                  <a:lnTo>
                    <a:pt x="1333969" y="2012734"/>
                  </a:lnTo>
                  <a:lnTo>
                    <a:pt x="1335836" y="2014601"/>
                  </a:lnTo>
                  <a:lnTo>
                    <a:pt x="1336954" y="2015058"/>
                  </a:lnTo>
                  <a:lnTo>
                    <a:pt x="1339583" y="2015058"/>
                  </a:lnTo>
                  <a:lnTo>
                    <a:pt x="1340700" y="2014601"/>
                  </a:lnTo>
                  <a:lnTo>
                    <a:pt x="1342567" y="2012734"/>
                  </a:lnTo>
                  <a:lnTo>
                    <a:pt x="1343025" y="2011616"/>
                  </a:lnTo>
                  <a:lnTo>
                    <a:pt x="1343025" y="2008987"/>
                  </a:lnTo>
                  <a:close/>
                </a:path>
                <a:path w="5414009" h="2015489">
                  <a:moveTo>
                    <a:pt x="1343025" y="3441"/>
                  </a:moveTo>
                  <a:lnTo>
                    <a:pt x="1342567" y="2324"/>
                  </a:lnTo>
                  <a:lnTo>
                    <a:pt x="1340700" y="457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57"/>
                  </a:lnTo>
                  <a:lnTo>
                    <a:pt x="1333969" y="2324"/>
                  </a:lnTo>
                  <a:lnTo>
                    <a:pt x="1333500" y="3441"/>
                  </a:lnTo>
                  <a:lnTo>
                    <a:pt x="1333500" y="6070"/>
                  </a:lnTo>
                  <a:lnTo>
                    <a:pt x="1333969" y="7200"/>
                  </a:lnTo>
                  <a:lnTo>
                    <a:pt x="1335836" y="9055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55"/>
                  </a:lnTo>
                  <a:lnTo>
                    <a:pt x="1342567" y="7200"/>
                  </a:lnTo>
                  <a:lnTo>
                    <a:pt x="1343025" y="6070"/>
                  </a:lnTo>
                  <a:lnTo>
                    <a:pt x="1343025" y="3441"/>
                  </a:lnTo>
                  <a:close/>
                </a:path>
                <a:path w="5414009" h="2015489">
                  <a:moveTo>
                    <a:pt x="1390650" y="2008987"/>
                  </a:moveTo>
                  <a:lnTo>
                    <a:pt x="1390192" y="2007870"/>
                  </a:lnTo>
                  <a:lnTo>
                    <a:pt x="1388325" y="2006003"/>
                  </a:lnTo>
                  <a:lnTo>
                    <a:pt x="1387208" y="2005533"/>
                  </a:lnTo>
                  <a:lnTo>
                    <a:pt x="1384579" y="2005533"/>
                  </a:lnTo>
                  <a:lnTo>
                    <a:pt x="1383461" y="2006003"/>
                  </a:lnTo>
                  <a:lnTo>
                    <a:pt x="1381594" y="2007870"/>
                  </a:lnTo>
                  <a:lnTo>
                    <a:pt x="1381125" y="2008987"/>
                  </a:lnTo>
                  <a:lnTo>
                    <a:pt x="1381125" y="2011616"/>
                  </a:lnTo>
                  <a:lnTo>
                    <a:pt x="1381594" y="2012734"/>
                  </a:lnTo>
                  <a:lnTo>
                    <a:pt x="1383461" y="2014601"/>
                  </a:lnTo>
                  <a:lnTo>
                    <a:pt x="1384579" y="2015058"/>
                  </a:lnTo>
                  <a:lnTo>
                    <a:pt x="1387208" y="2015058"/>
                  </a:lnTo>
                  <a:lnTo>
                    <a:pt x="1388325" y="2014601"/>
                  </a:lnTo>
                  <a:lnTo>
                    <a:pt x="1390192" y="2012734"/>
                  </a:lnTo>
                  <a:lnTo>
                    <a:pt x="1390650" y="2011616"/>
                  </a:lnTo>
                  <a:lnTo>
                    <a:pt x="1390650" y="2008987"/>
                  </a:lnTo>
                  <a:close/>
                </a:path>
                <a:path w="5414009" h="2015489">
                  <a:moveTo>
                    <a:pt x="1390650" y="3441"/>
                  </a:moveTo>
                  <a:lnTo>
                    <a:pt x="1390192" y="2324"/>
                  </a:lnTo>
                  <a:lnTo>
                    <a:pt x="1388325" y="457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57"/>
                  </a:lnTo>
                  <a:lnTo>
                    <a:pt x="1381594" y="2324"/>
                  </a:lnTo>
                  <a:lnTo>
                    <a:pt x="1381125" y="3441"/>
                  </a:lnTo>
                  <a:lnTo>
                    <a:pt x="1381125" y="6070"/>
                  </a:lnTo>
                  <a:lnTo>
                    <a:pt x="1381594" y="7200"/>
                  </a:lnTo>
                  <a:lnTo>
                    <a:pt x="1383461" y="9055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55"/>
                  </a:lnTo>
                  <a:lnTo>
                    <a:pt x="1390192" y="7200"/>
                  </a:lnTo>
                  <a:lnTo>
                    <a:pt x="1390650" y="6070"/>
                  </a:lnTo>
                  <a:lnTo>
                    <a:pt x="1390650" y="3441"/>
                  </a:lnTo>
                  <a:close/>
                </a:path>
                <a:path w="5414009" h="2015489">
                  <a:moveTo>
                    <a:pt x="1438275" y="2008987"/>
                  </a:moveTo>
                  <a:lnTo>
                    <a:pt x="1437817" y="2007870"/>
                  </a:lnTo>
                  <a:lnTo>
                    <a:pt x="1435950" y="2006003"/>
                  </a:lnTo>
                  <a:lnTo>
                    <a:pt x="1434833" y="2005533"/>
                  </a:lnTo>
                  <a:lnTo>
                    <a:pt x="1432204" y="2005533"/>
                  </a:lnTo>
                  <a:lnTo>
                    <a:pt x="1431086" y="2006003"/>
                  </a:lnTo>
                  <a:lnTo>
                    <a:pt x="1429219" y="2007870"/>
                  </a:lnTo>
                  <a:lnTo>
                    <a:pt x="1428750" y="2008987"/>
                  </a:lnTo>
                  <a:lnTo>
                    <a:pt x="1428750" y="2011616"/>
                  </a:lnTo>
                  <a:lnTo>
                    <a:pt x="1429219" y="2012734"/>
                  </a:lnTo>
                  <a:lnTo>
                    <a:pt x="1431086" y="2014601"/>
                  </a:lnTo>
                  <a:lnTo>
                    <a:pt x="1432204" y="2015058"/>
                  </a:lnTo>
                  <a:lnTo>
                    <a:pt x="1434833" y="2015058"/>
                  </a:lnTo>
                  <a:lnTo>
                    <a:pt x="1435950" y="2014601"/>
                  </a:lnTo>
                  <a:lnTo>
                    <a:pt x="1437817" y="2012734"/>
                  </a:lnTo>
                  <a:lnTo>
                    <a:pt x="1438275" y="2011616"/>
                  </a:lnTo>
                  <a:lnTo>
                    <a:pt x="1438275" y="2008987"/>
                  </a:lnTo>
                  <a:close/>
                </a:path>
                <a:path w="5414009" h="2015489">
                  <a:moveTo>
                    <a:pt x="1438275" y="3441"/>
                  </a:moveTo>
                  <a:lnTo>
                    <a:pt x="1437817" y="2324"/>
                  </a:lnTo>
                  <a:lnTo>
                    <a:pt x="1435950" y="457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57"/>
                  </a:lnTo>
                  <a:lnTo>
                    <a:pt x="1429219" y="2324"/>
                  </a:lnTo>
                  <a:lnTo>
                    <a:pt x="1428750" y="3441"/>
                  </a:lnTo>
                  <a:lnTo>
                    <a:pt x="1428750" y="6070"/>
                  </a:lnTo>
                  <a:lnTo>
                    <a:pt x="1429219" y="7200"/>
                  </a:lnTo>
                  <a:lnTo>
                    <a:pt x="1431086" y="9055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55"/>
                  </a:lnTo>
                  <a:lnTo>
                    <a:pt x="1437817" y="7200"/>
                  </a:lnTo>
                  <a:lnTo>
                    <a:pt x="1438275" y="6070"/>
                  </a:lnTo>
                  <a:lnTo>
                    <a:pt x="1438275" y="3441"/>
                  </a:lnTo>
                  <a:close/>
                </a:path>
                <a:path w="5414009" h="2015489">
                  <a:moveTo>
                    <a:pt x="1485900" y="2008987"/>
                  </a:moveTo>
                  <a:lnTo>
                    <a:pt x="1485442" y="2007870"/>
                  </a:lnTo>
                  <a:lnTo>
                    <a:pt x="1483575" y="2006003"/>
                  </a:lnTo>
                  <a:lnTo>
                    <a:pt x="1482458" y="2005533"/>
                  </a:lnTo>
                  <a:lnTo>
                    <a:pt x="1479829" y="2005533"/>
                  </a:lnTo>
                  <a:lnTo>
                    <a:pt x="1478711" y="2006003"/>
                  </a:lnTo>
                  <a:lnTo>
                    <a:pt x="1476844" y="2007870"/>
                  </a:lnTo>
                  <a:lnTo>
                    <a:pt x="1476375" y="2008987"/>
                  </a:lnTo>
                  <a:lnTo>
                    <a:pt x="1476375" y="2011616"/>
                  </a:lnTo>
                  <a:lnTo>
                    <a:pt x="1476844" y="2012734"/>
                  </a:lnTo>
                  <a:lnTo>
                    <a:pt x="1478711" y="2014601"/>
                  </a:lnTo>
                  <a:lnTo>
                    <a:pt x="1479829" y="2015058"/>
                  </a:lnTo>
                  <a:lnTo>
                    <a:pt x="1482458" y="2015058"/>
                  </a:lnTo>
                  <a:lnTo>
                    <a:pt x="1483575" y="2014601"/>
                  </a:lnTo>
                  <a:lnTo>
                    <a:pt x="1485442" y="2012734"/>
                  </a:lnTo>
                  <a:lnTo>
                    <a:pt x="1485900" y="2011616"/>
                  </a:lnTo>
                  <a:lnTo>
                    <a:pt x="1485900" y="2008987"/>
                  </a:lnTo>
                  <a:close/>
                </a:path>
                <a:path w="5414009" h="2015489">
                  <a:moveTo>
                    <a:pt x="1485900" y="3441"/>
                  </a:moveTo>
                  <a:lnTo>
                    <a:pt x="1485442" y="2324"/>
                  </a:lnTo>
                  <a:lnTo>
                    <a:pt x="1483575" y="457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57"/>
                  </a:lnTo>
                  <a:lnTo>
                    <a:pt x="1476844" y="2324"/>
                  </a:lnTo>
                  <a:lnTo>
                    <a:pt x="1476375" y="3441"/>
                  </a:lnTo>
                  <a:lnTo>
                    <a:pt x="1476375" y="6070"/>
                  </a:lnTo>
                  <a:lnTo>
                    <a:pt x="1476844" y="7200"/>
                  </a:lnTo>
                  <a:lnTo>
                    <a:pt x="1478711" y="9055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55"/>
                  </a:lnTo>
                  <a:lnTo>
                    <a:pt x="1485442" y="7200"/>
                  </a:lnTo>
                  <a:lnTo>
                    <a:pt x="1485900" y="6070"/>
                  </a:lnTo>
                  <a:lnTo>
                    <a:pt x="1485900" y="3441"/>
                  </a:lnTo>
                  <a:close/>
                </a:path>
                <a:path w="5414009" h="2015489">
                  <a:moveTo>
                    <a:pt x="1533525" y="2008987"/>
                  </a:moveTo>
                  <a:lnTo>
                    <a:pt x="1533067" y="2007870"/>
                  </a:lnTo>
                  <a:lnTo>
                    <a:pt x="1531200" y="2006003"/>
                  </a:lnTo>
                  <a:lnTo>
                    <a:pt x="1530083" y="2005533"/>
                  </a:lnTo>
                  <a:lnTo>
                    <a:pt x="1527454" y="2005533"/>
                  </a:lnTo>
                  <a:lnTo>
                    <a:pt x="1526336" y="2006003"/>
                  </a:lnTo>
                  <a:lnTo>
                    <a:pt x="1524469" y="2007870"/>
                  </a:lnTo>
                  <a:lnTo>
                    <a:pt x="1524000" y="2008987"/>
                  </a:lnTo>
                  <a:lnTo>
                    <a:pt x="1524000" y="2011616"/>
                  </a:lnTo>
                  <a:lnTo>
                    <a:pt x="1524469" y="2012734"/>
                  </a:lnTo>
                  <a:lnTo>
                    <a:pt x="1526336" y="2014601"/>
                  </a:lnTo>
                  <a:lnTo>
                    <a:pt x="1527454" y="2015058"/>
                  </a:lnTo>
                  <a:lnTo>
                    <a:pt x="1530083" y="2015058"/>
                  </a:lnTo>
                  <a:lnTo>
                    <a:pt x="1531200" y="2014601"/>
                  </a:lnTo>
                  <a:lnTo>
                    <a:pt x="1533067" y="2012734"/>
                  </a:lnTo>
                  <a:lnTo>
                    <a:pt x="1533525" y="2011616"/>
                  </a:lnTo>
                  <a:lnTo>
                    <a:pt x="1533525" y="2008987"/>
                  </a:lnTo>
                  <a:close/>
                </a:path>
                <a:path w="5414009" h="2015489">
                  <a:moveTo>
                    <a:pt x="1533525" y="3441"/>
                  </a:moveTo>
                  <a:lnTo>
                    <a:pt x="1533067" y="2324"/>
                  </a:lnTo>
                  <a:lnTo>
                    <a:pt x="1531200" y="457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57"/>
                  </a:lnTo>
                  <a:lnTo>
                    <a:pt x="1524469" y="2324"/>
                  </a:lnTo>
                  <a:lnTo>
                    <a:pt x="1524000" y="3441"/>
                  </a:lnTo>
                  <a:lnTo>
                    <a:pt x="1524000" y="6070"/>
                  </a:lnTo>
                  <a:lnTo>
                    <a:pt x="1524469" y="7200"/>
                  </a:lnTo>
                  <a:lnTo>
                    <a:pt x="1526336" y="9055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55"/>
                  </a:lnTo>
                  <a:lnTo>
                    <a:pt x="1533067" y="7200"/>
                  </a:lnTo>
                  <a:lnTo>
                    <a:pt x="1533525" y="6070"/>
                  </a:lnTo>
                  <a:lnTo>
                    <a:pt x="1533525" y="3441"/>
                  </a:lnTo>
                  <a:close/>
                </a:path>
                <a:path w="5414009" h="2015489">
                  <a:moveTo>
                    <a:pt x="1581150" y="2008987"/>
                  </a:moveTo>
                  <a:lnTo>
                    <a:pt x="1580692" y="2007870"/>
                  </a:lnTo>
                  <a:lnTo>
                    <a:pt x="1578825" y="2006003"/>
                  </a:lnTo>
                  <a:lnTo>
                    <a:pt x="1577708" y="2005533"/>
                  </a:lnTo>
                  <a:lnTo>
                    <a:pt x="1575079" y="2005533"/>
                  </a:lnTo>
                  <a:lnTo>
                    <a:pt x="1573961" y="2006003"/>
                  </a:lnTo>
                  <a:lnTo>
                    <a:pt x="1572094" y="2007870"/>
                  </a:lnTo>
                  <a:lnTo>
                    <a:pt x="1571625" y="2008987"/>
                  </a:lnTo>
                  <a:lnTo>
                    <a:pt x="1571625" y="2011616"/>
                  </a:lnTo>
                  <a:lnTo>
                    <a:pt x="1572094" y="2012734"/>
                  </a:lnTo>
                  <a:lnTo>
                    <a:pt x="1573961" y="2014601"/>
                  </a:lnTo>
                  <a:lnTo>
                    <a:pt x="1575079" y="2015058"/>
                  </a:lnTo>
                  <a:lnTo>
                    <a:pt x="1577708" y="2015058"/>
                  </a:lnTo>
                  <a:lnTo>
                    <a:pt x="1578825" y="2014601"/>
                  </a:lnTo>
                  <a:lnTo>
                    <a:pt x="1580692" y="2012734"/>
                  </a:lnTo>
                  <a:lnTo>
                    <a:pt x="1581150" y="2011616"/>
                  </a:lnTo>
                  <a:lnTo>
                    <a:pt x="1581150" y="2008987"/>
                  </a:lnTo>
                  <a:close/>
                </a:path>
                <a:path w="5414009" h="2015489">
                  <a:moveTo>
                    <a:pt x="1581150" y="3441"/>
                  </a:moveTo>
                  <a:lnTo>
                    <a:pt x="1580692" y="2324"/>
                  </a:lnTo>
                  <a:lnTo>
                    <a:pt x="1578825" y="457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57"/>
                  </a:lnTo>
                  <a:lnTo>
                    <a:pt x="1572094" y="2324"/>
                  </a:lnTo>
                  <a:lnTo>
                    <a:pt x="1571625" y="3441"/>
                  </a:lnTo>
                  <a:lnTo>
                    <a:pt x="1571625" y="6070"/>
                  </a:lnTo>
                  <a:lnTo>
                    <a:pt x="1572094" y="7200"/>
                  </a:lnTo>
                  <a:lnTo>
                    <a:pt x="1573961" y="9055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55"/>
                  </a:lnTo>
                  <a:lnTo>
                    <a:pt x="1580692" y="7200"/>
                  </a:lnTo>
                  <a:lnTo>
                    <a:pt x="1581150" y="6070"/>
                  </a:lnTo>
                  <a:lnTo>
                    <a:pt x="1581150" y="3441"/>
                  </a:lnTo>
                  <a:close/>
                </a:path>
                <a:path w="5414009" h="2015489">
                  <a:moveTo>
                    <a:pt x="1628775" y="2008987"/>
                  </a:moveTo>
                  <a:lnTo>
                    <a:pt x="1628317" y="2007870"/>
                  </a:lnTo>
                  <a:lnTo>
                    <a:pt x="1626450" y="2006003"/>
                  </a:lnTo>
                  <a:lnTo>
                    <a:pt x="1625333" y="2005533"/>
                  </a:lnTo>
                  <a:lnTo>
                    <a:pt x="1622704" y="2005533"/>
                  </a:lnTo>
                  <a:lnTo>
                    <a:pt x="1621586" y="2006003"/>
                  </a:lnTo>
                  <a:lnTo>
                    <a:pt x="1619719" y="2007870"/>
                  </a:lnTo>
                  <a:lnTo>
                    <a:pt x="1619250" y="2008987"/>
                  </a:lnTo>
                  <a:lnTo>
                    <a:pt x="1619250" y="2011616"/>
                  </a:lnTo>
                  <a:lnTo>
                    <a:pt x="1619719" y="2012734"/>
                  </a:lnTo>
                  <a:lnTo>
                    <a:pt x="1621586" y="2014601"/>
                  </a:lnTo>
                  <a:lnTo>
                    <a:pt x="1622704" y="2015058"/>
                  </a:lnTo>
                  <a:lnTo>
                    <a:pt x="1625333" y="2015058"/>
                  </a:lnTo>
                  <a:lnTo>
                    <a:pt x="1626450" y="2014601"/>
                  </a:lnTo>
                  <a:lnTo>
                    <a:pt x="1628317" y="2012734"/>
                  </a:lnTo>
                  <a:lnTo>
                    <a:pt x="1628775" y="2011616"/>
                  </a:lnTo>
                  <a:lnTo>
                    <a:pt x="1628775" y="2008987"/>
                  </a:lnTo>
                  <a:close/>
                </a:path>
                <a:path w="5414009" h="2015489">
                  <a:moveTo>
                    <a:pt x="1628775" y="3441"/>
                  </a:moveTo>
                  <a:lnTo>
                    <a:pt x="1628317" y="2324"/>
                  </a:lnTo>
                  <a:lnTo>
                    <a:pt x="1626450" y="457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57"/>
                  </a:lnTo>
                  <a:lnTo>
                    <a:pt x="1619719" y="2324"/>
                  </a:lnTo>
                  <a:lnTo>
                    <a:pt x="1619250" y="3441"/>
                  </a:lnTo>
                  <a:lnTo>
                    <a:pt x="1619250" y="6070"/>
                  </a:lnTo>
                  <a:lnTo>
                    <a:pt x="1619719" y="7200"/>
                  </a:lnTo>
                  <a:lnTo>
                    <a:pt x="1621586" y="9055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55"/>
                  </a:lnTo>
                  <a:lnTo>
                    <a:pt x="1628317" y="7200"/>
                  </a:lnTo>
                  <a:lnTo>
                    <a:pt x="1628775" y="6070"/>
                  </a:lnTo>
                  <a:lnTo>
                    <a:pt x="1628775" y="3441"/>
                  </a:lnTo>
                  <a:close/>
                </a:path>
                <a:path w="5414009" h="2015489">
                  <a:moveTo>
                    <a:pt x="1676400" y="2008987"/>
                  </a:moveTo>
                  <a:lnTo>
                    <a:pt x="1675942" y="2007870"/>
                  </a:lnTo>
                  <a:lnTo>
                    <a:pt x="1674075" y="2006003"/>
                  </a:lnTo>
                  <a:lnTo>
                    <a:pt x="1672958" y="2005533"/>
                  </a:lnTo>
                  <a:lnTo>
                    <a:pt x="1670329" y="2005533"/>
                  </a:lnTo>
                  <a:lnTo>
                    <a:pt x="1669211" y="2006003"/>
                  </a:lnTo>
                  <a:lnTo>
                    <a:pt x="1667344" y="2007870"/>
                  </a:lnTo>
                  <a:lnTo>
                    <a:pt x="1666875" y="2008987"/>
                  </a:lnTo>
                  <a:lnTo>
                    <a:pt x="1666875" y="2011616"/>
                  </a:lnTo>
                  <a:lnTo>
                    <a:pt x="1667344" y="2012734"/>
                  </a:lnTo>
                  <a:lnTo>
                    <a:pt x="1669211" y="2014601"/>
                  </a:lnTo>
                  <a:lnTo>
                    <a:pt x="1670329" y="2015058"/>
                  </a:lnTo>
                  <a:lnTo>
                    <a:pt x="1672958" y="2015058"/>
                  </a:lnTo>
                  <a:lnTo>
                    <a:pt x="1674075" y="2014601"/>
                  </a:lnTo>
                  <a:lnTo>
                    <a:pt x="1675942" y="2012734"/>
                  </a:lnTo>
                  <a:lnTo>
                    <a:pt x="1676400" y="2011616"/>
                  </a:lnTo>
                  <a:lnTo>
                    <a:pt x="1676400" y="2008987"/>
                  </a:lnTo>
                  <a:close/>
                </a:path>
                <a:path w="5414009" h="2015489">
                  <a:moveTo>
                    <a:pt x="1676400" y="3441"/>
                  </a:moveTo>
                  <a:lnTo>
                    <a:pt x="1675942" y="2324"/>
                  </a:lnTo>
                  <a:lnTo>
                    <a:pt x="1674075" y="457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57"/>
                  </a:lnTo>
                  <a:lnTo>
                    <a:pt x="1667344" y="2324"/>
                  </a:lnTo>
                  <a:lnTo>
                    <a:pt x="1666875" y="3441"/>
                  </a:lnTo>
                  <a:lnTo>
                    <a:pt x="1666875" y="6070"/>
                  </a:lnTo>
                  <a:lnTo>
                    <a:pt x="1667344" y="7200"/>
                  </a:lnTo>
                  <a:lnTo>
                    <a:pt x="1669211" y="9055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55"/>
                  </a:lnTo>
                  <a:lnTo>
                    <a:pt x="1675942" y="7200"/>
                  </a:lnTo>
                  <a:lnTo>
                    <a:pt x="1676400" y="6070"/>
                  </a:lnTo>
                  <a:lnTo>
                    <a:pt x="1676400" y="3441"/>
                  </a:lnTo>
                  <a:close/>
                </a:path>
                <a:path w="5414009" h="2015489">
                  <a:moveTo>
                    <a:pt x="1724025" y="2008987"/>
                  </a:moveTo>
                  <a:lnTo>
                    <a:pt x="1723567" y="2007870"/>
                  </a:lnTo>
                  <a:lnTo>
                    <a:pt x="1721700" y="2006003"/>
                  </a:lnTo>
                  <a:lnTo>
                    <a:pt x="1720583" y="2005533"/>
                  </a:lnTo>
                  <a:lnTo>
                    <a:pt x="1717954" y="2005533"/>
                  </a:lnTo>
                  <a:lnTo>
                    <a:pt x="1716836" y="2006003"/>
                  </a:lnTo>
                  <a:lnTo>
                    <a:pt x="1714969" y="2007870"/>
                  </a:lnTo>
                  <a:lnTo>
                    <a:pt x="1714500" y="2008987"/>
                  </a:lnTo>
                  <a:lnTo>
                    <a:pt x="1714500" y="2011616"/>
                  </a:lnTo>
                  <a:lnTo>
                    <a:pt x="1714969" y="2012734"/>
                  </a:lnTo>
                  <a:lnTo>
                    <a:pt x="1716836" y="2014601"/>
                  </a:lnTo>
                  <a:lnTo>
                    <a:pt x="1717954" y="2015058"/>
                  </a:lnTo>
                  <a:lnTo>
                    <a:pt x="1720583" y="2015058"/>
                  </a:lnTo>
                  <a:lnTo>
                    <a:pt x="1721700" y="2014601"/>
                  </a:lnTo>
                  <a:lnTo>
                    <a:pt x="1723567" y="2012734"/>
                  </a:lnTo>
                  <a:lnTo>
                    <a:pt x="1724025" y="2011616"/>
                  </a:lnTo>
                  <a:lnTo>
                    <a:pt x="1724025" y="2008987"/>
                  </a:lnTo>
                  <a:close/>
                </a:path>
                <a:path w="5414009" h="2015489">
                  <a:moveTo>
                    <a:pt x="1724025" y="3441"/>
                  </a:moveTo>
                  <a:lnTo>
                    <a:pt x="1723567" y="2324"/>
                  </a:lnTo>
                  <a:lnTo>
                    <a:pt x="1721700" y="457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57"/>
                  </a:lnTo>
                  <a:lnTo>
                    <a:pt x="1714969" y="2324"/>
                  </a:lnTo>
                  <a:lnTo>
                    <a:pt x="1714500" y="3441"/>
                  </a:lnTo>
                  <a:lnTo>
                    <a:pt x="1714500" y="6070"/>
                  </a:lnTo>
                  <a:lnTo>
                    <a:pt x="1714969" y="7200"/>
                  </a:lnTo>
                  <a:lnTo>
                    <a:pt x="1716836" y="9055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55"/>
                  </a:lnTo>
                  <a:lnTo>
                    <a:pt x="1723567" y="7200"/>
                  </a:lnTo>
                  <a:lnTo>
                    <a:pt x="1724025" y="6070"/>
                  </a:lnTo>
                  <a:lnTo>
                    <a:pt x="1724025" y="3441"/>
                  </a:lnTo>
                  <a:close/>
                </a:path>
                <a:path w="5414009" h="2015489">
                  <a:moveTo>
                    <a:pt x="1771650" y="2008987"/>
                  </a:moveTo>
                  <a:lnTo>
                    <a:pt x="1771192" y="2007870"/>
                  </a:lnTo>
                  <a:lnTo>
                    <a:pt x="1769325" y="2006003"/>
                  </a:lnTo>
                  <a:lnTo>
                    <a:pt x="1768208" y="2005533"/>
                  </a:lnTo>
                  <a:lnTo>
                    <a:pt x="1765579" y="2005533"/>
                  </a:lnTo>
                  <a:lnTo>
                    <a:pt x="1764461" y="2006003"/>
                  </a:lnTo>
                  <a:lnTo>
                    <a:pt x="1762594" y="2007870"/>
                  </a:lnTo>
                  <a:lnTo>
                    <a:pt x="1762125" y="2008987"/>
                  </a:lnTo>
                  <a:lnTo>
                    <a:pt x="1762125" y="2011616"/>
                  </a:lnTo>
                  <a:lnTo>
                    <a:pt x="1762594" y="2012734"/>
                  </a:lnTo>
                  <a:lnTo>
                    <a:pt x="1764461" y="2014601"/>
                  </a:lnTo>
                  <a:lnTo>
                    <a:pt x="1765579" y="2015058"/>
                  </a:lnTo>
                  <a:lnTo>
                    <a:pt x="1768208" y="2015058"/>
                  </a:lnTo>
                  <a:lnTo>
                    <a:pt x="1769325" y="2014601"/>
                  </a:lnTo>
                  <a:lnTo>
                    <a:pt x="1771192" y="2012734"/>
                  </a:lnTo>
                  <a:lnTo>
                    <a:pt x="1771650" y="2011616"/>
                  </a:lnTo>
                  <a:lnTo>
                    <a:pt x="1771650" y="2008987"/>
                  </a:lnTo>
                  <a:close/>
                </a:path>
                <a:path w="5414009" h="2015489">
                  <a:moveTo>
                    <a:pt x="1771650" y="3441"/>
                  </a:moveTo>
                  <a:lnTo>
                    <a:pt x="1771192" y="2324"/>
                  </a:lnTo>
                  <a:lnTo>
                    <a:pt x="1769325" y="457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57"/>
                  </a:lnTo>
                  <a:lnTo>
                    <a:pt x="1762594" y="2324"/>
                  </a:lnTo>
                  <a:lnTo>
                    <a:pt x="1762125" y="3441"/>
                  </a:lnTo>
                  <a:lnTo>
                    <a:pt x="1762125" y="6070"/>
                  </a:lnTo>
                  <a:lnTo>
                    <a:pt x="1762594" y="7200"/>
                  </a:lnTo>
                  <a:lnTo>
                    <a:pt x="1764461" y="9055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55"/>
                  </a:lnTo>
                  <a:lnTo>
                    <a:pt x="1771192" y="7200"/>
                  </a:lnTo>
                  <a:lnTo>
                    <a:pt x="1771650" y="6070"/>
                  </a:lnTo>
                  <a:lnTo>
                    <a:pt x="1771650" y="3441"/>
                  </a:lnTo>
                  <a:close/>
                </a:path>
                <a:path w="5414009" h="2015489">
                  <a:moveTo>
                    <a:pt x="1819275" y="2008987"/>
                  </a:moveTo>
                  <a:lnTo>
                    <a:pt x="1818817" y="2007870"/>
                  </a:lnTo>
                  <a:lnTo>
                    <a:pt x="1816950" y="2006003"/>
                  </a:lnTo>
                  <a:lnTo>
                    <a:pt x="1815833" y="2005533"/>
                  </a:lnTo>
                  <a:lnTo>
                    <a:pt x="1813204" y="2005533"/>
                  </a:lnTo>
                  <a:lnTo>
                    <a:pt x="1812086" y="2006003"/>
                  </a:lnTo>
                  <a:lnTo>
                    <a:pt x="1810219" y="2007870"/>
                  </a:lnTo>
                  <a:lnTo>
                    <a:pt x="1809750" y="2008987"/>
                  </a:lnTo>
                  <a:lnTo>
                    <a:pt x="1809750" y="2011616"/>
                  </a:lnTo>
                  <a:lnTo>
                    <a:pt x="1810219" y="2012734"/>
                  </a:lnTo>
                  <a:lnTo>
                    <a:pt x="1812086" y="2014601"/>
                  </a:lnTo>
                  <a:lnTo>
                    <a:pt x="1813204" y="2015058"/>
                  </a:lnTo>
                  <a:lnTo>
                    <a:pt x="1815833" y="2015058"/>
                  </a:lnTo>
                  <a:lnTo>
                    <a:pt x="1816950" y="2014601"/>
                  </a:lnTo>
                  <a:lnTo>
                    <a:pt x="1818817" y="2012734"/>
                  </a:lnTo>
                  <a:lnTo>
                    <a:pt x="1819275" y="2011616"/>
                  </a:lnTo>
                  <a:lnTo>
                    <a:pt x="1819275" y="2008987"/>
                  </a:lnTo>
                  <a:close/>
                </a:path>
                <a:path w="5414009" h="2015489">
                  <a:moveTo>
                    <a:pt x="1819275" y="3441"/>
                  </a:moveTo>
                  <a:lnTo>
                    <a:pt x="1818817" y="2324"/>
                  </a:lnTo>
                  <a:lnTo>
                    <a:pt x="1816950" y="457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57"/>
                  </a:lnTo>
                  <a:lnTo>
                    <a:pt x="1810219" y="2324"/>
                  </a:lnTo>
                  <a:lnTo>
                    <a:pt x="1809750" y="3441"/>
                  </a:lnTo>
                  <a:lnTo>
                    <a:pt x="1809750" y="6070"/>
                  </a:lnTo>
                  <a:lnTo>
                    <a:pt x="1810219" y="7200"/>
                  </a:lnTo>
                  <a:lnTo>
                    <a:pt x="1812086" y="9055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55"/>
                  </a:lnTo>
                  <a:lnTo>
                    <a:pt x="1818817" y="7200"/>
                  </a:lnTo>
                  <a:lnTo>
                    <a:pt x="1819275" y="6070"/>
                  </a:lnTo>
                  <a:lnTo>
                    <a:pt x="1819275" y="3441"/>
                  </a:lnTo>
                  <a:close/>
                </a:path>
                <a:path w="5414009" h="2015489">
                  <a:moveTo>
                    <a:pt x="1866900" y="2008987"/>
                  </a:moveTo>
                  <a:lnTo>
                    <a:pt x="1866442" y="2007870"/>
                  </a:lnTo>
                  <a:lnTo>
                    <a:pt x="1864575" y="2006003"/>
                  </a:lnTo>
                  <a:lnTo>
                    <a:pt x="1863458" y="2005533"/>
                  </a:lnTo>
                  <a:lnTo>
                    <a:pt x="1860829" y="2005533"/>
                  </a:lnTo>
                  <a:lnTo>
                    <a:pt x="1859711" y="2006003"/>
                  </a:lnTo>
                  <a:lnTo>
                    <a:pt x="1857844" y="2007870"/>
                  </a:lnTo>
                  <a:lnTo>
                    <a:pt x="1857375" y="2008987"/>
                  </a:lnTo>
                  <a:lnTo>
                    <a:pt x="1857375" y="2011616"/>
                  </a:lnTo>
                  <a:lnTo>
                    <a:pt x="1857844" y="2012734"/>
                  </a:lnTo>
                  <a:lnTo>
                    <a:pt x="1859711" y="2014601"/>
                  </a:lnTo>
                  <a:lnTo>
                    <a:pt x="1860829" y="2015058"/>
                  </a:lnTo>
                  <a:lnTo>
                    <a:pt x="1863458" y="2015058"/>
                  </a:lnTo>
                  <a:lnTo>
                    <a:pt x="1864575" y="2014601"/>
                  </a:lnTo>
                  <a:lnTo>
                    <a:pt x="1866442" y="2012734"/>
                  </a:lnTo>
                  <a:lnTo>
                    <a:pt x="1866900" y="2011616"/>
                  </a:lnTo>
                  <a:lnTo>
                    <a:pt x="1866900" y="2008987"/>
                  </a:lnTo>
                  <a:close/>
                </a:path>
                <a:path w="5414009" h="2015489">
                  <a:moveTo>
                    <a:pt x="1866900" y="3441"/>
                  </a:moveTo>
                  <a:lnTo>
                    <a:pt x="1866442" y="2324"/>
                  </a:lnTo>
                  <a:lnTo>
                    <a:pt x="1864575" y="457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57"/>
                  </a:lnTo>
                  <a:lnTo>
                    <a:pt x="1857844" y="2324"/>
                  </a:lnTo>
                  <a:lnTo>
                    <a:pt x="1857375" y="3441"/>
                  </a:lnTo>
                  <a:lnTo>
                    <a:pt x="1857375" y="6070"/>
                  </a:lnTo>
                  <a:lnTo>
                    <a:pt x="1857844" y="7200"/>
                  </a:lnTo>
                  <a:lnTo>
                    <a:pt x="1859711" y="9055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55"/>
                  </a:lnTo>
                  <a:lnTo>
                    <a:pt x="1866442" y="7200"/>
                  </a:lnTo>
                  <a:lnTo>
                    <a:pt x="1866900" y="6070"/>
                  </a:lnTo>
                  <a:lnTo>
                    <a:pt x="1866900" y="3441"/>
                  </a:lnTo>
                  <a:close/>
                </a:path>
                <a:path w="5414009" h="2015489">
                  <a:moveTo>
                    <a:pt x="1914525" y="2008987"/>
                  </a:moveTo>
                  <a:lnTo>
                    <a:pt x="1914067" y="2007870"/>
                  </a:lnTo>
                  <a:lnTo>
                    <a:pt x="1912200" y="2006003"/>
                  </a:lnTo>
                  <a:lnTo>
                    <a:pt x="1911083" y="2005533"/>
                  </a:lnTo>
                  <a:lnTo>
                    <a:pt x="1908454" y="2005533"/>
                  </a:lnTo>
                  <a:lnTo>
                    <a:pt x="1907336" y="2006003"/>
                  </a:lnTo>
                  <a:lnTo>
                    <a:pt x="1905469" y="2007870"/>
                  </a:lnTo>
                  <a:lnTo>
                    <a:pt x="1905000" y="2008987"/>
                  </a:lnTo>
                  <a:lnTo>
                    <a:pt x="1905000" y="2011616"/>
                  </a:lnTo>
                  <a:lnTo>
                    <a:pt x="1905469" y="2012734"/>
                  </a:lnTo>
                  <a:lnTo>
                    <a:pt x="1907336" y="2014601"/>
                  </a:lnTo>
                  <a:lnTo>
                    <a:pt x="1908454" y="2015058"/>
                  </a:lnTo>
                  <a:lnTo>
                    <a:pt x="1911083" y="2015058"/>
                  </a:lnTo>
                  <a:lnTo>
                    <a:pt x="1912200" y="2014601"/>
                  </a:lnTo>
                  <a:lnTo>
                    <a:pt x="1914067" y="2012734"/>
                  </a:lnTo>
                  <a:lnTo>
                    <a:pt x="1914525" y="2011616"/>
                  </a:lnTo>
                  <a:lnTo>
                    <a:pt x="1914525" y="2008987"/>
                  </a:lnTo>
                  <a:close/>
                </a:path>
                <a:path w="5414009" h="2015489">
                  <a:moveTo>
                    <a:pt x="1914525" y="3441"/>
                  </a:moveTo>
                  <a:lnTo>
                    <a:pt x="1914067" y="2324"/>
                  </a:lnTo>
                  <a:lnTo>
                    <a:pt x="1912200" y="457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57"/>
                  </a:lnTo>
                  <a:lnTo>
                    <a:pt x="1905469" y="2324"/>
                  </a:lnTo>
                  <a:lnTo>
                    <a:pt x="1905000" y="3441"/>
                  </a:lnTo>
                  <a:lnTo>
                    <a:pt x="1905000" y="6070"/>
                  </a:lnTo>
                  <a:lnTo>
                    <a:pt x="1905469" y="7200"/>
                  </a:lnTo>
                  <a:lnTo>
                    <a:pt x="1907336" y="9055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55"/>
                  </a:lnTo>
                  <a:lnTo>
                    <a:pt x="1914067" y="7200"/>
                  </a:lnTo>
                  <a:lnTo>
                    <a:pt x="1914525" y="6070"/>
                  </a:lnTo>
                  <a:lnTo>
                    <a:pt x="1914525" y="3441"/>
                  </a:lnTo>
                  <a:close/>
                </a:path>
                <a:path w="5414009" h="2015489">
                  <a:moveTo>
                    <a:pt x="1962150" y="2008987"/>
                  </a:moveTo>
                  <a:lnTo>
                    <a:pt x="1961692" y="2007870"/>
                  </a:lnTo>
                  <a:lnTo>
                    <a:pt x="1959825" y="2006003"/>
                  </a:lnTo>
                  <a:lnTo>
                    <a:pt x="1958708" y="2005533"/>
                  </a:lnTo>
                  <a:lnTo>
                    <a:pt x="1956079" y="2005533"/>
                  </a:lnTo>
                  <a:lnTo>
                    <a:pt x="1954961" y="2006003"/>
                  </a:lnTo>
                  <a:lnTo>
                    <a:pt x="1953094" y="2007870"/>
                  </a:lnTo>
                  <a:lnTo>
                    <a:pt x="1952625" y="2008987"/>
                  </a:lnTo>
                  <a:lnTo>
                    <a:pt x="1952625" y="2011616"/>
                  </a:lnTo>
                  <a:lnTo>
                    <a:pt x="1953094" y="2012734"/>
                  </a:lnTo>
                  <a:lnTo>
                    <a:pt x="1954961" y="2014601"/>
                  </a:lnTo>
                  <a:lnTo>
                    <a:pt x="1956079" y="2015058"/>
                  </a:lnTo>
                  <a:lnTo>
                    <a:pt x="1958708" y="2015058"/>
                  </a:lnTo>
                  <a:lnTo>
                    <a:pt x="1959825" y="2014601"/>
                  </a:lnTo>
                  <a:lnTo>
                    <a:pt x="1961692" y="2012734"/>
                  </a:lnTo>
                  <a:lnTo>
                    <a:pt x="1962150" y="2011616"/>
                  </a:lnTo>
                  <a:lnTo>
                    <a:pt x="1962150" y="2008987"/>
                  </a:lnTo>
                  <a:close/>
                </a:path>
                <a:path w="5414009" h="2015489">
                  <a:moveTo>
                    <a:pt x="1962150" y="3441"/>
                  </a:moveTo>
                  <a:lnTo>
                    <a:pt x="1961692" y="2324"/>
                  </a:lnTo>
                  <a:lnTo>
                    <a:pt x="1959825" y="457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57"/>
                  </a:lnTo>
                  <a:lnTo>
                    <a:pt x="1953094" y="2324"/>
                  </a:lnTo>
                  <a:lnTo>
                    <a:pt x="1952625" y="3441"/>
                  </a:lnTo>
                  <a:lnTo>
                    <a:pt x="1952625" y="6070"/>
                  </a:lnTo>
                  <a:lnTo>
                    <a:pt x="1953094" y="7200"/>
                  </a:lnTo>
                  <a:lnTo>
                    <a:pt x="1954961" y="9055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55"/>
                  </a:lnTo>
                  <a:lnTo>
                    <a:pt x="1961692" y="7200"/>
                  </a:lnTo>
                  <a:lnTo>
                    <a:pt x="1962150" y="6070"/>
                  </a:lnTo>
                  <a:lnTo>
                    <a:pt x="1962150" y="3441"/>
                  </a:lnTo>
                  <a:close/>
                </a:path>
                <a:path w="5414009" h="2015489">
                  <a:moveTo>
                    <a:pt x="2009775" y="2008987"/>
                  </a:moveTo>
                  <a:lnTo>
                    <a:pt x="2009317" y="2007870"/>
                  </a:lnTo>
                  <a:lnTo>
                    <a:pt x="2007450" y="2006003"/>
                  </a:lnTo>
                  <a:lnTo>
                    <a:pt x="2006333" y="2005533"/>
                  </a:lnTo>
                  <a:lnTo>
                    <a:pt x="2003704" y="2005533"/>
                  </a:lnTo>
                  <a:lnTo>
                    <a:pt x="2002586" y="2006003"/>
                  </a:lnTo>
                  <a:lnTo>
                    <a:pt x="2000719" y="2007870"/>
                  </a:lnTo>
                  <a:lnTo>
                    <a:pt x="2000250" y="2008987"/>
                  </a:lnTo>
                  <a:lnTo>
                    <a:pt x="2000250" y="2011616"/>
                  </a:lnTo>
                  <a:lnTo>
                    <a:pt x="2000719" y="2012734"/>
                  </a:lnTo>
                  <a:lnTo>
                    <a:pt x="2002586" y="2014601"/>
                  </a:lnTo>
                  <a:lnTo>
                    <a:pt x="2003704" y="2015058"/>
                  </a:lnTo>
                  <a:lnTo>
                    <a:pt x="2006333" y="2015058"/>
                  </a:lnTo>
                  <a:lnTo>
                    <a:pt x="2007450" y="2014601"/>
                  </a:lnTo>
                  <a:lnTo>
                    <a:pt x="2009317" y="2012734"/>
                  </a:lnTo>
                  <a:lnTo>
                    <a:pt x="2009775" y="2011616"/>
                  </a:lnTo>
                  <a:lnTo>
                    <a:pt x="2009775" y="2008987"/>
                  </a:lnTo>
                  <a:close/>
                </a:path>
                <a:path w="5414009" h="2015489">
                  <a:moveTo>
                    <a:pt x="2009775" y="3441"/>
                  </a:moveTo>
                  <a:lnTo>
                    <a:pt x="2009317" y="2324"/>
                  </a:lnTo>
                  <a:lnTo>
                    <a:pt x="2007450" y="457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57"/>
                  </a:lnTo>
                  <a:lnTo>
                    <a:pt x="2000719" y="2324"/>
                  </a:lnTo>
                  <a:lnTo>
                    <a:pt x="2000250" y="3441"/>
                  </a:lnTo>
                  <a:lnTo>
                    <a:pt x="2000250" y="6070"/>
                  </a:lnTo>
                  <a:lnTo>
                    <a:pt x="2000719" y="7200"/>
                  </a:lnTo>
                  <a:lnTo>
                    <a:pt x="2002586" y="9055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55"/>
                  </a:lnTo>
                  <a:lnTo>
                    <a:pt x="2009317" y="7200"/>
                  </a:lnTo>
                  <a:lnTo>
                    <a:pt x="2009775" y="6070"/>
                  </a:lnTo>
                  <a:lnTo>
                    <a:pt x="2009775" y="3441"/>
                  </a:lnTo>
                  <a:close/>
                </a:path>
                <a:path w="5414009" h="2015489">
                  <a:moveTo>
                    <a:pt x="2057400" y="2008987"/>
                  </a:moveTo>
                  <a:lnTo>
                    <a:pt x="2056942" y="2007870"/>
                  </a:lnTo>
                  <a:lnTo>
                    <a:pt x="2055075" y="2006003"/>
                  </a:lnTo>
                  <a:lnTo>
                    <a:pt x="2053958" y="2005533"/>
                  </a:lnTo>
                  <a:lnTo>
                    <a:pt x="2051329" y="2005533"/>
                  </a:lnTo>
                  <a:lnTo>
                    <a:pt x="2050211" y="2006003"/>
                  </a:lnTo>
                  <a:lnTo>
                    <a:pt x="2048344" y="2007870"/>
                  </a:lnTo>
                  <a:lnTo>
                    <a:pt x="2047875" y="2008987"/>
                  </a:lnTo>
                  <a:lnTo>
                    <a:pt x="2047875" y="2011616"/>
                  </a:lnTo>
                  <a:lnTo>
                    <a:pt x="2048344" y="2012734"/>
                  </a:lnTo>
                  <a:lnTo>
                    <a:pt x="2050211" y="2014601"/>
                  </a:lnTo>
                  <a:lnTo>
                    <a:pt x="2051329" y="2015058"/>
                  </a:lnTo>
                  <a:lnTo>
                    <a:pt x="2053958" y="2015058"/>
                  </a:lnTo>
                  <a:lnTo>
                    <a:pt x="2055075" y="2014601"/>
                  </a:lnTo>
                  <a:lnTo>
                    <a:pt x="2056942" y="2012734"/>
                  </a:lnTo>
                  <a:lnTo>
                    <a:pt x="2057400" y="2011616"/>
                  </a:lnTo>
                  <a:lnTo>
                    <a:pt x="2057400" y="2008987"/>
                  </a:lnTo>
                  <a:close/>
                </a:path>
                <a:path w="5414009" h="2015489">
                  <a:moveTo>
                    <a:pt x="2057400" y="3441"/>
                  </a:moveTo>
                  <a:lnTo>
                    <a:pt x="2056942" y="2324"/>
                  </a:lnTo>
                  <a:lnTo>
                    <a:pt x="2055075" y="457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57"/>
                  </a:lnTo>
                  <a:lnTo>
                    <a:pt x="2048344" y="2324"/>
                  </a:lnTo>
                  <a:lnTo>
                    <a:pt x="2047875" y="3441"/>
                  </a:lnTo>
                  <a:lnTo>
                    <a:pt x="2047875" y="6070"/>
                  </a:lnTo>
                  <a:lnTo>
                    <a:pt x="2048344" y="7200"/>
                  </a:lnTo>
                  <a:lnTo>
                    <a:pt x="2050211" y="9055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55"/>
                  </a:lnTo>
                  <a:lnTo>
                    <a:pt x="2056942" y="7200"/>
                  </a:lnTo>
                  <a:lnTo>
                    <a:pt x="2057400" y="6070"/>
                  </a:lnTo>
                  <a:lnTo>
                    <a:pt x="2057400" y="3441"/>
                  </a:lnTo>
                  <a:close/>
                </a:path>
                <a:path w="5414009" h="2015489">
                  <a:moveTo>
                    <a:pt x="2105025" y="2008987"/>
                  </a:moveTo>
                  <a:lnTo>
                    <a:pt x="2104567" y="2007870"/>
                  </a:lnTo>
                  <a:lnTo>
                    <a:pt x="2102700" y="2006003"/>
                  </a:lnTo>
                  <a:lnTo>
                    <a:pt x="2101583" y="2005533"/>
                  </a:lnTo>
                  <a:lnTo>
                    <a:pt x="2098954" y="2005533"/>
                  </a:lnTo>
                  <a:lnTo>
                    <a:pt x="2097836" y="2006003"/>
                  </a:lnTo>
                  <a:lnTo>
                    <a:pt x="2095969" y="2007870"/>
                  </a:lnTo>
                  <a:lnTo>
                    <a:pt x="2095500" y="2008987"/>
                  </a:lnTo>
                  <a:lnTo>
                    <a:pt x="2095500" y="2011616"/>
                  </a:lnTo>
                  <a:lnTo>
                    <a:pt x="2095969" y="2012734"/>
                  </a:lnTo>
                  <a:lnTo>
                    <a:pt x="2097836" y="2014601"/>
                  </a:lnTo>
                  <a:lnTo>
                    <a:pt x="2098954" y="2015058"/>
                  </a:lnTo>
                  <a:lnTo>
                    <a:pt x="2101583" y="2015058"/>
                  </a:lnTo>
                  <a:lnTo>
                    <a:pt x="2102700" y="2014601"/>
                  </a:lnTo>
                  <a:lnTo>
                    <a:pt x="2104567" y="2012734"/>
                  </a:lnTo>
                  <a:lnTo>
                    <a:pt x="2105025" y="2011616"/>
                  </a:lnTo>
                  <a:lnTo>
                    <a:pt x="2105025" y="2008987"/>
                  </a:lnTo>
                  <a:close/>
                </a:path>
                <a:path w="5414009" h="2015489">
                  <a:moveTo>
                    <a:pt x="2105025" y="3441"/>
                  </a:moveTo>
                  <a:lnTo>
                    <a:pt x="2104567" y="2324"/>
                  </a:lnTo>
                  <a:lnTo>
                    <a:pt x="2102700" y="457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57"/>
                  </a:lnTo>
                  <a:lnTo>
                    <a:pt x="2095969" y="2324"/>
                  </a:lnTo>
                  <a:lnTo>
                    <a:pt x="2095500" y="3441"/>
                  </a:lnTo>
                  <a:lnTo>
                    <a:pt x="2095500" y="6070"/>
                  </a:lnTo>
                  <a:lnTo>
                    <a:pt x="2095969" y="7200"/>
                  </a:lnTo>
                  <a:lnTo>
                    <a:pt x="2097836" y="9055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55"/>
                  </a:lnTo>
                  <a:lnTo>
                    <a:pt x="2104567" y="7200"/>
                  </a:lnTo>
                  <a:lnTo>
                    <a:pt x="2105025" y="6070"/>
                  </a:lnTo>
                  <a:lnTo>
                    <a:pt x="2105025" y="3441"/>
                  </a:lnTo>
                  <a:close/>
                </a:path>
                <a:path w="5414009" h="2015489">
                  <a:moveTo>
                    <a:pt x="2152650" y="2008987"/>
                  </a:moveTo>
                  <a:lnTo>
                    <a:pt x="2152192" y="2007870"/>
                  </a:lnTo>
                  <a:lnTo>
                    <a:pt x="2150326" y="2006003"/>
                  </a:lnTo>
                  <a:lnTo>
                    <a:pt x="2149208" y="2005533"/>
                  </a:lnTo>
                  <a:lnTo>
                    <a:pt x="2146579" y="2005533"/>
                  </a:lnTo>
                  <a:lnTo>
                    <a:pt x="2145461" y="2006003"/>
                  </a:lnTo>
                  <a:lnTo>
                    <a:pt x="2143595" y="2007870"/>
                  </a:lnTo>
                  <a:lnTo>
                    <a:pt x="2143125" y="2008987"/>
                  </a:lnTo>
                  <a:lnTo>
                    <a:pt x="2143125" y="2011616"/>
                  </a:lnTo>
                  <a:lnTo>
                    <a:pt x="2143595" y="2012734"/>
                  </a:lnTo>
                  <a:lnTo>
                    <a:pt x="2145461" y="2014601"/>
                  </a:lnTo>
                  <a:lnTo>
                    <a:pt x="2146579" y="2015058"/>
                  </a:lnTo>
                  <a:lnTo>
                    <a:pt x="2149208" y="2015058"/>
                  </a:lnTo>
                  <a:lnTo>
                    <a:pt x="2150326" y="2014601"/>
                  </a:lnTo>
                  <a:lnTo>
                    <a:pt x="2152192" y="2012734"/>
                  </a:lnTo>
                  <a:lnTo>
                    <a:pt x="2152650" y="2011616"/>
                  </a:lnTo>
                  <a:lnTo>
                    <a:pt x="2152650" y="2008987"/>
                  </a:lnTo>
                  <a:close/>
                </a:path>
                <a:path w="5414009" h="2015489">
                  <a:moveTo>
                    <a:pt x="2152650" y="3441"/>
                  </a:moveTo>
                  <a:lnTo>
                    <a:pt x="2152192" y="2324"/>
                  </a:lnTo>
                  <a:lnTo>
                    <a:pt x="2150326" y="457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57"/>
                  </a:lnTo>
                  <a:lnTo>
                    <a:pt x="2143595" y="2324"/>
                  </a:lnTo>
                  <a:lnTo>
                    <a:pt x="2143125" y="3441"/>
                  </a:lnTo>
                  <a:lnTo>
                    <a:pt x="2143125" y="6070"/>
                  </a:lnTo>
                  <a:lnTo>
                    <a:pt x="2143595" y="7200"/>
                  </a:lnTo>
                  <a:lnTo>
                    <a:pt x="2145461" y="9055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55"/>
                  </a:lnTo>
                  <a:lnTo>
                    <a:pt x="2152192" y="7200"/>
                  </a:lnTo>
                  <a:lnTo>
                    <a:pt x="2152650" y="6070"/>
                  </a:lnTo>
                  <a:lnTo>
                    <a:pt x="2152650" y="3441"/>
                  </a:lnTo>
                  <a:close/>
                </a:path>
                <a:path w="5414009" h="2015489">
                  <a:moveTo>
                    <a:pt x="2200275" y="2008987"/>
                  </a:moveTo>
                  <a:lnTo>
                    <a:pt x="2199817" y="2007870"/>
                  </a:lnTo>
                  <a:lnTo>
                    <a:pt x="2197951" y="2006003"/>
                  </a:lnTo>
                  <a:lnTo>
                    <a:pt x="2196833" y="2005533"/>
                  </a:lnTo>
                  <a:lnTo>
                    <a:pt x="2194204" y="2005533"/>
                  </a:lnTo>
                  <a:lnTo>
                    <a:pt x="2193086" y="2006003"/>
                  </a:lnTo>
                  <a:lnTo>
                    <a:pt x="2191220" y="2007870"/>
                  </a:lnTo>
                  <a:lnTo>
                    <a:pt x="2190750" y="2008987"/>
                  </a:lnTo>
                  <a:lnTo>
                    <a:pt x="2190750" y="2011616"/>
                  </a:lnTo>
                  <a:lnTo>
                    <a:pt x="2191220" y="2012734"/>
                  </a:lnTo>
                  <a:lnTo>
                    <a:pt x="2193086" y="2014601"/>
                  </a:lnTo>
                  <a:lnTo>
                    <a:pt x="2194204" y="2015058"/>
                  </a:lnTo>
                  <a:lnTo>
                    <a:pt x="2196833" y="2015058"/>
                  </a:lnTo>
                  <a:lnTo>
                    <a:pt x="2197951" y="2014601"/>
                  </a:lnTo>
                  <a:lnTo>
                    <a:pt x="2199817" y="2012734"/>
                  </a:lnTo>
                  <a:lnTo>
                    <a:pt x="2200275" y="2011616"/>
                  </a:lnTo>
                  <a:lnTo>
                    <a:pt x="2200275" y="2008987"/>
                  </a:lnTo>
                  <a:close/>
                </a:path>
                <a:path w="5414009" h="2015489">
                  <a:moveTo>
                    <a:pt x="2200275" y="3441"/>
                  </a:moveTo>
                  <a:lnTo>
                    <a:pt x="2199817" y="2324"/>
                  </a:lnTo>
                  <a:lnTo>
                    <a:pt x="2197951" y="457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57"/>
                  </a:lnTo>
                  <a:lnTo>
                    <a:pt x="2191220" y="2324"/>
                  </a:lnTo>
                  <a:lnTo>
                    <a:pt x="2190750" y="3441"/>
                  </a:lnTo>
                  <a:lnTo>
                    <a:pt x="2190750" y="6070"/>
                  </a:lnTo>
                  <a:lnTo>
                    <a:pt x="2191220" y="7200"/>
                  </a:lnTo>
                  <a:lnTo>
                    <a:pt x="2193086" y="9055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55"/>
                  </a:lnTo>
                  <a:lnTo>
                    <a:pt x="2199817" y="7200"/>
                  </a:lnTo>
                  <a:lnTo>
                    <a:pt x="2200275" y="6070"/>
                  </a:lnTo>
                  <a:lnTo>
                    <a:pt x="2200275" y="3441"/>
                  </a:lnTo>
                  <a:close/>
                </a:path>
                <a:path w="5414009" h="2015489">
                  <a:moveTo>
                    <a:pt x="2247900" y="2008987"/>
                  </a:moveTo>
                  <a:lnTo>
                    <a:pt x="2247442" y="2007870"/>
                  </a:lnTo>
                  <a:lnTo>
                    <a:pt x="2245576" y="2006003"/>
                  </a:lnTo>
                  <a:lnTo>
                    <a:pt x="2244458" y="2005533"/>
                  </a:lnTo>
                  <a:lnTo>
                    <a:pt x="2241829" y="2005533"/>
                  </a:lnTo>
                  <a:lnTo>
                    <a:pt x="2240711" y="2006003"/>
                  </a:lnTo>
                  <a:lnTo>
                    <a:pt x="2238845" y="2007870"/>
                  </a:lnTo>
                  <a:lnTo>
                    <a:pt x="2238375" y="2008987"/>
                  </a:lnTo>
                  <a:lnTo>
                    <a:pt x="2238375" y="2011616"/>
                  </a:lnTo>
                  <a:lnTo>
                    <a:pt x="2238845" y="2012734"/>
                  </a:lnTo>
                  <a:lnTo>
                    <a:pt x="2240711" y="2014601"/>
                  </a:lnTo>
                  <a:lnTo>
                    <a:pt x="2241829" y="2015058"/>
                  </a:lnTo>
                  <a:lnTo>
                    <a:pt x="2244458" y="2015058"/>
                  </a:lnTo>
                  <a:lnTo>
                    <a:pt x="2245576" y="2014601"/>
                  </a:lnTo>
                  <a:lnTo>
                    <a:pt x="2247442" y="2012734"/>
                  </a:lnTo>
                  <a:lnTo>
                    <a:pt x="2247900" y="2011616"/>
                  </a:lnTo>
                  <a:lnTo>
                    <a:pt x="2247900" y="2008987"/>
                  </a:lnTo>
                  <a:close/>
                </a:path>
                <a:path w="5414009" h="2015489">
                  <a:moveTo>
                    <a:pt x="2247900" y="3441"/>
                  </a:moveTo>
                  <a:lnTo>
                    <a:pt x="2247442" y="2324"/>
                  </a:lnTo>
                  <a:lnTo>
                    <a:pt x="2245576" y="457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57"/>
                  </a:lnTo>
                  <a:lnTo>
                    <a:pt x="2238845" y="2324"/>
                  </a:lnTo>
                  <a:lnTo>
                    <a:pt x="2238375" y="3441"/>
                  </a:lnTo>
                  <a:lnTo>
                    <a:pt x="2238375" y="6070"/>
                  </a:lnTo>
                  <a:lnTo>
                    <a:pt x="2238845" y="7200"/>
                  </a:lnTo>
                  <a:lnTo>
                    <a:pt x="2240711" y="9055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55"/>
                  </a:lnTo>
                  <a:lnTo>
                    <a:pt x="2247442" y="7200"/>
                  </a:lnTo>
                  <a:lnTo>
                    <a:pt x="2247900" y="6070"/>
                  </a:lnTo>
                  <a:lnTo>
                    <a:pt x="2247900" y="3441"/>
                  </a:lnTo>
                  <a:close/>
                </a:path>
                <a:path w="5414009" h="2015489">
                  <a:moveTo>
                    <a:pt x="2295525" y="2008987"/>
                  </a:moveTo>
                  <a:lnTo>
                    <a:pt x="2295067" y="2007870"/>
                  </a:lnTo>
                  <a:lnTo>
                    <a:pt x="2293201" y="2006003"/>
                  </a:lnTo>
                  <a:lnTo>
                    <a:pt x="2292083" y="2005533"/>
                  </a:lnTo>
                  <a:lnTo>
                    <a:pt x="2289454" y="2005533"/>
                  </a:lnTo>
                  <a:lnTo>
                    <a:pt x="2288336" y="2006003"/>
                  </a:lnTo>
                  <a:lnTo>
                    <a:pt x="2286470" y="2007870"/>
                  </a:lnTo>
                  <a:lnTo>
                    <a:pt x="2286000" y="2008987"/>
                  </a:lnTo>
                  <a:lnTo>
                    <a:pt x="2286000" y="2011616"/>
                  </a:lnTo>
                  <a:lnTo>
                    <a:pt x="2286470" y="2012734"/>
                  </a:lnTo>
                  <a:lnTo>
                    <a:pt x="2288336" y="2014601"/>
                  </a:lnTo>
                  <a:lnTo>
                    <a:pt x="2289454" y="2015058"/>
                  </a:lnTo>
                  <a:lnTo>
                    <a:pt x="2292083" y="2015058"/>
                  </a:lnTo>
                  <a:lnTo>
                    <a:pt x="2293201" y="2014601"/>
                  </a:lnTo>
                  <a:lnTo>
                    <a:pt x="2295067" y="2012734"/>
                  </a:lnTo>
                  <a:lnTo>
                    <a:pt x="2295525" y="2011616"/>
                  </a:lnTo>
                  <a:lnTo>
                    <a:pt x="2295525" y="2008987"/>
                  </a:lnTo>
                  <a:close/>
                </a:path>
                <a:path w="5414009" h="2015489">
                  <a:moveTo>
                    <a:pt x="2295525" y="3441"/>
                  </a:moveTo>
                  <a:lnTo>
                    <a:pt x="2295067" y="2324"/>
                  </a:lnTo>
                  <a:lnTo>
                    <a:pt x="2293201" y="457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57"/>
                  </a:lnTo>
                  <a:lnTo>
                    <a:pt x="2286470" y="2324"/>
                  </a:lnTo>
                  <a:lnTo>
                    <a:pt x="2286000" y="3441"/>
                  </a:lnTo>
                  <a:lnTo>
                    <a:pt x="2286000" y="6070"/>
                  </a:lnTo>
                  <a:lnTo>
                    <a:pt x="2286470" y="7200"/>
                  </a:lnTo>
                  <a:lnTo>
                    <a:pt x="2288336" y="9055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55"/>
                  </a:lnTo>
                  <a:lnTo>
                    <a:pt x="2295067" y="7200"/>
                  </a:lnTo>
                  <a:lnTo>
                    <a:pt x="2295525" y="6070"/>
                  </a:lnTo>
                  <a:lnTo>
                    <a:pt x="2295525" y="3441"/>
                  </a:lnTo>
                  <a:close/>
                </a:path>
                <a:path w="5414009" h="2015489">
                  <a:moveTo>
                    <a:pt x="2343150" y="2008987"/>
                  </a:moveTo>
                  <a:lnTo>
                    <a:pt x="2342692" y="2007870"/>
                  </a:lnTo>
                  <a:lnTo>
                    <a:pt x="2340826" y="2006003"/>
                  </a:lnTo>
                  <a:lnTo>
                    <a:pt x="2339708" y="2005533"/>
                  </a:lnTo>
                  <a:lnTo>
                    <a:pt x="2337079" y="2005533"/>
                  </a:lnTo>
                  <a:lnTo>
                    <a:pt x="2335961" y="2006003"/>
                  </a:lnTo>
                  <a:lnTo>
                    <a:pt x="2334095" y="2007870"/>
                  </a:lnTo>
                  <a:lnTo>
                    <a:pt x="2333625" y="2008987"/>
                  </a:lnTo>
                  <a:lnTo>
                    <a:pt x="2333625" y="2011616"/>
                  </a:lnTo>
                  <a:lnTo>
                    <a:pt x="2334095" y="2012734"/>
                  </a:lnTo>
                  <a:lnTo>
                    <a:pt x="2335961" y="2014601"/>
                  </a:lnTo>
                  <a:lnTo>
                    <a:pt x="2337079" y="2015058"/>
                  </a:lnTo>
                  <a:lnTo>
                    <a:pt x="2339708" y="2015058"/>
                  </a:lnTo>
                  <a:lnTo>
                    <a:pt x="2340826" y="2014601"/>
                  </a:lnTo>
                  <a:lnTo>
                    <a:pt x="2342692" y="2012734"/>
                  </a:lnTo>
                  <a:lnTo>
                    <a:pt x="2343150" y="2011616"/>
                  </a:lnTo>
                  <a:lnTo>
                    <a:pt x="2343150" y="2008987"/>
                  </a:lnTo>
                  <a:close/>
                </a:path>
                <a:path w="5414009" h="2015489">
                  <a:moveTo>
                    <a:pt x="2343150" y="3441"/>
                  </a:moveTo>
                  <a:lnTo>
                    <a:pt x="2342692" y="2324"/>
                  </a:lnTo>
                  <a:lnTo>
                    <a:pt x="2340826" y="457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57"/>
                  </a:lnTo>
                  <a:lnTo>
                    <a:pt x="2334095" y="2324"/>
                  </a:lnTo>
                  <a:lnTo>
                    <a:pt x="2333625" y="3441"/>
                  </a:lnTo>
                  <a:lnTo>
                    <a:pt x="2333625" y="6070"/>
                  </a:lnTo>
                  <a:lnTo>
                    <a:pt x="2334095" y="7200"/>
                  </a:lnTo>
                  <a:lnTo>
                    <a:pt x="2335961" y="9055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55"/>
                  </a:lnTo>
                  <a:lnTo>
                    <a:pt x="2342692" y="7200"/>
                  </a:lnTo>
                  <a:lnTo>
                    <a:pt x="2343150" y="6070"/>
                  </a:lnTo>
                  <a:lnTo>
                    <a:pt x="2343150" y="3441"/>
                  </a:lnTo>
                  <a:close/>
                </a:path>
                <a:path w="5414009" h="2015489">
                  <a:moveTo>
                    <a:pt x="2390775" y="2008987"/>
                  </a:moveTo>
                  <a:lnTo>
                    <a:pt x="2390317" y="2007870"/>
                  </a:lnTo>
                  <a:lnTo>
                    <a:pt x="2388451" y="2006003"/>
                  </a:lnTo>
                  <a:lnTo>
                    <a:pt x="2387333" y="2005533"/>
                  </a:lnTo>
                  <a:lnTo>
                    <a:pt x="2384704" y="2005533"/>
                  </a:lnTo>
                  <a:lnTo>
                    <a:pt x="2383586" y="2006003"/>
                  </a:lnTo>
                  <a:lnTo>
                    <a:pt x="2381720" y="2007870"/>
                  </a:lnTo>
                  <a:lnTo>
                    <a:pt x="2381250" y="2008987"/>
                  </a:lnTo>
                  <a:lnTo>
                    <a:pt x="2381250" y="2011616"/>
                  </a:lnTo>
                  <a:lnTo>
                    <a:pt x="2381720" y="2012734"/>
                  </a:lnTo>
                  <a:lnTo>
                    <a:pt x="2383586" y="2014601"/>
                  </a:lnTo>
                  <a:lnTo>
                    <a:pt x="2384704" y="2015058"/>
                  </a:lnTo>
                  <a:lnTo>
                    <a:pt x="2387333" y="2015058"/>
                  </a:lnTo>
                  <a:lnTo>
                    <a:pt x="2388451" y="2014601"/>
                  </a:lnTo>
                  <a:lnTo>
                    <a:pt x="2390317" y="2012734"/>
                  </a:lnTo>
                  <a:lnTo>
                    <a:pt x="2390775" y="2011616"/>
                  </a:lnTo>
                  <a:lnTo>
                    <a:pt x="2390775" y="2008987"/>
                  </a:lnTo>
                  <a:close/>
                </a:path>
                <a:path w="5414009" h="2015489">
                  <a:moveTo>
                    <a:pt x="2390775" y="3441"/>
                  </a:moveTo>
                  <a:lnTo>
                    <a:pt x="2390317" y="2324"/>
                  </a:lnTo>
                  <a:lnTo>
                    <a:pt x="2388451" y="457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57"/>
                  </a:lnTo>
                  <a:lnTo>
                    <a:pt x="2381720" y="2324"/>
                  </a:lnTo>
                  <a:lnTo>
                    <a:pt x="2381250" y="3441"/>
                  </a:lnTo>
                  <a:lnTo>
                    <a:pt x="2381250" y="6070"/>
                  </a:lnTo>
                  <a:lnTo>
                    <a:pt x="2381720" y="7200"/>
                  </a:lnTo>
                  <a:lnTo>
                    <a:pt x="2383586" y="9055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55"/>
                  </a:lnTo>
                  <a:lnTo>
                    <a:pt x="2390317" y="7200"/>
                  </a:lnTo>
                  <a:lnTo>
                    <a:pt x="2390775" y="6070"/>
                  </a:lnTo>
                  <a:lnTo>
                    <a:pt x="2390775" y="3441"/>
                  </a:lnTo>
                  <a:close/>
                </a:path>
                <a:path w="5414009" h="2015489">
                  <a:moveTo>
                    <a:pt x="2438400" y="2008987"/>
                  </a:moveTo>
                  <a:lnTo>
                    <a:pt x="2437942" y="2007870"/>
                  </a:lnTo>
                  <a:lnTo>
                    <a:pt x="2436076" y="2006003"/>
                  </a:lnTo>
                  <a:lnTo>
                    <a:pt x="2434958" y="2005533"/>
                  </a:lnTo>
                  <a:lnTo>
                    <a:pt x="2432329" y="2005533"/>
                  </a:lnTo>
                  <a:lnTo>
                    <a:pt x="2431211" y="2006003"/>
                  </a:lnTo>
                  <a:lnTo>
                    <a:pt x="2429345" y="2007870"/>
                  </a:lnTo>
                  <a:lnTo>
                    <a:pt x="2428875" y="2008987"/>
                  </a:lnTo>
                  <a:lnTo>
                    <a:pt x="2428875" y="2011616"/>
                  </a:lnTo>
                  <a:lnTo>
                    <a:pt x="2429345" y="2012734"/>
                  </a:lnTo>
                  <a:lnTo>
                    <a:pt x="2431211" y="2014601"/>
                  </a:lnTo>
                  <a:lnTo>
                    <a:pt x="2432329" y="2015058"/>
                  </a:lnTo>
                  <a:lnTo>
                    <a:pt x="2434958" y="2015058"/>
                  </a:lnTo>
                  <a:lnTo>
                    <a:pt x="2436076" y="2014601"/>
                  </a:lnTo>
                  <a:lnTo>
                    <a:pt x="2437942" y="2012734"/>
                  </a:lnTo>
                  <a:lnTo>
                    <a:pt x="2438400" y="2011616"/>
                  </a:lnTo>
                  <a:lnTo>
                    <a:pt x="2438400" y="2008987"/>
                  </a:lnTo>
                  <a:close/>
                </a:path>
                <a:path w="5414009" h="2015489">
                  <a:moveTo>
                    <a:pt x="2438400" y="3441"/>
                  </a:moveTo>
                  <a:lnTo>
                    <a:pt x="2437942" y="2324"/>
                  </a:lnTo>
                  <a:lnTo>
                    <a:pt x="2436076" y="457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57"/>
                  </a:lnTo>
                  <a:lnTo>
                    <a:pt x="2429345" y="2324"/>
                  </a:lnTo>
                  <a:lnTo>
                    <a:pt x="2428875" y="3441"/>
                  </a:lnTo>
                  <a:lnTo>
                    <a:pt x="2428875" y="6070"/>
                  </a:lnTo>
                  <a:lnTo>
                    <a:pt x="2429345" y="7200"/>
                  </a:lnTo>
                  <a:lnTo>
                    <a:pt x="2431211" y="9055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55"/>
                  </a:lnTo>
                  <a:lnTo>
                    <a:pt x="2437942" y="7200"/>
                  </a:lnTo>
                  <a:lnTo>
                    <a:pt x="2438400" y="6070"/>
                  </a:lnTo>
                  <a:lnTo>
                    <a:pt x="2438400" y="3441"/>
                  </a:lnTo>
                  <a:close/>
                </a:path>
                <a:path w="5414009" h="2015489">
                  <a:moveTo>
                    <a:pt x="2486025" y="2008987"/>
                  </a:moveTo>
                  <a:lnTo>
                    <a:pt x="2485567" y="2007870"/>
                  </a:lnTo>
                  <a:lnTo>
                    <a:pt x="2483701" y="2006003"/>
                  </a:lnTo>
                  <a:lnTo>
                    <a:pt x="2482583" y="2005533"/>
                  </a:lnTo>
                  <a:lnTo>
                    <a:pt x="2479954" y="2005533"/>
                  </a:lnTo>
                  <a:lnTo>
                    <a:pt x="2478836" y="2006003"/>
                  </a:lnTo>
                  <a:lnTo>
                    <a:pt x="2476970" y="2007870"/>
                  </a:lnTo>
                  <a:lnTo>
                    <a:pt x="2476500" y="2008987"/>
                  </a:lnTo>
                  <a:lnTo>
                    <a:pt x="2476500" y="2011616"/>
                  </a:lnTo>
                  <a:lnTo>
                    <a:pt x="2476970" y="2012734"/>
                  </a:lnTo>
                  <a:lnTo>
                    <a:pt x="2478836" y="2014601"/>
                  </a:lnTo>
                  <a:lnTo>
                    <a:pt x="2479954" y="2015058"/>
                  </a:lnTo>
                  <a:lnTo>
                    <a:pt x="2482583" y="2015058"/>
                  </a:lnTo>
                  <a:lnTo>
                    <a:pt x="2483701" y="2014601"/>
                  </a:lnTo>
                  <a:lnTo>
                    <a:pt x="2485567" y="2012734"/>
                  </a:lnTo>
                  <a:lnTo>
                    <a:pt x="2486025" y="2011616"/>
                  </a:lnTo>
                  <a:lnTo>
                    <a:pt x="2486025" y="2008987"/>
                  </a:lnTo>
                  <a:close/>
                </a:path>
                <a:path w="5414009" h="2015489">
                  <a:moveTo>
                    <a:pt x="2486025" y="3441"/>
                  </a:moveTo>
                  <a:lnTo>
                    <a:pt x="2485567" y="2324"/>
                  </a:lnTo>
                  <a:lnTo>
                    <a:pt x="2483701" y="457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57"/>
                  </a:lnTo>
                  <a:lnTo>
                    <a:pt x="2476970" y="2324"/>
                  </a:lnTo>
                  <a:lnTo>
                    <a:pt x="2476500" y="3441"/>
                  </a:lnTo>
                  <a:lnTo>
                    <a:pt x="2476500" y="6070"/>
                  </a:lnTo>
                  <a:lnTo>
                    <a:pt x="2476970" y="7200"/>
                  </a:lnTo>
                  <a:lnTo>
                    <a:pt x="2478836" y="9055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55"/>
                  </a:lnTo>
                  <a:lnTo>
                    <a:pt x="2485567" y="7200"/>
                  </a:lnTo>
                  <a:lnTo>
                    <a:pt x="2486025" y="6070"/>
                  </a:lnTo>
                  <a:lnTo>
                    <a:pt x="2486025" y="3441"/>
                  </a:lnTo>
                  <a:close/>
                </a:path>
                <a:path w="5414009" h="2015489">
                  <a:moveTo>
                    <a:pt x="2533650" y="2008987"/>
                  </a:moveTo>
                  <a:lnTo>
                    <a:pt x="2533192" y="2007870"/>
                  </a:lnTo>
                  <a:lnTo>
                    <a:pt x="2531326" y="2006003"/>
                  </a:lnTo>
                  <a:lnTo>
                    <a:pt x="2530208" y="2005533"/>
                  </a:lnTo>
                  <a:lnTo>
                    <a:pt x="2527579" y="2005533"/>
                  </a:lnTo>
                  <a:lnTo>
                    <a:pt x="2526461" y="2006003"/>
                  </a:lnTo>
                  <a:lnTo>
                    <a:pt x="2524595" y="2007870"/>
                  </a:lnTo>
                  <a:lnTo>
                    <a:pt x="2524125" y="2008987"/>
                  </a:lnTo>
                  <a:lnTo>
                    <a:pt x="2524125" y="2011616"/>
                  </a:lnTo>
                  <a:lnTo>
                    <a:pt x="2524595" y="2012734"/>
                  </a:lnTo>
                  <a:lnTo>
                    <a:pt x="2526461" y="2014601"/>
                  </a:lnTo>
                  <a:lnTo>
                    <a:pt x="2527579" y="2015058"/>
                  </a:lnTo>
                  <a:lnTo>
                    <a:pt x="2530208" y="2015058"/>
                  </a:lnTo>
                  <a:lnTo>
                    <a:pt x="2531326" y="2014601"/>
                  </a:lnTo>
                  <a:lnTo>
                    <a:pt x="2533192" y="2012734"/>
                  </a:lnTo>
                  <a:lnTo>
                    <a:pt x="2533650" y="2011616"/>
                  </a:lnTo>
                  <a:lnTo>
                    <a:pt x="2533650" y="2008987"/>
                  </a:lnTo>
                  <a:close/>
                </a:path>
                <a:path w="5414009" h="2015489">
                  <a:moveTo>
                    <a:pt x="2533650" y="3441"/>
                  </a:moveTo>
                  <a:lnTo>
                    <a:pt x="2533192" y="2324"/>
                  </a:lnTo>
                  <a:lnTo>
                    <a:pt x="2531326" y="457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57"/>
                  </a:lnTo>
                  <a:lnTo>
                    <a:pt x="2524595" y="2324"/>
                  </a:lnTo>
                  <a:lnTo>
                    <a:pt x="2524125" y="3441"/>
                  </a:lnTo>
                  <a:lnTo>
                    <a:pt x="2524125" y="6070"/>
                  </a:lnTo>
                  <a:lnTo>
                    <a:pt x="2524595" y="7200"/>
                  </a:lnTo>
                  <a:lnTo>
                    <a:pt x="2526461" y="9055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55"/>
                  </a:lnTo>
                  <a:lnTo>
                    <a:pt x="2533192" y="7200"/>
                  </a:lnTo>
                  <a:lnTo>
                    <a:pt x="2533650" y="6070"/>
                  </a:lnTo>
                  <a:lnTo>
                    <a:pt x="2533650" y="3441"/>
                  </a:lnTo>
                  <a:close/>
                </a:path>
                <a:path w="5414009" h="2015489">
                  <a:moveTo>
                    <a:pt x="2581275" y="2008987"/>
                  </a:moveTo>
                  <a:lnTo>
                    <a:pt x="2580817" y="2007870"/>
                  </a:lnTo>
                  <a:lnTo>
                    <a:pt x="2578951" y="2006003"/>
                  </a:lnTo>
                  <a:lnTo>
                    <a:pt x="2577833" y="2005533"/>
                  </a:lnTo>
                  <a:lnTo>
                    <a:pt x="2575204" y="2005533"/>
                  </a:lnTo>
                  <a:lnTo>
                    <a:pt x="2574086" y="2006003"/>
                  </a:lnTo>
                  <a:lnTo>
                    <a:pt x="2572220" y="2007870"/>
                  </a:lnTo>
                  <a:lnTo>
                    <a:pt x="2571750" y="2008987"/>
                  </a:lnTo>
                  <a:lnTo>
                    <a:pt x="2571750" y="2011616"/>
                  </a:lnTo>
                  <a:lnTo>
                    <a:pt x="2572220" y="2012734"/>
                  </a:lnTo>
                  <a:lnTo>
                    <a:pt x="2574086" y="2014601"/>
                  </a:lnTo>
                  <a:lnTo>
                    <a:pt x="2575204" y="2015058"/>
                  </a:lnTo>
                  <a:lnTo>
                    <a:pt x="2577833" y="2015058"/>
                  </a:lnTo>
                  <a:lnTo>
                    <a:pt x="2578951" y="2014601"/>
                  </a:lnTo>
                  <a:lnTo>
                    <a:pt x="2580817" y="2012734"/>
                  </a:lnTo>
                  <a:lnTo>
                    <a:pt x="2581275" y="2011616"/>
                  </a:lnTo>
                  <a:lnTo>
                    <a:pt x="2581275" y="2008987"/>
                  </a:lnTo>
                  <a:close/>
                </a:path>
                <a:path w="5414009" h="2015489">
                  <a:moveTo>
                    <a:pt x="2581275" y="3441"/>
                  </a:moveTo>
                  <a:lnTo>
                    <a:pt x="2580817" y="2324"/>
                  </a:lnTo>
                  <a:lnTo>
                    <a:pt x="2578951" y="457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57"/>
                  </a:lnTo>
                  <a:lnTo>
                    <a:pt x="2572220" y="2324"/>
                  </a:lnTo>
                  <a:lnTo>
                    <a:pt x="2571750" y="3441"/>
                  </a:lnTo>
                  <a:lnTo>
                    <a:pt x="2571750" y="6070"/>
                  </a:lnTo>
                  <a:lnTo>
                    <a:pt x="2572220" y="7200"/>
                  </a:lnTo>
                  <a:lnTo>
                    <a:pt x="2574086" y="9055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55"/>
                  </a:lnTo>
                  <a:lnTo>
                    <a:pt x="2580817" y="7200"/>
                  </a:lnTo>
                  <a:lnTo>
                    <a:pt x="2581275" y="6070"/>
                  </a:lnTo>
                  <a:lnTo>
                    <a:pt x="2581275" y="3441"/>
                  </a:lnTo>
                  <a:close/>
                </a:path>
                <a:path w="5414009" h="2015489">
                  <a:moveTo>
                    <a:pt x="2628900" y="2008987"/>
                  </a:moveTo>
                  <a:lnTo>
                    <a:pt x="2628442" y="2007870"/>
                  </a:lnTo>
                  <a:lnTo>
                    <a:pt x="2626576" y="2006003"/>
                  </a:lnTo>
                  <a:lnTo>
                    <a:pt x="2625458" y="2005533"/>
                  </a:lnTo>
                  <a:lnTo>
                    <a:pt x="2622829" y="2005533"/>
                  </a:lnTo>
                  <a:lnTo>
                    <a:pt x="2621711" y="2006003"/>
                  </a:lnTo>
                  <a:lnTo>
                    <a:pt x="2619845" y="2007870"/>
                  </a:lnTo>
                  <a:lnTo>
                    <a:pt x="2619375" y="2008987"/>
                  </a:lnTo>
                  <a:lnTo>
                    <a:pt x="2619375" y="2011616"/>
                  </a:lnTo>
                  <a:lnTo>
                    <a:pt x="2619845" y="2012734"/>
                  </a:lnTo>
                  <a:lnTo>
                    <a:pt x="2621711" y="2014601"/>
                  </a:lnTo>
                  <a:lnTo>
                    <a:pt x="2622829" y="2015058"/>
                  </a:lnTo>
                  <a:lnTo>
                    <a:pt x="2625458" y="2015058"/>
                  </a:lnTo>
                  <a:lnTo>
                    <a:pt x="2626576" y="2014601"/>
                  </a:lnTo>
                  <a:lnTo>
                    <a:pt x="2628442" y="2012734"/>
                  </a:lnTo>
                  <a:lnTo>
                    <a:pt x="2628900" y="2011616"/>
                  </a:lnTo>
                  <a:lnTo>
                    <a:pt x="2628900" y="2008987"/>
                  </a:lnTo>
                  <a:close/>
                </a:path>
                <a:path w="5414009" h="2015489">
                  <a:moveTo>
                    <a:pt x="2628900" y="3441"/>
                  </a:moveTo>
                  <a:lnTo>
                    <a:pt x="2628442" y="2324"/>
                  </a:lnTo>
                  <a:lnTo>
                    <a:pt x="2626576" y="457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57"/>
                  </a:lnTo>
                  <a:lnTo>
                    <a:pt x="2619845" y="2324"/>
                  </a:lnTo>
                  <a:lnTo>
                    <a:pt x="2619375" y="3441"/>
                  </a:lnTo>
                  <a:lnTo>
                    <a:pt x="2619375" y="6070"/>
                  </a:lnTo>
                  <a:lnTo>
                    <a:pt x="2619845" y="7200"/>
                  </a:lnTo>
                  <a:lnTo>
                    <a:pt x="2621711" y="9055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55"/>
                  </a:lnTo>
                  <a:lnTo>
                    <a:pt x="2628442" y="7200"/>
                  </a:lnTo>
                  <a:lnTo>
                    <a:pt x="2628900" y="6070"/>
                  </a:lnTo>
                  <a:lnTo>
                    <a:pt x="2628900" y="3441"/>
                  </a:lnTo>
                  <a:close/>
                </a:path>
                <a:path w="5414009" h="2015489">
                  <a:moveTo>
                    <a:pt x="2676525" y="2008987"/>
                  </a:moveTo>
                  <a:lnTo>
                    <a:pt x="2676067" y="2007870"/>
                  </a:lnTo>
                  <a:lnTo>
                    <a:pt x="2674201" y="2006003"/>
                  </a:lnTo>
                  <a:lnTo>
                    <a:pt x="2673083" y="2005533"/>
                  </a:lnTo>
                  <a:lnTo>
                    <a:pt x="2670454" y="2005533"/>
                  </a:lnTo>
                  <a:lnTo>
                    <a:pt x="2669336" y="2006003"/>
                  </a:lnTo>
                  <a:lnTo>
                    <a:pt x="2667470" y="2007870"/>
                  </a:lnTo>
                  <a:lnTo>
                    <a:pt x="2667000" y="2008987"/>
                  </a:lnTo>
                  <a:lnTo>
                    <a:pt x="2667000" y="2011616"/>
                  </a:lnTo>
                  <a:lnTo>
                    <a:pt x="2667470" y="2012734"/>
                  </a:lnTo>
                  <a:lnTo>
                    <a:pt x="2669336" y="2014601"/>
                  </a:lnTo>
                  <a:lnTo>
                    <a:pt x="2670454" y="2015058"/>
                  </a:lnTo>
                  <a:lnTo>
                    <a:pt x="2673083" y="2015058"/>
                  </a:lnTo>
                  <a:lnTo>
                    <a:pt x="2674201" y="2014601"/>
                  </a:lnTo>
                  <a:lnTo>
                    <a:pt x="2676067" y="2012734"/>
                  </a:lnTo>
                  <a:lnTo>
                    <a:pt x="2676525" y="2011616"/>
                  </a:lnTo>
                  <a:lnTo>
                    <a:pt x="2676525" y="2008987"/>
                  </a:lnTo>
                  <a:close/>
                </a:path>
                <a:path w="5414009" h="2015489">
                  <a:moveTo>
                    <a:pt x="2676525" y="3441"/>
                  </a:moveTo>
                  <a:lnTo>
                    <a:pt x="2676067" y="2324"/>
                  </a:lnTo>
                  <a:lnTo>
                    <a:pt x="2674201" y="457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57"/>
                  </a:lnTo>
                  <a:lnTo>
                    <a:pt x="2667470" y="2324"/>
                  </a:lnTo>
                  <a:lnTo>
                    <a:pt x="2667000" y="3441"/>
                  </a:lnTo>
                  <a:lnTo>
                    <a:pt x="2667000" y="6070"/>
                  </a:lnTo>
                  <a:lnTo>
                    <a:pt x="2667470" y="7200"/>
                  </a:lnTo>
                  <a:lnTo>
                    <a:pt x="2669336" y="9055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55"/>
                  </a:lnTo>
                  <a:lnTo>
                    <a:pt x="2676067" y="7200"/>
                  </a:lnTo>
                  <a:lnTo>
                    <a:pt x="2676525" y="6070"/>
                  </a:lnTo>
                  <a:lnTo>
                    <a:pt x="2676525" y="3441"/>
                  </a:lnTo>
                  <a:close/>
                </a:path>
                <a:path w="5414009" h="2015489">
                  <a:moveTo>
                    <a:pt x="2724150" y="2008987"/>
                  </a:moveTo>
                  <a:lnTo>
                    <a:pt x="2723692" y="2007870"/>
                  </a:lnTo>
                  <a:lnTo>
                    <a:pt x="2721826" y="2006003"/>
                  </a:lnTo>
                  <a:lnTo>
                    <a:pt x="2720708" y="2005533"/>
                  </a:lnTo>
                  <a:lnTo>
                    <a:pt x="2718079" y="2005533"/>
                  </a:lnTo>
                  <a:lnTo>
                    <a:pt x="2716961" y="2006003"/>
                  </a:lnTo>
                  <a:lnTo>
                    <a:pt x="2715095" y="2007870"/>
                  </a:lnTo>
                  <a:lnTo>
                    <a:pt x="2714625" y="2008987"/>
                  </a:lnTo>
                  <a:lnTo>
                    <a:pt x="2714625" y="2011616"/>
                  </a:lnTo>
                  <a:lnTo>
                    <a:pt x="2715095" y="2012734"/>
                  </a:lnTo>
                  <a:lnTo>
                    <a:pt x="2716961" y="2014601"/>
                  </a:lnTo>
                  <a:lnTo>
                    <a:pt x="2718079" y="2015058"/>
                  </a:lnTo>
                  <a:lnTo>
                    <a:pt x="2720708" y="2015058"/>
                  </a:lnTo>
                  <a:lnTo>
                    <a:pt x="2721826" y="2014601"/>
                  </a:lnTo>
                  <a:lnTo>
                    <a:pt x="2723692" y="2012734"/>
                  </a:lnTo>
                  <a:lnTo>
                    <a:pt x="2724150" y="2011616"/>
                  </a:lnTo>
                  <a:lnTo>
                    <a:pt x="2724150" y="2008987"/>
                  </a:lnTo>
                  <a:close/>
                </a:path>
                <a:path w="5414009" h="2015489">
                  <a:moveTo>
                    <a:pt x="2724150" y="3441"/>
                  </a:moveTo>
                  <a:lnTo>
                    <a:pt x="2723692" y="2324"/>
                  </a:lnTo>
                  <a:lnTo>
                    <a:pt x="2721826" y="457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57"/>
                  </a:lnTo>
                  <a:lnTo>
                    <a:pt x="2715095" y="2324"/>
                  </a:lnTo>
                  <a:lnTo>
                    <a:pt x="2714625" y="3441"/>
                  </a:lnTo>
                  <a:lnTo>
                    <a:pt x="2714625" y="6070"/>
                  </a:lnTo>
                  <a:lnTo>
                    <a:pt x="2715095" y="7200"/>
                  </a:lnTo>
                  <a:lnTo>
                    <a:pt x="2716961" y="9055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55"/>
                  </a:lnTo>
                  <a:lnTo>
                    <a:pt x="2723692" y="7200"/>
                  </a:lnTo>
                  <a:lnTo>
                    <a:pt x="2724150" y="6070"/>
                  </a:lnTo>
                  <a:lnTo>
                    <a:pt x="2724150" y="3441"/>
                  </a:lnTo>
                  <a:close/>
                </a:path>
                <a:path w="5414009" h="2015489">
                  <a:moveTo>
                    <a:pt x="2771775" y="2008987"/>
                  </a:moveTo>
                  <a:lnTo>
                    <a:pt x="2771317" y="2007870"/>
                  </a:lnTo>
                  <a:lnTo>
                    <a:pt x="2769451" y="2006003"/>
                  </a:lnTo>
                  <a:lnTo>
                    <a:pt x="2768333" y="2005533"/>
                  </a:lnTo>
                  <a:lnTo>
                    <a:pt x="2765704" y="2005533"/>
                  </a:lnTo>
                  <a:lnTo>
                    <a:pt x="2764586" y="2006003"/>
                  </a:lnTo>
                  <a:lnTo>
                    <a:pt x="2762720" y="2007870"/>
                  </a:lnTo>
                  <a:lnTo>
                    <a:pt x="2762250" y="2008987"/>
                  </a:lnTo>
                  <a:lnTo>
                    <a:pt x="2762250" y="2011616"/>
                  </a:lnTo>
                  <a:lnTo>
                    <a:pt x="2762720" y="2012734"/>
                  </a:lnTo>
                  <a:lnTo>
                    <a:pt x="2764586" y="2014601"/>
                  </a:lnTo>
                  <a:lnTo>
                    <a:pt x="2765704" y="2015058"/>
                  </a:lnTo>
                  <a:lnTo>
                    <a:pt x="2768333" y="2015058"/>
                  </a:lnTo>
                  <a:lnTo>
                    <a:pt x="2769451" y="2014601"/>
                  </a:lnTo>
                  <a:lnTo>
                    <a:pt x="2771317" y="2012734"/>
                  </a:lnTo>
                  <a:lnTo>
                    <a:pt x="2771775" y="2011616"/>
                  </a:lnTo>
                  <a:lnTo>
                    <a:pt x="2771775" y="2008987"/>
                  </a:lnTo>
                  <a:close/>
                </a:path>
                <a:path w="5414009" h="2015489">
                  <a:moveTo>
                    <a:pt x="2771775" y="3441"/>
                  </a:moveTo>
                  <a:lnTo>
                    <a:pt x="2771317" y="2324"/>
                  </a:lnTo>
                  <a:lnTo>
                    <a:pt x="2769451" y="457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57"/>
                  </a:lnTo>
                  <a:lnTo>
                    <a:pt x="2762720" y="2324"/>
                  </a:lnTo>
                  <a:lnTo>
                    <a:pt x="2762250" y="3441"/>
                  </a:lnTo>
                  <a:lnTo>
                    <a:pt x="2762250" y="6070"/>
                  </a:lnTo>
                  <a:lnTo>
                    <a:pt x="2762720" y="7200"/>
                  </a:lnTo>
                  <a:lnTo>
                    <a:pt x="2764586" y="9055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55"/>
                  </a:lnTo>
                  <a:lnTo>
                    <a:pt x="2771317" y="7200"/>
                  </a:lnTo>
                  <a:lnTo>
                    <a:pt x="2771775" y="6070"/>
                  </a:lnTo>
                  <a:lnTo>
                    <a:pt x="2771775" y="3441"/>
                  </a:lnTo>
                  <a:close/>
                </a:path>
                <a:path w="5414009" h="2015489">
                  <a:moveTo>
                    <a:pt x="2819400" y="2008987"/>
                  </a:moveTo>
                  <a:lnTo>
                    <a:pt x="2818942" y="2007870"/>
                  </a:lnTo>
                  <a:lnTo>
                    <a:pt x="2817076" y="2006003"/>
                  </a:lnTo>
                  <a:lnTo>
                    <a:pt x="2815958" y="2005533"/>
                  </a:lnTo>
                  <a:lnTo>
                    <a:pt x="2813329" y="2005533"/>
                  </a:lnTo>
                  <a:lnTo>
                    <a:pt x="2812211" y="2006003"/>
                  </a:lnTo>
                  <a:lnTo>
                    <a:pt x="2810345" y="2007870"/>
                  </a:lnTo>
                  <a:lnTo>
                    <a:pt x="2809875" y="2008987"/>
                  </a:lnTo>
                  <a:lnTo>
                    <a:pt x="2809875" y="2011616"/>
                  </a:lnTo>
                  <a:lnTo>
                    <a:pt x="2810345" y="2012734"/>
                  </a:lnTo>
                  <a:lnTo>
                    <a:pt x="2812211" y="2014601"/>
                  </a:lnTo>
                  <a:lnTo>
                    <a:pt x="2813329" y="2015058"/>
                  </a:lnTo>
                  <a:lnTo>
                    <a:pt x="2815958" y="2015058"/>
                  </a:lnTo>
                  <a:lnTo>
                    <a:pt x="2817076" y="2014601"/>
                  </a:lnTo>
                  <a:lnTo>
                    <a:pt x="2818942" y="2012734"/>
                  </a:lnTo>
                  <a:lnTo>
                    <a:pt x="2819400" y="2011616"/>
                  </a:lnTo>
                  <a:lnTo>
                    <a:pt x="2819400" y="2008987"/>
                  </a:lnTo>
                  <a:close/>
                </a:path>
                <a:path w="5414009" h="2015489">
                  <a:moveTo>
                    <a:pt x="2819400" y="3441"/>
                  </a:moveTo>
                  <a:lnTo>
                    <a:pt x="2818942" y="2324"/>
                  </a:lnTo>
                  <a:lnTo>
                    <a:pt x="2817076" y="457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57"/>
                  </a:lnTo>
                  <a:lnTo>
                    <a:pt x="2810345" y="2324"/>
                  </a:lnTo>
                  <a:lnTo>
                    <a:pt x="2809875" y="3441"/>
                  </a:lnTo>
                  <a:lnTo>
                    <a:pt x="2809875" y="6070"/>
                  </a:lnTo>
                  <a:lnTo>
                    <a:pt x="2810345" y="7200"/>
                  </a:lnTo>
                  <a:lnTo>
                    <a:pt x="2812211" y="9055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55"/>
                  </a:lnTo>
                  <a:lnTo>
                    <a:pt x="2818942" y="7200"/>
                  </a:lnTo>
                  <a:lnTo>
                    <a:pt x="2819400" y="6070"/>
                  </a:lnTo>
                  <a:lnTo>
                    <a:pt x="2819400" y="3441"/>
                  </a:lnTo>
                  <a:close/>
                </a:path>
                <a:path w="5414009" h="2015489">
                  <a:moveTo>
                    <a:pt x="2867025" y="2008987"/>
                  </a:moveTo>
                  <a:lnTo>
                    <a:pt x="2866567" y="2007870"/>
                  </a:lnTo>
                  <a:lnTo>
                    <a:pt x="2864701" y="2006003"/>
                  </a:lnTo>
                  <a:lnTo>
                    <a:pt x="2863583" y="2005533"/>
                  </a:lnTo>
                  <a:lnTo>
                    <a:pt x="2860954" y="2005533"/>
                  </a:lnTo>
                  <a:lnTo>
                    <a:pt x="2859836" y="2006003"/>
                  </a:lnTo>
                  <a:lnTo>
                    <a:pt x="2857970" y="2007870"/>
                  </a:lnTo>
                  <a:lnTo>
                    <a:pt x="2857500" y="2008987"/>
                  </a:lnTo>
                  <a:lnTo>
                    <a:pt x="2857500" y="2011616"/>
                  </a:lnTo>
                  <a:lnTo>
                    <a:pt x="2857970" y="2012734"/>
                  </a:lnTo>
                  <a:lnTo>
                    <a:pt x="2859836" y="2014601"/>
                  </a:lnTo>
                  <a:lnTo>
                    <a:pt x="2860954" y="2015058"/>
                  </a:lnTo>
                  <a:lnTo>
                    <a:pt x="2863583" y="2015058"/>
                  </a:lnTo>
                  <a:lnTo>
                    <a:pt x="2864701" y="2014601"/>
                  </a:lnTo>
                  <a:lnTo>
                    <a:pt x="2866567" y="2012734"/>
                  </a:lnTo>
                  <a:lnTo>
                    <a:pt x="2867025" y="2011616"/>
                  </a:lnTo>
                  <a:lnTo>
                    <a:pt x="2867025" y="2008987"/>
                  </a:lnTo>
                  <a:close/>
                </a:path>
                <a:path w="5414009" h="2015489">
                  <a:moveTo>
                    <a:pt x="2867025" y="3441"/>
                  </a:moveTo>
                  <a:lnTo>
                    <a:pt x="2866567" y="2324"/>
                  </a:lnTo>
                  <a:lnTo>
                    <a:pt x="2864701" y="457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36" y="457"/>
                  </a:lnTo>
                  <a:lnTo>
                    <a:pt x="2857970" y="2324"/>
                  </a:lnTo>
                  <a:lnTo>
                    <a:pt x="2857500" y="3441"/>
                  </a:lnTo>
                  <a:lnTo>
                    <a:pt x="2857500" y="6070"/>
                  </a:lnTo>
                  <a:lnTo>
                    <a:pt x="2857970" y="7200"/>
                  </a:lnTo>
                  <a:lnTo>
                    <a:pt x="2859836" y="9055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55"/>
                  </a:lnTo>
                  <a:lnTo>
                    <a:pt x="2866567" y="7200"/>
                  </a:lnTo>
                  <a:lnTo>
                    <a:pt x="2867025" y="6070"/>
                  </a:lnTo>
                  <a:lnTo>
                    <a:pt x="2867025" y="3441"/>
                  </a:lnTo>
                  <a:close/>
                </a:path>
                <a:path w="5414009" h="2015489">
                  <a:moveTo>
                    <a:pt x="2914650" y="2008987"/>
                  </a:moveTo>
                  <a:lnTo>
                    <a:pt x="2914192" y="2007870"/>
                  </a:lnTo>
                  <a:lnTo>
                    <a:pt x="2912326" y="2006003"/>
                  </a:lnTo>
                  <a:lnTo>
                    <a:pt x="2911208" y="2005533"/>
                  </a:lnTo>
                  <a:lnTo>
                    <a:pt x="2908579" y="2005533"/>
                  </a:lnTo>
                  <a:lnTo>
                    <a:pt x="2907461" y="2006003"/>
                  </a:lnTo>
                  <a:lnTo>
                    <a:pt x="2905595" y="2007870"/>
                  </a:lnTo>
                  <a:lnTo>
                    <a:pt x="2905125" y="2008987"/>
                  </a:lnTo>
                  <a:lnTo>
                    <a:pt x="2905125" y="2011616"/>
                  </a:lnTo>
                  <a:lnTo>
                    <a:pt x="2905595" y="2012734"/>
                  </a:lnTo>
                  <a:lnTo>
                    <a:pt x="2907461" y="2014601"/>
                  </a:lnTo>
                  <a:lnTo>
                    <a:pt x="2908579" y="2015058"/>
                  </a:lnTo>
                  <a:lnTo>
                    <a:pt x="2911208" y="2015058"/>
                  </a:lnTo>
                  <a:lnTo>
                    <a:pt x="2912326" y="2014601"/>
                  </a:lnTo>
                  <a:lnTo>
                    <a:pt x="2914192" y="2012734"/>
                  </a:lnTo>
                  <a:lnTo>
                    <a:pt x="2914650" y="2011616"/>
                  </a:lnTo>
                  <a:lnTo>
                    <a:pt x="2914650" y="2008987"/>
                  </a:lnTo>
                  <a:close/>
                </a:path>
                <a:path w="5414009" h="2015489">
                  <a:moveTo>
                    <a:pt x="2914650" y="3441"/>
                  </a:moveTo>
                  <a:lnTo>
                    <a:pt x="2914192" y="2324"/>
                  </a:lnTo>
                  <a:lnTo>
                    <a:pt x="2912326" y="457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61" y="457"/>
                  </a:lnTo>
                  <a:lnTo>
                    <a:pt x="2905595" y="2324"/>
                  </a:lnTo>
                  <a:lnTo>
                    <a:pt x="2905125" y="3441"/>
                  </a:lnTo>
                  <a:lnTo>
                    <a:pt x="2905125" y="6070"/>
                  </a:lnTo>
                  <a:lnTo>
                    <a:pt x="2905595" y="7200"/>
                  </a:lnTo>
                  <a:lnTo>
                    <a:pt x="2907461" y="9055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55"/>
                  </a:lnTo>
                  <a:lnTo>
                    <a:pt x="2914192" y="7200"/>
                  </a:lnTo>
                  <a:lnTo>
                    <a:pt x="2914650" y="6070"/>
                  </a:lnTo>
                  <a:lnTo>
                    <a:pt x="2914650" y="3441"/>
                  </a:lnTo>
                  <a:close/>
                </a:path>
                <a:path w="5414009" h="2015489">
                  <a:moveTo>
                    <a:pt x="2962275" y="2008987"/>
                  </a:moveTo>
                  <a:lnTo>
                    <a:pt x="2961817" y="2007870"/>
                  </a:lnTo>
                  <a:lnTo>
                    <a:pt x="2959951" y="2006003"/>
                  </a:lnTo>
                  <a:lnTo>
                    <a:pt x="2958833" y="2005533"/>
                  </a:lnTo>
                  <a:lnTo>
                    <a:pt x="2956204" y="2005533"/>
                  </a:lnTo>
                  <a:lnTo>
                    <a:pt x="2955086" y="2006003"/>
                  </a:lnTo>
                  <a:lnTo>
                    <a:pt x="2953220" y="2007870"/>
                  </a:lnTo>
                  <a:lnTo>
                    <a:pt x="2952750" y="2008987"/>
                  </a:lnTo>
                  <a:lnTo>
                    <a:pt x="2952750" y="2011616"/>
                  </a:lnTo>
                  <a:lnTo>
                    <a:pt x="2953220" y="2012734"/>
                  </a:lnTo>
                  <a:lnTo>
                    <a:pt x="2955086" y="2014601"/>
                  </a:lnTo>
                  <a:lnTo>
                    <a:pt x="2956204" y="2015058"/>
                  </a:lnTo>
                  <a:lnTo>
                    <a:pt x="2958833" y="2015058"/>
                  </a:lnTo>
                  <a:lnTo>
                    <a:pt x="2959951" y="2014601"/>
                  </a:lnTo>
                  <a:lnTo>
                    <a:pt x="2961817" y="2012734"/>
                  </a:lnTo>
                  <a:lnTo>
                    <a:pt x="2962275" y="2011616"/>
                  </a:lnTo>
                  <a:lnTo>
                    <a:pt x="2962275" y="2008987"/>
                  </a:lnTo>
                  <a:close/>
                </a:path>
                <a:path w="5414009" h="2015489">
                  <a:moveTo>
                    <a:pt x="2962275" y="3441"/>
                  </a:moveTo>
                  <a:lnTo>
                    <a:pt x="2961817" y="2324"/>
                  </a:lnTo>
                  <a:lnTo>
                    <a:pt x="2959951" y="457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57"/>
                  </a:lnTo>
                  <a:lnTo>
                    <a:pt x="2953220" y="2324"/>
                  </a:lnTo>
                  <a:lnTo>
                    <a:pt x="2952750" y="3441"/>
                  </a:lnTo>
                  <a:lnTo>
                    <a:pt x="2952750" y="6070"/>
                  </a:lnTo>
                  <a:lnTo>
                    <a:pt x="2953220" y="7200"/>
                  </a:lnTo>
                  <a:lnTo>
                    <a:pt x="2955086" y="9055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55"/>
                  </a:lnTo>
                  <a:lnTo>
                    <a:pt x="2961817" y="7200"/>
                  </a:lnTo>
                  <a:lnTo>
                    <a:pt x="2962275" y="6070"/>
                  </a:lnTo>
                  <a:lnTo>
                    <a:pt x="2962275" y="3441"/>
                  </a:lnTo>
                  <a:close/>
                </a:path>
                <a:path w="5414009" h="2015489">
                  <a:moveTo>
                    <a:pt x="3009900" y="2008987"/>
                  </a:moveTo>
                  <a:lnTo>
                    <a:pt x="3009442" y="2007870"/>
                  </a:lnTo>
                  <a:lnTo>
                    <a:pt x="3007576" y="2006003"/>
                  </a:lnTo>
                  <a:lnTo>
                    <a:pt x="3006458" y="2005533"/>
                  </a:lnTo>
                  <a:lnTo>
                    <a:pt x="3003829" y="2005533"/>
                  </a:lnTo>
                  <a:lnTo>
                    <a:pt x="3002711" y="2006003"/>
                  </a:lnTo>
                  <a:lnTo>
                    <a:pt x="3000845" y="2007870"/>
                  </a:lnTo>
                  <a:lnTo>
                    <a:pt x="3000375" y="2008987"/>
                  </a:lnTo>
                  <a:lnTo>
                    <a:pt x="3000375" y="2011616"/>
                  </a:lnTo>
                  <a:lnTo>
                    <a:pt x="3000845" y="2012734"/>
                  </a:lnTo>
                  <a:lnTo>
                    <a:pt x="3002711" y="2014601"/>
                  </a:lnTo>
                  <a:lnTo>
                    <a:pt x="3003829" y="2015058"/>
                  </a:lnTo>
                  <a:lnTo>
                    <a:pt x="3006458" y="2015058"/>
                  </a:lnTo>
                  <a:lnTo>
                    <a:pt x="3007576" y="2014601"/>
                  </a:lnTo>
                  <a:lnTo>
                    <a:pt x="3009442" y="2012734"/>
                  </a:lnTo>
                  <a:lnTo>
                    <a:pt x="3009900" y="2011616"/>
                  </a:lnTo>
                  <a:lnTo>
                    <a:pt x="3009900" y="2008987"/>
                  </a:lnTo>
                  <a:close/>
                </a:path>
                <a:path w="5414009" h="2015489">
                  <a:moveTo>
                    <a:pt x="3009900" y="3441"/>
                  </a:moveTo>
                  <a:lnTo>
                    <a:pt x="3009442" y="2324"/>
                  </a:lnTo>
                  <a:lnTo>
                    <a:pt x="3007576" y="457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711" y="457"/>
                  </a:lnTo>
                  <a:lnTo>
                    <a:pt x="3000845" y="2324"/>
                  </a:lnTo>
                  <a:lnTo>
                    <a:pt x="3000375" y="3441"/>
                  </a:lnTo>
                  <a:lnTo>
                    <a:pt x="3000375" y="6070"/>
                  </a:lnTo>
                  <a:lnTo>
                    <a:pt x="3000845" y="7200"/>
                  </a:lnTo>
                  <a:lnTo>
                    <a:pt x="3002711" y="9055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55"/>
                  </a:lnTo>
                  <a:lnTo>
                    <a:pt x="3009442" y="7200"/>
                  </a:lnTo>
                  <a:lnTo>
                    <a:pt x="3009900" y="6070"/>
                  </a:lnTo>
                  <a:lnTo>
                    <a:pt x="3009900" y="3441"/>
                  </a:lnTo>
                  <a:close/>
                </a:path>
                <a:path w="5414009" h="2015489">
                  <a:moveTo>
                    <a:pt x="3057525" y="2008987"/>
                  </a:moveTo>
                  <a:lnTo>
                    <a:pt x="3057067" y="2007870"/>
                  </a:lnTo>
                  <a:lnTo>
                    <a:pt x="3055201" y="2006003"/>
                  </a:lnTo>
                  <a:lnTo>
                    <a:pt x="3054083" y="2005533"/>
                  </a:lnTo>
                  <a:lnTo>
                    <a:pt x="3051454" y="2005533"/>
                  </a:lnTo>
                  <a:lnTo>
                    <a:pt x="3050336" y="2006003"/>
                  </a:lnTo>
                  <a:lnTo>
                    <a:pt x="3048470" y="2007870"/>
                  </a:lnTo>
                  <a:lnTo>
                    <a:pt x="3048000" y="2008987"/>
                  </a:lnTo>
                  <a:lnTo>
                    <a:pt x="3048000" y="2011616"/>
                  </a:lnTo>
                  <a:lnTo>
                    <a:pt x="3048470" y="2012734"/>
                  </a:lnTo>
                  <a:lnTo>
                    <a:pt x="3050336" y="2014601"/>
                  </a:lnTo>
                  <a:lnTo>
                    <a:pt x="3051454" y="2015058"/>
                  </a:lnTo>
                  <a:lnTo>
                    <a:pt x="3054083" y="2015058"/>
                  </a:lnTo>
                  <a:lnTo>
                    <a:pt x="3055201" y="2014601"/>
                  </a:lnTo>
                  <a:lnTo>
                    <a:pt x="3057067" y="2012734"/>
                  </a:lnTo>
                  <a:lnTo>
                    <a:pt x="3057525" y="2011616"/>
                  </a:lnTo>
                  <a:lnTo>
                    <a:pt x="3057525" y="2008987"/>
                  </a:lnTo>
                  <a:close/>
                </a:path>
                <a:path w="5414009" h="2015489">
                  <a:moveTo>
                    <a:pt x="3057525" y="3441"/>
                  </a:moveTo>
                  <a:lnTo>
                    <a:pt x="3057067" y="2324"/>
                  </a:lnTo>
                  <a:lnTo>
                    <a:pt x="3055201" y="457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36" y="457"/>
                  </a:lnTo>
                  <a:lnTo>
                    <a:pt x="3048470" y="2324"/>
                  </a:lnTo>
                  <a:lnTo>
                    <a:pt x="3048000" y="3441"/>
                  </a:lnTo>
                  <a:lnTo>
                    <a:pt x="3048000" y="6070"/>
                  </a:lnTo>
                  <a:lnTo>
                    <a:pt x="3048470" y="7200"/>
                  </a:lnTo>
                  <a:lnTo>
                    <a:pt x="3050336" y="9055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55"/>
                  </a:lnTo>
                  <a:lnTo>
                    <a:pt x="3057067" y="7200"/>
                  </a:lnTo>
                  <a:lnTo>
                    <a:pt x="3057525" y="6070"/>
                  </a:lnTo>
                  <a:lnTo>
                    <a:pt x="3057525" y="3441"/>
                  </a:lnTo>
                  <a:close/>
                </a:path>
                <a:path w="5414009" h="2015489">
                  <a:moveTo>
                    <a:pt x="3105150" y="2008987"/>
                  </a:moveTo>
                  <a:lnTo>
                    <a:pt x="3104692" y="2007870"/>
                  </a:lnTo>
                  <a:lnTo>
                    <a:pt x="3102826" y="2006003"/>
                  </a:lnTo>
                  <a:lnTo>
                    <a:pt x="3101708" y="2005533"/>
                  </a:lnTo>
                  <a:lnTo>
                    <a:pt x="3099079" y="2005533"/>
                  </a:lnTo>
                  <a:lnTo>
                    <a:pt x="3097961" y="2006003"/>
                  </a:lnTo>
                  <a:lnTo>
                    <a:pt x="3096095" y="2007870"/>
                  </a:lnTo>
                  <a:lnTo>
                    <a:pt x="3095625" y="2008987"/>
                  </a:lnTo>
                  <a:lnTo>
                    <a:pt x="3095625" y="2011616"/>
                  </a:lnTo>
                  <a:lnTo>
                    <a:pt x="3096095" y="2012734"/>
                  </a:lnTo>
                  <a:lnTo>
                    <a:pt x="3097961" y="2014601"/>
                  </a:lnTo>
                  <a:lnTo>
                    <a:pt x="3099079" y="2015058"/>
                  </a:lnTo>
                  <a:lnTo>
                    <a:pt x="3101708" y="2015058"/>
                  </a:lnTo>
                  <a:lnTo>
                    <a:pt x="3102826" y="2014601"/>
                  </a:lnTo>
                  <a:lnTo>
                    <a:pt x="3104692" y="2012734"/>
                  </a:lnTo>
                  <a:lnTo>
                    <a:pt x="3105150" y="2011616"/>
                  </a:lnTo>
                  <a:lnTo>
                    <a:pt x="3105150" y="2008987"/>
                  </a:lnTo>
                  <a:close/>
                </a:path>
                <a:path w="5414009" h="2015489">
                  <a:moveTo>
                    <a:pt x="3105150" y="3441"/>
                  </a:moveTo>
                  <a:lnTo>
                    <a:pt x="3104692" y="2324"/>
                  </a:lnTo>
                  <a:lnTo>
                    <a:pt x="3102826" y="457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57"/>
                  </a:lnTo>
                  <a:lnTo>
                    <a:pt x="3096095" y="2324"/>
                  </a:lnTo>
                  <a:lnTo>
                    <a:pt x="3095625" y="3441"/>
                  </a:lnTo>
                  <a:lnTo>
                    <a:pt x="3095625" y="6070"/>
                  </a:lnTo>
                  <a:lnTo>
                    <a:pt x="3096095" y="7200"/>
                  </a:lnTo>
                  <a:lnTo>
                    <a:pt x="3097961" y="9055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55"/>
                  </a:lnTo>
                  <a:lnTo>
                    <a:pt x="3104692" y="7200"/>
                  </a:lnTo>
                  <a:lnTo>
                    <a:pt x="3105150" y="6070"/>
                  </a:lnTo>
                  <a:lnTo>
                    <a:pt x="3105150" y="3441"/>
                  </a:lnTo>
                  <a:close/>
                </a:path>
                <a:path w="5414009" h="2015489">
                  <a:moveTo>
                    <a:pt x="3152775" y="2008987"/>
                  </a:moveTo>
                  <a:lnTo>
                    <a:pt x="3152317" y="2007870"/>
                  </a:lnTo>
                  <a:lnTo>
                    <a:pt x="3150451" y="2006003"/>
                  </a:lnTo>
                  <a:lnTo>
                    <a:pt x="3149333" y="2005533"/>
                  </a:lnTo>
                  <a:lnTo>
                    <a:pt x="3146704" y="2005533"/>
                  </a:lnTo>
                  <a:lnTo>
                    <a:pt x="3145586" y="2006003"/>
                  </a:lnTo>
                  <a:lnTo>
                    <a:pt x="3143720" y="2007870"/>
                  </a:lnTo>
                  <a:lnTo>
                    <a:pt x="3143250" y="2008987"/>
                  </a:lnTo>
                  <a:lnTo>
                    <a:pt x="3143250" y="2011616"/>
                  </a:lnTo>
                  <a:lnTo>
                    <a:pt x="3143720" y="2012734"/>
                  </a:lnTo>
                  <a:lnTo>
                    <a:pt x="3145586" y="2014601"/>
                  </a:lnTo>
                  <a:lnTo>
                    <a:pt x="3146704" y="2015058"/>
                  </a:lnTo>
                  <a:lnTo>
                    <a:pt x="3149333" y="2015058"/>
                  </a:lnTo>
                  <a:lnTo>
                    <a:pt x="3150451" y="2014601"/>
                  </a:lnTo>
                  <a:lnTo>
                    <a:pt x="3152317" y="2012734"/>
                  </a:lnTo>
                  <a:lnTo>
                    <a:pt x="3152775" y="2011616"/>
                  </a:lnTo>
                  <a:lnTo>
                    <a:pt x="3152775" y="2008987"/>
                  </a:lnTo>
                  <a:close/>
                </a:path>
                <a:path w="5414009" h="2015489">
                  <a:moveTo>
                    <a:pt x="3152775" y="3441"/>
                  </a:moveTo>
                  <a:lnTo>
                    <a:pt x="3152317" y="2324"/>
                  </a:lnTo>
                  <a:lnTo>
                    <a:pt x="3150451" y="457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86" y="457"/>
                  </a:lnTo>
                  <a:lnTo>
                    <a:pt x="3143720" y="2324"/>
                  </a:lnTo>
                  <a:lnTo>
                    <a:pt x="3143250" y="3441"/>
                  </a:lnTo>
                  <a:lnTo>
                    <a:pt x="3143250" y="6070"/>
                  </a:lnTo>
                  <a:lnTo>
                    <a:pt x="3143720" y="7200"/>
                  </a:lnTo>
                  <a:lnTo>
                    <a:pt x="3145586" y="9055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55"/>
                  </a:lnTo>
                  <a:lnTo>
                    <a:pt x="3152317" y="7200"/>
                  </a:lnTo>
                  <a:lnTo>
                    <a:pt x="3152775" y="6070"/>
                  </a:lnTo>
                  <a:lnTo>
                    <a:pt x="3152775" y="3441"/>
                  </a:lnTo>
                  <a:close/>
                </a:path>
                <a:path w="5414009" h="2015489">
                  <a:moveTo>
                    <a:pt x="3200400" y="2008987"/>
                  </a:moveTo>
                  <a:lnTo>
                    <a:pt x="3199942" y="2007870"/>
                  </a:lnTo>
                  <a:lnTo>
                    <a:pt x="3198076" y="2006003"/>
                  </a:lnTo>
                  <a:lnTo>
                    <a:pt x="3196958" y="2005533"/>
                  </a:lnTo>
                  <a:lnTo>
                    <a:pt x="3194329" y="2005533"/>
                  </a:lnTo>
                  <a:lnTo>
                    <a:pt x="3193211" y="2006003"/>
                  </a:lnTo>
                  <a:lnTo>
                    <a:pt x="3191345" y="2007870"/>
                  </a:lnTo>
                  <a:lnTo>
                    <a:pt x="3190875" y="2008987"/>
                  </a:lnTo>
                  <a:lnTo>
                    <a:pt x="3190875" y="2011616"/>
                  </a:lnTo>
                  <a:lnTo>
                    <a:pt x="3191345" y="2012734"/>
                  </a:lnTo>
                  <a:lnTo>
                    <a:pt x="3193211" y="2014601"/>
                  </a:lnTo>
                  <a:lnTo>
                    <a:pt x="3194329" y="2015058"/>
                  </a:lnTo>
                  <a:lnTo>
                    <a:pt x="3196958" y="2015058"/>
                  </a:lnTo>
                  <a:lnTo>
                    <a:pt x="3198076" y="2014601"/>
                  </a:lnTo>
                  <a:lnTo>
                    <a:pt x="3199942" y="2012734"/>
                  </a:lnTo>
                  <a:lnTo>
                    <a:pt x="3200400" y="2011616"/>
                  </a:lnTo>
                  <a:lnTo>
                    <a:pt x="3200400" y="2008987"/>
                  </a:lnTo>
                  <a:close/>
                </a:path>
                <a:path w="5414009" h="2015489">
                  <a:moveTo>
                    <a:pt x="3200400" y="3441"/>
                  </a:moveTo>
                  <a:lnTo>
                    <a:pt x="3199942" y="2324"/>
                  </a:lnTo>
                  <a:lnTo>
                    <a:pt x="3198076" y="457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211" y="457"/>
                  </a:lnTo>
                  <a:lnTo>
                    <a:pt x="3191345" y="2324"/>
                  </a:lnTo>
                  <a:lnTo>
                    <a:pt x="3190875" y="3441"/>
                  </a:lnTo>
                  <a:lnTo>
                    <a:pt x="3190875" y="6070"/>
                  </a:lnTo>
                  <a:lnTo>
                    <a:pt x="3191345" y="7200"/>
                  </a:lnTo>
                  <a:lnTo>
                    <a:pt x="3193211" y="9055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55"/>
                  </a:lnTo>
                  <a:lnTo>
                    <a:pt x="3199942" y="7200"/>
                  </a:lnTo>
                  <a:lnTo>
                    <a:pt x="3200400" y="6070"/>
                  </a:lnTo>
                  <a:lnTo>
                    <a:pt x="3200400" y="3441"/>
                  </a:lnTo>
                  <a:close/>
                </a:path>
                <a:path w="5414009" h="2015489">
                  <a:moveTo>
                    <a:pt x="3248025" y="2008987"/>
                  </a:moveTo>
                  <a:lnTo>
                    <a:pt x="3247567" y="2007870"/>
                  </a:lnTo>
                  <a:lnTo>
                    <a:pt x="3245701" y="2006003"/>
                  </a:lnTo>
                  <a:lnTo>
                    <a:pt x="3244583" y="2005533"/>
                  </a:lnTo>
                  <a:lnTo>
                    <a:pt x="3241954" y="2005533"/>
                  </a:lnTo>
                  <a:lnTo>
                    <a:pt x="3240836" y="2006003"/>
                  </a:lnTo>
                  <a:lnTo>
                    <a:pt x="3238970" y="2007870"/>
                  </a:lnTo>
                  <a:lnTo>
                    <a:pt x="3238500" y="2008987"/>
                  </a:lnTo>
                  <a:lnTo>
                    <a:pt x="3238500" y="2011616"/>
                  </a:lnTo>
                  <a:lnTo>
                    <a:pt x="3238970" y="2012734"/>
                  </a:lnTo>
                  <a:lnTo>
                    <a:pt x="3240836" y="2014601"/>
                  </a:lnTo>
                  <a:lnTo>
                    <a:pt x="3241954" y="2015058"/>
                  </a:lnTo>
                  <a:lnTo>
                    <a:pt x="3244583" y="2015058"/>
                  </a:lnTo>
                  <a:lnTo>
                    <a:pt x="3245701" y="2014601"/>
                  </a:lnTo>
                  <a:lnTo>
                    <a:pt x="3247567" y="2012734"/>
                  </a:lnTo>
                  <a:lnTo>
                    <a:pt x="3248025" y="2011616"/>
                  </a:lnTo>
                  <a:lnTo>
                    <a:pt x="3248025" y="2008987"/>
                  </a:lnTo>
                  <a:close/>
                </a:path>
                <a:path w="5414009" h="2015489">
                  <a:moveTo>
                    <a:pt x="3248025" y="3441"/>
                  </a:moveTo>
                  <a:lnTo>
                    <a:pt x="3247567" y="2324"/>
                  </a:lnTo>
                  <a:lnTo>
                    <a:pt x="3245701" y="457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36" y="457"/>
                  </a:lnTo>
                  <a:lnTo>
                    <a:pt x="3238970" y="2324"/>
                  </a:lnTo>
                  <a:lnTo>
                    <a:pt x="3238500" y="3441"/>
                  </a:lnTo>
                  <a:lnTo>
                    <a:pt x="3238500" y="6070"/>
                  </a:lnTo>
                  <a:lnTo>
                    <a:pt x="3238970" y="7200"/>
                  </a:lnTo>
                  <a:lnTo>
                    <a:pt x="3240836" y="9055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55"/>
                  </a:lnTo>
                  <a:lnTo>
                    <a:pt x="3247567" y="7200"/>
                  </a:lnTo>
                  <a:lnTo>
                    <a:pt x="3248025" y="6070"/>
                  </a:lnTo>
                  <a:lnTo>
                    <a:pt x="3248025" y="3441"/>
                  </a:lnTo>
                  <a:close/>
                </a:path>
                <a:path w="5414009" h="2015489">
                  <a:moveTo>
                    <a:pt x="3295650" y="2008987"/>
                  </a:moveTo>
                  <a:lnTo>
                    <a:pt x="3295192" y="2007870"/>
                  </a:lnTo>
                  <a:lnTo>
                    <a:pt x="3293326" y="2006003"/>
                  </a:lnTo>
                  <a:lnTo>
                    <a:pt x="3292208" y="2005533"/>
                  </a:lnTo>
                  <a:lnTo>
                    <a:pt x="3289579" y="2005533"/>
                  </a:lnTo>
                  <a:lnTo>
                    <a:pt x="3288461" y="2006003"/>
                  </a:lnTo>
                  <a:lnTo>
                    <a:pt x="3286595" y="2007870"/>
                  </a:lnTo>
                  <a:lnTo>
                    <a:pt x="3286125" y="2008987"/>
                  </a:lnTo>
                  <a:lnTo>
                    <a:pt x="3286125" y="2011616"/>
                  </a:lnTo>
                  <a:lnTo>
                    <a:pt x="3286595" y="2012734"/>
                  </a:lnTo>
                  <a:lnTo>
                    <a:pt x="3288461" y="2014601"/>
                  </a:lnTo>
                  <a:lnTo>
                    <a:pt x="3289579" y="2015058"/>
                  </a:lnTo>
                  <a:lnTo>
                    <a:pt x="3292208" y="2015058"/>
                  </a:lnTo>
                  <a:lnTo>
                    <a:pt x="3293326" y="2014601"/>
                  </a:lnTo>
                  <a:lnTo>
                    <a:pt x="3295192" y="2012734"/>
                  </a:lnTo>
                  <a:lnTo>
                    <a:pt x="3295650" y="2011616"/>
                  </a:lnTo>
                  <a:lnTo>
                    <a:pt x="3295650" y="2008987"/>
                  </a:lnTo>
                  <a:close/>
                </a:path>
                <a:path w="5414009" h="2015489">
                  <a:moveTo>
                    <a:pt x="3295650" y="3441"/>
                  </a:moveTo>
                  <a:lnTo>
                    <a:pt x="3295192" y="2324"/>
                  </a:lnTo>
                  <a:lnTo>
                    <a:pt x="3293326" y="457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61" y="457"/>
                  </a:lnTo>
                  <a:lnTo>
                    <a:pt x="3286595" y="2324"/>
                  </a:lnTo>
                  <a:lnTo>
                    <a:pt x="3286125" y="3441"/>
                  </a:lnTo>
                  <a:lnTo>
                    <a:pt x="3286125" y="6070"/>
                  </a:lnTo>
                  <a:lnTo>
                    <a:pt x="3286595" y="7200"/>
                  </a:lnTo>
                  <a:lnTo>
                    <a:pt x="3288461" y="9055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55"/>
                  </a:lnTo>
                  <a:lnTo>
                    <a:pt x="3295192" y="7200"/>
                  </a:lnTo>
                  <a:lnTo>
                    <a:pt x="3295650" y="6070"/>
                  </a:lnTo>
                  <a:lnTo>
                    <a:pt x="3295650" y="3441"/>
                  </a:lnTo>
                  <a:close/>
                </a:path>
                <a:path w="5414009" h="2015489">
                  <a:moveTo>
                    <a:pt x="3343275" y="2008987"/>
                  </a:moveTo>
                  <a:lnTo>
                    <a:pt x="3342817" y="2007870"/>
                  </a:lnTo>
                  <a:lnTo>
                    <a:pt x="3340951" y="2006003"/>
                  </a:lnTo>
                  <a:lnTo>
                    <a:pt x="3339833" y="2005533"/>
                  </a:lnTo>
                  <a:lnTo>
                    <a:pt x="3337204" y="2005533"/>
                  </a:lnTo>
                  <a:lnTo>
                    <a:pt x="3336074" y="2006003"/>
                  </a:lnTo>
                  <a:lnTo>
                    <a:pt x="3334220" y="2007870"/>
                  </a:lnTo>
                  <a:lnTo>
                    <a:pt x="3333750" y="2008987"/>
                  </a:lnTo>
                  <a:lnTo>
                    <a:pt x="3333750" y="2011616"/>
                  </a:lnTo>
                  <a:lnTo>
                    <a:pt x="3334220" y="2012734"/>
                  </a:lnTo>
                  <a:lnTo>
                    <a:pt x="3336074" y="2014601"/>
                  </a:lnTo>
                  <a:lnTo>
                    <a:pt x="3337204" y="2015058"/>
                  </a:lnTo>
                  <a:lnTo>
                    <a:pt x="3339833" y="2015058"/>
                  </a:lnTo>
                  <a:lnTo>
                    <a:pt x="3340951" y="2014601"/>
                  </a:lnTo>
                  <a:lnTo>
                    <a:pt x="3342817" y="2012734"/>
                  </a:lnTo>
                  <a:lnTo>
                    <a:pt x="3343275" y="2011616"/>
                  </a:lnTo>
                  <a:lnTo>
                    <a:pt x="3343275" y="2008987"/>
                  </a:lnTo>
                  <a:close/>
                </a:path>
                <a:path w="5414009" h="2015489">
                  <a:moveTo>
                    <a:pt x="3343275" y="3441"/>
                  </a:moveTo>
                  <a:lnTo>
                    <a:pt x="3342817" y="2324"/>
                  </a:lnTo>
                  <a:lnTo>
                    <a:pt x="3340951" y="457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57"/>
                  </a:lnTo>
                  <a:lnTo>
                    <a:pt x="3334220" y="2324"/>
                  </a:lnTo>
                  <a:lnTo>
                    <a:pt x="3333750" y="3441"/>
                  </a:lnTo>
                  <a:lnTo>
                    <a:pt x="3333750" y="6070"/>
                  </a:lnTo>
                  <a:lnTo>
                    <a:pt x="3334220" y="7200"/>
                  </a:lnTo>
                  <a:lnTo>
                    <a:pt x="3336074" y="9055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55"/>
                  </a:lnTo>
                  <a:lnTo>
                    <a:pt x="3342817" y="7200"/>
                  </a:lnTo>
                  <a:lnTo>
                    <a:pt x="3343275" y="6070"/>
                  </a:lnTo>
                  <a:lnTo>
                    <a:pt x="3343275" y="3441"/>
                  </a:lnTo>
                  <a:close/>
                </a:path>
                <a:path w="5414009" h="2015489">
                  <a:moveTo>
                    <a:pt x="3390900" y="2008987"/>
                  </a:moveTo>
                  <a:lnTo>
                    <a:pt x="3390442" y="2007870"/>
                  </a:lnTo>
                  <a:lnTo>
                    <a:pt x="3388576" y="2006003"/>
                  </a:lnTo>
                  <a:lnTo>
                    <a:pt x="3387458" y="2005533"/>
                  </a:lnTo>
                  <a:lnTo>
                    <a:pt x="3384829" y="2005533"/>
                  </a:lnTo>
                  <a:lnTo>
                    <a:pt x="3383699" y="2006003"/>
                  </a:lnTo>
                  <a:lnTo>
                    <a:pt x="3381845" y="2007870"/>
                  </a:lnTo>
                  <a:lnTo>
                    <a:pt x="3381375" y="2008987"/>
                  </a:lnTo>
                  <a:lnTo>
                    <a:pt x="3381375" y="2011616"/>
                  </a:lnTo>
                  <a:lnTo>
                    <a:pt x="3381845" y="2012734"/>
                  </a:lnTo>
                  <a:lnTo>
                    <a:pt x="3383699" y="2014601"/>
                  </a:lnTo>
                  <a:lnTo>
                    <a:pt x="3384829" y="2015058"/>
                  </a:lnTo>
                  <a:lnTo>
                    <a:pt x="3387458" y="2015058"/>
                  </a:lnTo>
                  <a:lnTo>
                    <a:pt x="3388576" y="2014601"/>
                  </a:lnTo>
                  <a:lnTo>
                    <a:pt x="3390442" y="2012734"/>
                  </a:lnTo>
                  <a:lnTo>
                    <a:pt x="3390900" y="2011616"/>
                  </a:lnTo>
                  <a:lnTo>
                    <a:pt x="3390900" y="2008987"/>
                  </a:lnTo>
                  <a:close/>
                </a:path>
                <a:path w="5414009" h="2015489">
                  <a:moveTo>
                    <a:pt x="3390900" y="3441"/>
                  </a:moveTo>
                  <a:lnTo>
                    <a:pt x="3390442" y="2324"/>
                  </a:lnTo>
                  <a:lnTo>
                    <a:pt x="3388576" y="457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57"/>
                  </a:lnTo>
                  <a:lnTo>
                    <a:pt x="3381845" y="2324"/>
                  </a:lnTo>
                  <a:lnTo>
                    <a:pt x="3381375" y="3441"/>
                  </a:lnTo>
                  <a:lnTo>
                    <a:pt x="3381375" y="6070"/>
                  </a:lnTo>
                  <a:lnTo>
                    <a:pt x="3381845" y="7200"/>
                  </a:lnTo>
                  <a:lnTo>
                    <a:pt x="3383699" y="9055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55"/>
                  </a:lnTo>
                  <a:lnTo>
                    <a:pt x="3390442" y="7200"/>
                  </a:lnTo>
                  <a:lnTo>
                    <a:pt x="3390900" y="6070"/>
                  </a:lnTo>
                  <a:lnTo>
                    <a:pt x="3390900" y="3441"/>
                  </a:lnTo>
                  <a:close/>
                </a:path>
                <a:path w="5414009" h="2015489">
                  <a:moveTo>
                    <a:pt x="3438525" y="2008987"/>
                  </a:moveTo>
                  <a:lnTo>
                    <a:pt x="3438067" y="2007870"/>
                  </a:lnTo>
                  <a:lnTo>
                    <a:pt x="3436201" y="2006003"/>
                  </a:lnTo>
                  <a:lnTo>
                    <a:pt x="3435083" y="2005533"/>
                  </a:lnTo>
                  <a:lnTo>
                    <a:pt x="3432454" y="2005533"/>
                  </a:lnTo>
                  <a:lnTo>
                    <a:pt x="3431336" y="2006003"/>
                  </a:lnTo>
                  <a:lnTo>
                    <a:pt x="3429470" y="2007870"/>
                  </a:lnTo>
                  <a:lnTo>
                    <a:pt x="3429000" y="2008987"/>
                  </a:lnTo>
                  <a:lnTo>
                    <a:pt x="3429000" y="2011616"/>
                  </a:lnTo>
                  <a:lnTo>
                    <a:pt x="3429470" y="2012734"/>
                  </a:lnTo>
                  <a:lnTo>
                    <a:pt x="3431336" y="2014601"/>
                  </a:lnTo>
                  <a:lnTo>
                    <a:pt x="3432454" y="2015058"/>
                  </a:lnTo>
                  <a:lnTo>
                    <a:pt x="3435083" y="2015058"/>
                  </a:lnTo>
                  <a:lnTo>
                    <a:pt x="3436201" y="2014601"/>
                  </a:lnTo>
                  <a:lnTo>
                    <a:pt x="3438067" y="2012734"/>
                  </a:lnTo>
                  <a:lnTo>
                    <a:pt x="3438525" y="2011616"/>
                  </a:lnTo>
                  <a:lnTo>
                    <a:pt x="3438525" y="2008987"/>
                  </a:lnTo>
                  <a:close/>
                </a:path>
                <a:path w="5414009" h="2015489">
                  <a:moveTo>
                    <a:pt x="3438525" y="3441"/>
                  </a:moveTo>
                  <a:lnTo>
                    <a:pt x="3438067" y="2324"/>
                  </a:lnTo>
                  <a:lnTo>
                    <a:pt x="3436201" y="457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36" y="457"/>
                  </a:lnTo>
                  <a:lnTo>
                    <a:pt x="3429470" y="2324"/>
                  </a:lnTo>
                  <a:lnTo>
                    <a:pt x="3429000" y="3441"/>
                  </a:lnTo>
                  <a:lnTo>
                    <a:pt x="3429000" y="6070"/>
                  </a:lnTo>
                  <a:lnTo>
                    <a:pt x="3429470" y="7200"/>
                  </a:lnTo>
                  <a:lnTo>
                    <a:pt x="3431336" y="9055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55"/>
                  </a:lnTo>
                  <a:lnTo>
                    <a:pt x="3438067" y="7200"/>
                  </a:lnTo>
                  <a:lnTo>
                    <a:pt x="3438525" y="6070"/>
                  </a:lnTo>
                  <a:lnTo>
                    <a:pt x="3438525" y="3441"/>
                  </a:lnTo>
                  <a:close/>
                </a:path>
                <a:path w="5414009" h="2015489">
                  <a:moveTo>
                    <a:pt x="3486150" y="2008987"/>
                  </a:moveTo>
                  <a:lnTo>
                    <a:pt x="3485692" y="2007870"/>
                  </a:lnTo>
                  <a:lnTo>
                    <a:pt x="3483826" y="2006003"/>
                  </a:lnTo>
                  <a:lnTo>
                    <a:pt x="3482708" y="2005533"/>
                  </a:lnTo>
                  <a:lnTo>
                    <a:pt x="3480079" y="2005533"/>
                  </a:lnTo>
                  <a:lnTo>
                    <a:pt x="3478961" y="2006003"/>
                  </a:lnTo>
                  <a:lnTo>
                    <a:pt x="3477095" y="2007870"/>
                  </a:lnTo>
                  <a:lnTo>
                    <a:pt x="3476625" y="2008987"/>
                  </a:lnTo>
                  <a:lnTo>
                    <a:pt x="3476625" y="2011616"/>
                  </a:lnTo>
                  <a:lnTo>
                    <a:pt x="3477095" y="2012734"/>
                  </a:lnTo>
                  <a:lnTo>
                    <a:pt x="3478961" y="2014601"/>
                  </a:lnTo>
                  <a:lnTo>
                    <a:pt x="3480079" y="2015058"/>
                  </a:lnTo>
                  <a:lnTo>
                    <a:pt x="3482708" y="2015058"/>
                  </a:lnTo>
                  <a:lnTo>
                    <a:pt x="3483826" y="2014601"/>
                  </a:lnTo>
                  <a:lnTo>
                    <a:pt x="3485692" y="2012734"/>
                  </a:lnTo>
                  <a:lnTo>
                    <a:pt x="3486150" y="2011616"/>
                  </a:lnTo>
                  <a:lnTo>
                    <a:pt x="3486150" y="2008987"/>
                  </a:lnTo>
                  <a:close/>
                </a:path>
                <a:path w="5414009" h="2015489">
                  <a:moveTo>
                    <a:pt x="3486150" y="3441"/>
                  </a:moveTo>
                  <a:lnTo>
                    <a:pt x="3485692" y="2324"/>
                  </a:lnTo>
                  <a:lnTo>
                    <a:pt x="3483826" y="457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61" y="457"/>
                  </a:lnTo>
                  <a:lnTo>
                    <a:pt x="3477095" y="2324"/>
                  </a:lnTo>
                  <a:lnTo>
                    <a:pt x="3476625" y="3441"/>
                  </a:lnTo>
                  <a:lnTo>
                    <a:pt x="3476625" y="6070"/>
                  </a:lnTo>
                  <a:lnTo>
                    <a:pt x="3477095" y="7200"/>
                  </a:lnTo>
                  <a:lnTo>
                    <a:pt x="3478961" y="9055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55"/>
                  </a:lnTo>
                  <a:lnTo>
                    <a:pt x="3485692" y="7200"/>
                  </a:lnTo>
                  <a:lnTo>
                    <a:pt x="3486150" y="6070"/>
                  </a:lnTo>
                  <a:lnTo>
                    <a:pt x="3486150" y="3441"/>
                  </a:lnTo>
                  <a:close/>
                </a:path>
                <a:path w="5414009" h="2015489">
                  <a:moveTo>
                    <a:pt x="3533775" y="2008987"/>
                  </a:moveTo>
                  <a:lnTo>
                    <a:pt x="3533317" y="2007870"/>
                  </a:lnTo>
                  <a:lnTo>
                    <a:pt x="3531451" y="2006003"/>
                  </a:lnTo>
                  <a:lnTo>
                    <a:pt x="3530333" y="2005533"/>
                  </a:lnTo>
                  <a:lnTo>
                    <a:pt x="3527704" y="2005533"/>
                  </a:lnTo>
                  <a:lnTo>
                    <a:pt x="3526586" y="2006003"/>
                  </a:lnTo>
                  <a:lnTo>
                    <a:pt x="3524720" y="2007870"/>
                  </a:lnTo>
                  <a:lnTo>
                    <a:pt x="3524250" y="2008987"/>
                  </a:lnTo>
                  <a:lnTo>
                    <a:pt x="3524250" y="2011616"/>
                  </a:lnTo>
                  <a:lnTo>
                    <a:pt x="3524720" y="2012734"/>
                  </a:lnTo>
                  <a:lnTo>
                    <a:pt x="3526586" y="2014601"/>
                  </a:lnTo>
                  <a:lnTo>
                    <a:pt x="3527704" y="2015058"/>
                  </a:lnTo>
                  <a:lnTo>
                    <a:pt x="3530333" y="2015058"/>
                  </a:lnTo>
                  <a:lnTo>
                    <a:pt x="3531451" y="2014601"/>
                  </a:lnTo>
                  <a:lnTo>
                    <a:pt x="3533317" y="2012734"/>
                  </a:lnTo>
                  <a:lnTo>
                    <a:pt x="3533775" y="2011616"/>
                  </a:lnTo>
                  <a:lnTo>
                    <a:pt x="3533775" y="2008987"/>
                  </a:lnTo>
                  <a:close/>
                </a:path>
                <a:path w="5414009" h="2015489">
                  <a:moveTo>
                    <a:pt x="3533775" y="3441"/>
                  </a:moveTo>
                  <a:lnTo>
                    <a:pt x="3533317" y="2324"/>
                  </a:lnTo>
                  <a:lnTo>
                    <a:pt x="3531451" y="457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86" y="457"/>
                  </a:lnTo>
                  <a:lnTo>
                    <a:pt x="3524720" y="2324"/>
                  </a:lnTo>
                  <a:lnTo>
                    <a:pt x="3524250" y="3441"/>
                  </a:lnTo>
                  <a:lnTo>
                    <a:pt x="3524250" y="6070"/>
                  </a:lnTo>
                  <a:lnTo>
                    <a:pt x="3524720" y="7200"/>
                  </a:lnTo>
                  <a:lnTo>
                    <a:pt x="3526586" y="9055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55"/>
                  </a:lnTo>
                  <a:lnTo>
                    <a:pt x="3533317" y="7200"/>
                  </a:lnTo>
                  <a:lnTo>
                    <a:pt x="3533775" y="6070"/>
                  </a:lnTo>
                  <a:lnTo>
                    <a:pt x="3533775" y="3441"/>
                  </a:lnTo>
                  <a:close/>
                </a:path>
                <a:path w="5414009" h="2015489">
                  <a:moveTo>
                    <a:pt x="3581400" y="2008987"/>
                  </a:moveTo>
                  <a:lnTo>
                    <a:pt x="3580942" y="2007870"/>
                  </a:lnTo>
                  <a:lnTo>
                    <a:pt x="3579076" y="2006003"/>
                  </a:lnTo>
                  <a:lnTo>
                    <a:pt x="3577958" y="2005533"/>
                  </a:lnTo>
                  <a:lnTo>
                    <a:pt x="3575329" y="2005533"/>
                  </a:lnTo>
                  <a:lnTo>
                    <a:pt x="3574199" y="2006003"/>
                  </a:lnTo>
                  <a:lnTo>
                    <a:pt x="3572345" y="2007870"/>
                  </a:lnTo>
                  <a:lnTo>
                    <a:pt x="3571875" y="2008987"/>
                  </a:lnTo>
                  <a:lnTo>
                    <a:pt x="3571875" y="2011616"/>
                  </a:lnTo>
                  <a:lnTo>
                    <a:pt x="3572345" y="2012734"/>
                  </a:lnTo>
                  <a:lnTo>
                    <a:pt x="3574199" y="2014601"/>
                  </a:lnTo>
                  <a:lnTo>
                    <a:pt x="3575329" y="2015058"/>
                  </a:lnTo>
                  <a:lnTo>
                    <a:pt x="3577958" y="2015058"/>
                  </a:lnTo>
                  <a:lnTo>
                    <a:pt x="3579076" y="2014601"/>
                  </a:lnTo>
                  <a:lnTo>
                    <a:pt x="3580942" y="2012734"/>
                  </a:lnTo>
                  <a:lnTo>
                    <a:pt x="3581400" y="2011616"/>
                  </a:lnTo>
                  <a:lnTo>
                    <a:pt x="3581400" y="2008987"/>
                  </a:lnTo>
                  <a:close/>
                </a:path>
                <a:path w="5414009" h="2015489">
                  <a:moveTo>
                    <a:pt x="3581400" y="3441"/>
                  </a:moveTo>
                  <a:lnTo>
                    <a:pt x="3580942" y="2324"/>
                  </a:lnTo>
                  <a:lnTo>
                    <a:pt x="3579076" y="457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199" y="457"/>
                  </a:lnTo>
                  <a:lnTo>
                    <a:pt x="3572345" y="2324"/>
                  </a:lnTo>
                  <a:lnTo>
                    <a:pt x="3571875" y="3441"/>
                  </a:lnTo>
                  <a:lnTo>
                    <a:pt x="3571875" y="6070"/>
                  </a:lnTo>
                  <a:lnTo>
                    <a:pt x="3572345" y="7200"/>
                  </a:lnTo>
                  <a:lnTo>
                    <a:pt x="3574199" y="9055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55"/>
                  </a:lnTo>
                  <a:lnTo>
                    <a:pt x="3580942" y="7200"/>
                  </a:lnTo>
                  <a:lnTo>
                    <a:pt x="3581400" y="6070"/>
                  </a:lnTo>
                  <a:lnTo>
                    <a:pt x="3581400" y="3441"/>
                  </a:lnTo>
                  <a:close/>
                </a:path>
                <a:path w="5414009" h="2015489">
                  <a:moveTo>
                    <a:pt x="3629025" y="2008987"/>
                  </a:moveTo>
                  <a:lnTo>
                    <a:pt x="3628567" y="2007870"/>
                  </a:lnTo>
                  <a:lnTo>
                    <a:pt x="3626701" y="2006003"/>
                  </a:lnTo>
                  <a:lnTo>
                    <a:pt x="3625583" y="2005533"/>
                  </a:lnTo>
                  <a:lnTo>
                    <a:pt x="3622954" y="2005533"/>
                  </a:lnTo>
                  <a:lnTo>
                    <a:pt x="3621836" y="2006003"/>
                  </a:lnTo>
                  <a:lnTo>
                    <a:pt x="3619970" y="2007870"/>
                  </a:lnTo>
                  <a:lnTo>
                    <a:pt x="3619500" y="2008987"/>
                  </a:lnTo>
                  <a:lnTo>
                    <a:pt x="3619500" y="2011616"/>
                  </a:lnTo>
                  <a:lnTo>
                    <a:pt x="3619970" y="2012734"/>
                  </a:lnTo>
                  <a:lnTo>
                    <a:pt x="3621836" y="2014601"/>
                  </a:lnTo>
                  <a:lnTo>
                    <a:pt x="3622954" y="2015058"/>
                  </a:lnTo>
                  <a:lnTo>
                    <a:pt x="3625583" y="2015058"/>
                  </a:lnTo>
                  <a:lnTo>
                    <a:pt x="3626701" y="2014601"/>
                  </a:lnTo>
                  <a:lnTo>
                    <a:pt x="3628567" y="2012734"/>
                  </a:lnTo>
                  <a:lnTo>
                    <a:pt x="3629025" y="2011616"/>
                  </a:lnTo>
                  <a:lnTo>
                    <a:pt x="3629025" y="2008987"/>
                  </a:lnTo>
                  <a:close/>
                </a:path>
                <a:path w="5414009" h="2015489">
                  <a:moveTo>
                    <a:pt x="3629025" y="3441"/>
                  </a:moveTo>
                  <a:lnTo>
                    <a:pt x="3628567" y="2324"/>
                  </a:lnTo>
                  <a:lnTo>
                    <a:pt x="3626701" y="457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36" y="457"/>
                  </a:lnTo>
                  <a:lnTo>
                    <a:pt x="3619970" y="2324"/>
                  </a:lnTo>
                  <a:lnTo>
                    <a:pt x="3619500" y="3441"/>
                  </a:lnTo>
                  <a:lnTo>
                    <a:pt x="3619500" y="6070"/>
                  </a:lnTo>
                  <a:lnTo>
                    <a:pt x="3619970" y="7200"/>
                  </a:lnTo>
                  <a:lnTo>
                    <a:pt x="3621836" y="9055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55"/>
                  </a:lnTo>
                  <a:lnTo>
                    <a:pt x="3628567" y="7200"/>
                  </a:lnTo>
                  <a:lnTo>
                    <a:pt x="3629025" y="6070"/>
                  </a:lnTo>
                  <a:lnTo>
                    <a:pt x="3629025" y="3441"/>
                  </a:lnTo>
                  <a:close/>
                </a:path>
                <a:path w="5414009" h="2015489">
                  <a:moveTo>
                    <a:pt x="3676650" y="2008987"/>
                  </a:moveTo>
                  <a:lnTo>
                    <a:pt x="3676192" y="2007870"/>
                  </a:lnTo>
                  <a:lnTo>
                    <a:pt x="3674326" y="2006003"/>
                  </a:lnTo>
                  <a:lnTo>
                    <a:pt x="3673208" y="2005533"/>
                  </a:lnTo>
                  <a:lnTo>
                    <a:pt x="3670579" y="2005533"/>
                  </a:lnTo>
                  <a:lnTo>
                    <a:pt x="3669461" y="2006003"/>
                  </a:lnTo>
                  <a:lnTo>
                    <a:pt x="3667595" y="2007870"/>
                  </a:lnTo>
                  <a:lnTo>
                    <a:pt x="3667125" y="2008987"/>
                  </a:lnTo>
                  <a:lnTo>
                    <a:pt x="3667125" y="2011616"/>
                  </a:lnTo>
                  <a:lnTo>
                    <a:pt x="3667595" y="2012734"/>
                  </a:lnTo>
                  <a:lnTo>
                    <a:pt x="3669461" y="2014601"/>
                  </a:lnTo>
                  <a:lnTo>
                    <a:pt x="3670579" y="2015058"/>
                  </a:lnTo>
                  <a:lnTo>
                    <a:pt x="3673208" y="2015058"/>
                  </a:lnTo>
                  <a:lnTo>
                    <a:pt x="3674326" y="2014601"/>
                  </a:lnTo>
                  <a:lnTo>
                    <a:pt x="3676192" y="2012734"/>
                  </a:lnTo>
                  <a:lnTo>
                    <a:pt x="3676650" y="2011616"/>
                  </a:lnTo>
                  <a:lnTo>
                    <a:pt x="3676650" y="2008987"/>
                  </a:lnTo>
                  <a:close/>
                </a:path>
                <a:path w="5414009" h="2015489">
                  <a:moveTo>
                    <a:pt x="3676650" y="3441"/>
                  </a:moveTo>
                  <a:lnTo>
                    <a:pt x="3676192" y="2324"/>
                  </a:lnTo>
                  <a:lnTo>
                    <a:pt x="3674326" y="457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61" y="457"/>
                  </a:lnTo>
                  <a:lnTo>
                    <a:pt x="3667595" y="2324"/>
                  </a:lnTo>
                  <a:lnTo>
                    <a:pt x="3667125" y="3441"/>
                  </a:lnTo>
                  <a:lnTo>
                    <a:pt x="3667125" y="6070"/>
                  </a:lnTo>
                  <a:lnTo>
                    <a:pt x="3667595" y="7200"/>
                  </a:lnTo>
                  <a:lnTo>
                    <a:pt x="3669461" y="9055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55"/>
                  </a:lnTo>
                  <a:lnTo>
                    <a:pt x="3676192" y="7200"/>
                  </a:lnTo>
                  <a:lnTo>
                    <a:pt x="3676650" y="6070"/>
                  </a:lnTo>
                  <a:lnTo>
                    <a:pt x="3676650" y="3441"/>
                  </a:lnTo>
                  <a:close/>
                </a:path>
                <a:path w="5414009" h="2015489">
                  <a:moveTo>
                    <a:pt x="3724275" y="2008987"/>
                  </a:moveTo>
                  <a:lnTo>
                    <a:pt x="3723817" y="2007870"/>
                  </a:lnTo>
                  <a:lnTo>
                    <a:pt x="3721951" y="2006003"/>
                  </a:lnTo>
                  <a:lnTo>
                    <a:pt x="3720833" y="2005533"/>
                  </a:lnTo>
                  <a:lnTo>
                    <a:pt x="3718204" y="2005533"/>
                  </a:lnTo>
                  <a:lnTo>
                    <a:pt x="3717086" y="2006003"/>
                  </a:lnTo>
                  <a:lnTo>
                    <a:pt x="3715220" y="2007870"/>
                  </a:lnTo>
                  <a:lnTo>
                    <a:pt x="3714750" y="2008987"/>
                  </a:lnTo>
                  <a:lnTo>
                    <a:pt x="3714750" y="2011616"/>
                  </a:lnTo>
                  <a:lnTo>
                    <a:pt x="3715220" y="2012734"/>
                  </a:lnTo>
                  <a:lnTo>
                    <a:pt x="3717086" y="2014601"/>
                  </a:lnTo>
                  <a:lnTo>
                    <a:pt x="3718204" y="2015058"/>
                  </a:lnTo>
                  <a:lnTo>
                    <a:pt x="3720833" y="2015058"/>
                  </a:lnTo>
                  <a:lnTo>
                    <a:pt x="3721951" y="2014601"/>
                  </a:lnTo>
                  <a:lnTo>
                    <a:pt x="3723817" y="2012734"/>
                  </a:lnTo>
                  <a:lnTo>
                    <a:pt x="3724275" y="2011616"/>
                  </a:lnTo>
                  <a:lnTo>
                    <a:pt x="3724275" y="2008987"/>
                  </a:lnTo>
                  <a:close/>
                </a:path>
                <a:path w="5414009" h="2015489">
                  <a:moveTo>
                    <a:pt x="3724275" y="3441"/>
                  </a:moveTo>
                  <a:lnTo>
                    <a:pt x="3723817" y="2324"/>
                  </a:lnTo>
                  <a:lnTo>
                    <a:pt x="3721951" y="457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86" y="457"/>
                  </a:lnTo>
                  <a:lnTo>
                    <a:pt x="3715220" y="2324"/>
                  </a:lnTo>
                  <a:lnTo>
                    <a:pt x="3714750" y="3441"/>
                  </a:lnTo>
                  <a:lnTo>
                    <a:pt x="3714750" y="6070"/>
                  </a:lnTo>
                  <a:lnTo>
                    <a:pt x="3715220" y="7200"/>
                  </a:lnTo>
                  <a:lnTo>
                    <a:pt x="3717086" y="9055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55"/>
                  </a:lnTo>
                  <a:lnTo>
                    <a:pt x="3723817" y="7200"/>
                  </a:lnTo>
                  <a:lnTo>
                    <a:pt x="3724275" y="6070"/>
                  </a:lnTo>
                  <a:lnTo>
                    <a:pt x="3724275" y="3441"/>
                  </a:lnTo>
                  <a:close/>
                </a:path>
                <a:path w="5414009" h="2015489">
                  <a:moveTo>
                    <a:pt x="3771900" y="2008987"/>
                  </a:moveTo>
                  <a:lnTo>
                    <a:pt x="3771442" y="2007870"/>
                  </a:lnTo>
                  <a:lnTo>
                    <a:pt x="3769576" y="2006003"/>
                  </a:lnTo>
                  <a:lnTo>
                    <a:pt x="3768458" y="2005533"/>
                  </a:lnTo>
                  <a:lnTo>
                    <a:pt x="3765829" y="2005533"/>
                  </a:lnTo>
                  <a:lnTo>
                    <a:pt x="3764711" y="2006003"/>
                  </a:lnTo>
                  <a:lnTo>
                    <a:pt x="3762845" y="2007870"/>
                  </a:lnTo>
                  <a:lnTo>
                    <a:pt x="3762375" y="2008987"/>
                  </a:lnTo>
                  <a:lnTo>
                    <a:pt x="3762375" y="2011616"/>
                  </a:lnTo>
                  <a:lnTo>
                    <a:pt x="3762845" y="2012734"/>
                  </a:lnTo>
                  <a:lnTo>
                    <a:pt x="3764711" y="2014601"/>
                  </a:lnTo>
                  <a:lnTo>
                    <a:pt x="3765829" y="2015058"/>
                  </a:lnTo>
                  <a:lnTo>
                    <a:pt x="3768458" y="2015058"/>
                  </a:lnTo>
                  <a:lnTo>
                    <a:pt x="3769576" y="2014601"/>
                  </a:lnTo>
                  <a:lnTo>
                    <a:pt x="3771442" y="2012734"/>
                  </a:lnTo>
                  <a:lnTo>
                    <a:pt x="3771900" y="2011616"/>
                  </a:lnTo>
                  <a:lnTo>
                    <a:pt x="3771900" y="2008987"/>
                  </a:lnTo>
                  <a:close/>
                </a:path>
                <a:path w="5414009" h="2015489">
                  <a:moveTo>
                    <a:pt x="3771900" y="3441"/>
                  </a:moveTo>
                  <a:lnTo>
                    <a:pt x="3771442" y="2324"/>
                  </a:lnTo>
                  <a:lnTo>
                    <a:pt x="3769576" y="457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711" y="457"/>
                  </a:lnTo>
                  <a:lnTo>
                    <a:pt x="3762845" y="2324"/>
                  </a:lnTo>
                  <a:lnTo>
                    <a:pt x="3762375" y="3441"/>
                  </a:lnTo>
                  <a:lnTo>
                    <a:pt x="3762375" y="6070"/>
                  </a:lnTo>
                  <a:lnTo>
                    <a:pt x="3762845" y="7200"/>
                  </a:lnTo>
                  <a:lnTo>
                    <a:pt x="3764711" y="9055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55"/>
                  </a:lnTo>
                  <a:lnTo>
                    <a:pt x="3771442" y="7200"/>
                  </a:lnTo>
                  <a:lnTo>
                    <a:pt x="3771900" y="6070"/>
                  </a:lnTo>
                  <a:lnTo>
                    <a:pt x="3771900" y="3441"/>
                  </a:lnTo>
                  <a:close/>
                </a:path>
                <a:path w="5414009" h="2015489">
                  <a:moveTo>
                    <a:pt x="3819525" y="2008987"/>
                  </a:moveTo>
                  <a:lnTo>
                    <a:pt x="3819067" y="2007870"/>
                  </a:lnTo>
                  <a:lnTo>
                    <a:pt x="3817201" y="2006003"/>
                  </a:lnTo>
                  <a:lnTo>
                    <a:pt x="3816083" y="2005533"/>
                  </a:lnTo>
                  <a:lnTo>
                    <a:pt x="3813454" y="2005533"/>
                  </a:lnTo>
                  <a:lnTo>
                    <a:pt x="3812336" y="2006003"/>
                  </a:lnTo>
                  <a:lnTo>
                    <a:pt x="3810470" y="2007870"/>
                  </a:lnTo>
                  <a:lnTo>
                    <a:pt x="3810000" y="2008987"/>
                  </a:lnTo>
                  <a:lnTo>
                    <a:pt x="3810000" y="2011616"/>
                  </a:lnTo>
                  <a:lnTo>
                    <a:pt x="3810470" y="2012734"/>
                  </a:lnTo>
                  <a:lnTo>
                    <a:pt x="3812336" y="2014601"/>
                  </a:lnTo>
                  <a:lnTo>
                    <a:pt x="3813454" y="2015058"/>
                  </a:lnTo>
                  <a:lnTo>
                    <a:pt x="3816083" y="2015058"/>
                  </a:lnTo>
                  <a:lnTo>
                    <a:pt x="3817201" y="2014601"/>
                  </a:lnTo>
                  <a:lnTo>
                    <a:pt x="3819067" y="2012734"/>
                  </a:lnTo>
                  <a:lnTo>
                    <a:pt x="3819525" y="2011616"/>
                  </a:lnTo>
                  <a:lnTo>
                    <a:pt x="3819525" y="2008987"/>
                  </a:lnTo>
                  <a:close/>
                </a:path>
                <a:path w="5414009" h="2015489">
                  <a:moveTo>
                    <a:pt x="3819525" y="3441"/>
                  </a:moveTo>
                  <a:lnTo>
                    <a:pt x="3819067" y="2324"/>
                  </a:lnTo>
                  <a:lnTo>
                    <a:pt x="3817201" y="457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36" y="457"/>
                  </a:lnTo>
                  <a:lnTo>
                    <a:pt x="3810470" y="2324"/>
                  </a:lnTo>
                  <a:lnTo>
                    <a:pt x="3810000" y="3441"/>
                  </a:lnTo>
                  <a:lnTo>
                    <a:pt x="3810000" y="6070"/>
                  </a:lnTo>
                  <a:lnTo>
                    <a:pt x="3810470" y="7200"/>
                  </a:lnTo>
                  <a:lnTo>
                    <a:pt x="3812336" y="9055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55"/>
                  </a:lnTo>
                  <a:lnTo>
                    <a:pt x="3819067" y="7200"/>
                  </a:lnTo>
                  <a:lnTo>
                    <a:pt x="3819525" y="6070"/>
                  </a:lnTo>
                  <a:lnTo>
                    <a:pt x="3819525" y="3441"/>
                  </a:lnTo>
                  <a:close/>
                </a:path>
                <a:path w="5414009" h="2015489">
                  <a:moveTo>
                    <a:pt x="3867150" y="2008987"/>
                  </a:moveTo>
                  <a:lnTo>
                    <a:pt x="3866692" y="2007870"/>
                  </a:lnTo>
                  <a:lnTo>
                    <a:pt x="3864826" y="2006003"/>
                  </a:lnTo>
                  <a:lnTo>
                    <a:pt x="3863708" y="2005533"/>
                  </a:lnTo>
                  <a:lnTo>
                    <a:pt x="3861079" y="2005533"/>
                  </a:lnTo>
                  <a:lnTo>
                    <a:pt x="3859949" y="2006003"/>
                  </a:lnTo>
                  <a:lnTo>
                    <a:pt x="3858095" y="2007870"/>
                  </a:lnTo>
                  <a:lnTo>
                    <a:pt x="3857625" y="2008987"/>
                  </a:lnTo>
                  <a:lnTo>
                    <a:pt x="3857625" y="2011616"/>
                  </a:lnTo>
                  <a:lnTo>
                    <a:pt x="3858095" y="2012734"/>
                  </a:lnTo>
                  <a:lnTo>
                    <a:pt x="3859949" y="2014601"/>
                  </a:lnTo>
                  <a:lnTo>
                    <a:pt x="3861079" y="2015058"/>
                  </a:lnTo>
                  <a:lnTo>
                    <a:pt x="3863708" y="2015058"/>
                  </a:lnTo>
                  <a:lnTo>
                    <a:pt x="3864826" y="2014601"/>
                  </a:lnTo>
                  <a:lnTo>
                    <a:pt x="3866692" y="2012734"/>
                  </a:lnTo>
                  <a:lnTo>
                    <a:pt x="3867150" y="2011616"/>
                  </a:lnTo>
                  <a:lnTo>
                    <a:pt x="3867150" y="2008987"/>
                  </a:lnTo>
                  <a:close/>
                </a:path>
                <a:path w="5414009" h="2015489">
                  <a:moveTo>
                    <a:pt x="3867150" y="3441"/>
                  </a:moveTo>
                  <a:lnTo>
                    <a:pt x="3866692" y="2324"/>
                  </a:lnTo>
                  <a:lnTo>
                    <a:pt x="3864826" y="457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57"/>
                  </a:lnTo>
                  <a:lnTo>
                    <a:pt x="3858095" y="2324"/>
                  </a:lnTo>
                  <a:lnTo>
                    <a:pt x="3857625" y="3441"/>
                  </a:lnTo>
                  <a:lnTo>
                    <a:pt x="3857625" y="6070"/>
                  </a:lnTo>
                  <a:lnTo>
                    <a:pt x="3858095" y="7200"/>
                  </a:lnTo>
                  <a:lnTo>
                    <a:pt x="3859949" y="9055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55"/>
                  </a:lnTo>
                  <a:lnTo>
                    <a:pt x="3866692" y="7200"/>
                  </a:lnTo>
                  <a:lnTo>
                    <a:pt x="3867150" y="6070"/>
                  </a:lnTo>
                  <a:lnTo>
                    <a:pt x="3867150" y="3441"/>
                  </a:lnTo>
                  <a:close/>
                </a:path>
                <a:path w="5414009" h="2015489">
                  <a:moveTo>
                    <a:pt x="3914775" y="2008987"/>
                  </a:moveTo>
                  <a:lnTo>
                    <a:pt x="3914317" y="2007870"/>
                  </a:lnTo>
                  <a:lnTo>
                    <a:pt x="3912451" y="2006003"/>
                  </a:lnTo>
                  <a:lnTo>
                    <a:pt x="3911333" y="2005533"/>
                  </a:lnTo>
                  <a:lnTo>
                    <a:pt x="3908704" y="2005533"/>
                  </a:lnTo>
                  <a:lnTo>
                    <a:pt x="3907574" y="2006003"/>
                  </a:lnTo>
                  <a:lnTo>
                    <a:pt x="3905720" y="2007870"/>
                  </a:lnTo>
                  <a:lnTo>
                    <a:pt x="3905250" y="2008987"/>
                  </a:lnTo>
                  <a:lnTo>
                    <a:pt x="3905250" y="2011616"/>
                  </a:lnTo>
                  <a:lnTo>
                    <a:pt x="3905720" y="2012734"/>
                  </a:lnTo>
                  <a:lnTo>
                    <a:pt x="3907574" y="2014601"/>
                  </a:lnTo>
                  <a:lnTo>
                    <a:pt x="3908704" y="2015058"/>
                  </a:lnTo>
                  <a:lnTo>
                    <a:pt x="3911333" y="2015058"/>
                  </a:lnTo>
                  <a:lnTo>
                    <a:pt x="3912451" y="2014601"/>
                  </a:lnTo>
                  <a:lnTo>
                    <a:pt x="3914317" y="2012734"/>
                  </a:lnTo>
                  <a:lnTo>
                    <a:pt x="3914775" y="2011616"/>
                  </a:lnTo>
                  <a:lnTo>
                    <a:pt x="3914775" y="2008987"/>
                  </a:lnTo>
                  <a:close/>
                </a:path>
                <a:path w="5414009" h="2015489">
                  <a:moveTo>
                    <a:pt x="3914775" y="3441"/>
                  </a:moveTo>
                  <a:lnTo>
                    <a:pt x="3914317" y="2324"/>
                  </a:lnTo>
                  <a:lnTo>
                    <a:pt x="3912451" y="457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57"/>
                  </a:lnTo>
                  <a:lnTo>
                    <a:pt x="3905720" y="2324"/>
                  </a:lnTo>
                  <a:lnTo>
                    <a:pt x="3905250" y="3441"/>
                  </a:lnTo>
                  <a:lnTo>
                    <a:pt x="3905250" y="6070"/>
                  </a:lnTo>
                  <a:lnTo>
                    <a:pt x="3905720" y="7200"/>
                  </a:lnTo>
                  <a:lnTo>
                    <a:pt x="3907574" y="9055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55"/>
                  </a:lnTo>
                  <a:lnTo>
                    <a:pt x="3914317" y="7200"/>
                  </a:lnTo>
                  <a:lnTo>
                    <a:pt x="3914775" y="6070"/>
                  </a:lnTo>
                  <a:lnTo>
                    <a:pt x="3914775" y="3441"/>
                  </a:lnTo>
                  <a:close/>
                </a:path>
                <a:path w="5414009" h="2015489">
                  <a:moveTo>
                    <a:pt x="3962400" y="2008987"/>
                  </a:moveTo>
                  <a:lnTo>
                    <a:pt x="3961942" y="2007870"/>
                  </a:lnTo>
                  <a:lnTo>
                    <a:pt x="3960076" y="2006003"/>
                  </a:lnTo>
                  <a:lnTo>
                    <a:pt x="3958958" y="2005533"/>
                  </a:lnTo>
                  <a:lnTo>
                    <a:pt x="3956329" y="2005533"/>
                  </a:lnTo>
                  <a:lnTo>
                    <a:pt x="3955211" y="2006003"/>
                  </a:lnTo>
                  <a:lnTo>
                    <a:pt x="3953345" y="2007870"/>
                  </a:lnTo>
                  <a:lnTo>
                    <a:pt x="3952875" y="2008987"/>
                  </a:lnTo>
                  <a:lnTo>
                    <a:pt x="3952875" y="2011616"/>
                  </a:lnTo>
                  <a:lnTo>
                    <a:pt x="3953345" y="2012734"/>
                  </a:lnTo>
                  <a:lnTo>
                    <a:pt x="3955211" y="2014601"/>
                  </a:lnTo>
                  <a:lnTo>
                    <a:pt x="3956329" y="2015058"/>
                  </a:lnTo>
                  <a:lnTo>
                    <a:pt x="3958958" y="2015058"/>
                  </a:lnTo>
                  <a:lnTo>
                    <a:pt x="3960076" y="2014601"/>
                  </a:lnTo>
                  <a:lnTo>
                    <a:pt x="3961942" y="2012734"/>
                  </a:lnTo>
                  <a:lnTo>
                    <a:pt x="3962400" y="2011616"/>
                  </a:lnTo>
                  <a:lnTo>
                    <a:pt x="3962400" y="2008987"/>
                  </a:lnTo>
                  <a:close/>
                </a:path>
                <a:path w="5414009" h="2015489">
                  <a:moveTo>
                    <a:pt x="3962400" y="3441"/>
                  </a:moveTo>
                  <a:lnTo>
                    <a:pt x="3961942" y="2324"/>
                  </a:lnTo>
                  <a:lnTo>
                    <a:pt x="3960076" y="457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211" y="457"/>
                  </a:lnTo>
                  <a:lnTo>
                    <a:pt x="3953345" y="2324"/>
                  </a:lnTo>
                  <a:lnTo>
                    <a:pt x="3952875" y="3441"/>
                  </a:lnTo>
                  <a:lnTo>
                    <a:pt x="3952875" y="6070"/>
                  </a:lnTo>
                  <a:lnTo>
                    <a:pt x="3953345" y="7200"/>
                  </a:lnTo>
                  <a:lnTo>
                    <a:pt x="3955211" y="9055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55"/>
                  </a:lnTo>
                  <a:lnTo>
                    <a:pt x="3961942" y="7200"/>
                  </a:lnTo>
                  <a:lnTo>
                    <a:pt x="3962400" y="6070"/>
                  </a:lnTo>
                  <a:lnTo>
                    <a:pt x="3962400" y="3441"/>
                  </a:lnTo>
                  <a:close/>
                </a:path>
                <a:path w="5414009" h="2015489">
                  <a:moveTo>
                    <a:pt x="4010025" y="2008987"/>
                  </a:moveTo>
                  <a:lnTo>
                    <a:pt x="4009567" y="2007870"/>
                  </a:lnTo>
                  <a:lnTo>
                    <a:pt x="4007701" y="2006003"/>
                  </a:lnTo>
                  <a:lnTo>
                    <a:pt x="4006583" y="2005533"/>
                  </a:lnTo>
                  <a:lnTo>
                    <a:pt x="4003954" y="2005533"/>
                  </a:lnTo>
                  <a:lnTo>
                    <a:pt x="4002836" y="2006003"/>
                  </a:lnTo>
                  <a:lnTo>
                    <a:pt x="4000970" y="2007870"/>
                  </a:lnTo>
                  <a:lnTo>
                    <a:pt x="4000500" y="2008987"/>
                  </a:lnTo>
                  <a:lnTo>
                    <a:pt x="4000500" y="2011616"/>
                  </a:lnTo>
                  <a:lnTo>
                    <a:pt x="4000970" y="2012734"/>
                  </a:lnTo>
                  <a:lnTo>
                    <a:pt x="4002836" y="2014601"/>
                  </a:lnTo>
                  <a:lnTo>
                    <a:pt x="4003954" y="2015058"/>
                  </a:lnTo>
                  <a:lnTo>
                    <a:pt x="4006583" y="2015058"/>
                  </a:lnTo>
                  <a:lnTo>
                    <a:pt x="4007701" y="2014601"/>
                  </a:lnTo>
                  <a:lnTo>
                    <a:pt x="4009567" y="2012734"/>
                  </a:lnTo>
                  <a:lnTo>
                    <a:pt x="4010025" y="2011616"/>
                  </a:lnTo>
                  <a:lnTo>
                    <a:pt x="4010025" y="2008987"/>
                  </a:lnTo>
                  <a:close/>
                </a:path>
                <a:path w="5414009" h="2015489">
                  <a:moveTo>
                    <a:pt x="4010025" y="3441"/>
                  </a:moveTo>
                  <a:lnTo>
                    <a:pt x="4009567" y="2324"/>
                  </a:lnTo>
                  <a:lnTo>
                    <a:pt x="4007701" y="457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36" y="457"/>
                  </a:lnTo>
                  <a:lnTo>
                    <a:pt x="4000970" y="2324"/>
                  </a:lnTo>
                  <a:lnTo>
                    <a:pt x="4000500" y="3441"/>
                  </a:lnTo>
                  <a:lnTo>
                    <a:pt x="4000500" y="6070"/>
                  </a:lnTo>
                  <a:lnTo>
                    <a:pt x="4000970" y="7200"/>
                  </a:lnTo>
                  <a:lnTo>
                    <a:pt x="4002836" y="9055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55"/>
                  </a:lnTo>
                  <a:lnTo>
                    <a:pt x="4009567" y="7200"/>
                  </a:lnTo>
                  <a:lnTo>
                    <a:pt x="4010025" y="6070"/>
                  </a:lnTo>
                  <a:lnTo>
                    <a:pt x="4010025" y="3441"/>
                  </a:lnTo>
                  <a:close/>
                </a:path>
                <a:path w="5414009" h="2015489">
                  <a:moveTo>
                    <a:pt x="4057650" y="2008987"/>
                  </a:moveTo>
                  <a:lnTo>
                    <a:pt x="4057192" y="2007870"/>
                  </a:lnTo>
                  <a:lnTo>
                    <a:pt x="4055326" y="2006003"/>
                  </a:lnTo>
                  <a:lnTo>
                    <a:pt x="4054208" y="2005533"/>
                  </a:lnTo>
                  <a:lnTo>
                    <a:pt x="4051579" y="2005533"/>
                  </a:lnTo>
                  <a:lnTo>
                    <a:pt x="4050461" y="2006003"/>
                  </a:lnTo>
                  <a:lnTo>
                    <a:pt x="4048595" y="2007870"/>
                  </a:lnTo>
                  <a:lnTo>
                    <a:pt x="4048125" y="2008987"/>
                  </a:lnTo>
                  <a:lnTo>
                    <a:pt x="4048125" y="2011616"/>
                  </a:lnTo>
                  <a:lnTo>
                    <a:pt x="4048595" y="2012734"/>
                  </a:lnTo>
                  <a:lnTo>
                    <a:pt x="4050461" y="2014601"/>
                  </a:lnTo>
                  <a:lnTo>
                    <a:pt x="4051579" y="2015058"/>
                  </a:lnTo>
                  <a:lnTo>
                    <a:pt x="4054208" y="2015058"/>
                  </a:lnTo>
                  <a:lnTo>
                    <a:pt x="4055326" y="2014601"/>
                  </a:lnTo>
                  <a:lnTo>
                    <a:pt x="4057192" y="2012734"/>
                  </a:lnTo>
                  <a:lnTo>
                    <a:pt x="4057650" y="2011616"/>
                  </a:lnTo>
                  <a:lnTo>
                    <a:pt x="4057650" y="2008987"/>
                  </a:lnTo>
                  <a:close/>
                </a:path>
                <a:path w="5414009" h="2015489">
                  <a:moveTo>
                    <a:pt x="4057650" y="3441"/>
                  </a:moveTo>
                  <a:lnTo>
                    <a:pt x="4057192" y="2324"/>
                  </a:lnTo>
                  <a:lnTo>
                    <a:pt x="4055326" y="457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61" y="457"/>
                  </a:lnTo>
                  <a:lnTo>
                    <a:pt x="4048595" y="2324"/>
                  </a:lnTo>
                  <a:lnTo>
                    <a:pt x="4048125" y="3441"/>
                  </a:lnTo>
                  <a:lnTo>
                    <a:pt x="4048125" y="6070"/>
                  </a:lnTo>
                  <a:lnTo>
                    <a:pt x="4048595" y="7200"/>
                  </a:lnTo>
                  <a:lnTo>
                    <a:pt x="4050461" y="9055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55"/>
                  </a:lnTo>
                  <a:lnTo>
                    <a:pt x="4057192" y="7200"/>
                  </a:lnTo>
                  <a:lnTo>
                    <a:pt x="4057650" y="6070"/>
                  </a:lnTo>
                  <a:lnTo>
                    <a:pt x="4057650" y="3441"/>
                  </a:lnTo>
                  <a:close/>
                </a:path>
                <a:path w="5414009" h="2015489">
                  <a:moveTo>
                    <a:pt x="4105275" y="2008987"/>
                  </a:moveTo>
                  <a:lnTo>
                    <a:pt x="4104817" y="2007870"/>
                  </a:lnTo>
                  <a:lnTo>
                    <a:pt x="4102951" y="2006003"/>
                  </a:lnTo>
                  <a:lnTo>
                    <a:pt x="4101833" y="2005533"/>
                  </a:lnTo>
                  <a:lnTo>
                    <a:pt x="4099204" y="2005533"/>
                  </a:lnTo>
                  <a:lnTo>
                    <a:pt x="4098086" y="2006003"/>
                  </a:lnTo>
                  <a:lnTo>
                    <a:pt x="4096220" y="2007870"/>
                  </a:lnTo>
                  <a:lnTo>
                    <a:pt x="4095750" y="2008987"/>
                  </a:lnTo>
                  <a:lnTo>
                    <a:pt x="4095750" y="2011616"/>
                  </a:lnTo>
                  <a:lnTo>
                    <a:pt x="4096220" y="2012734"/>
                  </a:lnTo>
                  <a:lnTo>
                    <a:pt x="4098086" y="2014601"/>
                  </a:lnTo>
                  <a:lnTo>
                    <a:pt x="4099204" y="2015058"/>
                  </a:lnTo>
                  <a:lnTo>
                    <a:pt x="4101833" y="2015058"/>
                  </a:lnTo>
                  <a:lnTo>
                    <a:pt x="4102951" y="2014601"/>
                  </a:lnTo>
                  <a:lnTo>
                    <a:pt x="4104817" y="2012734"/>
                  </a:lnTo>
                  <a:lnTo>
                    <a:pt x="4105275" y="2011616"/>
                  </a:lnTo>
                  <a:lnTo>
                    <a:pt x="4105275" y="2008987"/>
                  </a:lnTo>
                  <a:close/>
                </a:path>
                <a:path w="5414009" h="2015489">
                  <a:moveTo>
                    <a:pt x="4105275" y="3441"/>
                  </a:moveTo>
                  <a:lnTo>
                    <a:pt x="4104817" y="2324"/>
                  </a:lnTo>
                  <a:lnTo>
                    <a:pt x="4102951" y="457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86" y="457"/>
                  </a:lnTo>
                  <a:lnTo>
                    <a:pt x="4096220" y="2324"/>
                  </a:lnTo>
                  <a:lnTo>
                    <a:pt x="4095750" y="3441"/>
                  </a:lnTo>
                  <a:lnTo>
                    <a:pt x="4095750" y="6070"/>
                  </a:lnTo>
                  <a:lnTo>
                    <a:pt x="4096220" y="7200"/>
                  </a:lnTo>
                  <a:lnTo>
                    <a:pt x="4098086" y="9055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55"/>
                  </a:lnTo>
                  <a:lnTo>
                    <a:pt x="4104817" y="7200"/>
                  </a:lnTo>
                  <a:lnTo>
                    <a:pt x="4105275" y="6070"/>
                  </a:lnTo>
                  <a:lnTo>
                    <a:pt x="4105275" y="3441"/>
                  </a:lnTo>
                  <a:close/>
                </a:path>
                <a:path w="5414009" h="2015489">
                  <a:moveTo>
                    <a:pt x="4152900" y="2008987"/>
                  </a:moveTo>
                  <a:lnTo>
                    <a:pt x="4152442" y="2007870"/>
                  </a:lnTo>
                  <a:lnTo>
                    <a:pt x="4150576" y="2006003"/>
                  </a:lnTo>
                  <a:lnTo>
                    <a:pt x="4149458" y="2005533"/>
                  </a:lnTo>
                  <a:lnTo>
                    <a:pt x="4146829" y="2005533"/>
                  </a:lnTo>
                  <a:lnTo>
                    <a:pt x="4145711" y="2006003"/>
                  </a:lnTo>
                  <a:lnTo>
                    <a:pt x="4143845" y="2007870"/>
                  </a:lnTo>
                  <a:lnTo>
                    <a:pt x="4143375" y="2008987"/>
                  </a:lnTo>
                  <a:lnTo>
                    <a:pt x="4143375" y="2011616"/>
                  </a:lnTo>
                  <a:lnTo>
                    <a:pt x="4143845" y="2012734"/>
                  </a:lnTo>
                  <a:lnTo>
                    <a:pt x="4145711" y="2014601"/>
                  </a:lnTo>
                  <a:lnTo>
                    <a:pt x="4146829" y="2015058"/>
                  </a:lnTo>
                  <a:lnTo>
                    <a:pt x="4149458" y="2015058"/>
                  </a:lnTo>
                  <a:lnTo>
                    <a:pt x="4150576" y="2014601"/>
                  </a:lnTo>
                  <a:lnTo>
                    <a:pt x="4152442" y="2012734"/>
                  </a:lnTo>
                  <a:lnTo>
                    <a:pt x="4152900" y="2011616"/>
                  </a:lnTo>
                  <a:lnTo>
                    <a:pt x="4152900" y="2008987"/>
                  </a:lnTo>
                  <a:close/>
                </a:path>
                <a:path w="5414009" h="2015489">
                  <a:moveTo>
                    <a:pt x="4152900" y="3441"/>
                  </a:moveTo>
                  <a:lnTo>
                    <a:pt x="4152442" y="2324"/>
                  </a:lnTo>
                  <a:lnTo>
                    <a:pt x="4150576" y="457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711" y="457"/>
                  </a:lnTo>
                  <a:lnTo>
                    <a:pt x="4143845" y="2324"/>
                  </a:lnTo>
                  <a:lnTo>
                    <a:pt x="4143375" y="3441"/>
                  </a:lnTo>
                  <a:lnTo>
                    <a:pt x="4143375" y="6070"/>
                  </a:lnTo>
                  <a:lnTo>
                    <a:pt x="4143845" y="7200"/>
                  </a:lnTo>
                  <a:lnTo>
                    <a:pt x="4145711" y="9055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55"/>
                  </a:lnTo>
                  <a:lnTo>
                    <a:pt x="4152442" y="7200"/>
                  </a:lnTo>
                  <a:lnTo>
                    <a:pt x="4152900" y="6070"/>
                  </a:lnTo>
                  <a:lnTo>
                    <a:pt x="4152900" y="3441"/>
                  </a:lnTo>
                  <a:close/>
                </a:path>
                <a:path w="5414009" h="2015489">
                  <a:moveTo>
                    <a:pt x="4200525" y="2008987"/>
                  </a:moveTo>
                  <a:lnTo>
                    <a:pt x="4200067" y="2007870"/>
                  </a:lnTo>
                  <a:lnTo>
                    <a:pt x="4198201" y="2006003"/>
                  </a:lnTo>
                  <a:lnTo>
                    <a:pt x="4197083" y="2005533"/>
                  </a:lnTo>
                  <a:lnTo>
                    <a:pt x="4194454" y="2005533"/>
                  </a:lnTo>
                  <a:lnTo>
                    <a:pt x="4193336" y="2006003"/>
                  </a:lnTo>
                  <a:lnTo>
                    <a:pt x="4191470" y="2007870"/>
                  </a:lnTo>
                  <a:lnTo>
                    <a:pt x="4191000" y="2008987"/>
                  </a:lnTo>
                  <a:lnTo>
                    <a:pt x="4191000" y="2011616"/>
                  </a:lnTo>
                  <a:lnTo>
                    <a:pt x="4191470" y="2012734"/>
                  </a:lnTo>
                  <a:lnTo>
                    <a:pt x="4193336" y="2014601"/>
                  </a:lnTo>
                  <a:lnTo>
                    <a:pt x="4194454" y="2015058"/>
                  </a:lnTo>
                  <a:lnTo>
                    <a:pt x="4197083" y="2015058"/>
                  </a:lnTo>
                  <a:lnTo>
                    <a:pt x="4198201" y="2014601"/>
                  </a:lnTo>
                  <a:lnTo>
                    <a:pt x="4200067" y="2012734"/>
                  </a:lnTo>
                  <a:lnTo>
                    <a:pt x="4200525" y="2011616"/>
                  </a:lnTo>
                  <a:lnTo>
                    <a:pt x="4200525" y="2008987"/>
                  </a:lnTo>
                  <a:close/>
                </a:path>
                <a:path w="5414009" h="2015489">
                  <a:moveTo>
                    <a:pt x="4200525" y="3441"/>
                  </a:moveTo>
                  <a:lnTo>
                    <a:pt x="4200067" y="2324"/>
                  </a:lnTo>
                  <a:lnTo>
                    <a:pt x="4198201" y="457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36" y="457"/>
                  </a:lnTo>
                  <a:lnTo>
                    <a:pt x="4191470" y="2324"/>
                  </a:lnTo>
                  <a:lnTo>
                    <a:pt x="4191000" y="3441"/>
                  </a:lnTo>
                  <a:lnTo>
                    <a:pt x="4191000" y="6070"/>
                  </a:lnTo>
                  <a:lnTo>
                    <a:pt x="4191470" y="7200"/>
                  </a:lnTo>
                  <a:lnTo>
                    <a:pt x="4193336" y="9055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55"/>
                  </a:lnTo>
                  <a:lnTo>
                    <a:pt x="4200067" y="7200"/>
                  </a:lnTo>
                  <a:lnTo>
                    <a:pt x="4200525" y="6070"/>
                  </a:lnTo>
                  <a:lnTo>
                    <a:pt x="4200525" y="3441"/>
                  </a:lnTo>
                  <a:close/>
                </a:path>
                <a:path w="5414009" h="2015489">
                  <a:moveTo>
                    <a:pt x="4248150" y="2008987"/>
                  </a:moveTo>
                  <a:lnTo>
                    <a:pt x="4247693" y="2007870"/>
                  </a:lnTo>
                  <a:lnTo>
                    <a:pt x="4245826" y="2006003"/>
                  </a:lnTo>
                  <a:lnTo>
                    <a:pt x="4244708" y="2005533"/>
                  </a:lnTo>
                  <a:lnTo>
                    <a:pt x="4242079" y="2005533"/>
                  </a:lnTo>
                  <a:lnTo>
                    <a:pt x="4240962" y="2006003"/>
                  </a:lnTo>
                  <a:lnTo>
                    <a:pt x="4239095" y="2007870"/>
                  </a:lnTo>
                  <a:lnTo>
                    <a:pt x="4238625" y="2008987"/>
                  </a:lnTo>
                  <a:lnTo>
                    <a:pt x="4238625" y="2011616"/>
                  </a:lnTo>
                  <a:lnTo>
                    <a:pt x="4239095" y="2012734"/>
                  </a:lnTo>
                  <a:lnTo>
                    <a:pt x="4240962" y="2014601"/>
                  </a:lnTo>
                  <a:lnTo>
                    <a:pt x="4242079" y="2015058"/>
                  </a:lnTo>
                  <a:lnTo>
                    <a:pt x="4244708" y="2015058"/>
                  </a:lnTo>
                  <a:lnTo>
                    <a:pt x="4245826" y="2014601"/>
                  </a:lnTo>
                  <a:lnTo>
                    <a:pt x="4247693" y="2012734"/>
                  </a:lnTo>
                  <a:lnTo>
                    <a:pt x="4248150" y="2011616"/>
                  </a:lnTo>
                  <a:lnTo>
                    <a:pt x="4248150" y="2008987"/>
                  </a:lnTo>
                  <a:close/>
                </a:path>
                <a:path w="5414009" h="2015489">
                  <a:moveTo>
                    <a:pt x="4248150" y="3441"/>
                  </a:moveTo>
                  <a:lnTo>
                    <a:pt x="4247693" y="2324"/>
                  </a:lnTo>
                  <a:lnTo>
                    <a:pt x="4245826" y="457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62" y="457"/>
                  </a:lnTo>
                  <a:lnTo>
                    <a:pt x="4239095" y="2324"/>
                  </a:lnTo>
                  <a:lnTo>
                    <a:pt x="4238625" y="3441"/>
                  </a:lnTo>
                  <a:lnTo>
                    <a:pt x="4238625" y="6070"/>
                  </a:lnTo>
                  <a:lnTo>
                    <a:pt x="4239095" y="7200"/>
                  </a:lnTo>
                  <a:lnTo>
                    <a:pt x="4240962" y="9055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55"/>
                  </a:lnTo>
                  <a:lnTo>
                    <a:pt x="4247693" y="7200"/>
                  </a:lnTo>
                  <a:lnTo>
                    <a:pt x="4248150" y="6070"/>
                  </a:lnTo>
                  <a:lnTo>
                    <a:pt x="4248150" y="3441"/>
                  </a:lnTo>
                  <a:close/>
                </a:path>
                <a:path w="5414009" h="2015489">
                  <a:moveTo>
                    <a:pt x="4295775" y="2008987"/>
                  </a:moveTo>
                  <a:lnTo>
                    <a:pt x="4295318" y="2007870"/>
                  </a:lnTo>
                  <a:lnTo>
                    <a:pt x="4293451" y="2006003"/>
                  </a:lnTo>
                  <a:lnTo>
                    <a:pt x="4292333" y="2005533"/>
                  </a:lnTo>
                  <a:lnTo>
                    <a:pt x="4289704" y="2005533"/>
                  </a:lnTo>
                  <a:lnTo>
                    <a:pt x="4288587" y="2006003"/>
                  </a:lnTo>
                  <a:lnTo>
                    <a:pt x="4286720" y="2007870"/>
                  </a:lnTo>
                  <a:lnTo>
                    <a:pt x="4286250" y="2008987"/>
                  </a:lnTo>
                  <a:lnTo>
                    <a:pt x="4286250" y="2011616"/>
                  </a:lnTo>
                  <a:lnTo>
                    <a:pt x="4286720" y="2012734"/>
                  </a:lnTo>
                  <a:lnTo>
                    <a:pt x="4288587" y="2014601"/>
                  </a:lnTo>
                  <a:lnTo>
                    <a:pt x="4289704" y="2015058"/>
                  </a:lnTo>
                  <a:lnTo>
                    <a:pt x="4292333" y="2015058"/>
                  </a:lnTo>
                  <a:lnTo>
                    <a:pt x="4293451" y="2014601"/>
                  </a:lnTo>
                  <a:lnTo>
                    <a:pt x="4295318" y="2012734"/>
                  </a:lnTo>
                  <a:lnTo>
                    <a:pt x="4295775" y="2011616"/>
                  </a:lnTo>
                  <a:lnTo>
                    <a:pt x="4295775" y="2008987"/>
                  </a:lnTo>
                  <a:close/>
                </a:path>
                <a:path w="5414009" h="2015489">
                  <a:moveTo>
                    <a:pt x="4295775" y="3441"/>
                  </a:moveTo>
                  <a:lnTo>
                    <a:pt x="4295318" y="2324"/>
                  </a:lnTo>
                  <a:lnTo>
                    <a:pt x="4293451" y="457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87" y="457"/>
                  </a:lnTo>
                  <a:lnTo>
                    <a:pt x="4286720" y="2324"/>
                  </a:lnTo>
                  <a:lnTo>
                    <a:pt x="4286250" y="3441"/>
                  </a:lnTo>
                  <a:lnTo>
                    <a:pt x="4286250" y="6070"/>
                  </a:lnTo>
                  <a:lnTo>
                    <a:pt x="4286720" y="7200"/>
                  </a:lnTo>
                  <a:lnTo>
                    <a:pt x="4288587" y="9055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55"/>
                  </a:lnTo>
                  <a:lnTo>
                    <a:pt x="4295318" y="7200"/>
                  </a:lnTo>
                  <a:lnTo>
                    <a:pt x="4295775" y="6070"/>
                  </a:lnTo>
                  <a:lnTo>
                    <a:pt x="4295775" y="3441"/>
                  </a:lnTo>
                  <a:close/>
                </a:path>
                <a:path w="5414009" h="2015489">
                  <a:moveTo>
                    <a:pt x="4343400" y="2008987"/>
                  </a:moveTo>
                  <a:lnTo>
                    <a:pt x="4342943" y="2007870"/>
                  </a:lnTo>
                  <a:lnTo>
                    <a:pt x="4341076" y="2006003"/>
                  </a:lnTo>
                  <a:lnTo>
                    <a:pt x="4339958" y="2005533"/>
                  </a:lnTo>
                  <a:lnTo>
                    <a:pt x="4337329" y="2005533"/>
                  </a:lnTo>
                  <a:lnTo>
                    <a:pt x="4336199" y="2006003"/>
                  </a:lnTo>
                  <a:lnTo>
                    <a:pt x="4334345" y="2007870"/>
                  </a:lnTo>
                  <a:lnTo>
                    <a:pt x="4333875" y="2008987"/>
                  </a:lnTo>
                  <a:lnTo>
                    <a:pt x="4333875" y="2011616"/>
                  </a:lnTo>
                  <a:lnTo>
                    <a:pt x="4334345" y="2012734"/>
                  </a:lnTo>
                  <a:lnTo>
                    <a:pt x="4336199" y="2014601"/>
                  </a:lnTo>
                  <a:lnTo>
                    <a:pt x="4337329" y="2015058"/>
                  </a:lnTo>
                  <a:lnTo>
                    <a:pt x="4339958" y="2015058"/>
                  </a:lnTo>
                  <a:lnTo>
                    <a:pt x="4341076" y="2014601"/>
                  </a:lnTo>
                  <a:lnTo>
                    <a:pt x="4342943" y="2012734"/>
                  </a:lnTo>
                  <a:lnTo>
                    <a:pt x="4343400" y="2011616"/>
                  </a:lnTo>
                  <a:lnTo>
                    <a:pt x="4343400" y="2008987"/>
                  </a:lnTo>
                  <a:close/>
                </a:path>
                <a:path w="5414009" h="2015489">
                  <a:moveTo>
                    <a:pt x="4343400" y="3441"/>
                  </a:moveTo>
                  <a:lnTo>
                    <a:pt x="4342943" y="2324"/>
                  </a:lnTo>
                  <a:lnTo>
                    <a:pt x="4341076" y="457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57"/>
                  </a:lnTo>
                  <a:lnTo>
                    <a:pt x="4334345" y="2324"/>
                  </a:lnTo>
                  <a:lnTo>
                    <a:pt x="4333875" y="3441"/>
                  </a:lnTo>
                  <a:lnTo>
                    <a:pt x="4333875" y="6070"/>
                  </a:lnTo>
                  <a:lnTo>
                    <a:pt x="4334345" y="7200"/>
                  </a:lnTo>
                  <a:lnTo>
                    <a:pt x="4336199" y="9055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55"/>
                  </a:lnTo>
                  <a:lnTo>
                    <a:pt x="4342943" y="7200"/>
                  </a:lnTo>
                  <a:lnTo>
                    <a:pt x="4343400" y="6070"/>
                  </a:lnTo>
                  <a:lnTo>
                    <a:pt x="4343400" y="3441"/>
                  </a:lnTo>
                  <a:close/>
                </a:path>
                <a:path w="5414009" h="2015489">
                  <a:moveTo>
                    <a:pt x="4391025" y="2008987"/>
                  </a:moveTo>
                  <a:lnTo>
                    <a:pt x="4390568" y="2007870"/>
                  </a:lnTo>
                  <a:lnTo>
                    <a:pt x="4388701" y="2006003"/>
                  </a:lnTo>
                  <a:lnTo>
                    <a:pt x="4387583" y="2005533"/>
                  </a:lnTo>
                  <a:lnTo>
                    <a:pt x="4384954" y="2005533"/>
                  </a:lnTo>
                  <a:lnTo>
                    <a:pt x="4383824" y="2006003"/>
                  </a:lnTo>
                  <a:lnTo>
                    <a:pt x="4381970" y="2007870"/>
                  </a:lnTo>
                  <a:lnTo>
                    <a:pt x="4381500" y="2008987"/>
                  </a:lnTo>
                  <a:lnTo>
                    <a:pt x="4381500" y="2011616"/>
                  </a:lnTo>
                  <a:lnTo>
                    <a:pt x="4381970" y="2012734"/>
                  </a:lnTo>
                  <a:lnTo>
                    <a:pt x="4383824" y="2014601"/>
                  </a:lnTo>
                  <a:lnTo>
                    <a:pt x="4384954" y="2015058"/>
                  </a:lnTo>
                  <a:lnTo>
                    <a:pt x="4387583" y="2015058"/>
                  </a:lnTo>
                  <a:lnTo>
                    <a:pt x="4388701" y="2014601"/>
                  </a:lnTo>
                  <a:lnTo>
                    <a:pt x="4390568" y="2012734"/>
                  </a:lnTo>
                  <a:lnTo>
                    <a:pt x="4391025" y="2011616"/>
                  </a:lnTo>
                  <a:lnTo>
                    <a:pt x="4391025" y="2008987"/>
                  </a:lnTo>
                  <a:close/>
                </a:path>
                <a:path w="5414009" h="2015489">
                  <a:moveTo>
                    <a:pt x="4391025" y="3441"/>
                  </a:moveTo>
                  <a:lnTo>
                    <a:pt x="4390568" y="2324"/>
                  </a:lnTo>
                  <a:lnTo>
                    <a:pt x="4388701" y="457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57"/>
                  </a:lnTo>
                  <a:lnTo>
                    <a:pt x="4381970" y="2324"/>
                  </a:lnTo>
                  <a:lnTo>
                    <a:pt x="4381500" y="3441"/>
                  </a:lnTo>
                  <a:lnTo>
                    <a:pt x="4381500" y="6070"/>
                  </a:lnTo>
                  <a:lnTo>
                    <a:pt x="4381970" y="7200"/>
                  </a:lnTo>
                  <a:lnTo>
                    <a:pt x="4383824" y="9055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55"/>
                  </a:lnTo>
                  <a:lnTo>
                    <a:pt x="4390568" y="7200"/>
                  </a:lnTo>
                  <a:lnTo>
                    <a:pt x="4391025" y="6070"/>
                  </a:lnTo>
                  <a:lnTo>
                    <a:pt x="4391025" y="3441"/>
                  </a:lnTo>
                  <a:close/>
                </a:path>
                <a:path w="5414009" h="2015489">
                  <a:moveTo>
                    <a:pt x="4438650" y="2008987"/>
                  </a:moveTo>
                  <a:lnTo>
                    <a:pt x="4438193" y="2007870"/>
                  </a:lnTo>
                  <a:lnTo>
                    <a:pt x="4436326" y="2006003"/>
                  </a:lnTo>
                  <a:lnTo>
                    <a:pt x="4435208" y="2005533"/>
                  </a:lnTo>
                  <a:lnTo>
                    <a:pt x="4432579" y="2005533"/>
                  </a:lnTo>
                  <a:lnTo>
                    <a:pt x="4431449" y="2006003"/>
                  </a:lnTo>
                  <a:lnTo>
                    <a:pt x="4429595" y="2007870"/>
                  </a:lnTo>
                  <a:lnTo>
                    <a:pt x="4429125" y="2008987"/>
                  </a:lnTo>
                  <a:lnTo>
                    <a:pt x="4429125" y="2011616"/>
                  </a:lnTo>
                  <a:lnTo>
                    <a:pt x="4429595" y="2012734"/>
                  </a:lnTo>
                  <a:lnTo>
                    <a:pt x="4431449" y="2014601"/>
                  </a:lnTo>
                  <a:lnTo>
                    <a:pt x="4432579" y="2015058"/>
                  </a:lnTo>
                  <a:lnTo>
                    <a:pt x="4435208" y="2015058"/>
                  </a:lnTo>
                  <a:lnTo>
                    <a:pt x="4436326" y="2014601"/>
                  </a:lnTo>
                  <a:lnTo>
                    <a:pt x="4438193" y="2012734"/>
                  </a:lnTo>
                  <a:lnTo>
                    <a:pt x="4438650" y="2011616"/>
                  </a:lnTo>
                  <a:lnTo>
                    <a:pt x="4438650" y="2008987"/>
                  </a:lnTo>
                  <a:close/>
                </a:path>
                <a:path w="5414009" h="2015489">
                  <a:moveTo>
                    <a:pt x="4438650" y="3441"/>
                  </a:moveTo>
                  <a:lnTo>
                    <a:pt x="4438193" y="2324"/>
                  </a:lnTo>
                  <a:lnTo>
                    <a:pt x="4436326" y="457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57"/>
                  </a:lnTo>
                  <a:lnTo>
                    <a:pt x="4429595" y="2324"/>
                  </a:lnTo>
                  <a:lnTo>
                    <a:pt x="4429125" y="3441"/>
                  </a:lnTo>
                  <a:lnTo>
                    <a:pt x="4429125" y="6070"/>
                  </a:lnTo>
                  <a:lnTo>
                    <a:pt x="4429595" y="7200"/>
                  </a:lnTo>
                  <a:lnTo>
                    <a:pt x="4431449" y="9055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55"/>
                  </a:lnTo>
                  <a:lnTo>
                    <a:pt x="4438193" y="7200"/>
                  </a:lnTo>
                  <a:lnTo>
                    <a:pt x="4438650" y="6070"/>
                  </a:lnTo>
                  <a:lnTo>
                    <a:pt x="4438650" y="3441"/>
                  </a:lnTo>
                  <a:close/>
                </a:path>
                <a:path w="5414009" h="2015489">
                  <a:moveTo>
                    <a:pt x="4486275" y="2008987"/>
                  </a:moveTo>
                  <a:lnTo>
                    <a:pt x="4485818" y="2007870"/>
                  </a:lnTo>
                  <a:lnTo>
                    <a:pt x="4483951" y="2006003"/>
                  </a:lnTo>
                  <a:lnTo>
                    <a:pt x="4482833" y="2005533"/>
                  </a:lnTo>
                  <a:lnTo>
                    <a:pt x="4480204" y="2005533"/>
                  </a:lnTo>
                  <a:lnTo>
                    <a:pt x="4479087" y="2006003"/>
                  </a:lnTo>
                  <a:lnTo>
                    <a:pt x="4477220" y="2007870"/>
                  </a:lnTo>
                  <a:lnTo>
                    <a:pt x="4476750" y="2008987"/>
                  </a:lnTo>
                  <a:lnTo>
                    <a:pt x="4476750" y="2011616"/>
                  </a:lnTo>
                  <a:lnTo>
                    <a:pt x="4477220" y="2012734"/>
                  </a:lnTo>
                  <a:lnTo>
                    <a:pt x="4479087" y="2014601"/>
                  </a:lnTo>
                  <a:lnTo>
                    <a:pt x="4480204" y="2015058"/>
                  </a:lnTo>
                  <a:lnTo>
                    <a:pt x="4482833" y="2015058"/>
                  </a:lnTo>
                  <a:lnTo>
                    <a:pt x="4483951" y="2014601"/>
                  </a:lnTo>
                  <a:lnTo>
                    <a:pt x="4485818" y="2012734"/>
                  </a:lnTo>
                  <a:lnTo>
                    <a:pt x="4486275" y="2011616"/>
                  </a:lnTo>
                  <a:lnTo>
                    <a:pt x="4486275" y="2008987"/>
                  </a:lnTo>
                  <a:close/>
                </a:path>
                <a:path w="5414009" h="2015489">
                  <a:moveTo>
                    <a:pt x="4486275" y="3441"/>
                  </a:moveTo>
                  <a:lnTo>
                    <a:pt x="4485818" y="2324"/>
                  </a:lnTo>
                  <a:lnTo>
                    <a:pt x="4483951" y="457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87" y="457"/>
                  </a:lnTo>
                  <a:lnTo>
                    <a:pt x="4477220" y="2324"/>
                  </a:lnTo>
                  <a:lnTo>
                    <a:pt x="4476750" y="3441"/>
                  </a:lnTo>
                  <a:lnTo>
                    <a:pt x="4476750" y="6070"/>
                  </a:lnTo>
                  <a:lnTo>
                    <a:pt x="4477220" y="7200"/>
                  </a:lnTo>
                  <a:lnTo>
                    <a:pt x="4479087" y="9055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55"/>
                  </a:lnTo>
                  <a:lnTo>
                    <a:pt x="4485818" y="7200"/>
                  </a:lnTo>
                  <a:lnTo>
                    <a:pt x="4486275" y="6070"/>
                  </a:lnTo>
                  <a:lnTo>
                    <a:pt x="4486275" y="3441"/>
                  </a:lnTo>
                  <a:close/>
                </a:path>
                <a:path w="5414009" h="2015489">
                  <a:moveTo>
                    <a:pt x="4533900" y="2008987"/>
                  </a:moveTo>
                  <a:lnTo>
                    <a:pt x="4533443" y="2007870"/>
                  </a:lnTo>
                  <a:lnTo>
                    <a:pt x="4531576" y="2006003"/>
                  </a:lnTo>
                  <a:lnTo>
                    <a:pt x="4530458" y="2005533"/>
                  </a:lnTo>
                  <a:lnTo>
                    <a:pt x="4527829" y="2005533"/>
                  </a:lnTo>
                  <a:lnTo>
                    <a:pt x="4526712" y="2006003"/>
                  </a:lnTo>
                  <a:lnTo>
                    <a:pt x="4524845" y="2007870"/>
                  </a:lnTo>
                  <a:lnTo>
                    <a:pt x="4524375" y="2008987"/>
                  </a:lnTo>
                  <a:lnTo>
                    <a:pt x="4524375" y="2011616"/>
                  </a:lnTo>
                  <a:lnTo>
                    <a:pt x="4524845" y="2012734"/>
                  </a:lnTo>
                  <a:lnTo>
                    <a:pt x="4526712" y="2014601"/>
                  </a:lnTo>
                  <a:lnTo>
                    <a:pt x="4527829" y="2015058"/>
                  </a:lnTo>
                  <a:lnTo>
                    <a:pt x="4530458" y="2015058"/>
                  </a:lnTo>
                  <a:lnTo>
                    <a:pt x="4531576" y="2014601"/>
                  </a:lnTo>
                  <a:lnTo>
                    <a:pt x="4533443" y="2012734"/>
                  </a:lnTo>
                  <a:lnTo>
                    <a:pt x="4533900" y="2011616"/>
                  </a:lnTo>
                  <a:lnTo>
                    <a:pt x="4533900" y="2008987"/>
                  </a:lnTo>
                  <a:close/>
                </a:path>
                <a:path w="5414009" h="2015489">
                  <a:moveTo>
                    <a:pt x="4533900" y="3441"/>
                  </a:moveTo>
                  <a:lnTo>
                    <a:pt x="4533443" y="2324"/>
                  </a:lnTo>
                  <a:lnTo>
                    <a:pt x="4531576" y="457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712" y="457"/>
                  </a:lnTo>
                  <a:lnTo>
                    <a:pt x="4524845" y="2324"/>
                  </a:lnTo>
                  <a:lnTo>
                    <a:pt x="4524375" y="3441"/>
                  </a:lnTo>
                  <a:lnTo>
                    <a:pt x="4524375" y="6070"/>
                  </a:lnTo>
                  <a:lnTo>
                    <a:pt x="4524845" y="7200"/>
                  </a:lnTo>
                  <a:lnTo>
                    <a:pt x="4526712" y="9055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55"/>
                  </a:lnTo>
                  <a:lnTo>
                    <a:pt x="4533443" y="7200"/>
                  </a:lnTo>
                  <a:lnTo>
                    <a:pt x="4533900" y="6070"/>
                  </a:lnTo>
                  <a:lnTo>
                    <a:pt x="4533900" y="3441"/>
                  </a:lnTo>
                  <a:close/>
                </a:path>
                <a:path w="5414009" h="2015489">
                  <a:moveTo>
                    <a:pt x="4581525" y="2008987"/>
                  </a:moveTo>
                  <a:lnTo>
                    <a:pt x="4581068" y="2007870"/>
                  </a:lnTo>
                  <a:lnTo>
                    <a:pt x="4579201" y="2006003"/>
                  </a:lnTo>
                  <a:lnTo>
                    <a:pt x="4578083" y="2005533"/>
                  </a:lnTo>
                  <a:lnTo>
                    <a:pt x="4575454" y="2005533"/>
                  </a:lnTo>
                  <a:lnTo>
                    <a:pt x="4574337" y="2006003"/>
                  </a:lnTo>
                  <a:lnTo>
                    <a:pt x="4572470" y="2007870"/>
                  </a:lnTo>
                  <a:lnTo>
                    <a:pt x="4572000" y="2008987"/>
                  </a:lnTo>
                  <a:lnTo>
                    <a:pt x="4572000" y="2011616"/>
                  </a:lnTo>
                  <a:lnTo>
                    <a:pt x="4572470" y="2012734"/>
                  </a:lnTo>
                  <a:lnTo>
                    <a:pt x="4574337" y="2014601"/>
                  </a:lnTo>
                  <a:lnTo>
                    <a:pt x="4575454" y="2015058"/>
                  </a:lnTo>
                  <a:lnTo>
                    <a:pt x="4578083" y="2015058"/>
                  </a:lnTo>
                  <a:lnTo>
                    <a:pt x="4579201" y="2014601"/>
                  </a:lnTo>
                  <a:lnTo>
                    <a:pt x="4581068" y="2012734"/>
                  </a:lnTo>
                  <a:lnTo>
                    <a:pt x="4581525" y="2011616"/>
                  </a:lnTo>
                  <a:lnTo>
                    <a:pt x="4581525" y="2008987"/>
                  </a:lnTo>
                  <a:close/>
                </a:path>
                <a:path w="5414009" h="2015489">
                  <a:moveTo>
                    <a:pt x="4581525" y="3441"/>
                  </a:moveTo>
                  <a:lnTo>
                    <a:pt x="4581068" y="2324"/>
                  </a:lnTo>
                  <a:lnTo>
                    <a:pt x="4579201" y="457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37" y="457"/>
                  </a:lnTo>
                  <a:lnTo>
                    <a:pt x="4572470" y="2324"/>
                  </a:lnTo>
                  <a:lnTo>
                    <a:pt x="4572000" y="3441"/>
                  </a:lnTo>
                  <a:lnTo>
                    <a:pt x="4572000" y="6070"/>
                  </a:lnTo>
                  <a:lnTo>
                    <a:pt x="4572470" y="7200"/>
                  </a:lnTo>
                  <a:lnTo>
                    <a:pt x="4574337" y="9055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55"/>
                  </a:lnTo>
                  <a:lnTo>
                    <a:pt x="4581068" y="7200"/>
                  </a:lnTo>
                  <a:lnTo>
                    <a:pt x="4581525" y="6070"/>
                  </a:lnTo>
                  <a:lnTo>
                    <a:pt x="4581525" y="3441"/>
                  </a:lnTo>
                  <a:close/>
                </a:path>
                <a:path w="5414009" h="2015489">
                  <a:moveTo>
                    <a:pt x="4629150" y="2008987"/>
                  </a:moveTo>
                  <a:lnTo>
                    <a:pt x="4628693" y="2007870"/>
                  </a:lnTo>
                  <a:lnTo>
                    <a:pt x="4626826" y="2006003"/>
                  </a:lnTo>
                  <a:lnTo>
                    <a:pt x="4625708" y="2005533"/>
                  </a:lnTo>
                  <a:lnTo>
                    <a:pt x="4623079" y="2005533"/>
                  </a:lnTo>
                  <a:lnTo>
                    <a:pt x="4621962" y="2006003"/>
                  </a:lnTo>
                  <a:lnTo>
                    <a:pt x="4620095" y="2007870"/>
                  </a:lnTo>
                  <a:lnTo>
                    <a:pt x="4619625" y="2008987"/>
                  </a:lnTo>
                  <a:lnTo>
                    <a:pt x="4619625" y="2011616"/>
                  </a:lnTo>
                  <a:lnTo>
                    <a:pt x="4620095" y="2012734"/>
                  </a:lnTo>
                  <a:lnTo>
                    <a:pt x="4621962" y="2014601"/>
                  </a:lnTo>
                  <a:lnTo>
                    <a:pt x="4623079" y="2015058"/>
                  </a:lnTo>
                  <a:lnTo>
                    <a:pt x="4625708" y="2015058"/>
                  </a:lnTo>
                  <a:lnTo>
                    <a:pt x="4626826" y="2014601"/>
                  </a:lnTo>
                  <a:lnTo>
                    <a:pt x="4628693" y="2012734"/>
                  </a:lnTo>
                  <a:lnTo>
                    <a:pt x="4629150" y="2011616"/>
                  </a:lnTo>
                  <a:lnTo>
                    <a:pt x="4629150" y="2008987"/>
                  </a:lnTo>
                  <a:close/>
                </a:path>
                <a:path w="5414009" h="2015489">
                  <a:moveTo>
                    <a:pt x="4629150" y="3441"/>
                  </a:moveTo>
                  <a:lnTo>
                    <a:pt x="4628693" y="2324"/>
                  </a:lnTo>
                  <a:lnTo>
                    <a:pt x="4626826" y="457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62" y="457"/>
                  </a:lnTo>
                  <a:lnTo>
                    <a:pt x="4620095" y="2324"/>
                  </a:lnTo>
                  <a:lnTo>
                    <a:pt x="4619625" y="3441"/>
                  </a:lnTo>
                  <a:lnTo>
                    <a:pt x="4619625" y="6070"/>
                  </a:lnTo>
                  <a:lnTo>
                    <a:pt x="4620095" y="7200"/>
                  </a:lnTo>
                  <a:lnTo>
                    <a:pt x="4621962" y="9055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55"/>
                  </a:lnTo>
                  <a:lnTo>
                    <a:pt x="4628693" y="7200"/>
                  </a:lnTo>
                  <a:lnTo>
                    <a:pt x="4629150" y="6070"/>
                  </a:lnTo>
                  <a:lnTo>
                    <a:pt x="4629150" y="3441"/>
                  </a:lnTo>
                  <a:close/>
                </a:path>
                <a:path w="5414009" h="2015489">
                  <a:moveTo>
                    <a:pt x="4676775" y="2008987"/>
                  </a:moveTo>
                  <a:lnTo>
                    <a:pt x="4676318" y="2007870"/>
                  </a:lnTo>
                  <a:lnTo>
                    <a:pt x="4674451" y="2006003"/>
                  </a:lnTo>
                  <a:lnTo>
                    <a:pt x="4673333" y="2005533"/>
                  </a:lnTo>
                  <a:lnTo>
                    <a:pt x="4670704" y="2005533"/>
                  </a:lnTo>
                  <a:lnTo>
                    <a:pt x="4669587" y="2006003"/>
                  </a:lnTo>
                  <a:lnTo>
                    <a:pt x="4667720" y="2007870"/>
                  </a:lnTo>
                  <a:lnTo>
                    <a:pt x="4667250" y="2008987"/>
                  </a:lnTo>
                  <a:lnTo>
                    <a:pt x="4667250" y="2011616"/>
                  </a:lnTo>
                  <a:lnTo>
                    <a:pt x="4667720" y="2012734"/>
                  </a:lnTo>
                  <a:lnTo>
                    <a:pt x="4669587" y="2014601"/>
                  </a:lnTo>
                  <a:lnTo>
                    <a:pt x="4670704" y="2015058"/>
                  </a:lnTo>
                  <a:lnTo>
                    <a:pt x="4673333" y="2015058"/>
                  </a:lnTo>
                  <a:lnTo>
                    <a:pt x="4674451" y="2014601"/>
                  </a:lnTo>
                  <a:lnTo>
                    <a:pt x="4676318" y="2012734"/>
                  </a:lnTo>
                  <a:lnTo>
                    <a:pt x="4676775" y="2011616"/>
                  </a:lnTo>
                  <a:lnTo>
                    <a:pt x="4676775" y="2008987"/>
                  </a:lnTo>
                  <a:close/>
                </a:path>
                <a:path w="5414009" h="2015489">
                  <a:moveTo>
                    <a:pt x="4676775" y="3441"/>
                  </a:moveTo>
                  <a:lnTo>
                    <a:pt x="4676318" y="2324"/>
                  </a:lnTo>
                  <a:lnTo>
                    <a:pt x="4674451" y="457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87" y="457"/>
                  </a:lnTo>
                  <a:lnTo>
                    <a:pt x="4667720" y="2324"/>
                  </a:lnTo>
                  <a:lnTo>
                    <a:pt x="4667250" y="3441"/>
                  </a:lnTo>
                  <a:lnTo>
                    <a:pt x="4667250" y="6070"/>
                  </a:lnTo>
                  <a:lnTo>
                    <a:pt x="4667720" y="7200"/>
                  </a:lnTo>
                  <a:lnTo>
                    <a:pt x="4669587" y="9055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55"/>
                  </a:lnTo>
                  <a:lnTo>
                    <a:pt x="4676318" y="7200"/>
                  </a:lnTo>
                  <a:lnTo>
                    <a:pt x="4676775" y="6070"/>
                  </a:lnTo>
                  <a:lnTo>
                    <a:pt x="4676775" y="3441"/>
                  </a:lnTo>
                  <a:close/>
                </a:path>
                <a:path w="5414009" h="2015489">
                  <a:moveTo>
                    <a:pt x="4724400" y="2008987"/>
                  </a:moveTo>
                  <a:lnTo>
                    <a:pt x="4723943" y="2007870"/>
                  </a:lnTo>
                  <a:lnTo>
                    <a:pt x="4722076" y="2006003"/>
                  </a:lnTo>
                  <a:lnTo>
                    <a:pt x="4720958" y="2005533"/>
                  </a:lnTo>
                  <a:lnTo>
                    <a:pt x="4718329" y="2005533"/>
                  </a:lnTo>
                  <a:lnTo>
                    <a:pt x="4717212" y="2006003"/>
                  </a:lnTo>
                  <a:lnTo>
                    <a:pt x="4715345" y="2007870"/>
                  </a:lnTo>
                  <a:lnTo>
                    <a:pt x="4714875" y="2008987"/>
                  </a:lnTo>
                  <a:lnTo>
                    <a:pt x="4714875" y="2011616"/>
                  </a:lnTo>
                  <a:lnTo>
                    <a:pt x="4715345" y="2012734"/>
                  </a:lnTo>
                  <a:lnTo>
                    <a:pt x="4717212" y="2014601"/>
                  </a:lnTo>
                  <a:lnTo>
                    <a:pt x="4718329" y="2015058"/>
                  </a:lnTo>
                  <a:lnTo>
                    <a:pt x="4720958" y="2015058"/>
                  </a:lnTo>
                  <a:lnTo>
                    <a:pt x="4722076" y="2014601"/>
                  </a:lnTo>
                  <a:lnTo>
                    <a:pt x="4723943" y="2012734"/>
                  </a:lnTo>
                  <a:lnTo>
                    <a:pt x="4724400" y="2011616"/>
                  </a:lnTo>
                  <a:lnTo>
                    <a:pt x="4724400" y="2008987"/>
                  </a:lnTo>
                  <a:close/>
                </a:path>
                <a:path w="5414009" h="2015489">
                  <a:moveTo>
                    <a:pt x="4724400" y="3441"/>
                  </a:moveTo>
                  <a:lnTo>
                    <a:pt x="4723943" y="2324"/>
                  </a:lnTo>
                  <a:lnTo>
                    <a:pt x="4722076" y="457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212" y="457"/>
                  </a:lnTo>
                  <a:lnTo>
                    <a:pt x="4715345" y="2324"/>
                  </a:lnTo>
                  <a:lnTo>
                    <a:pt x="4714875" y="3441"/>
                  </a:lnTo>
                  <a:lnTo>
                    <a:pt x="4714875" y="6070"/>
                  </a:lnTo>
                  <a:lnTo>
                    <a:pt x="4715345" y="7200"/>
                  </a:lnTo>
                  <a:lnTo>
                    <a:pt x="4717212" y="9055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55"/>
                  </a:lnTo>
                  <a:lnTo>
                    <a:pt x="4723943" y="7200"/>
                  </a:lnTo>
                  <a:lnTo>
                    <a:pt x="4724400" y="6070"/>
                  </a:lnTo>
                  <a:lnTo>
                    <a:pt x="4724400" y="3441"/>
                  </a:lnTo>
                  <a:close/>
                </a:path>
                <a:path w="5414009" h="2015489">
                  <a:moveTo>
                    <a:pt x="4772025" y="2008987"/>
                  </a:moveTo>
                  <a:lnTo>
                    <a:pt x="4771568" y="2007870"/>
                  </a:lnTo>
                  <a:lnTo>
                    <a:pt x="4769701" y="2006003"/>
                  </a:lnTo>
                  <a:lnTo>
                    <a:pt x="4768583" y="2005533"/>
                  </a:lnTo>
                  <a:lnTo>
                    <a:pt x="4765954" y="2005533"/>
                  </a:lnTo>
                  <a:lnTo>
                    <a:pt x="4764837" y="2006003"/>
                  </a:lnTo>
                  <a:lnTo>
                    <a:pt x="4762970" y="2007870"/>
                  </a:lnTo>
                  <a:lnTo>
                    <a:pt x="4762500" y="2008987"/>
                  </a:lnTo>
                  <a:lnTo>
                    <a:pt x="4762500" y="2011616"/>
                  </a:lnTo>
                  <a:lnTo>
                    <a:pt x="4762970" y="2012734"/>
                  </a:lnTo>
                  <a:lnTo>
                    <a:pt x="4764837" y="2014601"/>
                  </a:lnTo>
                  <a:lnTo>
                    <a:pt x="4765954" y="2015058"/>
                  </a:lnTo>
                  <a:lnTo>
                    <a:pt x="4768583" y="2015058"/>
                  </a:lnTo>
                  <a:lnTo>
                    <a:pt x="4769701" y="2014601"/>
                  </a:lnTo>
                  <a:lnTo>
                    <a:pt x="4771568" y="2012734"/>
                  </a:lnTo>
                  <a:lnTo>
                    <a:pt x="4772025" y="2011616"/>
                  </a:lnTo>
                  <a:lnTo>
                    <a:pt x="4772025" y="2008987"/>
                  </a:lnTo>
                  <a:close/>
                </a:path>
                <a:path w="5414009" h="2015489">
                  <a:moveTo>
                    <a:pt x="4772025" y="3441"/>
                  </a:moveTo>
                  <a:lnTo>
                    <a:pt x="4771568" y="2324"/>
                  </a:lnTo>
                  <a:lnTo>
                    <a:pt x="4769701" y="457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37" y="457"/>
                  </a:lnTo>
                  <a:lnTo>
                    <a:pt x="4762970" y="2324"/>
                  </a:lnTo>
                  <a:lnTo>
                    <a:pt x="4762500" y="3441"/>
                  </a:lnTo>
                  <a:lnTo>
                    <a:pt x="4762500" y="6070"/>
                  </a:lnTo>
                  <a:lnTo>
                    <a:pt x="4762970" y="7200"/>
                  </a:lnTo>
                  <a:lnTo>
                    <a:pt x="4764837" y="9055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55"/>
                  </a:lnTo>
                  <a:lnTo>
                    <a:pt x="4771568" y="7200"/>
                  </a:lnTo>
                  <a:lnTo>
                    <a:pt x="4772025" y="6070"/>
                  </a:lnTo>
                  <a:lnTo>
                    <a:pt x="4772025" y="3441"/>
                  </a:lnTo>
                  <a:close/>
                </a:path>
                <a:path w="5414009" h="2015489">
                  <a:moveTo>
                    <a:pt x="4819650" y="2008987"/>
                  </a:moveTo>
                  <a:lnTo>
                    <a:pt x="4819193" y="2007870"/>
                  </a:lnTo>
                  <a:lnTo>
                    <a:pt x="4817326" y="2006003"/>
                  </a:lnTo>
                  <a:lnTo>
                    <a:pt x="4816208" y="2005533"/>
                  </a:lnTo>
                  <a:lnTo>
                    <a:pt x="4813579" y="2005533"/>
                  </a:lnTo>
                  <a:lnTo>
                    <a:pt x="4812449" y="2006003"/>
                  </a:lnTo>
                  <a:lnTo>
                    <a:pt x="4810595" y="2007870"/>
                  </a:lnTo>
                  <a:lnTo>
                    <a:pt x="4810125" y="2008987"/>
                  </a:lnTo>
                  <a:lnTo>
                    <a:pt x="4810125" y="2011616"/>
                  </a:lnTo>
                  <a:lnTo>
                    <a:pt x="4810595" y="2012734"/>
                  </a:lnTo>
                  <a:lnTo>
                    <a:pt x="4812449" y="2014601"/>
                  </a:lnTo>
                  <a:lnTo>
                    <a:pt x="4813579" y="2015058"/>
                  </a:lnTo>
                  <a:lnTo>
                    <a:pt x="4816208" y="2015058"/>
                  </a:lnTo>
                  <a:lnTo>
                    <a:pt x="4817326" y="2014601"/>
                  </a:lnTo>
                  <a:lnTo>
                    <a:pt x="4819193" y="2012734"/>
                  </a:lnTo>
                  <a:lnTo>
                    <a:pt x="4819650" y="2011616"/>
                  </a:lnTo>
                  <a:lnTo>
                    <a:pt x="4819650" y="2008987"/>
                  </a:lnTo>
                  <a:close/>
                </a:path>
                <a:path w="5414009" h="2015489">
                  <a:moveTo>
                    <a:pt x="4819650" y="3441"/>
                  </a:moveTo>
                  <a:lnTo>
                    <a:pt x="4819193" y="2324"/>
                  </a:lnTo>
                  <a:lnTo>
                    <a:pt x="4817326" y="457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57"/>
                  </a:lnTo>
                  <a:lnTo>
                    <a:pt x="4810595" y="2324"/>
                  </a:lnTo>
                  <a:lnTo>
                    <a:pt x="4810125" y="3441"/>
                  </a:lnTo>
                  <a:lnTo>
                    <a:pt x="4810125" y="6070"/>
                  </a:lnTo>
                  <a:lnTo>
                    <a:pt x="4810595" y="7200"/>
                  </a:lnTo>
                  <a:lnTo>
                    <a:pt x="4812449" y="9055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55"/>
                  </a:lnTo>
                  <a:lnTo>
                    <a:pt x="4819193" y="7200"/>
                  </a:lnTo>
                  <a:lnTo>
                    <a:pt x="4819650" y="6070"/>
                  </a:lnTo>
                  <a:lnTo>
                    <a:pt x="4819650" y="3441"/>
                  </a:lnTo>
                  <a:close/>
                </a:path>
                <a:path w="5414009" h="2015489">
                  <a:moveTo>
                    <a:pt x="4867275" y="2008987"/>
                  </a:moveTo>
                  <a:lnTo>
                    <a:pt x="4866818" y="2007870"/>
                  </a:lnTo>
                  <a:lnTo>
                    <a:pt x="4864951" y="2006003"/>
                  </a:lnTo>
                  <a:lnTo>
                    <a:pt x="4863833" y="2005533"/>
                  </a:lnTo>
                  <a:lnTo>
                    <a:pt x="4861204" y="2005533"/>
                  </a:lnTo>
                  <a:lnTo>
                    <a:pt x="4860074" y="2006003"/>
                  </a:lnTo>
                  <a:lnTo>
                    <a:pt x="4858220" y="2007870"/>
                  </a:lnTo>
                  <a:lnTo>
                    <a:pt x="4857750" y="2008987"/>
                  </a:lnTo>
                  <a:lnTo>
                    <a:pt x="4857750" y="2011616"/>
                  </a:lnTo>
                  <a:lnTo>
                    <a:pt x="4858220" y="2012734"/>
                  </a:lnTo>
                  <a:lnTo>
                    <a:pt x="4860074" y="2014601"/>
                  </a:lnTo>
                  <a:lnTo>
                    <a:pt x="4861204" y="2015058"/>
                  </a:lnTo>
                  <a:lnTo>
                    <a:pt x="4863833" y="2015058"/>
                  </a:lnTo>
                  <a:lnTo>
                    <a:pt x="4864951" y="2014601"/>
                  </a:lnTo>
                  <a:lnTo>
                    <a:pt x="4866818" y="2012734"/>
                  </a:lnTo>
                  <a:lnTo>
                    <a:pt x="4867275" y="2011616"/>
                  </a:lnTo>
                  <a:lnTo>
                    <a:pt x="4867275" y="2008987"/>
                  </a:lnTo>
                  <a:close/>
                </a:path>
                <a:path w="5414009" h="2015489">
                  <a:moveTo>
                    <a:pt x="4867275" y="3441"/>
                  </a:moveTo>
                  <a:lnTo>
                    <a:pt x="4866818" y="2324"/>
                  </a:lnTo>
                  <a:lnTo>
                    <a:pt x="4864951" y="457"/>
                  </a:lnTo>
                  <a:lnTo>
                    <a:pt x="4863833" y="0"/>
                  </a:lnTo>
                  <a:lnTo>
                    <a:pt x="4861204" y="0"/>
                  </a:lnTo>
                  <a:lnTo>
                    <a:pt x="4860074" y="457"/>
                  </a:lnTo>
                  <a:lnTo>
                    <a:pt x="4858220" y="2324"/>
                  </a:lnTo>
                  <a:lnTo>
                    <a:pt x="4857750" y="3441"/>
                  </a:lnTo>
                  <a:lnTo>
                    <a:pt x="4857750" y="6070"/>
                  </a:lnTo>
                  <a:lnTo>
                    <a:pt x="4858220" y="7200"/>
                  </a:lnTo>
                  <a:lnTo>
                    <a:pt x="4860074" y="9055"/>
                  </a:lnTo>
                  <a:lnTo>
                    <a:pt x="4861204" y="9525"/>
                  </a:lnTo>
                  <a:lnTo>
                    <a:pt x="4863833" y="9525"/>
                  </a:lnTo>
                  <a:lnTo>
                    <a:pt x="4864951" y="9055"/>
                  </a:lnTo>
                  <a:lnTo>
                    <a:pt x="4866818" y="7200"/>
                  </a:lnTo>
                  <a:lnTo>
                    <a:pt x="4867275" y="6070"/>
                  </a:lnTo>
                  <a:lnTo>
                    <a:pt x="4867275" y="3441"/>
                  </a:lnTo>
                  <a:close/>
                </a:path>
                <a:path w="5414009" h="2015489">
                  <a:moveTo>
                    <a:pt x="4914900" y="2008987"/>
                  </a:moveTo>
                  <a:lnTo>
                    <a:pt x="4914443" y="2007870"/>
                  </a:lnTo>
                  <a:lnTo>
                    <a:pt x="4912576" y="2006003"/>
                  </a:lnTo>
                  <a:lnTo>
                    <a:pt x="4911458" y="2005533"/>
                  </a:lnTo>
                  <a:lnTo>
                    <a:pt x="4908829" y="2005533"/>
                  </a:lnTo>
                  <a:lnTo>
                    <a:pt x="4907699" y="2006003"/>
                  </a:lnTo>
                  <a:lnTo>
                    <a:pt x="4905845" y="2007870"/>
                  </a:lnTo>
                  <a:lnTo>
                    <a:pt x="4905375" y="2008987"/>
                  </a:lnTo>
                  <a:lnTo>
                    <a:pt x="4905375" y="2011616"/>
                  </a:lnTo>
                  <a:lnTo>
                    <a:pt x="4905845" y="2012734"/>
                  </a:lnTo>
                  <a:lnTo>
                    <a:pt x="4907699" y="2014601"/>
                  </a:lnTo>
                  <a:lnTo>
                    <a:pt x="4908829" y="2015058"/>
                  </a:lnTo>
                  <a:lnTo>
                    <a:pt x="4911458" y="2015058"/>
                  </a:lnTo>
                  <a:lnTo>
                    <a:pt x="4912576" y="2014601"/>
                  </a:lnTo>
                  <a:lnTo>
                    <a:pt x="4914443" y="2012734"/>
                  </a:lnTo>
                  <a:lnTo>
                    <a:pt x="4914900" y="2011616"/>
                  </a:lnTo>
                  <a:lnTo>
                    <a:pt x="4914900" y="2008987"/>
                  </a:lnTo>
                  <a:close/>
                </a:path>
                <a:path w="5414009" h="2015489">
                  <a:moveTo>
                    <a:pt x="4914900" y="3441"/>
                  </a:moveTo>
                  <a:lnTo>
                    <a:pt x="4914443" y="2324"/>
                  </a:lnTo>
                  <a:lnTo>
                    <a:pt x="4912576" y="457"/>
                  </a:lnTo>
                  <a:lnTo>
                    <a:pt x="4911458" y="0"/>
                  </a:lnTo>
                  <a:lnTo>
                    <a:pt x="4908829" y="0"/>
                  </a:lnTo>
                  <a:lnTo>
                    <a:pt x="4907699" y="457"/>
                  </a:lnTo>
                  <a:lnTo>
                    <a:pt x="4905845" y="2324"/>
                  </a:lnTo>
                  <a:lnTo>
                    <a:pt x="4905375" y="3441"/>
                  </a:lnTo>
                  <a:lnTo>
                    <a:pt x="4905375" y="6070"/>
                  </a:lnTo>
                  <a:lnTo>
                    <a:pt x="4905845" y="7200"/>
                  </a:lnTo>
                  <a:lnTo>
                    <a:pt x="4907699" y="9055"/>
                  </a:lnTo>
                  <a:lnTo>
                    <a:pt x="4908829" y="9525"/>
                  </a:lnTo>
                  <a:lnTo>
                    <a:pt x="4911458" y="9525"/>
                  </a:lnTo>
                  <a:lnTo>
                    <a:pt x="4912576" y="9055"/>
                  </a:lnTo>
                  <a:lnTo>
                    <a:pt x="4914443" y="7200"/>
                  </a:lnTo>
                  <a:lnTo>
                    <a:pt x="4914900" y="6070"/>
                  </a:lnTo>
                  <a:lnTo>
                    <a:pt x="4914900" y="3441"/>
                  </a:lnTo>
                  <a:close/>
                </a:path>
                <a:path w="5414009" h="2015489">
                  <a:moveTo>
                    <a:pt x="4962525" y="2008987"/>
                  </a:moveTo>
                  <a:lnTo>
                    <a:pt x="4962068" y="2007870"/>
                  </a:lnTo>
                  <a:lnTo>
                    <a:pt x="4960201" y="2006003"/>
                  </a:lnTo>
                  <a:lnTo>
                    <a:pt x="4959083" y="2005533"/>
                  </a:lnTo>
                  <a:lnTo>
                    <a:pt x="4956454" y="2005533"/>
                  </a:lnTo>
                  <a:lnTo>
                    <a:pt x="4955324" y="2006003"/>
                  </a:lnTo>
                  <a:lnTo>
                    <a:pt x="4953470" y="2007870"/>
                  </a:lnTo>
                  <a:lnTo>
                    <a:pt x="4953000" y="2008987"/>
                  </a:lnTo>
                  <a:lnTo>
                    <a:pt x="4953000" y="2011616"/>
                  </a:lnTo>
                  <a:lnTo>
                    <a:pt x="4953470" y="2012734"/>
                  </a:lnTo>
                  <a:lnTo>
                    <a:pt x="4955324" y="2014601"/>
                  </a:lnTo>
                  <a:lnTo>
                    <a:pt x="4956454" y="2015058"/>
                  </a:lnTo>
                  <a:lnTo>
                    <a:pt x="4959083" y="2015058"/>
                  </a:lnTo>
                  <a:lnTo>
                    <a:pt x="4960201" y="2014601"/>
                  </a:lnTo>
                  <a:lnTo>
                    <a:pt x="4962068" y="2012734"/>
                  </a:lnTo>
                  <a:lnTo>
                    <a:pt x="4962525" y="2011616"/>
                  </a:lnTo>
                  <a:lnTo>
                    <a:pt x="4962525" y="2008987"/>
                  </a:lnTo>
                  <a:close/>
                </a:path>
                <a:path w="5414009" h="2015489">
                  <a:moveTo>
                    <a:pt x="4962525" y="3441"/>
                  </a:moveTo>
                  <a:lnTo>
                    <a:pt x="4962068" y="2324"/>
                  </a:lnTo>
                  <a:lnTo>
                    <a:pt x="4960201" y="457"/>
                  </a:lnTo>
                  <a:lnTo>
                    <a:pt x="4959083" y="0"/>
                  </a:lnTo>
                  <a:lnTo>
                    <a:pt x="4956454" y="0"/>
                  </a:lnTo>
                  <a:lnTo>
                    <a:pt x="4955324" y="457"/>
                  </a:lnTo>
                  <a:lnTo>
                    <a:pt x="4953470" y="2324"/>
                  </a:lnTo>
                  <a:lnTo>
                    <a:pt x="4953000" y="3441"/>
                  </a:lnTo>
                  <a:lnTo>
                    <a:pt x="4953000" y="6070"/>
                  </a:lnTo>
                  <a:lnTo>
                    <a:pt x="4953470" y="7200"/>
                  </a:lnTo>
                  <a:lnTo>
                    <a:pt x="4955324" y="9055"/>
                  </a:lnTo>
                  <a:lnTo>
                    <a:pt x="4956454" y="9525"/>
                  </a:lnTo>
                  <a:lnTo>
                    <a:pt x="4959083" y="9525"/>
                  </a:lnTo>
                  <a:lnTo>
                    <a:pt x="4960201" y="9055"/>
                  </a:lnTo>
                  <a:lnTo>
                    <a:pt x="4962068" y="7200"/>
                  </a:lnTo>
                  <a:lnTo>
                    <a:pt x="4962525" y="6070"/>
                  </a:lnTo>
                  <a:lnTo>
                    <a:pt x="4962525" y="3441"/>
                  </a:lnTo>
                  <a:close/>
                </a:path>
                <a:path w="5414009" h="2015489">
                  <a:moveTo>
                    <a:pt x="5010150" y="2008987"/>
                  </a:moveTo>
                  <a:lnTo>
                    <a:pt x="5009693" y="2007870"/>
                  </a:lnTo>
                  <a:lnTo>
                    <a:pt x="5007826" y="2006003"/>
                  </a:lnTo>
                  <a:lnTo>
                    <a:pt x="5006708" y="2005533"/>
                  </a:lnTo>
                  <a:lnTo>
                    <a:pt x="5004079" y="2005533"/>
                  </a:lnTo>
                  <a:lnTo>
                    <a:pt x="5002949" y="2006003"/>
                  </a:lnTo>
                  <a:lnTo>
                    <a:pt x="5001095" y="2007870"/>
                  </a:lnTo>
                  <a:lnTo>
                    <a:pt x="5000625" y="2008987"/>
                  </a:lnTo>
                  <a:lnTo>
                    <a:pt x="5000625" y="2011616"/>
                  </a:lnTo>
                  <a:lnTo>
                    <a:pt x="5001095" y="2012734"/>
                  </a:lnTo>
                  <a:lnTo>
                    <a:pt x="5002949" y="2014601"/>
                  </a:lnTo>
                  <a:lnTo>
                    <a:pt x="5004079" y="2015058"/>
                  </a:lnTo>
                  <a:lnTo>
                    <a:pt x="5006708" y="2015058"/>
                  </a:lnTo>
                  <a:lnTo>
                    <a:pt x="5007826" y="2014601"/>
                  </a:lnTo>
                  <a:lnTo>
                    <a:pt x="5009693" y="2012734"/>
                  </a:lnTo>
                  <a:lnTo>
                    <a:pt x="5010150" y="2011616"/>
                  </a:lnTo>
                  <a:lnTo>
                    <a:pt x="5010150" y="2008987"/>
                  </a:lnTo>
                  <a:close/>
                </a:path>
                <a:path w="5414009" h="2015489">
                  <a:moveTo>
                    <a:pt x="5010150" y="3441"/>
                  </a:moveTo>
                  <a:lnTo>
                    <a:pt x="5009693" y="2324"/>
                  </a:lnTo>
                  <a:lnTo>
                    <a:pt x="5007826" y="457"/>
                  </a:lnTo>
                  <a:lnTo>
                    <a:pt x="5006708" y="0"/>
                  </a:lnTo>
                  <a:lnTo>
                    <a:pt x="5004079" y="0"/>
                  </a:lnTo>
                  <a:lnTo>
                    <a:pt x="5002949" y="457"/>
                  </a:lnTo>
                  <a:lnTo>
                    <a:pt x="5001095" y="2324"/>
                  </a:lnTo>
                  <a:lnTo>
                    <a:pt x="5000625" y="3441"/>
                  </a:lnTo>
                  <a:lnTo>
                    <a:pt x="5000625" y="6070"/>
                  </a:lnTo>
                  <a:lnTo>
                    <a:pt x="5001095" y="7200"/>
                  </a:lnTo>
                  <a:lnTo>
                    <a:pt x="5002949" y="9055"/>
                  </a:lnTo>
                  <a:lnTo>
                    <a:pt x="5004079" y="9525"/>
                  </a:lnTo>
                  <a:lnTo>
                    <a:pt x="5006708" y="9525"/>
                  </a:lnTo>
                  <a:lnTo>
                    <a:pt x="5007826" y="9055"/>
                  </a:lnTo>
                  <a:lnTo>
                    <a:pt x="5009693" y="7200"/>
                  </a:lnTo>
                  <a:lnTo>
                    <a:pt x="5010150" y="6070"/>
                  </a:lnTo>
                  <a:lnTo>
                    <a:pt x="5010150" y="3441"/>
                  </a:lnTo>
                  <a:close/>
                </a:path>
                <a:path w="5414009" h="2015489">
                  <a:moveTo>
                    <a:pt x="5057775" y="2008987"/>
                  </a:moveTo>
                  <a:lnTo>
                    <a:pt x="5057318" y="2007870"/>
                  </a:lnTo>
                  <a:lnTo>
                    <a:pt x="5055451" y="2006003"/>
                  </a:lnTo>
                  <a:lnTo>
                    <a:pt x="5054333" y="2005533"/>
                  </a:lnTo>
                  <a:lnTo>
                    <a:pt x="5051704" y="2005533"/>
                  </a:lnTo>
                  <a:lnTo>
                    <a:pt x="5050574" y="2006003"/>
                  </a:lnTo>
                  <a:lnTo>
                    <a:pt x="5048720" y="2007870"/>
                  </a:lnTo>
                  <a:lnTo>
                    <a:pt x="5048250" y="2008987"/>
                  </a:lnTo>
                  <a:lnTo>
                    <a:pt x="5048250" y="2011616"/>
                  </a:lnTo>
                  <a:lnTo>
                    <a:pt x="5048720" y="2012734"/>
                  </a:lnTo>
                  <a:lnTo>
                    <a:pt x="5050574" y="2014601"/>
                  </a:lnTo>
                  <a:lnTo>
                    <a:pt x="5051704" y="2015058"/>
                  </a:lnTo>
                  <a:lnTo>
                    <a:pt x="5054333" y="2015058"/>
                  </a:lnTo>
                  <a:lnTo>
                    <a:pt x="5055451" y="2014601"/>
                  </a:lnTo>
                  <a:lnTo>
                    <a:pt x="5057318" y="2012734"/>
                  </a:lnTo>
                  <a:lnTo>
                    <a:pt x="5057775" y="2011616"/>
                  </a:lnTo>
                  <a:lnTo>
                    <a:pt x="5057775" y="2008987"/>
                  </a:lnTo>
                  <a:close/>
                </a:path>
                <a:path w="5414009" h="2015489">
                  <a:moveTo>
                    <a:pt x="5057775" y="3441"/>
                  </a:moveTo>
                  <a:lnTo>
                    <a:pt x="5057318" y="2324"/>
                  </a:lnTo>
                  <a:lnTo>
                    <a:pt x="5055451" y="457"/>
                  </a:lnTo>
                  <a:lnTo>
                    <a:pt x="5054333" y="0"/>
                  </a:lnTo>
                  <a:lnTo>
                    <a:pt x="5051704" y="0"/>
                  </a:lnTo>
                  <a:lnTo>
                    <a:pt x="5050574" y="457"/>
                  </a:lnTo>
                  <a:lnTo>
                    <a:pt x="5048720" y="2324"/>
                  </a:lnTo>
                  <a:lnTo>
                    <a:pt x="5048250" y="3441"/>
                  </a:lnTo>
                  <a:lnTo>
                    <a:pt x="5048250" y="6070"/>
                  </a:lnTo>
                  <a:lnTo>
                    <a:pt x="5048720" y="7200"/>
                  </a:lnTo>
                  <a:lnTo>
                    <a:pt x="5050574" y="9055"/>
                  </a:lnTo>
                  <a:lnTo>
                    <a:pt x="5051704" y="9525"/>
                  </a:lnTo>
                  <a:lnTo>
                    <a:pt x="5054333" y="9525"/>
                  </a:lnTo>
                  <a:lnTo>
                    <a:pt x="5055451" y="9055"/>
                  </a:lnTo>
                  <a:lnTo>
                    <a:pt x="5057318" y="7200"/>
                  </a:lnTo>
                  <a:lnTo>
                    <a:pt x="5057775" y="6070"/>
                  </a:lnTo>
                  <a:lnTo>
                    <a:pt x="5057775" y="3441"/>
                  </a:lnTo>
                  <a:close/>
                </a:path>
                <a:path w="5414009" h="2015489">
                  <a:moveTo>
                    <a:pt x="5105400" y="2008987"/>
                  </a:moveTo>
                  <a:lnTo>
                    <a:pt x="5104943" y="2007870"/>
                  </a:lnTo>
                  <a:lnTo>
                    <a:pt x="5103076" y="2006003"/>
                  </a:lnTo>
                  <a:lnTo>
                    <a:pt x="5101958" y="2005533"/>
                  </a:lnTo>
                  <a:lnTo>
                    <a:pt x="5099329" y="2005533"/>
                  </a:lnTo>
                  <a:lnTo>
                    <a:pt x="5098212" y="2006003"/>
                  </a:lnTo>
                  <a:lnTo>
                    <a:pt x="5096345" y="2007870"/>
                  </a:lnTo>
                  <a:lnTo>
                    <a:pt x="5095875" y="2008987"/>
                  </a:lnTo>
                  <a:lnTo>
                    <a:pt x="5095875" y="2011616"/>
                  </a:lnTo>
                  <a:lnTo>
                    <a:pt x="5096345" y="2012734"/>
                  </a:lnTo>
                  <a:lnTo>
                    <a:pt x="5098212" y="2014601"/>
                  </a:lnTo>
                  <a:lnTo>
                    <a:pt x="5099329" y="2015058"/>
                  </a:lnTo>
                  <a:lnTo>
                    <a:pt x="5101958" y="2015058"/>
                  </a:lnTo>
                  <a:lnTo>
                    <a:pt x="5103076" y="2014601"/>
                  </a:lnTo>
                  <a:lnTo>
                    <a:pt x="5104943" y="2012734"/>
                  </a:lnTo>
                  <a:lnTo>
                    <a:pt x="5105400" y="2011616"/>
                  </a:lnTo>
                  <a:lnTo>
                    <a:pt x="5105400" y="2008987"/>
                  </a:lnTo>
                  <a:close/>
                </a:path>
                <a:path w="5414009" h="2015489">
                  <a:moveTo>
                    <a:pt x="5105400" y="3441"/>
                  </a:moveTo>
                  <a:lnTo>
                    <a:pt x="5104943" y="2324"/>
                  </a:lnTo>
                  <a:lnTo>
                    <a:pt x="5103076" y="457"/>
                  </a:lnTo>
                  <a:lnTo>
                    <a:pt x="5101958" y="0"/>
                  </a:lnTo>
                  <a:lnTo>
                    <a:pt x="5099329" y="0"/>
                  </a:lnTo>
                  <a:lnTo>
                    <a:pt x="5098212" y="457"/>
                  </a:lnTo>
                  <a:lnTo>
                    <a:pt x="5096345" y="2324"/>
                  </a:lnTo>
                  <a:lnTo>
                    <a:pt x="5095875" y="3441"/>
                  </a:lnTo>
                  <a:lnTo>
                    <a:pt x="5095875" y="6070"/>
                  </a:lnTo>
                  <a:lnTo>
                    <a:pt x="5096345" y="7200"/>
                  </a:lnTo>
                  <a:lnTo>
                    <a:pt x="5098212" y="9055"/>
                  </a:lnTo>
                  <a:lnTo>
                    <a:pt x="5099329" y="9525"/>
                  </a:lnTo>
                  <a:lnTo>
                    <a:pt x="5101958" y="9525"/>
                  </a:lnTo>
                  <a:lnTo>
                    <a:pt x="5103076" y="9055"/>
                  </a:lnTo>
                  <a:lnTo>
                    <a:pt x="5104943" y="7200"/>
                  </a:lnTo>
                  <a:lnTo>
                    <a:pt x="5105400" y="6070"/>
                  </a:lnTo>
                  <a:lnTo>
                    <a:pt x="5105400" y="3441"/>
                  </a:lnTo>
                  <a:close/>
                </a:path>
                <a:path w="5414009" h="2015489">
                  <a:moveTo>
                    <a:pt x="5153025" y="2008987"/>
                  </a:moveTo>
                  <a:lnTo>
                    <a:pt x="5152568" y="2007870"/>
                  </a:lnTo>
                  <a:lnTo>
                    <a:pt x="5150701" y="2006003"/>
                  </a:lnTo>
                  <a:lnTo>
                    <a:pt x="5149583" y="2005533"/>
                  </a:lnTo>
                  <a:lnTo>
                    <a:pt x="5146954" y="2005533"/>
                  </a:lnTo>
                  <a:lnTo>
                    <a:pt x="5145824" y="2006003"/>
                  </a:lnTo>
                  <a:lnTo>
                    <a:pt x="5143970" y="2007870"/>
                  </a:lnTo>
                  <a:lnTo>
                    <a:pt x="5143500" y="2008987"/>
                  </a:lnTo>
                  <a:lnTo>
                    <a:pt x="5143500" y="2011616"/>
                  </a:lnTo>
                  <a:lnTo>
                    <a:pt x="5143970" y="2012734"/>
                  </a:lnTo>
                  <a:lnTo>
                    <a:pt x="5145824" y="2014601"/>
                  </a:lnTo>
                  <a:lnTo>
                    <a:pt x="5146954" y="2015058"/>
                  </a:lnTo>
                  <a:lnTo>
                    <a:pt x="5149583" y="2015058"/>
                  </a:lnTo>
                  <a:lnTo>
                    <a:pt x="5150701" y="2014601"/>
                  </a:lnTo>
                  <a:lnTo>
                    <a:pt x="5152568" y="2012734"/>
                  </a:lnTo>
                  <a:lnTo>
                    <a:pt x="5153025" y="2011616"/>
                  </a:lnTo>
                  <a:lnTo>
                    <a:pt x="5153025" y="2008987"/>
                  </a:lnTo>
                  <a:close/>
                </a:path>
                <a:path w="5414009" h="2015489">
                  <a:moveTo>
                    <a:pt x="5153025" y="3441"/>
                  </a:moveTo>
                  <a:lnTo>
                    <a:pt x="5152568" y="2324"/>
                  </a:lnTo>
                  <a:lnTo>
                    <a:pt x="5150701" y="457"/>
                  </a:lnTo>
                  <a:lnTo>
                    <a:pt x="5149583" y="0"/>
                  </a:lnTo>
                  <a:lnTo>
                    <a:pt x="5146954" y="0"/>
                  </a:lnTo>
                  <a:lnTo>
                    <a:pt x="5145824" y="457"/>
                  </a:lnTo>
                  <a:lnTo>
                    <a:pt x="5143970" y="2324"/>
                  </a:lnTo>
                  <a:lnTo>
                    <a:pt x="5143500" y="3441"/>
                  </a:lnTo>
                  <a:lnTo>
                    <a:pt x="5143500" y="6070"/>
                  </a:lnTo>
                  <a:lnTo>
                    <a:pt x="5143970" y="7200"/>
                  </a:lnTo>
                  <a:lnTo>
                    <a:pt x="5145824" y="9055"/>
                  </a:lnTo>
                  <a:lnTo>
                    <a:pt x="5146954" y="9525"/>
                  </a:lnTo>
                  <a:lnTo>
                    <a:pt x="5149583" y="9525"/>
                  </a:lnTo>
                  <a:lnTo>
                    <a:pt x="5150701" y="9055"/>
                  </a:lnTo>
                  <a:lnTo>
                    <a:pt x="5152568" y="7200"/>
                  </a:lnTo>
                  <a:lnTo>
                    <a:pt x="5153025" y="6070"/>
                  </a:lnTo>
                  <a:lnTo>
                    <a:pt x="5153025" y="3441"/>
                  </a:lnTo>
                  <a:close/>
                </a:path>
                <a:path w="5414009" h="2015489">
                  <a:moveTo>
                    <a:pt x="5200650" y="2008987"/>
                  </a:moveTo>
                  <a:lnTo>
                    <a:pt x="5200193" y="2007870"/>
                  </a:lnTo>
                  <a:lnTo>
                    <a:pt x="5198326" y="2006003"/>
                  </a:lnTo>
                  <a:lnTo>
                    <a:pt x="5197208" y="2005533"/>
                  </a:lnTo>
                  <a:lnTo>
                    <a:pt x="5194579" y="2005533"/>
                  </a:lnTo>
                  <a:lnTo>
                    <a:pt x="5193449" y="2006003"/>
                  </a:lnTo>
                  <a:lnTo>
                    <a:pt x="5191595" y="2007870"/>
                  </a:lnTo>
                  <a:lnTo>
                    <a:pt x="5191125" y="2008987"/>
                  </a:lnTo>
                  <a:lnTo>
                    <a:pt x="5191125" y="2011616"/>
                  </a:lnTo>
                  <a:lnTo>
                    <a:pt x="5191595" y="2012734"/>
                  </a:lnTo>
                  <a:lnTo>
                    <a:pt x="5193449" y="2014601"/>
                  </a:lnTo>
                  <a:lnTo>
                    <a:pt x="5194579" y="2015058"/>
                  </a:lnTo>
                  <a:lnTo>
                    <a:pt x="5197208" y="2015058"/>
                  </a:lnTo>
                  <a:lnTo>
                    <a:pt x="5198326" y="2014601"/>
                  </a:lnTo>
                  <a:lnTo>
                    <a:pt x="5200193" y="2012734"/>
                  </a:lnTo>
                  <a:lnTo>
                    <a:pt x="5200650" y="2011616"/>
                  </a:lnTo>
                  <a:lnTo>
                    <a:pt x="5200650" y="2008987"/>
                  </a:lnTo>
                  <a:close/>
                </a:path>
                <a:path w="5414009" h="2015489">
                  <a:moveTo>
                    <a:pt x="5200650" y="3441"/>
                  </a:moveTo>
                  <a:lnTo>
                    <a:pt x="5200193" y="2324"/>
                  </a:lnTo>
                  <a:lnTo>
                    <a:pt x="5198326" y="457"/>
                  </a:lnTo>
                  <a:lnTo>
                    <a:pt x="5197208" y="0"/>
                  </a:lnTo>
                  <a:lnTo>
                    <a:pt x="5194579" y="0"/>
                  </a:lnTo>
                  <a:lnTo>
                    <a:pt x="5193449" y="457"/>
                  </a:lnTo>
                  <a:lnTo>
                    <a:pt x="5191595" y="2324"/>
                  </a:lnTo>
                  <a:lnTo>
                    <a:pt x="5191125" y="3441"/>
                  </a:lnTo>
                  <a:lnTo>
                    <a:pt x="5191125" y="6070"/>
                  </a:lnTo>
                  <a:lnTo>
                    <a:pt x="5191595" y="7200"/>
                  </a:lnTo>
                  <a:lnTo>
                    <a:pt x="5193449" y="9055"/>
                  </a:lnTo>
                  <a:lnTo>
                    <a:pt x="5194579" y="9525"/>
                  </a:lnTo>
                  <a:lnTo>
                    <a:pt x="5197208" y="9525"/>
                  </a:lnTo>
                  <a:lnTo>
                    <a:pt x="5198326" y="9055"/>
                  </a:lnTo>
                  <a:lnTo>
                    <a:pt x="5200193" y="7200"/>
                  </a:lnTo>
                  <a:lnTo>
                    <a:pt x="5200650" y="6070"/>
                  </a:lnTo>
                  <a:lnTo>
                    <a:pt x="5200650" y="3441"/>
                  </a:lnTo>
                  <a:close/>
                </a:path>
                <a:path w="5414009" h="2015489">
                  <a:moveTo>
                    <a:pt x="5248275" y="2008987"/>
                  </a:moveTo>
                  <a:lnTo>
                    <a:pt x="5247818" y="2007870"/>
                  </a:lnTo>
                  <a:lnTo>
                    <a:pt x="5245951" y="2006003"/>
                  </a:lnTo>
                  <a:lnTo>
                    <a:pt x="5244833" y="2005533"/>
                  </a:lnTo>
                  <a:lnTo>
                    <a:pt x="5242204" y="2005533"/>
                  </a:lnTo>
                  <a:lnTo>
                    <a:pt x="5241074" y="2006003"/>
                  </a:lnTo>
                  <a:lnTo>
                    <a:pt x="5239220" y="2007870"/>
                  </a:lnTo>
                  <a:lnTo>
                    <a:pt x="5238750" y="2008987"/>
                  </a:lnTo>
                  <a:lnTo>
                    <a:pt x="5238750" y="2011616"/>
                  </a:lnTo>
                  <a:lnTo>
                    <a:pt x="5239220" y="2012734"/>
                  </a:lnTo>
                  <a:lnTo>
                    <a:pt x="5241074" y="2014601"/>
                  </a:lnTo>
                  <a:lnTo>
                    <a:pt x="5242204" y="2015058"/>
                  </a:lnTo>
                  <a:lnTo>
                    <a:pt x="5244833" y="2015058"/>
                  </a:lnTo>
                  <a:lnTo>
                    <a:pt x="5245951" y="2014601"/>
                  </a:lnTo>
                  <a:lnTo>
                    <a:pt x="5247818" y="2012734"/>
                  </a:lnTo>
                  <a:lnTo>
                    <a:pt x="5248275" y="2011616"/>
                  </a:lnTo>
                  <a:lnTo>
                    <a:pt x="5248275" y="2008987"/>
                  </a:lnTo>
                  <a:close/>
                </a:path>
                <a:path w="5414009" h="2015489">
                  <a:moveTo>
                    <a:pt x="5248275" y="3441"/>
                  </a:moveTo>
                  <a:lnTo>
                    <a:pt x="5247818" y="2324"/>
                  </a:lnTo>
                  <a:lnTo>
                    <a:pt x="5245951" y="457"/>
                  </a:lnTo>
                  <a:lnTo>
                    <a:pt x="5244833" y="0"/>
                  </a:lnTo>
                  <a:lnTo>
                    <a:pt x="5242204" y="0"/>
                  </a:lnTo>
                  <a:lnTo>
                    <a:pt x="5241074" y="457"/>
                  </a:lnTo>
                  <a:lnTo>
                    <a:pt x="5239220" y="2324"/>
                  </a:lnTo>
                  <a:lnTo>
                    <a:pt x="5238750" y="3441"/>
                  </a:lnTo>
                  <a:lnTo>
                    <a:pt x="5238750" y="6070"/>
                  </a:lnTo>
                  <a:lnTo>
                    <a:pt x="5239220" y="7200"/>
                  </a:lnTo>
                  <a:lnTo>
                    <a:pt x="5241074" y="9055"/>
                  </a:lnTo>
                  <a:lnTo>
                    <a:pt x="5242204" y="9525"/>
                  </a:lnTo>
                  <a:lnTo>
                    <a:pt x="5244833" y="9525"/>
                  </a:lnTo>
                  <a:lnTo>
                    <a:pt x="5245951" y="9055"/>
                  </a:lnTo>
                  <a:lnTo>
                    <a:pt x="5247818" y="7200"/>
                  </a:lnTo>
                  <a:lnTo>
                    <a:pt x="5248275" y="6070"/>
                  </a:lnTo>
                  <a:lnTo>
                    <a:pt x="5248275" y="3441"/>
                  </a:lnTo>
                  <a:close/>
                </a:path>
                <a:path w="5414009" h="2015489">
                  <a:moveTo>
                    <a:pt x="5295900" y="2008987"/>
                  </a:moveTo>
                  <a:lnTo>
                    <a:pt x="5295443" y="2007870"/>
                  </a:lnTo>
                  <a:lnTo>
                    <a:pt x="5293576" y="2006003"/>
                  </a:lnTo>
                  <a:lnTo>
                    <a:pt x="5292458" y="2005533"/>
                  </a:lnTo>
                  <a:lnTo>
                    <a:pt x="5289829" y="2005533"/>
                  </a:lnTo>
                  <a:lnTo>
                    <a:pt x="5288699" y="2006003"/>
                  </a:lnTo>
                  <a:lnTo>
                    <a:pt x="5286845" y="2007870"/>
                  </a:lnTo>
                  <a:lnTo>
                    <a:pt x="5286375" y="2008987"/>
                  </a:lnTo>
                  <a:lnTo>
                    <a:pt x="5286375" y="2011616"/>
                  </a:lnTo>
                  <a:lnTo>
                    <a:pt x="5286845" y="2012734"/>
                  </a:lnTo>
                  <a:lnTo>
                    <a:pt x="5288699" y="2014601"/>
                  </a:lnTo>
                  <a:lnTo>
                    <a:pt x="5289829" y="2015058"/>
                  </a:lnTo>
                  <a:lnTo>
                    <a:pt x="5292458" y="2015058"/>
                  </a:lnTo>
                  <a:lnTo>
                    <a:pt x="5293576" y="2014601"/>
                  </a:lnTo>
                  <a:lnTo>
                    <a:pt x="5295443" y="2012734"/>
                  </a:lnTo>
                  <a:lnTo>
                    <a:pt x="5295900" y="2011616"/>
                  </a:lnTo>
                  <a:lnTo>
                    <a:pt x="5295900" y="2008987"/>
                  </a:lnTo>
                  <a:close/>
                </a:path>
                <a:path w="5414009" h="2015489">
                  <a:moveTo>
                    <a:pt x="5295900" y="3441"/>
                  </a:moveTo>
                  <a:lnTo>
                    <a:pt x="5295443" y="2324"/>
                  </a:lnTo>
                  <a:lnTo>
                    <a:pt x="5293576" y="457"/>
                  </a:lnTo>
                  <a:lnTo>
                    <a:pt x="5292458" y="0"/>
                  </a:lnTo>
                  <a:lnTo>
                    <a:pt x="5289829" y="0"/>
                  </a:lnTo>
                  <a:lnTo>
                    <a:pt x="5288699" y="457"/>
                  </a:lnTo>
                  <a:lnTo>
                    <a:pt x="5286845" y="2324"/>
                  </a:lnTo>
                  <a:lnTo>
                    <a:pt x="5286375" y="3441"/>
                  </a:lnTo>
                  <a:lnTo>
                    <a:pt x="5286375" y="6070"/>
                  </a:lnTo>
                  <a:lnTo>
                    <a:pt x="5286845" y="7200"/>
                  </a:lnTo>
                  <a:lnTo>
                    <a:pt x="5288699" y="9055"/>
                  </a:lnTo>
                  <a:lnTo>
                    <a:pt x="5289829" y="9525"/>
                  </a:lnTo>
                  <a:lnTo>
                    <a:pt x="5292458" y="9525"/>
                  </a:lnTo>
                  <a:lnTo>
                    <a:pt x="5293576" y="9055"/>
                  </a:lnTo>
                  <a:lnTo>
                    <a:pt x="5295443" y="7200"/>
                  </a:lnTo>
                  <a:lnTo>
                    <a:pt x="5295900" y="6070"/>
                  </a:lnTo>
                  <a:lnTo>
                    <a:pt x="5295900" y="3441"/>
                  </a:lnTo>
                  <a:close/>
                </a:path>
                <a:path w="5414009" h="2015489">
                  <a:moveTo>
                    <a:pt x="5343525" y="2008987"/>
                  </a:moveTo>
                  <a:lnTo>
                    <a:pt x="5343068" y="2007870"/>
                  </a:lnTo>
                  <a:lnTo>
                    <a:pt x="5341201" y="2006003"/>
                  </a:lnTo>
                  <a:lnTo>
                    <a:pt x="5340083" y="2005533"/>
                  </a:lnTo>
                  <a:lnTo>
                    <a:pt x="5337454" y="2005533"/>
                  </a:lnTo>
                  <a:lnTo>
                    <a:pt x="5336324" y="2006003"/>
                  </a:lnTo>
                  <a:lnTo>
                    <a:pt x="5334470" y="2007870"/>
                  </a:lnTo>
                  <a:lnTo>
                    <a:pt x="5334000" y="2008987"/>
                  </a:lnTo>
                  <a:lnTo>
                    <a:pt x="5334000" y="2011616"/>
                  </a:lnTo>
                  <a:lnTo>
                    <a:pt x="5334470" y="2012734"/>
                  </a:lnTo>
                  <a:lnTo>
                    <a:pt x="5336324" y="2014601"/>
                  </a:lnTo>
                  <a:lnTo>
                    <a:pt x="5337454" y="2015058"/>
                  </a:lnTo>
                  <a:lnTo>
                    <a:pt x="5340083" y="2015058"/>
                  </a:lnTo>
                  <a:lnTo>
                    <a:pt x="5341201" y="2014601"/>
                  </a:lnTo>
                  <a:lnTo>
                    <a:pt x="5343068" y="2012734"/>
                  </a:lnTo>
                  <a:lnTo>
                    <a:pt x="5343525" y="2011616"/>
                  </a:lnTo>
                  <a:lnTo>
                    <a:pt x="5343525" y="2008987"/>
                  </a:lnTo>
                  <a:close/>
                </a:path>
                <a:path w="5414009" h="2015489">
                  <a:moveTo>
                    <a:pt x="5343525" y="3441"/>
                  </a:moveTo>
                  <a:lnTo>
                    <a:pt x="5343068" y="2324"/>
                  </a:lnTo>
                  <a:lnTo>
                    <a:pt x="5341201" y="457"/>
                  </a:lnTo>
                  <a:lnTo>
                    <a:pt x="5340083" y="0"/>
                  </a:lnTo>
                  <a:lnTo>
                    <a:pt x="5337454" y="0"/>
                  </a:lnTo>
                  <a:lnTo>
                    <a:pt x="5336324" y="457"/>
                  </a:lnTo>
                  <a:lnTo>
                    <a:pt x="5334470" y="2324"/>
                  </a:lnTo>
                  <a:lnTo>
                    <a:pt x="5334000" y="3441"/>
                  </a:lnTo>
                  <a:lnTo>
                    <a:pt x="5334000" y="6070"/>
                  </a:lnTo>
                  <a:lnTo>
                    <a:pt x="5334470" y="7200"/>
                  </a:lnTo>
                  <a:lnTo>
                    <a:pt x="5336324" y="9055"/>
                  </a:lnTo>
                  <a:lnTo>
                    <a:pt x="5337454" y="9525"/>
                  </a:lnTo>
                  <a:lnTo>
                    <a:pt x="5340083" y="9525"/>
                  </a:lnTo>
                  <a:lnTo>
                    <a:pt x="5341201" y="9055"/>
                  </a:lnTo>
                  <a:lnTo>
                    <a:pt x="5343068" y="7200"/>
                  </a:lnTo>
                  <a:lnTo>
                    <a:pt x="5343525" y="6070"/>
                  </a:lnTo>
                  <a:lnTo>
                    <a:pt x="5343525" y="3441"/>
                  </a:lnTo>
                  <a:close/>
                </a:path>
                <a:path w="5414009" h="2015489">
                  <a:moveTo>
                    <a:pt x="5366385" y="2008987"/>
                  </a:moveTo>
                  <a:lnTo>
                    <a:pt x="5365928" y="2007870"/>
                  </a:lnTo>
                  <a:lnTo>
                    <a:pt x="5364061" y="2006003"/>
                  </a:lnTo>
                  <a:lnTo>
                    <a:pt x="5362943" y="2005533"/>
                  </a:lnTo>
                  <a:lnTo>
                    <a:pt x="5360314" y="2005533"/>
                  </a:lnTo>
                  <a:lnTo>
                    <a:pt x="5359197" y="2006003"/>
                  </a:lnTo>
                  <a:lnTo>
                    <a:pt x="5357330" y="2007870"/>
                  </a:lnTo>
                  <a:lnTo>
                    <a:pt x="5356860" y="2008987"/>
                  </a:lnTo>
                  <a:lnTo>
                    <a:pt x="5356860" y="2011616"/>
                  </a:lnTo>
                  <a:lnTo>
                    <a:pt x="5357330" y="2012734"/>
                  </a:lnTo>
                  <a:lnTo>
                    <a:pt x="5359197" y="2014601"/>
                  </a:lnTo>
                  <a:lnTo>
                    <a:pt x="5360314" y="2015058"/>
                  </a:lnTo>
                  <a:lnTo>
                    <a:pt x="5362943" y="2015058"/>
                  </a:lnTo>
                  <a:lnTo>
                    <a:pt x="5364061" y="2014601"/>
                  </a:lnTo>
                  <a:lnTo>
                    <a:pt x="5365928" y="2012734"/>
                  </a:lnTo>
                  <a:lnTo>
                    <a:pt x="5366385" y="2011616"/>
                  </a:lnTo>
                  <a:lnTo>
                    <a:pt x="5366385" y="2008987"/>
                  </a:lnTo>
                  <a:close/>
                </a:path>
                <a:path w="5414009" h="2015489">
                  <a:moveTo>
                    <a:pt x="5366385" y="404558"/>
                  </a:moveTo>
                  <a:lnTo>
                    <a:pt x="5365928" y="403428"/>
                  </a:lnTo>
                  <a:lnTo>
                    <a:pt x="5364061" y="401574"/>
                  </a:lnTo>
                  <a:lnTo>
                    <a:pt x="5362943" y="401104"/>
                  </a:lnTo>
                  <a:lnTo>
                    <a:pt x="5360314" y="401104"/>
                  </a:lnTo>
                  <a:lnTo>
                    <a:pt x="5359197" y="401574"/>
                  </a:lnTo>
                  <a:lnTo>
                    <a:pt x="5357330" y="403428"/>
                  </a:lnTo>
                  <a:lnTo>
                    <a:pt x="5356860" y="404558"/>
                  </a:lnTo>
                  <a:lnTo>
                    <a:pt x="5356860" y="407187"/>
                  </a:lnTo>
                  <a:lnTo>
                    <a:pt x="5357330" y="408305"/>
                  </a:lnTo>
                  <a:lnTo>
                    <a:pt x="5359197" y="410171"/>
                  </a:lnTo>
                  <a:lnTo>
                    <a:pt x="5360314" y="410629"/>
                  </a:lnTo>
                  <a:lnTo>
                    <a:pt x="5362943" y="410629"/>
                  </a:lnTo>
                  <a:lnTo>
                    <a:pt x="5364061" y="410171"/>
                  </a:lnTo>
                  <a:lnTo>
                    <a:pt x="5365928" y="408305"/>
                  </a:lnTo>
                  <a:lnTo>
                    <a:pt x="5366385" y="407187"/>
                  </a:lnTo>
                  <a:lnTo>
                    <a:pt x="5366385" y="404558"/>
                  </a:lnTo>
                  <a:close/>
                </a:path>
                <a:path w="5414009" h="2015489">
                  <a:moveTo>
                    <a:pt x="5391150" y="2008987"/>
                  </a:moveTo>
                  <a:lnTo>
                    <a:pt x="5390693" y="2007870"/>
                  </a:lnTo>
                  <a:lnTo>
                    <a:pt x="5388826" y="2006003"/>
                  </a:lnTo>
                  <a:lnTo>
                    <a:pt x="5387708" y="2005533"/>
                  </a:lnTo>
                  <a:lnTo>
                    <a:pt x="5385079" y="2005533"/>
                  </a:lnTo>
                  <a:lnTo>
                    <a:pt x="5383949" y="2006003"/>
                  </a:lnTo>
                  <a:lnTo>
                    <a:pt x="5382095" y="2007870"/>
                  </a:lnTo>
                  <a:lnTo>
                    <a:pt x="5381625" y="2008987"/>
                  </a:lnTo>
                  <a:lnTo>
                    <a:pt x="5381625" y="2011616"/>
                  </a:lnTo>
                  <a:lnTo>
                    <a:pt x="5382095" y="2012734"/>
                  </a:lnTo>
                  <a:lnTo>
                    <a:pt x="5383949" y="2014601"/>
                  </a:lnTo>
                  <a:lnTo>
                    <a:pt x="5385079" y="2015058"/>
                  </a:lnTo>
                  <a:lnTo>
                    <a:pt x="5387708" y="2015058"/>
                  </a:lnTo>
                  <a:lnTo>
                    <a:pt x="5388826" y="2014601"/>
                  </a:lnTo>
                  <a:lnTo>
                    <a:pt x="5390693" y="2012734"/>
                  </a:lnTo>
                  <a:lnTo>
                    <a:pt x="5391150" y="2011616"/>
                  </a:lnTo>
                  <a:lnTo>
                    <a:pt x="5391150" y="2008987"/>
                  </a:lnTo>
                  <a:close/>
                </a:path>
                <a:path w="5414009" h="2015489">
                  <a:moveTo>
                    <a:pt x="5391150" y="3441"/>
                  </a:moveTo>
                  <a:lnTo>
                    <a:pt x="5390693" y="2324"/>
                  </a:lnTo>
                  <a:lnTo>
                    <a:pt x="5388826" y="457"/>
                  </a:lnTo>
                  <a:lnTo>
                    <a:pt x="5387708" y="0"/>
                  </a:lnTo>
                  <a:lnTo>
                    <a:pt x="5385079" y="0"/>
                  </a:lnTo>
                  <a:lnTo>
                    <a:pt x="5383949" y="457"/>
                  </a:lnTo>
                  <a:lnTo>
                    <a:pt x="5382095" y="2324"/>
                  </a:lnTo>
                  <a:lnTo>
                    <a:pt x="5381625" y="3441"/>
                  </a:lnTo>
                  <a:lnTo>
                    <a:pt x="5381625" y="6070"/>
                  </a:lnTo>
                  <a:lnTo>
                    <a:pt x="5382095" y="7200"/>
                  </a:lnTo>
                  <a:lnTo>
                    <a:pt x="5383949" y="9055"/>
                  </a:lnTo>
                  <a:lnTo>
                    <a:pt x="5385079" y="9525"/>
                  </a:lnTo>
                  <a:lnTo>
                    <a:pt x="5387708" y="9525"/>
                  </a:lnTo>
                  <a:lnTo>
                    <a:pt x="5388826" y="9055"/>
                  </a:lnTo>
                  <a:lnTo>
                    <a:pt x="5390693" y="7200"/>
                  </a:lnTo>
                  <a:lnTo>
                    <a:pt x="5391150" y="6070"/>
                  </a:lnTo>
                  <a:lnTo>
                    <a:pt x="5391150" y="3441"/>
                  </a:lnTo>
                  <a:close/>
                </a:path>
                <a:path w="5414009" h="2015489">
                  <a:moveTo>
                    <a:pt x="5414010" y="2008987"/>
                  </a:moveTo>
                  <a:lnTo>
                    <a:pt x="5413553" y="2007870"/>
                  </a:lnTo>
                  <a:lnTo>
                    <a:pt x="5411686" y="2006003"/>
                  </a:lnTo>
                  <a:lnTo>
                    <a:pt x="5410568" y="2005533"/>
                  </a:lnTo>
                  <a:lnTo>
                    <a:pt x="5407939" y="2005533"/>
                  </a:lnTo>
                  <a:lnTo>
                    <a:pt x="5406822" y="2006003"/>
                  </a:lnTo>
                  <a:lnTo>
                    <a:pt x="5404955" y="2007870"/>
                  </a:lnTo>
                  <a:lnTo>
                    <a:pt x="5404485" y="2008987"/>
                  </a:lnTo>
                  <a:lnTo>
                    <a:pt x="5404485" y="2011616"/>
                  </a:lnTo>
                  <a:lnTo>
                    <a:pt x="5404955" y="2012734"/>
                  </a:lnTo>
                  <a:lnTo>
                    <a:pt x="5406822" y="2014601"/>
                  </a:lnTo>
                  <a:lnTo>
                    <a:pt x="5407939" y="2015058"/>
                  </a:lnTo>
                  <a:lnTo>
                    <a:pt x="5410568" y="2015058"/>
                  </a:lnTo>
                  <a:lnTo>
                    <a:pt x="5411686" y="2014601"/>
                  </a:lnTo>
                  <a:lnTo>
                    <a:pt x="5413553" y="2012734"/>
                  </a:lnTo>
                  <a:lnTo>
                    <a:pt x="5414010" y="2011616"/>
                  </a:lnTo>
                  <a:lnTo>
                    <a:pt x="5414010" y="2008987"/>
                  </a:lnTo>
                  <a:close/>
                </a:path>
                <a:path w="5414009" h="2015489">
                  <a:moveTo>
                    <a:pt x="5414010" y="404558"/>
                  </a:moveTo>
                  <a:lnTo>
                    <a:pt x="5413553" y="403428"/>
                  </a:lnTo>
                  <a:lnTo>
                    <a:pt x="5411686" y="401574"/>
                  </a:lnTo>
                  <a:lnTo>
                    <a:pt x="5410568" y="401104"/>
                  </a:lnTo>
                  <a:lnTo>
                    <a:pt x="5407939" y="401104"/>
                  </a:lnTo>
                  <a:lnTo>
                    <a:pt x="5406822" y="401574"/>
                  </a:lnTo>
                  <a:lnTo>
                    <a:pt x="5404955" y="403428"/>
                  </a:lnTo>
                  <a:lnTo>
                    <a:pt x="5404485" y="404558"/>
                  </a:lnTo>
                  <a:lnTo>
                    <a:pt x="5404485" y="407187"/>
                  </a:lnTo>
                  <a:lnTo>
                    <a:pt x="5404955" y="408305"/>
                  </a:lnTo>
                  <a:lnTo>
                    <a:pt x="5406822" y="410171"/>
                  </a:lnTo>
                  <a:lnTo>
                    <a:pt x="5407939" y="410629"/>
                  </a:lnTo>
                  <a:lnTo>
                    <a:pt x="5410568" y="410629"/>
                  </a:lnTo>
                  <a:lnTo>
                    <a:pt x="5411686" y="410171"/>
                  </a:lnTo>
                  <a:lnTo>
                    <a:pt x="5413553" y="408305"/>
                  </a:lnTo>
                  <a:lnTo>
                    <a:pt x="5414010" y="407187"/>
                  </a:lnTo>
                  <a:lnTo>
                    <a:pt x="5414010" y="40455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059963" y="5378549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059963" y="3373007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819254" y="537854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819254" y="3774115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866861" y="6485879"/>
            <a:ext cx="335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252423"/>
                </a:solidFill>
                <a:latin typeface="Tahoma"/>
                <a:cs typeface="Tahoma"/>
              </a:rPr>
              <a:t>state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850275" y="3925813"/>
            <a:ext cx="177800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50" dirty="0">
                <a:solidFill>
                  <a:srgbClr val="252423"/>
                </a:solidFill>
                <a:latin typeface="Tahoma"/>
                <a:cs typeface="Tahoma"/>
              </a:rPr>
              <a:t>Population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071885" y="3696692"/>
            <a:ext cx="177800" cy="11283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Average </a:t>
            </a:r>
            <a:r>
              <a:rPr sz="1200" spc="-145" dirty="0">
                <a:solidFill>
                  <a:srgbClr val="252423"/>
                </a:solidFill>
                <a:latin typeface="Tahoma"/>
                <a:cs typeface="Tahoma"/>
              </a:rPr>
              <a:t>AQI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52423"/>
                </a:solidFill>
                <a:latin typeface="Tahoma"/>
                <a:cs typeface="Tahoma"/>
              </a:rPr>
              <a:t>value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392864" y="5511750"/>
            <a:ext cx="5269230" cy="93281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Maharashtra</a:t>
            </a:r>
            <a:endParaRPr sz="900">
              <a:latin typeface="Segoe UI"/>
              <a:cs typeface="Segoe UI"/>
            </a:endParaRPr>
          </a:p>
          <a:p>
            <a:pPr marL="295910" marR="5080" indent="-64135" algn="r">
              <a:lnSpc>
                <a:spcPct val="1428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Uttar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 Karnataka Gujarat</a:t>
            </a:r>
            <a:r>
              <a:rPr sz="900" spc="5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West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Bengal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Tamil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Nadu</a:t>
            </a:r>
            <a:endParaRPr sz="900">
              <a:latin typeface="Segoe UI"/>
              <a:cs typeface="Segoe UI"/>
            </a:endParaRPr>
          </a:p>
          <a:p>
            <a:pPr marL="663575" marR="5080" indent="-4445" algn="r">
              <a:lnSpc>
                <a:spcPct val="1428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Delhi Bihar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Andhra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432434" marR="5080" indent="178435" algn="r">
              <a:lnSpc>
                <a:spcPct val="1428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Kerala Rajasthan Punjab Assam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Madhya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567055" marR="5080" indent="-62865" algn="r">
              <a:lnSpc>
                <a:spcPct val="1428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Haryana Odisha</a:t>
            </a:r>
            <a:endParaRPr sz="900">
              <a:latin typeface="Segoe UI"/>
              <a:cs typeface="Segoe UI"/>
            </a:endParaRPr>
          </a:p>
          <a:p>
            <a:pPr marL="404495" marR="5080" indent="-127000" algn="just">
              <a:lnSpc>
                <a:spcPct val="1428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Chhattisgarh Telangana Jharkhand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64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Himachal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12700" marR="5080" indent="283210" algn="r">
              <a:lnSpc>
                <a:spcPct val="1428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Uttarakhand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Andaman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N…</a:t>
            </a:r>
            <a:endParaRPr sz="900">
              <a:latin typeface="Segoe UI"/>
              <a:cs typeface="Segoe UI"/>
            </a:endParaRPr>
          </a:p>
          <a:p>
            <a:pPr marL="49530" marR="5080" indent="297180" algn="r">
              <a:lnSpc>
                <a:spcPct val="1428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Puducherry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Jammu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Kas…</a:t>
            </a:r>
            <a:endParaRPr sz="900">
              <a:latin typeface="Segoe UI"/>
              <a:cs typeface="Segoe UI"/>
            </a:endParaRPr>
          </a:p>
          <a:p>
            <a:pPr marL="367665" marR="5080" indent="-31750" algn="r">
              <a:lnSpc>
                <a:spcPct val="1428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Chandigarh Mizoram Meghalaya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868034" y="2783712"/>
            <a:ext cx="5868670" cy="3974465"/>
            <a:chOff x="5868034" y="2783712"/>
            <a:chExt cx="5868670" cy="3974465"/>
          </a:xfrm>
        </p:grpSpPr>
        <p:sp>
          <p:nvSpPr>
            <p:cNvPr id="88" name="object 88"/>
            <p:cNvSpPr/>
            <p:nvPr/>
          </p:nvSpPr>
          <p:spPr>
            <a:xfrm>
              <a:off x="6410541" y="3470363"/>
              <a:ext cx="5243830" cy="1993900"/>
            </a:xfrm>
            <a:custGeom>
              <a:avLst/>
              <a:gdLst/>
              <a:ahLst/>
              <a:cxnLst/>
              <a:rect l="l" t="t" r="r" b="b"/>
              <a:pathLst>
                <a:path w="5243830" h="1993900">
                  <a:moveTo>
                    <a:pt x="152400" y="0"/>
                  </a:moveTo>
                  <a:lnTo>
                    <a:pt x="0" y="0"/>
                  </a:lnTo>
                  <a:lnTo>
                    <a:pt x="0" y="1993811"/>
                  </a:lnTo>
                  <a:lnTo>
                    <a:pt x="152400" y="1993811"/>
                  </a:lnTo>
                  <a:lnTo>
                    <a:pt x="152400" y="0"/>
                  </a:lnTo>
                  <a:close/>
                </a:path>
                <a:path w="5243830" h="1993900">
                  <a:moveTo>
                    <a:pt x="348208" y="178054"/>
                  </a:moveTo>
                  <a:lnTo>
                    <a:pt x="195808" y="178054"/>
                  </a:lnTo>
                  <a:lnTo>
                    <a:pt x="195808" y="1993811"/>
                  </a:lnTo>
                  <a:lnTo>
                    <a:pt x="348208" y="1993811"/>
                  </a:lnTo>
                  <a:lnTo>
                    <a:pt x="348208" y="178054"/>
                  </a:lnTo>
                  <a:close/>
                </a:path>
                <a:path w="5243830" h="1993900">
                  <a:moveTo>
                    <a:pt x="544029" y="525919"/>
                  </a:moveTo>
                  <a:lnTo>
                    <a:pt x="391629" y="525919"/>
                  </a:lnTo>
                  <a:lnTo>
                    <a:pt x="391629" y="1993811"/>
                  </a:lnTo>
                  <a:lnTo>
                    <a:pt x="544029" y="1993811"/>
                  </a:lnTo>
                  <a:lnTo>
                    <a:pt x="544029" y="525919"/>
                  </a:lnTo>
                  <a:close/>
                </a:path>
                <a:path w="5243830" h="1993900">
                  <a:moveTo>
                    <a:pt x="739838" y="623341"/>
                  </a:moveTo>
                  <a:lnTo>
                    <a:pt x="587438" y="623341"/>
                  </a:lnTo>
                  <a:lnTo>
                    <a:pt x="587438" y="1993811"/>
                  </a:lnTo>
                  <a:lnTo>
                    <a:pt x="739838" y="1993811"/>
                  </a:lnTo>
                  <a:lnTo>
                    <a:pt x="739838" y="623341"/>
                  </a:lnTo>
                  <a:close/>
                </a:path>
                <a:path w="5243830" h="1993900">
                  <a:moveTo>
                    <a:pt x="935659" y="691603"/>
                  </a:moveTo>
                  <a:lnTo>
                    <a:pt x="783259" y="691603"/>
                  </a:lnTo>
                  <a:lnTo>
                    <a:pt x="783259" y="1993811"/>
                  </a:lnTo>
                  <a:lnTo>
                    <a:pt x="935659" y="1993811"/>
                  </a:lnTo>
                  <a:lnTo>
                    <a:pt x="935659" y="691603"/>
                  </a:lnTo>
                  <a:close/>
                </a:path>
                <a:path w="5243830" h="1993900">
                  <a:moveTo>
                    <a:pt x="1131468" y="781570"/>
                  </a:moveTo>
                  <a:lnTo>
                    <a:pt x="979068" y="781570"/>
                  </a:lnTo>
                  <a:lnTo>
                    <a:pt x="979068" y="1993811"/>
                  </a:lnTo>
                  <a:lnTo>
                    <a:pt x="1131468" y="1993811"/>
                  </a:lnTo>
                  <a:lnTo>
                    <a:pt x="1131468" y="781570"/>
                  </a:lnTo>
                  <a:close/>
                </a:path>
                <a:path w="5243830" h="1993900">
                  <a:moveTo>
                    <a:pt x="1327289" y="957275"/>
                  </a:moveTo>
                  <a:lnTo>
                    <a:pt x="1174889" y="957275"/>
                  </a:lnTo>
                  <a:lnTo>
                    <a:pt x="1174889" y="1993811"/>
                  </a:lnTo>
                  <a:lnTo>
                    <a:pt x="1327289" y="1993811"/>
                  </a:lnTo>
                  <a:lnTo>
                    <a:pt x="1327289" y="957275"/>
                  </a:lnTo>
                  <a:close/>
                </a:path>
                <a:path w="5243830" h="1993900">
                  <a:moveTo>
                    <a:pt x="1523098" y="1016838"/>
                  </a:moveTo>
                  <a:lnTo>
                    <a:pt x="1370698" y="1016838"/>
                  </a:lnTo>
                  <a:lnTo>
                    <a:pt x="1370698" y="1993811"/>
                  </a:lnTo>
                  <a:lnTo>
                    <a:pt x="1523098" y="1993811"/>
                  </a:lnTo>
                  <a:lnTo>
                    <a:pt x="1523098" y="1016838"/>
                  </a:lnTo>
                  <a:close/>
                </a:path>
                <a:path w="5243830" h="1993900">
                  <a:moveTo>
                    <a:pt x="1718919" y="1025664"/>
                  </a:moveTo>
                  <a:lnTo>
                    <a:pt x="1566519" y="1025664"/>
                  </a:lnTo>
                  <a:lnTo>
                    <a:pt x="1566519" y="1993811"/>
                  </a:lnTo>
                  <a:lnTo>
                    <a:pt x="1718919" y="1993811"/>
                  </a:lnTo>
                  <a:lnTo>
                    <a:pt x="1718919" y="1025664"/>
                  </a:lnTo>
                  <a:close/>
                </a:path>
                <a:path w="5243830" h="1993900">
                  <a:moveTo>
                    <a:pt x="1914728" y="1067447"/>
                  </a:moveTo>
                  <a:lnTo>
                    <a:pt x="1762328" y="1067447"/>
                  </a:lnTo>
                  <a:lnTo>
                    <a:pt x="1762328" y="1993811"/>
                  </a:lnTo>
                  <a:lnTo>
                    <a:pt x="1914728" y="1993811"/>
                  </a:lnTo>
                  <a:lnTo>
                    <a:pt x="1914728" y="1067447"/>
                  </a:lnTo>
                  <a:close/>
                </a:path>
                <a:path w="5243830" h="1993900">
                  <a:moveTo>
                    <a:pt x="2110549" y="1157058"/>
                  </a:moveTo>
                  <a:lnTo>
                    <a:pt x="1958149" y="1157058"/>
                  </a:lnTo>
                  <a:lnTo>
                    <a:pt x="1958149" y="1993811"/>
                  </a:lnTo>
                  <a:lnTo>
                    <a:pt x="2110549" y="1993811"/>
                  </a:lnTo>
                  <a:lnTo>
                    <a:pt x="2110549" y="1157058"/>
                  </a:lnTo>
                  <a:close/>
                </a:path>
                <a:path w="5243830" h="1993900">
                  <a:moveTo>
                    <a:pt x="2306358" y="1168958"/>
                  </a:moveTo>
                  <a:lnTo>
                    <a:pt x="2153958" y="1168958"/>
                  </a:lnTo>
                  <a:lnTo>
                    <a:pt x="2153958" y="1993811"/>
                  </a:lnTo>
                  <a:lnTo>
                    <a:pt x="2306358" y="1993811"/>
                  </a:lnTo>
                  <a:lnTo>
                    <a:pt x="2306358" y="1168958"/>
                  </a:lnTo>
                  <a:close/>
                </a:path>
                <a:path w="5243830" h="1993900">
                  <a:moveTo>
                    <a:pt x="2502179" y="1189431"/>
                  </a:moveTo>
                  <a:lnTo>
                    <a:pt x="2349779" y="1189431"/>
                  </a:lnTo>
                  <a:lnTo>
                    <a:pt x="2349779" y="1993811"/>
                  </a:lnTo>
                  <a:lnTo>
                    <a:pt x="2502179" y="1993811"/>
                  </a:lnTo>
                  <a:lnTo>
                    <a:pt x="2502179" y="1189431"/>
                  </a:lnTo>
                  <a:close/>
                </a:path>
                <a:path w="5243830" h="1993900">
                  <a:moveTo>
                    <a:pt x="2697988" y="1287373"/>
                  </a:moveTo>
                  <a:lnTo>
                    <a:pt x="2545588" y="1287373"/>
                  </a:lnTo>
                  <a:lnTo>
                    <a:pt x="2545588" y="1993811"/>
                  </a:lnTo>
                  <a:lnTo>
                    <a:pt x="2697988" y="1993811"/>
                  </a:lnTo>
                  <a:lnTo>
                    <a:pt x="2697988" y="1287373"/>
                  </a:lnTo>
                  <a:close/>
                </a:path>
                <a:path w="5243830" h="1993900">
                  <a:moveTo>
                    <a:pt x="2893809" y="1305941"/>
                  </a:moveTo>
                  <a:lnTo>
                    <a:pt x="2741409" y="1305941"/>
                  </a:lnTo>
                  <a:lnTo>
                    <a:pt x="2741409" y="1993811"/>
                  </a:lnTo>
                  <a:lnTo>
                    <a:pt x="2893809" y="1993811"/>
                  </a:lnTo>
                  <a:lnTo>
                    <a:pt x="2893809" y="1305941"/>
                  </a:lnTo>
                  <a:close/>
                </a:path>
                <a:path w="5243830" h="1993900">
                  <a:moveTo>
                    <a:pt x="3089618" y="1313789"/>
                  </a:moveTo>
                  <a:lnTo>
                    <a:pt x="2937218" y="1313789"/>
                  </a:lnTo>
                  <a:lnTo>
                    <a:pt x="2937218" y="1993811"/>
                  </a:lnTo>
                  <a:lnTo>
                    <a:pt x="3089618" y="1993811"/>
                  </a:lnTo>
                  <a:lnTo>
                    <a:pt x="3089618" y="1313789"/>
                  </a:lnTo>
                  <a:close/>
                </a:path>
                <a:path w="5243830" h="1993900">
                  <a:moveTo>
                    <a:pt x="3285439" y="1359281"/>
                  </a:moveTo>
                  <a:lnTo>
                    <a:pt x="3133039" y="1359281"/>
                  </a:lnTo>
                  <a:lnTo>
                    <a:pt x="3133039" y="1993811"/>
                  </a:lnTo>
                  <a:lnTo>
                    <a:pt x="3285439" y="1993811"/>
                  </a:lnTo>
                  <a:lnTo>
                    <a:pt x="3285439" y="1359281"/>
                  </a:lnTo>
                  <a:close/>
                </a:path>
                <a:path w="5243830" h="1993900">
                  <a:moveTo>
                    <a:pt x="3481247" y="1469136"/>
                  </a:moveTo>
                  <a:lnTo>
                    <a:pt x="3328847" y="1469136"/>
                  </a:lnTo>
                  <a:lnTo>
                    <a:pt x="3328847" y="1993811"/>
                  </a:lnTo>
                  <a:lnTo>
                    <a:pt x="3481247" y="1993811"/>
                  </a:lnTo>
                  <a:lnTo>
                    <a:pt x="3481247" y="1469136"/>
                  </a:lnTo>
                  <a:close/>
                </a:path>
                <a:path w="5243830" h="1993900">
                  <a:moveTo>
                    <a:pt x="3677056" y="1568323"/>
                  </a:moveTo>
                  <a:lnTo>
                    <a:pt x="3524656" y="1568323"/>
                  </a:lnTo>
                  <a:lnTo>
                    <a:pt x="3524656" y="1993811"/>
                  </a:lnTo>
                  <a:lnTo>
                    <a:pt x="3677056" y="1993811"/>
                  </a:lnTo>
                  <a:lnTo>
                    <a:pt x="3677056" y="1568323"/>
                  </a:lnTo>
                  <a:close/>
                </a:path>
                <a:path w="5243830" h="1993900">
                  <a:moveTo>
                    <a:pt x="3872877" y="1619643"/>
                  </a:moveTo>
                  <a:lnTo>
                    <a:pt x="3720477" y="1619643"/>
                  </a:lnTo>
                  <a:lnTo>
                    <a:pt x="3720477" y="1993811"/>
                  </a:lnTo>
                  <a:lnTo>
                    <a:pt x="3872877" y="1993811"/>
                  </a:lnTo>
                  <a:lnTo>
                    <a:pt x="3872877" y="1619643"/>
                  </a:lnTo>
                  <a:close/>
                </a:path>
                <a:path w="5243830" h="1993900">
                  <a:moveTo>
                    <a:pt x="4068686" y="1635569"/>
                  </a:moveTo>
                  <a:lnTo>
                    <a:pt x="3916286" y="1635569"/>
                  </a:lnTo>
                  <a:lnTo>
                    <a:pt x="3916286" y="1993811"/>
                  </a:lnTo>
                  <a:lnTo>
                    <a:pt x="4068686" y="1993811"/>
                  </a:lnTo>
                  <a:lnTo>
                    <a:pt x="4068686" y="1635569"/>
                  </a:lnTo>
                  <a:close/>
                </a:path>
                <a:path w="5243830" h="1993900">
                  <a:moveTo>
                    <a:pt x="4264507" y="1710207"/>
                  </a:moveTo>
                  <a:lnTo>
                    <a:pt x="4112107" y="1710207"/>
                  </a:lnTo>
                  <a:lnTo>
                    <a:pt x="4112107" y="1993811"/>
                  </a:lnTo>
                  <a:lnTo>
                    <a:pt x="4264507" y="1993811"/>
                  </a:lnTo>
                  <a:lnTo>
                    <a:pt x="4264507" y="1710207"/>
                  </a:lnTo>
                  <a:close/>
                </a:path>
                <a:path w="5243830" h="1993900">
                  <a:moveTo>
                    <a:pt x="4460316" y="1802295"/>
                  </a:moveTo>
                  <a:lnTo>
                    <a:pt x="4307916" y="1802295"/>
                  </a:lnTo>
                  <a:lnTo>
                    <a:pt x="4307916" y="1993811"/>
                  </a:lnTo>
                  <a:lnTo>
                    <a:pt x="4460316" y="1993811"/>
                  </a:lnTo>
                  <a:lnTo>
                    <a:pt x="4460316" y="1802295"/>
                  </a:lnTo>
                  <a:close/>
                </a:path>
                <a:path w="5243830" h="1993900">
                  <a:moveTo>
                    <a:pt x="4656137" y="1814868"/>
                  </a:moveTo>
                  <a:lnTo>
                    <a:pt x="4503737" y="1814868"/>
                  </a:lnTo>
                  <a:lnTo>
                    <a:pt x="4503737" y="1993811"/>
                  </a:lnTo>
                  <a:lnTo>
                    <a:pt x="4656137" y="1993811"/>
                  </a:lnTo>
                  <a:lnTo>
                    <a:pt x="4656137" y="1814868"/>
                  </a:lnTo>
                  <a:close/>
                </a:path>
                <a:path w="5243830" h="1993900">
                  <a:moveTo>
                    <a:pt x="4851946" y="1827441"/>
                  </a:moveTo>
                  <a:lnTo>
                    <a:pt x="4699546" y="1827441"/>
                  </a:lnTo>
                  <a:lnTo>
                    <a:pt x="4699546" y="1993811"/>
                  </a:lnTo>
                  <a:lnTo>
                    <a:pt x="4851946" y="1993811"/>
                  </a:lnTo>
                  <a:lnTo>
                    <a:pt x="4851946" y="1827441"/>
                  </a:lnTo>
                  <a:close/>
                </a:path>
                <a:path w="5243830" h="1993900">
                  <a:moveTo>
                    <a:pt x="5047767" y="1834883"/>
                  </a:moveTo>
                  <a:lnTo>
                    <a:pt x="4895367" y="1834883"/>
                  </a:lnTo>
                  <a:lnTo>
                    <a:pt x="4895367" y="1993811"/>
                  </a:lnTo>
                  <a:lnTo>
                    <a:pt x="5047767" y="1993811"/>
                  </a:lnTo>
                  <a:lnTo>
                    <a:pt x="5047767" y="1834883"/>
                  </a:lnTo>
                  <a:close/>
                </a:path>
                <a:path w="5243830" h="1993900">
                  <a:moveTo>
                    <a:pt x="5243576" y="1845932"/>
                  </a:moveTo>
                  <a:lnTo>
                    <a:pt x="5091176" y="1845932"/>
                  </a:lnTo>
                  <a:lnTo>
                    <a:pt x="5091176" y="1993811"/>
                  </a:lnTo>
                  <a:lnTo>
                    <a:pt x="5243576" y="1993811"/>
                  </a:lnTo>
                  <a:lnTo>
                    <a:pt x="5243576" y="184593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88871" y="3808264"/>
              <a:ext cx="5091430" cy="1276985"/>
            </a:xfrm>
            <a:custGeom>
              <a:avLst/>
              <a:gdLst/>
              <a:ahLst/>
              <a:cxnLst/>
              <a:rect l="l" t="t" r="r" b="b"/>
              <a:pathLst>
                <a:path w="5091430" h="1276985">
                  <a:moveTo>
                    <a:pt x="0" y="824494"/>
                  </a:moveTo>
                  <a:lnTo>
                    <a:pt x="195814" y="641715"/>
                  </a:lnTo>
                  <a:lnTo>
                    <a:pt x="391629" y="1153138"/>
                  </a:lnTo>
                  <a:lnTo>
                    <a:pt x="587444" y="768384"/>
                  </a:lnTo>
                  <a:lnTo>
                    <a:pt x="783258" y="739836"/>
                  </a:lnTo>
                  <a:lnTo>
                    <a:pt x="979073" y="1112347"/>
                  </a:lnTo>
                  <a:lnTo>
                    <a:pt x="1174887" y="0"/>
                  </a:lnTo>
                  <a:lnTo>
                    <a:pt x="1370702" y="395162"/>
                  </a:lnTo>
                  <a:lnTo>
                    <a:pt x="1566517" y="1034130"/>
                  </a:lnTo>
                  <a:lnTo>
                    <a:pt x="1762331" y="1109840"/>
                  </a:lnTo>
                  <a:lnTo>
                    <a:pt x="1958146" y="629175"/>
                  </a:lnTo>
                  <a:lnTo>
                    <a:pt x="2153961" y="710464"/>
                  </a:lnTo>
                  <a:lnTo>
                    <a:pt x="2349775" y="740441"/>
                  </a:lnTo>
                  <a:lnTo>
                    <a:pt x="2545590" y="783768"/>
                  </a:lnTo>
                  <a:lnTo>
                    <a:pt x="2741405" y="525966"/>
                  </a:lnTo>
                  <a:lnTo>
                    <a:pt x="2937219" y="654104"/>
                  </a:lnTo>
                  <a:lnTo>
                    <a:pt x="3133034" y="1022269"/>
                  </a:lnTo>
                  <a:lnTo>
                    <a:pt x="3328849" y="1006015"/>
                  </a:lnTo>
                  <a:lnTo>
                    <a:pt x="3524663" y="332731"/>
                  </a:lnTo>
                  <a:lnTo>
                    <a:pt x="3720478" y="370302"/>
                  </a:lnTo>
                  <a:lnTo>
                    <a:pt x="3916293" y="950771"/>
                  </a:lnTo>
                  <a:lnTo>
                    <a:pt x="4112107" y="1192976"/>
                  </a:lnTo>
                  <a:lnTo>
                    <a:pt x="4307922" y="1202545"/>
                  </a:lnTo>
                  <a:lnTo>
                    <a:pt x="4503736" y="1098406"/>
                  </a:lnTo>
                  <a:lnTo>
                    <a:pt x="4699551" y="520278"/>
                  </a:lnTo>
                  <a:lnTo>
                    <a:pt x="4895366" y="1276887"/>
                  </a:lnTo>
                  <a:lnTo>
                    <a:pt x="5091180" y="1152671"/>
                  </a:lnTo>
                </a:path>
              </a:pathLst>
            </a:custGeom>
            <a:ln w="2857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32220" y="6681470"/>
              <a:ext cx="5404485" cy="71755"/>
            </a:xfrm>
            <a:custGeom>
              <a:avLst/>
              <a:gdLst/>
              <a:ahLst/>
              <a:cxnLst/>
              <a:rect l="l" t="t" r="r" b="b"/>
              <a:pathLst>
                <a:path w="5404484" h="71754">
                  <a:moveTo>
                    <a:pt x="5384694" y="71754"/>
                  </a:moveTo>
                  <a:lnTo>
                    <a:pt x="19789" y="71754"/>
                  </a:lnTo>
                  <a:lnTo>
                    <a:pt x="18851" y="71366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371436" y="0"/>
                  </a:lnTo>
                  <a:lnTo>
                    <a:pt x="5403517" y="28187"/>
                  </a:lnTo>
                  <a:lnTo>
                    <a:pt x="5404483" y="33047"/>
                  </a:lnTo>
                  <a:lnTo>
                    <a:pt x="5404483" y="43152"/>
                  </a:lnTo>
                  <a:lnTo>
                    <a:pt x="5384694" y="71754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32220" y="6681470"/>
              <a:ext cx="4557395" cy="71755"/>
            </a:xfrm>
            <a:custGeom>
              <a:avLst/>
              <a:gdLst/>
              <a:ahLst/>
              <a:cxnLst/>
              <a:rect l="l" t="t" r="r" b="b"/>
              <a:pathLst>
                <a:path w="4557395" h="71754">
                  <a:moveTo>
                    <a:pt x="4537596" y="71754"/>
                  </a:moveTo>
                  <a:lnTo>
                    <a:pt x="19789" y="71754"/>
                  </a:lnTo>
                  <a:lnTo>
                    <a:pt x="18851" y="71366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524338" y="0"/>
                  </a:lnTo>
                  <a:lnTo>
                    <a:pt x="4556419" y="28187"/>
                  </a:lnTo>
                  <a:lnTo>
                    <a:pt x="4557386" y="33047"/>
                  </a:lnTo>
                  <a:lnTo>
                    <a:pt x="4557386" y="43152"/>
                  </a:lnTo>
                  <a:lnTo>
                    <a:pt x="4537596" y="71754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32220" y="6681470"/>
              <a:ext cx="4557395" cy="71755"/>
            </a:xfrm>
            <a:custGeom>
              <a:avLst/>
              <a:gdLst/>
              <a:ahLst/>
              <a:cxnLst/>
              <a:rect l="l" t="t" r="r" b="b"/>
              <a:pathLst>
                <a:path w="4557395" h="71754">
                  <a:moveTo>
                    <a:pt x="19789" y="71754"/>
                  </a:move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519286" y="0"/>
                  </a:lnTo>
                  <a:lnTo>
                    <a:pt x="4524338" y="0"/>
                  </a:lnTo>
                  <a:lnTo>
                    <a:pt x="4529198" y="966"/>
                  </a:lnTo>
                  <a:lnTo>
                    <a:pt x="4533865" y="2900"/>
                  </a:lnTo>
                  <a:lnTo>
                    <a:pt x="4538533" y="4833"/>
                  </a:lnTo>
                  <a:lnTo>
                    <a:pt x="4557386" y="38099"/>
                  </a:lnTo>
                  <a:lnTo>
                    <a:pt x="4557386" y="43152"/>
                  </a:lnTo>
                  <a:lnTo>
                    <a:pt x="4538533" y="71366"/>
                  </a:lnTo>
                  <a:lnTo>
                    <a:pt x="4537596" y="71754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8034" y="2783712"/>
              <a:ext cx="95249" cy="95249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5970190" y="2736881"/>
            <a:ext cx="6286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Population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95" name="object 9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39559" y="2783712"/>
            <a:ext cx="95249" cy="95249"/>
          </a:xfrm>
          <a:prstGeom prst="rect">
            <a:avLst/>
          </a:prstGeom>
        </p:spPr>
      </p:pic>
      <p:sp>
        <p:nvSpPr>
          <p:cNvPr id="96" name="object 96"/>
          <p:cNvSpPr txBox="1"/>
          <p:nvPr/>
        </p:nvSpPr>
        <p:spPr>
          <a:xfrm>
            <a:off x="6746180" y="2736881"/>
            <a:ext cx="1057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Average</a:t>
            </a: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AQI</a:t>
            </a: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value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263525" y="238188"/>
            <a:ext cx="9946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3.</a:t>
            </a:r>
            <a:r>
              <a:rPr sz="2000" spc="-60" dirty="0"/>
              <a:t> </a:t>
            </a:r>
            <a:r>
              <a:rPr sz="2000" dirty="0"/>
              <a:t>What</a:t>
            </a:r>
            <a:r>
              <a:rPr sz="2000" spc="-20" dirty="0"/>
              <a:t> </a:t>
            </a:r>
            <a:r>
              <a:rPr sz="2000" dirty="0"/>
              <a:t>is</a:t>
            </a:r>
            <a:r>
              <a:rPr sz="2000" spc="-20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relationship</a:t>
            </a:r>
            <a:r>
              <a:rPr sz="2000" spc="-25" dirty="0"/>
              <a:t> </a:t>
            </a:r>
            <a:r>
              <a:rPr sz="2000" dirty="0"/>
              <a:t>between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20" dirty="0"/>
              <a:t> </a:t>
            </a:r>
            <a:r>
              <a:rPr sz="2000" dirty="0"/>
              <a:t>city’s</a:t>
            </a:r>
            <a:r>
              <a:rPr sz="2000" spc="-20" dirty="0"/>
              <a:t> </a:t>
            </a:r>
            <a:r>
              <a:rPr sz="2000" dirty="0"/>
              <a:t>population</a:t>
            </a:r>
            <a:r>
              <a:rPr sz="2000" spc="-20" dirty="0"/>
              <a:t> </a:t>
            </a:r>
            <a:r>
              <a:rPr sz="2000" dirty="0"/>
              <a:t>size</a:t>
            </a:r>
            <a:r>
              <a:rPr sz="2000" spc="-25" dirty="0"/>
              <a:t> </a:t>
            </a:r>
            <a:r>
              <a:rPr sz="2000" dirty="0"/>
              <a:t>and</a:t>
            </a:r>
            <a:r>
              <a:rPr sz="2000" spc="-20" dirty="0"/>
              <a:t> </a:t>
            </a:r>
            <a:r>
              <a:rPr sz="2000" dirty="0"/>
              <a:t>its</a:t>
            </a:r>
            <a:r>
              <a:rPr sz="2000" spc="-20" dirty="0"/>
              <a:t> </a:t>
            </a:r>
            <a:r>
              <a:rPr sz="2000" dirty="0"/>
              <a:t>average</a:t>
            </a:r>
            <a:r>
              <a:rPr sz="2000" spc="-125" dirty="0"/>
              <a:t> </a:t>
            </a:r>
            <a:r>
              <a:rPr sz="2000" dirty="0"/>
              <a:t>AQI</a:t>
            </a:r>
            <a:r>
              <a:rPr sz="2000" spc="-20" dirty="0"/>
              <a:t> </a:t>
            </a:r>
            <a:r>
              <a:rPr sz="2000" dirty="0"/>
              <a:t>—</a:t>
            </a:r>
            <a:r>
              <a:rPr sz="2000" spc="-20" dirty="0"/>
              <a:t> </a:t>
            </a:r>
            <a:r>
              <a:rPr sz="2000" dirty="0"/>
              <a:t>do</a:t>
            </a:r>
            <a:r>
              <a:rPr sz="2000" spc="-25" dirty="0"/>
              <a:t> </a:t>
            </a:r>
            <a:r>
              <a:rPr sz="2000" spc="-10" dirty="0"/>
              <a:t>larger</a:t>
            </a:r>
            <a:endParaRPr sz="2000"/>
          </a:p>
        </p:txBody>
      </p:sp>
      <p:sp>
        <p:nvSpPr>
          <p:cNvPr id="98" name="object 98"/>
          <p:cNvSpPr txBox="1"/>
          <p:nvPr/>
        </p:nvSpPr>
        <p:spPr>
          <a:xfrm>
            <a:off x="263525" y="533463"/>
            <a:ext cx="9551035" cy="62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35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cities</a:t>
            </a:r>
            <a:r>
              <a:rPr sz="20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always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suffer</a:t>
            </a:r>
            <a:r>
              <a:rPr sz="2000" b="1" spc="-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worse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air</a:t>
            </a:r>
            <a:r>
              <a:rPr sz="2000" b="1" spc="-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quality?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(Consider</a:t>
            </a:r>
            <a:r>
              <a:rPr sz="2000" b="1" spc="-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2024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population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2000" b="1" spc="-114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AQI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data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for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this)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9" name="object 9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1062" y="2786062"/>
              <a:ext cx="11430000" cy="4181475"/>
            </a:xfrm>
            <a:custGeom>
              <a:avLst/>
              <a:gdLst/>
              <a:ahLst/>
              <a:cxnLst/>
              <a:rect l="l" t="t" r="r" b="b"/>
              <a:pathLst>
                <a:path w="11430000" h="4181475">
                  <a:moveTo>
                    <a:pt x="0" y="0"/>
                  </a:moveTo>
                  <a:lnTo>
                    <a:pt x="11429999" y="0"/>
                  </a:lnTo>
                  <a:lnTo>
                    <a:pt x="11429999" y="4181474"/>
                  </a:lnTo>
                  <a:lnTo>
                    <a:pt x="0" y="41814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51893" y="2745428"/>
            <a:ext cx="83077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5" dirty="0">
                <a:solidFill>
                  <a:srgbClr val="252423"/>
                </a:solidFill>
                <a:latin typeface="Trebuchet MS"/>
                <a:cs typeface="Trebuchet MS"/>
              </a:rPr>
              <a:t>Data</a:t>
            </a:r>
            <a:r>
              <a:rPr sz="1600" spc="-9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52423"/>
                </a:solidFill>
                <a:latin typeface="Trebuchet MS"/>
                <a:cs typeface="Trebuchet MS"/>
              </a:rPr>
              <a:t>about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52423"/>
                </a:solidFill>
                <a:latin typeface="Trebuchet MS"/>
                <a:cs typeface="Trebuchet MS"/>
              </a:rPr>
              <a:t>Awareness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52423"/>
                </a:solidFill>
                <a:latin typeface="Trebuchet MS"/>
                <a:cs typeface="Trebuchet MS"/>
              </a:rPr>
              <a:t>about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252423"/>
                </a:solidFill>
                <a:latin typeface="Trebuchet MS"/>
                <a:cs typeface="Trebuchet MS"/>
              </a:rPr>
              <a:t>AQI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52423"/>
                </a:solidFill>
                <a:latin typeface="Trebuchet MS"/>
                <a:cs typeface="Trebuchet MS"/>
              </a:rPr>
              <a:t>among</a:t>
            </a:r>
            <a:r>
              <a:rPr sz="1600" spc="-9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52423"/>
                </a:solidFill>
                <a:latin typeface="Trebuchet MS"/>
                <a:cs typeface="Trebuchet MS"/>
              </a:rPr>
              <a:t>Indians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52423"/>
                </a:solidFill>
                <a:latin typeface="Trebuchet MS"/>
                <a:cs typeface="Trebuchet MS"/>
              </a:rPr>
              <a:t>(Perception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52423"/>
                </a:solidFill>
                <a:latin typeface="Trebuchet MS"/>
                <a:cs typeface="Trebuchet MS"/>
              </a:rPr>
              <a:t>Study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on </a:t>
            </a:r>
            <a:r>
              <a:rPr sz="1600" spc="-60" dirty="0">
                <a:solidFill>
                  <a:srgbClr val="252423"/>
                </a:solidFill>
                <a:latin typeface="Trebuchet MS"/>
                <a:cs typeface="Trebuchet MS"/>
              </a:rPr>
              <a:t>Air</a:t>
            </a:r>
            <a:r>
              <a:rPr sz="1600" spc="-9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52423"/>
                </a:solidFill>
                <a:latin typeface="Trebuchet MS"/>
                <a:cs typeface="Trebuchet MS"/>
              </a:rPr>
              <a:t>Quality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52423"/>
                </a:solidFill>
                <a:latin typeface="Trebuchet MS"/>
                <a:cs typeface="Trebuchet MS"/>
              </a:rPr>
              <a:t>in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Trebuchet MS"/>
                <a:cs typeface="Trebuchet MS"/>
              </a:rPr>
              <a:t>17</a:t>
            </a:r>
            <a:r>
              <a:rPr sz="1600" spc="-85" dirty="0">
                <a:solidFill>
                  <a:srgbClr val="252423"/>
                </a:solidFill>
                <a:latin typeface="Trebuchet MS"/>
                <a:cs typeface="Trebuchet MS"/>
              </a:rPr>
              <a:t> Cities </a:t>
            </a:r>
            <a:r>
              <a:rPr sz="1600" spc="-4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600" spc="-9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Trebuchet MS"/>
                <a:cs typeface="Trebuchet MS"/>
              </a:rPr>
              <a:t>CMSR)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42975" y="3047999"/>
          <a:ext cx="10963275" cy="3658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Demographic</a:t>
                      </a:r>
                      <a:r>
                        <a:rPr sz="13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Category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5400" marB="0">
                    <a:lnR w="9525">
                      <a:solidFill>
                        <a:srgbClr val="E4E4E4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05"/>
                        </a:lnSpc>
                        <a:spcBef>
                          <a:spcPts val="200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Aware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Understand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AQI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(%)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52069">
                        <a:lnSpc>
                          <a:spcPts val="855"/>
                        </a:lnSpc>
                      </a:pPr>
                      <a:r>
                        <a:rPr sz="900" spc="265" dirty="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Aware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but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Don’t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Understand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(%)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Not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Aware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Don’t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Understand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(%)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E4E4E4"/>
                      </a:solidFill>
                      <a:prstDash val="solid"/>
                    </a:lnL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Govt.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Employees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44.80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17.80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37.40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18–25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38.50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21.70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39.80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46–60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37.90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16.90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45.20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Private</a:t>
                      </a:r>
                      <a:r>
                        <a:rPr sz="12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Sector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36.80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23.10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40.00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Students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36.50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46.40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Men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35.80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17.20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47.10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Below 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35.10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14.30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50.60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Overall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Respondents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35.00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19.10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45.90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Women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34.00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21.60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44.50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26–35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33.40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21.80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44.80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36–45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32.80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21.40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45.70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60+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32.70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10.70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56.50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Homemakers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29.30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23.60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47.20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462.60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246.20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591.10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952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" y="238188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4.</a:t>
            </a:r>
            <a:r>
              <a:rPr sz="2000" spc="-35" dirty="0"/>
              <a:t> </a:t>
            </a:r>
            <a:r>
              <a:rPr sz="2000" dirty="0"/>
              <a:t>How</a:t>
            </a:r>
            <a:r>
              <a:rPr sz="2000" spc="-15" dirty="0"/>
              <a:t> </a:t>
            </a:r>
            <a:r>
              <a:rPr sz="2000" dirty="0"/>
              <a:t>aware</a:t>
            </a:r>
            <a:r>
              <a:rPr sz="2000" spc="-20" dirty="0"/>
              <a:t> </a:t>
            </a:r>
            <a:r>
              <a:rPr sz="2000" dirty="0"/>
              <a:t>are</a:t>
            </a:r>
            <a:r>
              <a:rPr sz="2000" spc="-20" dirty="0"/>
              <a:t> </a:t>
            </a:r>
            <a:r>
              <a:rPr sz="2000" dirty="0"/>
              <a:t>Indian</a:t>
            </a:r>
            <a:r>
              <a:rPr sz="2000" spc="-20" dirty="0"/>
              <a:t> </a:t>
            </a:r>
            <a:r>
              <a:rPr sz="2000" dirty="0"/>
              <a:t>citizens</a:t>
            </a:r>
            <a:r>
              <a:rPr sz="2000" spc="-20" dirty="0"/>
              <a:t> </a:t>
            </a:r>
            <a:r>
              <a:rPr sz="2000" dirty="0"/>
              <a:t>of</a:t>
            </a:r>
            <a:r>
              <a:rPr sz="2000" spc="-15" dirty="0"/>
              <a:t> </a:t>
            </a:r>
            <a:r>
              <a:rPr sz="2000" spc="-10" dirty="0"/>
              <a:t>what</a:t>
            </a:r>
            <a:r>
              <a:rPr sz="2000" spc="-114" dirty="0"/>
              <a:t> </a:t>
            </a:r>
            <a:r>
              <a:rPr sz="2000" dirty="0"/>
              <a:t>AQI</a:t>
            </a:r>
            <a:r>
              <a:rPr sz="2000" spc="-20" dirty="0"/>
              <a:t> </a:t>
            </a:r>
            <a:r>
              <a:rPr sz="2000" dirty="0"/>
              <a:t>(Air</a:t>
            </a:r>
            <a:r>
              <a:rPr sz="2000" spc="-55" dirty="0"/>
              <a:t> </a:t>
            </a:r>
            <a:r>
              <a:rPr sz="2000" dirty="0"/>
              <a:t>Quality</a:t>
            </a:r>
            <a:r>
              <a:rPr sz="2000" spc="-20" dirty="0"/>
              <a:t> </a:t>
            </a:r>
            <a:r>
              <a:rPr sz="2000" dirty="0"/>
              <a:t>Index)</a:t>
            </a:r>
            <a:r>
              <a:rPr sz="2000" spc="-20" dirty="0"/>
              <a:t> </a:t>
            </a:r>
            <a:r>
              <a:rPr sz="2000" dirty="0"/>
              <a:t>means</a:t>
            </a:r>
            <a:r>
              <a:rPr sz="2000" spc="-15" dirty="0"/>
              <a:t> </a:t>
            </a:r>
            <a:r>
              <a:rPr sz="2000" spc="-50" dirty="0"/>
              <a:t>—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228600" y="533463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do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they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understand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its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health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implications?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912" y="1681162"/>
              <a:ext cx="4895850" cy="4429125"/>
            </a:xfrm>
            <a:custGeom>
              <a:avLst/>
              <a:gdLst/>
              <a:ahLst/>
              <a:cxnLst/>
              <a:rect l="l" t="t" r="r" b="b"/>
              <a:pathLst>
                <a:path w="4895850" h="4429125">
                  <a:moveTo>
                    <a:pt x="0" y="0"/>
                  </a:moveTo>
                  <a:lnTo>
                    <a:pt x="4895849" y="0"/>
                  </a:lnTo>
                  <a:lnTo>
                    <a:pt x="4895849" y="4429124"/>
                  </a:lnTo>
                  <a:lnTo>
                    <a:pt x="0" y="4429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9600" y="1640528"/>
            <a:ext cx="37814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40" dirty="0">
                <a:solidFill>
                  <a:srgbClr val="252423"/>
                </a:solidFill>
                <a:latin typeface="Tahoma"/>
                <a:cs typeface="Tahoma"/>
              </a:rPr>
              <a:t>Cities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with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52423"/>
                </a:solidFill>
                <a:latin typeface="Tahoma"/>
                <a:cs typeface="Tahoma"/>
              </a:rPr>
              <a:t>nearly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52423"/>
                </a:solidFill>
                <a:latin typeface="Tahoma"/>
                <a:cs typeface="Tahoma"/>
              </a:rPr>
              <a:t>irreversible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190" dirty="0">
                <a:solidFill>
                  <a:srgbClr val="252423"/>
                </a:solidFill>
                <a:latin typeface="Tahoma"/>
                <a:cs typeface="Tahoma"/>
              </a:rPr>
              <a:t>AQI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degradation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675" y="1943100"/>
            <a:ext cx="4886325" cy="9525"/>
          </a:xfrm>
          <a:custGeom>
            <a:avLst/>
            <a:gdLst/>
            <a:ahLst/>
            <a:cxnLst/>
            <a:rect l="l" t="t" r="r" b="b"/>
            <a:pathLst>
              <a:path w="4886325" h="9525">
                <a:moveTo>
                  <a:pt x="4886324" y="9524"/>
                </a:moveTo>
                <a:lnTo>
                  <a:pt x="0" y="9524"/>
                </a:lnTo>
                <a:lnTo>
                  <a:pt x="0" y="0"/>
                </a:lnTo>
                <a:lnTo>
                  <a:pt x="4886324" y="0"/>
                </a:lnTo>
                <a:lnTo>
                  <a:pt x="4886324" y="952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9750" y="2006600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423"/>
                </a:solidFill>
                <a:latin typeface="Segoe UI"/>
                <a:cs typeface="Segoe UI"/>
              </a:rPr>
              <a:t>City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049" y="2006600"/>
            <a:ext cx="301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423"/>
                </a:solidFill>
                <a:latin typeface="Segoe UI"/>
                <a:cs typeface="Segoe UI"/>
              </a:rPr>
              <a:t>Tier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0875" y="2006600"/>
            <a:ext cx="2900045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AQI</a:t>
            </a:r>
            <a:r>
              <a:rPr sz="12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sz="1200" b="1" spc="90" dirty="0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AQI 2025</a:t>
            </a:r>
            <a:r>
              <a:rPr sz="1200" b="1" spc="90" dirty="0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Primary </a:t>
            </a: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Pollutants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50" spc="235" dirty="0">
                <a:solidFill>
                  <a:srgbClr val="252423"/>
                </a:solidFill>
                <a:latin typeface="Arial MT"/>
                <a:cs typeface="Arial MT"/>
              </a:rPr>
              <a:t>V</a:t>
            </a:r>
            <a:endParaRPr sz="85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4825" y="2328862"/>
          <a:ext cx="4467225" cy="3561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Kanpur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345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340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Industrial,</a:t>
                      </a:r>
                      <a:r>
                        <a:rPr sz="13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Patna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330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Brick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kilns,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PM2.5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Ghaziabad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PM10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NCR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PM2.5,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PM10,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NOx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Agra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308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SO2,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Faridabad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308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PM10,</a:t>
                      </a:r>
                      <a:r>
                        <a:rPr sz="13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300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295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Varanasi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295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290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Biomass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Kolkata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290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285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SO2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Gwalior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280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278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Dust,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Jodhpur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270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268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Dust,</a:t>
                      </a:r>
                      <a:r>
                        <a:rPr sz="13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Amritsar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260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258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Biomass,</a:t>
                      </a:r>
                      <a:r>
                        <a:rPr sz="13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Mumbai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NOx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Tier</a:t>
                      </a:r>
                      <a:r>
                        <a:rPr sz="13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235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PM2.5,</a:t>
                      </a:r>
                      <a:r>
                        <a:rPr sz="13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SO2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47625">
                        <a:lnSpc>
                          <a:spcPts val="1525"/>
                        </a:lnSpc>
                        <a:spcBef>
                          <a:spcPts val="235"/>
                        </a:spcBef>
                      </a:pPr>
                      <a:r>
                        <a:rPr sz="13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525"/>
                        </a:lnSpc>
                        <a:spcBef>
                          <a:spcPts val="235"/>
                        </a:spcBef>
                      </a:pPr>
                      <a:r>
                        <a:rPr sz="13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4125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25"/>
                        </a:lnSpc>
                        <a:spcBef>
                          <a:spcPts val="235"/>
                        </a:spcBef>
                      </a:pPr>
                      <a:r>
                        <a:rPr sz="13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4065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28600" y="238188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51765">
              <a:lnSpc>
                <a:spcPct val="100000"/>
              </a:lnSpc>
              <a:spcBef>
                <a:spcPts val="100"/>
              </a:spcBef>
              <a:buChar char="•"/>
              <a:tabLst>
                <a:tab pos="198755" algn="l"/>
              </a:tabLst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Priority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Cities:</a:t>
            </a:r>
            <a:r>
              <a:rPr sz="2000" b="1" spc="-4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Which</a:t>
            </a:r>
            <a:r>
              <a:rPr sz="2000" b="1" spc="-4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Tier</a:t>
            </a:r>
            <a:r>
              <a:rPr sz="2000" b="1" spc="-4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1/2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cities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show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irreversible</a:t>
            </a:r>
            <a:r>
              <a:rPr sz="2000" b="1" spc="-114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AQI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degradation?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900" y="6543166"/>
            <a:ext cx="95249" cy="9524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8624" y="2371724"/>
          <a:ext cx="5295900" cy="439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540">
                <a:tc gridSpan="4">
                  <a:txBody>
                    <a:bodyPr/>
                    <a:lstStyle/>
                    <a:p>
                      <a:pPr marL="52069">
                        <a:lnSpc>
                          <a:spcPts val="1614"/>
                        </a:lnSpc>
                      </a:pPr>
                      <a:r>
                        <a:rPr sz="1500" spc="-5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Correlation</a:t>
                      </a:r>
                      <a:r>
                        <a:rPr sz="1500" spc="-7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8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between</a:t>
                      </a:r>
                      <a:r>
                        <a:rPr sz="1500" spc="-7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8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AQI</a:t>
                      </a:r>
                      <a:r>
                        <a:rPr sz="1500" spc="-6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4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spikes</a:t>
                      </a:r>
                      <a:r>
                        <a:rPr sz="1500" spc="-7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500" spc="-7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6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padiatric</a:t>
                      </a:r>
                      <a:r>
                        <a:rPr sz="1500" spc="-6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7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Aasthma</a:t>
                      </a:r>
                      <a:r>
                        <a:rPr sz="1500" spc="-7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admissions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600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310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500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305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400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300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300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295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290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100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285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ts val="860"/>
                        </a:lnSpc>
                      </a:pPr>
                      <a:r>
                        <a:rPr sz="900" spc="-5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ts val="86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280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749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115"/>
                        </a:lnSpc>
                      </a:pPr>
                      <a:r>
                        <a:rPr sz="10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0">
                        <a:lnSpc>
                          <a:spcPts val="1115"/>
                        </a:lnSpc>
                        <a:tabLst>
                          <a:tab pos="2706370" algn="l"/>
                        </a:tabLst>
                      </a:pPr>
                      <a:r>
                        <a:rPr sz="10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2022</a:t>
                      </a: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705" algn="ctr">
                        <a:lnSpc>
                          <a:spcPts val="1340"/>
                        </a:lnSpc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Year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2265680" algn="l"/>
                        </a:tabLst>
                      </a:pPr>
                      <a:r>
                        <a:rPr sz="1100" b="1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Pediatric_Asthma_Admissions</a:t>
                      </a:r>
                      <a:r>
                        <a:rPr sz="1100" b="1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	Average</a:t>
                      </a:r>
                      <a:r>
                        <a:rPr sz="1100" b="1" spc="-5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100" b="1" spc="-5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AQI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61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6762" y="2771774"/>
            <a:ext cx="4543425" cy="3298190"/>
            <a:chOff x="766762" y="2771774"/>
            <a:chExt cx="4543425" cy="3298190"/>
          </a:xfrm>
        </p:grpSpPr>
        <p:sp>
          <p:nvSpPr>
            <p:cNvPr id="7" name="object 7"/>
            <p:cNvSpPr/>
            <p:nvPr/>
          </p:nvSpPr>
          <p:spPr>
            <a:xfrm>
              <a:off x="766749" y="2771774"/>
              <a:ext cx="4543425" cy="3298190"/>
            </a:xfrm>
            <a:custGeom>
              <a:avLst/>
              <a:gdLst/>
              <a:ahLst/>
              <a:cxnLst/>
              <a:rect l="l" t="t" r="r" b="b"/>
              <a:pathLst>
                <a:path w="4543425" h="3298190">
                  <a:moveTo>
                    <a:pt x="9525" y="3287039"/>
                  </a:moveTo>
                  <a:lnTo>
                    <a:pt x="9067" y="3285921"/>
                  </a:lnTo>
                  <a:lnTo>
                    <a:pt x="7200" y="3284055"/>
                  </a:lnTo>
                  <a:lnTo>
                    <a:pt x="6083" y="3283585"/>
                  </a:lnTo>
                  <a:lnTo>
                    <a:pt x="3454" y="3283585"/>
                  </a:lnTo>
                  <a:lnTo>
                    <a:pt x="2336" y="3284055"/>
                  </a:lnTo>
                  <a:lnTo>
                    <a:pt x="469" y="3285921"/>
                  </a:lnTo>
                  <a:lnTo>
                    <a:pt x="0" y="3287039"/>
                  </a:lnTo>
                  <a:lnTo>
                    <a:pt x="0" y="3289668"/>
                  </a:lnTo>
                  <a:lnTo>
                    <a:pt x="469" y="3290786"/>
                  </a:lnTo>
                  <a:lnTo>
                    <a:pt x="2336" y="3292652"/>
                  </a:lnTo>
                  <a:lnTo>
                    <a:pt x="3454" y="3293110"/>
                  </a:lnTo>
                  <a:lnTo>
                    <a:pt x="6083" y="3293110"/>
                  </a:lnTo>
                  <a:lnTo>
                    <a:pt x="7200" y="3292652"/>
                  </a:lnTo>
                  <a:lnTo>
                    <a:pt x="9067" y="3290786"/>
                  </a:lnTo>
                  <a:lnTo>
                    <a:pt x="9525" y="3289668"/>
                  </a:lnTo>
                  <a:lnTo>
                    <a:pt x="9525" y="3287039"/>
                  </a:lnTo>
                  <a:close/>
                </a:path>
                <a:path w="4543425" h="3298190">
                  <a:moveTo>
                    <a:pt x="9525" y="2739771"/>
                  </a:moveTo>
                  <a:lnTo>
                    <a:pt x="9067" y="2738653"/>
                  </a:lnTo>
                  <a:lnTo>
                    <a:pt x="7200" y="2736786"/>
                  </a:lnTo>
                  <a:lnTo>
                    <a:pt x="6083" y="2736329"/>
                  </a:lnTo>
                  <a:lnTo>
                    <a:pt x="3454" y="2736329"/>
                  </a:lnTo>
                  <a:lnTo>
                    <a:pt x="2336" y="2736786"/>
                  </a:lnTo>
                  <a:lnTo>
                    <a:pt x="469" y="2738653"/>
                  </a:lnTo>
                  <a:lnTo>
                    <a:pt x="0" y="2739771"/>
                  </a:lnTo>
                  <a:lnTo>
                    <a:pt x="0" y="2742400"/>
                  </a:lnTo>
                  <a:lnTo>
                    <a:pt x="469" y="2743530"/>
                  </a:lnTo>
                  <a:lnTo>
                    <a:pt x="2336" y="2745384"/>
                  </a:lnTo>
                  <a:lnTo>
                    <a:pt x="3454" y="2745854"/>
                  </a:lnTo>
                  <a:lnTo>
                    <a:pt x="6083" y="2745854"/>
                  </a:lnTo>
                  <a:lnTo>
                    <a:pt x="7200" y="2745384"/>
                  </a:lnTo>
                  <a:lnTo>
                    <a:pt x="9067" y="2743530"/>
                  </a:lnTo>
                  <a:lnTo>
                    <a:pt x="9525" y="2742400"/>
                  </a:lnTo>
                  <a:lnTo>
                    <a:pt x="9525" y="2739771"/>
                  </a:lnTo>
                  <a:close/>
                </a:path>
                <a:path w="4543425" h="3298190">
                  <a:moveTo>
                    <a:pt x="9525" y="2192515"/>
                  </a:moveTo>
                  <a:lnTo>
                    <a:pt x="9067" y="2191385"/>
                  </a:lnTo>
                  <a:lnTo>
                    <a:pt x="7200" y="2189530"/>
                  </a:lnTo>
                  <a:lnTo>
                    <a:pt x="6083" y="2189061"/>
                  </a:lnTo>
                  <a:lnTo>
                    <a:pt x="3454" y="2189061"/>
                  </a:lnTo>
                  <a:lnTo>
                    <a:pt x="2336" y="2189530"/>
                  </a:lnTo>
                  <a:lnTo>
                    <a:pt x="469" y="2191385"/>
                  </a:lnTo>
                  <a:lnTo>
                    <a:pt x="0" y="2192515"/>
                  </a:lnTo>
                  <a:lnTo>
                    <a:pt x="0" y="2195144"/>
                  </a:lnTo>
                  <a:lnTo>
                    <a:pt x="469" y="2196261"/>
                  </a:lnTo>
                  <a:lnTo>
                    <a:pt x="2336" y="2198128"/>
                  </a:lnTo>
                  <a:lnTo>
                    <a:pt x="3454" y="2198586"/>
                  </a:lnTo>
                  <a:lnTo>
                    <a:pt x="6083" y="2198586"/>
                  </a:lnTo>
                  <a:lnTo>
                    <a:pt x="7200" y="2198128"/>
                  </a:lnTo>
                  <a:lnTo>
                    <a:pt x="9067" y="2196261"/>
                  </a:lnTo>
                  <a:lnTo>
                    <a:pt x="9525" y="2195144"/>
                  </a:lnTo>
                  <a:lnTo>
                    <a:pt x="9525" y="2192515"/>
                  </a:lnTo>
                  <a:close/>
                </a:path>
                <a:path w="4543425" h="3298190">
                  <a:moveTo>
                    <a:pt x="9525" y="1645246"/>
                  </a:moveTo>
                  <a:lnTo>
                    <a:pt x="9067" y="1644129"/>
                  </a:lnTo>
                  <a:lnTo>
                    <a:pt x="7200" y="1642262"/>
                  </a:lnTo>
                  <a:lnTo>
                    <a:pt x="6083" y="1641792"/>
                  </a:lnTo>
                  <a:lnTo>
                    <a:pt x="3454" y="1641792"/>
                  </a:lnTo>
                  <a:lnTo>
                    <a:pt x="2336" y="1642262"/>
                  </a:lnTo>
                  <a:lnTo>
                    <a:pt x="469" y="1644129"/>
                  </a:lnTo>
                  <a:lnTo>
                    <a:pt x="0" y="1645246"/>
                  </a:lnTo>
                  <a:lnTo>
                    <a:pt x="0" y="1647875"/>
                  </a:lnTo>
                  <a:lnTo>
                    <a:pt x="469" y="1648993"/>
                  </a:lnTo>
                  <a:lnTo>
                    <a:pt x="2336" y="1650860"/>
                  </a:lnTo>
                  <a:lnTo>
                    <a:pt x="3454" y="1651317"/>
                  </a:lnTo>
                  <a:lnTo>
                    <a:pt x="6083" y="1651317"/>
                  </a:lnTo>
                  <a:lnTo>
                    <a:pt x="7200" y="1650860"/>
                  </a:lnTo>
                  <a:lnTo>
                    <a:pt x="9067" y="1648993"/>
                  </a:lnTo>
                  <a:lnTo>
                    <a:pt x="9525" y="1647875"/>
                  </a:lnTo>
                  <a:lnTo>
                    <a:pt x="9525" y="1645246"/>
                  </a:lnTo>
                  <a:close/>
                </a:path>
                <a:path w="4543425" h="3298190">
                  <a:moveTo>
                    <a:pt x="9525" y="1097978"/>
                  </a:moveTo>
                  <a:lnTo>
                    <a:pt x="9067" y="1096860"/>
                  </a:lnTo>
                  <a:lnTo>
                    <a:pt x="7200" y="1094994"/>
                  </a:lnTo>
                  <a:lnTo>
                    <a:pt x="6083" y="1094536"/>
                  </a:lnTo>
                  <a:lnTo>
                    <a:pt x="3454" y="1094536"/>
                  </a:lnTo>
                  <a:lnTo>
                    <a:pt x="2336" y="1094994"/>
                  </a:lnTo>
                  <a:lnTo>
                    <a:pt x="469" y="1096860"/>
                  </a:lnTo>
                  <a:lnTo>
                    <a:pt x="0" y="1097978"/>
                  </a:lnTo>
                  <a:lnTo>
                    <a:pt x="0" y="1100607"/>
                  </a:lnTo>
                  <a:lnTo>
                    <a:pt x="469" y="1101737"/>
                  </a:lnTo>
                  <a:lnTo>
                    <a:pt x="2336" y="1103591"/>
                  </a:lnTo>
                  <a:lnTo>
                    <a:pt x="3454" y="1104061"/>
                  </a:lnTo>
                  <a:lnTo>
                    <a:pt x="6083" y="1104061"/>
                  </a:lnTo>
                  <a:lnTo>
                    <a:pt x="7200" y="1103591"/>
                  </a:lnTo>
                  <a:lnTo>
                    <a:pt x="9067" y="1101737"/>
                  </a:lnTo>
                  <a:lnTo>
                    <a:pt x="9525" y="1100607"/>
                  </a:lnTo>
                  <a:lnTo>
                    <a:pt x="9525" y="1097978"/>
                  </a:lnTo>
                  <a:close/>
                </a:path>
                <a:path w="4543425" h="3298190">
                  <a:moveTo>
                    <a:pt x="9525" y="550722"/>
                  </a:moveTo>
                  <a:lnTo>
                    <a:pt x="9067" y="549592"/>
                  </a:lnTo>
                  <a:lnTo>
                    <a:pt x="7200" y="547738"/>
                  </a:lnTo>
                  <a:lnTo>
                    <a:pt x="6083" y="547268"/>
                  </a:lnTo>
                  <a:lnTo>
                    <a:pt x="3454" y="547268"/>
                  </a:lnTo>
                  <a:lnTo>
                    <a:pt x="2336" y="547738"/>
                  </a:lnTo>
                  <a:lnTo>
                    <a:pt x="469" y="549592"/>
                  </a:lnTo>
                  <a:lnTo>
                    <a:pt x="0" y="550722"/>
                  </a:lnTo>
                  <a:lnTo>
                    <a:pt x="0" y="553351"/>
                  </a:lnTo>
                  <a:lnTo>
                    <a:pt x="469" y="554469"/>
                  </a:lnTo>
                  <a:lnTo>
                    <a:pt x="2336" y="556336"/>
                  </a:lnTo>
                  <a:lnTo>
                    <a:pt x="3454" y="556793"/>
                  </a:lnTo>
                  <a:lnTo>
                    <a:pt x="6083" y="556793"/>
                  </a:lnTo>
                  <a:lnTo>
                    <a:pt x="7200" y="556336"/>
                  </a:lnTo>
                  <a:lnTo>
                    <a:pt x="9067" y="554469"/>
                  </a:lnTo>
                  <a:lnTo>
                    <a:pt x="9525" y="553351"/>
                  </a:lnTo>
                  <a:lnTo>
                    <a:pt x="9525" y="550722"/>
                  </a:lnTo>
                  <a:close/>
                </a:path>
                <a:path w="4543425" h="3298190">
                  <a:moveTo>
                    <a:pt x="9525" y="3454"/>
                  </a:moveTo>
                  <a:lnTo>
                    <a:pt x="9067" y="2336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4543425" h="3298190">
                  <a:moveTo>
                    <a:pt x="57150" y="3287039"/>
                  </a:moveTo>
                  <a:lnTo>
                    <a:pt x="56692" y="3285921"/>
                  </a:lnTo>
                  <a:lnTo>
                    <a:pt x="54825" y="3284055"/>
                  </a:lnTo>
                  <a:lnTo>
                    <a:pt x="53708" y="3283585"/>
                  </a:lnTo>
                  <a:lnTo>
                    <a:pt x="51079" y="3283585"/>
                  </a:lnTo>
                  <a:lnTo>
                    <a:pt x="49961" y="3284055"/>
                  </a:lnTo>
                  <a:lnTo>
                    <a:pt x="48094" y="3285921"/>
                  </a:lnTo>
                  <a:lnTo>
                    <a:pt x="47625" y="3287039"/>
                  </a:lnTo>
                  <a:lnTo>
                    <a:pt x="47625" y="3289668"/>
                  </a:lnTo>
                  <a:lnTo>
                    <a:pt x="48094" y="3290786"/>
                  </a:lnTo>
                  <a:lnTo>
                    <a:pt x="49961" y="3292652"/>
                  </a:lnTo>
                  <a:lnTo>
                    <a:pt x="51079" y="3293110"/>
                  </a:lnTo>
                  <a:lnTo>
                    <a:pt x="53708" y="3293110"/>
                  </a:lnTo>
                  <a:lnTo>
                    <a:pt x="54825" y="3292652"/>
                  </a:lnTo>
                  <a:lnTo>
                    <a:pt x="56692" y="3290786"/>
                  </a:lnTo>
                  <a:lnTo>
                    <a:pt x="57150" y="3289668"/>
                  </a:lnTo>
                  <a:lnTo>
                    <a:pt x="57150" y="3287039"/>
                  </a:lnTo>
                  <a:close/>
                </a:path>
                <a:path w="4543425" h="3298190">
                  <a:moveTo>
                    <a:pt x="57150" y="2739771"/>
                  </a:moveTo>
                  <a:lnTo>
                    <a:pt x="56692" y="2738653"/>
                  </a:lnTo>
                  <a:lnTo>
                    <a:pt x="54825" y="2736786"/>
                  </a:lnTo>
                  <a:lnTo>
                    <a:pt x="53708" y="2736329"/>
                  </a:lnTo>
                  <a:lnTo>
                    <a:pt x="51079" y="2736329"/>
                  </a:lnTo>
                  <a:lnTo>
                    <a:pt x="49961" y="2736786"/>
                  </a:lnTo>
                  <a:lnTo>
                    <a:pt x="48094" y="2738653"/>
                  </a:lnTo>
                  <a:lnTo>
                    <a:pt x="47625" y="2739771"/>
                  </a:lnTo>
                  <a:lnTo>
                    <a:pt x="47625" y="2742400"/>
                  </a:lnTo>
                  <a:lnTo>
                    <a:pt x="48094" y="2743530"/>
                  </a:lnTo>
                  <a:lnTo>
                    <a:pt x="49961" y="2745384"/>
                  </a:lnTo>
                  <a:lnTo>
                    <a:pt x="51079" y="2745854"/>
                  </a:lnTo>
                  <a:lnTo>
                    <a:pt x="53708" y="2745854"/>
                  </a:lnTo>
                  <a:lnTo>
                    <a:pt x="54825" y="2745384"/>
                  </a:lnTo>
                  <a:lnTo>
                    <a:pt x="56692" y="2743530"/>
                  </a:lnTo>
                  <a:lnTo>
                    <a:pt x="57150" y="2742400"/>
                  </a:lnTo>
                  <a:lnTo>
                    <a:pt x="57150" y="2739771"/>
                  </a:lnTo>
                  <a:close/>
                </a:path>
                <a:path w="4543425" h="3298190">
                  <a:moveTo>
                    <a:pt x="57150" y="2192515"/>
                  </a:moveTo>
                  <a:lnTo>
                    <a:pt x="56692" y="2191385"/>
                  </a:lnTo>
                  <a:lnTo>
                    <a:pt x="54825" y="2189530"/>
                  </a:lnTo>
                  <a:lnTo>
                    <a:pt x="53708" y="2189061"/>
                  </a:lnTo>
                  <a:lnTo>
                    <a:pt x="51079" y="2189061"/>
                  </a:lnTo>
                  <a:lnTo>
                    <a:pt x="49961" y="2189530"/>
                  </a:lnTo>
                  <a:lnTo>
                    <a:pt x="48094" y="2191385"/>
                  </a:lnTo>
                  <a:lnTo>
                    <a:pt x="47625" y="2192515"/>
                  </a:lnTo>
                  <a:lnTo>
                    <a:pt x="47625" y="2195144"/>
                  </a:lnTo>
                  <a:lnTo>
                    <a:pt x="48094" y="2196261"/>
                  </a:lnTo>
                  <a:lnTo>
                    <a:pt x="49961" y="2198128"/>
                  </a:lnTo>
                  <a:lnTo>
                    <a:pt x="51079" y="2198586"/>
                  </a:lnTo>
                  <a:lnTo>
                    <a:pt x="53708" y="2198586"/>
                  </a:lnTo>
                  <a:lnTo>
                    <a:pt x="54825" y="2198128"/>
                  </a:lnTo>
                  <a:lnTo>
                    <a:pt x="56692" y="2196261"/>
                  </a:lnTo>
                  <a:lnTo>
                    <a:pt x="57150" y="2195144"/>
                  </a:lnTo>
                  <a:lnTo>
                    <a:pt x="57150" y="2192515"/>
                  </a:lnTo>
                  <a:close/>
                </a:path>
                <a:path w="4543425" h="3298190">
                  <a:moveTo>
                    <a:pt x="57150" y="1645246"/>
                  </a:moveTo>
                  <a:lnTo>
                    <a:pt x="56692" y="1644129"/>
                  </a:lnTo>
                  <a:lnTo>
                    <a:pt x="54825" y="1642262"/>
                  </a:lnTo>
                  <a:lnTo>
                    <a:pt x="53708" y="1641792"/>
                  </a:lnTo>
                  <a:lnTo>
                    <a:pt x="51079" y="1641792"/>
                  </a:lnTo>
                  <a:lnTo>
                    <a:pt x="49961" y="1642262"/>
                  </a:lnTo>
                  <a:lnTo>
                    <a:pt x="48094" y="1644129"/>
                  </a:lnTo>
                  <a:lnTo>
                    <a:pt x="47625" y="1645246"/>
                  </a:lnTo>
                  <a:lnTo>
                    <a:pt x="47625" y="1647875"/>
                  </a:lnTo>
                  <a:lnTo>
                    <a:pt x="48094" y="1648993"/>
                  </a:lnTo>
                  <a:lnTo>
                    <a:pt x="49961" y="1650860"/>
                  </a:lnTo>
                  <a:lnTo>
                    <a:pt x="51079" y="1651317"/>
                  </a:lnTo>
                  <a:lnTo>
                    <a:pt x="53708" y="1651317"/>
                  </a:lnTo>
                  <a:lnTo>
                    <a:pt x="54825" y="1650860"/>
                  </a:lnTo>
                  <a:lnTo>
                    <a:pt x="56692" y="1648993"/>
                  </a:lnTo>
                  <a:lnTo>
                    <a:pt x="57150" y="1647875"/>
                  </a:lnTo>
                  <a:lnTo>
                    <a:pt x="57150" y="1645246"/>
                  </a:lnTo>
                  <a:close/>
                </a:path>
                <a:path w="4543425" h="3298190">
                  <a:moveTo>
                    <a:pt x="57150" y="1097978"/>
                  </a:moveTo>
                  <a:lnTo>
                    <a:pt x="56692" y="1096860"/>
                  </a:lnTo>
                  <a:lnTo>
                    <a:pt x="54825" y="1094994"/>
                  </a:lnTo>
                  <a:lnTo>
                    <a:pt x="53708" y="1094536"/>
                  </a:lnTo>
                  <a:lnTo>
                    <a:pt x="51079" y="1094536"/>
                  </a:lnTo>
                  <a:lnTo>
                    <a:pt x="49961" y="1094994"/>
                  </a:lnTo>
                  <a:lnTo>
                    <a:pt x="48094" y="1096860"/>
                  </a:lnTo>
                  <a:lnTo>
                    <a:pt x="47625" y="1097978"/>
                  </a:lnTo>
                  <a:lnTo>
                    <a:pt x="47625" y="1100607"/>
                  </a:lnTo>
                  <a:lnTo>
                    <a:pt x="48094" y="1101737"/>
                  </a:lnTo>
                  <a:lnTo>
                    <a:pt x="49961" y="1103591"/>
                  </a:lnTo>
                  <a:lnTo>
                    <a:pt x="51079" y="1104061"/>
                  </a:lnTo>
                  <a:lnTo>
                    <a:pt x="53708" y="1104061"/>
                  </a:lnTo>
                  <a:lnTo>
                    <a:pt x="54825" y="1103591"/>
                  </a:lnTo>
                  <a:lnTo>
                    <a:pt x="56692" y="1101737"/>
                  </a:lnTo>
                  <a:lnTo>
                    <a:pt x="57150" y="1100607"/>
                  </a:lnTo>
                  <a:lnTo>
                    <a:pt x="57150" y="1097978"/>
                  </a:lnTo>
                  <a:close/>
                </a:path>
                <a:path w="4543425" h="3298190">
                  <a:moveTo>
                    <a:pt x="57150" y="550722"/>
                  </a:moveTo>
                  <a:lnTo>
                    <a:pt x="56692" y="549592"/>
                  </a:lnTo>
                  <a:lnTo>
                    <a:pt x="54825" y="547738"/>
                  </a:lnTo>
                  <a:lnTo>
                    <a:pt x="53708" y="547268"/>
                  </a:lnTo>
                  <a:lnTo>
                    <a:pt x="51079" y="547268"/>
                  </a:lnTo>
                  <a:lnTo>
                    <a:pt x="49961" y="547738"/>
                  </a:lnTo>
                  <a:lnTo>
                    <a:pt x="48094" y="549592"/>
                  </a:lnTo>
                  <a:lnTo>
                    <a:pt x="47625" y="550722"/>
                  </a:lnTo>
                  <a:lnTo>
                    <a:pt x="47625" y="553351"/>
                  </a:lnTo>
                  <a:lnTo>
                    <a:pt x="48094" y="554469"/>
                  </a:lnTo>
                  <a:lnTo>
                    <a:pt x="49961" y="556336"/>
                  </a:lnTo>
                  <a:lnTo>
                    <a:pt x="51079" y="556793"/>
                  </a:lnTo>
                  <a:lnTo>
                    <a:pt x="53708" y="556793"/>
                  </a:lnTo>
                  <a:lnTo>
                    <a:pt x="54825" y="556336"/>
                  </a:lnTo>
                  <a:lnTo>
                    <a:pt x="56692" y="554469"/>
                  </a:lnTo>
                  <a:lnTo>
                    <a:pt x="57150" y="553351"/>
                  </a:lnTo>
                  <a:lnTo>
                    <a:pt x="57150" y="550722"/>
                  </a:lnTo>
                  <a:close/>
                </a:path>
                <a:path w="4543425" h="3298190">
                  <a:moveTo>
                    <a:pt x="57150" y="3454"/>
                  </a:moveTo>
                  <a:lnTo>
                    <a:pt x="56692" y="2336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69"/>
                  </a:lnTo>
                  <a:lnTo>
                    <a:pt x="48094" y="2336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61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4543425" h="3298190">
                  <a:moveTo>
                    <a:pt x="104775" y="3287039"/>
                  </a:moveTo>
                  <a:lnTo>
                    <a:pt x="104317" y="3285921"/>
                  </a:lnTo>
                  <a:lnTo>
                    <a:pt x="102450" y="3284055"/>
                  </a:lnTo>
                  <a:lnTo>
                    <a:pt x="101333" y="3283585"/>
                  </a:lnTo>
                  <a:lnTo>
                    <a:pt x="98704" y="3283585"/>
                  </a:lnTo>
                  <a:lnTo>
                    <a:pt x="97586" y="3284055"/>
                  </a:lnTo>
                  <a:lnTo>
                    <a:pt x="95719" y="3285921"/>
                  </a:lnTo>
                  <a:lnTo>
                    <a:pt x="95250" y="3287039"/>
                  </a:lnTo>
                  <a:lnTo>
                    <a:pt x="95250" y="3289668"/>
                  </a:lnTo>
                  <a:lnTo>
                    <a:pt x="95719" y="3290786"/>
                  </a:lnTo>
                  <a:lnTo>
                    <a:pt x="97586" y="3292652"/>
                  </a:lnTo>
                  <a:lnTo>
                    <a:pt x="98704" y="3293110"/>
                  </a:lnTo>
                  <a:lnTo>
                    <a:pt x="101333" y="3293110"/>
                  </a:lnTo>
                  <a:lnTo>
                    <a:pt x="102450" y="3292652"/>
                  </a:lnTo>
                  <a:lnTo>
                    <a:pt x="104317" y="3290786"/>
                  </a:lnTo>
                  <a:lnTo>
                    <a:pt x="104775" y="3289668"/>
                  </a:lnTo>
                  <a:lnTo>
                    <a:pt x="104775" y="3287039"/>
                  </a:lnTo>
                  <a:close/>
                </a:path>
                <a:path w="4543425" h="3298190">
                  <a:moveTo>
                    <a:pt x="104775" y="2739771"/>
                  </a:moveTo>
                  <a:lnTo>
                    <a:pt x="104317" y="2738653"/>
                  </a:lnTo>
                  <a:lnTo>
                    <a:pt x="102450" y="2736786"/>
                  </a:lnTo>
                  <a:lnTo>
                    <a:pt x="101333" y="2736329"/>
                  </a:lnTo>
                  <a:lnTo>
                    <a:pt x="98704" y="2736329"/>
                  </a:lnTo>
                  <a:lnTo>
                    <a:pt x="97586" y="2736786"/>
                  </a:lnTo>
                  <a:lnTo>
                    <a:pt x="95719" y="2738653"/>
                  </a:lnTo>
                  <a:lnTo>
                    <a:pt x="95250" y="2739771"/>
                  </a:lnTo>
                  <a:lnTo>
                    <a:pt x="95250" y="2742400"/>
                  </a:lnTo>
                  <a:lnTo>
                    <a:pt x="95719" y="2743530"/>
                  </a:lnTo>
                  <a:lnTo>
                    <a:pt x="97586" y="2745384"/>
                  </a:lnTo>
                  <a:lnTo>
                    <a:pt x="98704" y="2745854"/>
                  </a:lnTo>
                  <a:lnTo>
                    <a:pt x="101333" y="2745854"/>
                  </a:lnTo>
                  <a:lnTo>
                    <a:pt x="102450" y="2745384"/>
                  </a:lnTo>
                  <a:lnTo>
                    <a:pt x="104317" y="2743530"/>
                  </a:lnTo>
                  <a:lnTo>
                    <a:pt x="104775" y="2742400"/>
                  </a:lnTo>
                  <a:lnTo>
                    <a:pt x="104775" y="2739771"/>
                  </a:lnTo>
                  <a:close/>
                </a:path>
                <a:path w="4543425" h="3298190">
                  <a:moveTo>
                    <a:pt x="104775" y="2192515"/>
                  </a:moveTo>
                  <a:lnTo>
                    <a:pt x="104317" y="2191385"/>
                  </a:lnTo>
                  <a:lnTo>
                    <a:pt x="102450" y="2189530"/>
                  </a:lnTo>
                  <a:lnTo>
                    <a:pt x="101333" y="2189061"/>
                  </a:lnTo>
                  <a:lnTo>
                    <a:pt x="98704" y="2189061"/>
                  </a:lnTo>
                  <a:lnTo>
                    <a:pt x="97586" y="2189530"/>
                  </a:lnTo>
                  <a:lnTo>
                    <a:pt x="95719" y="2191385"/>
                  </a:lnTo>
                  <a:lnTo>
                    <a:pt x="95250" y="2192515"/>
                  </a:lnTo>
                  <a:lnTo>
                    <a:pt x="95250" y="2195144"/>
                  </a:lnTo>
                  <a:lnTo>
                    <a:pt x="95719" y="2196261"/>
                  </a:lnTo>
                  <a:lnTo>
                    <a:pt x="97586" y="2198128"/>
                  </a:lnTo>
                  <a:lnTo>
                    <a:pt x="98704" y="2198586"/>
                  </a:lnTo>
                  <a:lnTo>
                    <a:pt x="101333" y="2198586"/>
                  </a:lnTo>
                  <a:lnTo>
                    <a:pt x="102450" y="2198128"/>
                  </a:lnTo>
                  <a:lnTo>
                    <a:pt x="104317" y="2196261"/>
                  </a:lnTo>
                  <a:lnTo>
                    <a:pt x="104775" y="2195144"/>
                  </a:lnTo>
                  <a:lnTo>
                    <a:pt x="104775" y="2192515"/>
                  </a:lnTo>
                  <a:close/>
                </a:path>
                <a:path w="4543425" h="3298190">
                  <a:moveTo>
                    <a:pt x="104775" y="1645246"/>
                  </a:moveTo>
                  <a:lnTo>
                    <a:pt x="104317" y="1644129"/>
                  </a:lnTo>
                  <a:lnTo>
                    <a:pt x="102450" y="1642262"/>
                  </a:lnTo>
                  <a:lnTo>
                    <a:pt x="101333" y="1641792"/>
                  </a:lnTo>
                  <a:lnTo>
                    <a:pt x="98704" y="1641792"/>
                  </a:lnTo>
                  <a:lnTo>
                    <a:pt x="97586" y="1642262"/>
                  </a:lnTo>
                  <a:lnTo>
                    <a:pt x="95719" y="1644129"/>
                  </a:lnTo>
                  <a:lnTo>
                    <a:pt x="95250" y="1645246"/>
                  </a:lnTo>
                  <a:lnTo>
                    <a:pt x="95250" y="1647875"/>
                  </a:lnTo>
                  <a:lnTo>
                    <a:pt x="95719" y="1648993"/>
                  </a:lnTo>
                  <a:lnTo>
                    <a:pt x="97586" y="1650860"/>
                  </a:lnTo>
                  <a:lnTo>
                    <a:pt x="98704" y="1651317"/>
                  </a:lnTo>
                  <a:lnTo>
                    <a:pt x="101333" y="1651317"/>
                  </a:lnTo>
                  <a:lnTo>
                    <a:pt x="102450" y="1650860"/>
                  </a:lnTo>
                  <a:lnTo>
                    <a:pt x="104317" y="1648993"/>
                  </a:lnTo>
                  <a:lnTo>
                    <a:pt x="104775" y="1647875"/>
                  </a:lnTo>
                  <a:lnTo>
                    <a:pt x="104775" y="1645246"/>
                  </a:lnTo>
                  <a:close/>
                </a:path>
                <a:path w="4543425" h="3298190">
                  <a:moveTo>
                    <a:pt x="104775" y="1097978"/>
                  </a:moveTo>
                  <a:lnTo>
                    <a:pt x="104317" y="1096860"/>
                  </a:lnTo>
                  <a:lnTo>
                    <a:pt x="102450" y="1094994"/>
                  </a:lnTo>
                  <a:lnTo>
                    <a:pt x="101333" y="1094536"/>
                  </a:lnTo>
                  <a:lnTo>
                    <a:pt x="98704" y="1094536"/>
                  </a:lnTo>
                  <a:lnTo>
                    <a:pt x="97586" y="1094994"/>
                  </a:lnTo>
                  <a:lnTo>
                    <a:pt x="95719" y="1096860"/>
                  </a:lnTo>
                  <a:lnTo>
                    <a:pt x="95250" y="1097978"/>
                  </a:lnTo>
                  <a:lnTo>
                    <a:pt x="95250" y="1100607"/>
                  </a:lnTo>
                  <a:lnTo>
                    <a:pt x="95719" y="1101737"/>
                  </a:lnTo>
                  <a:lnTo>
                    <a:pt x="97586" y="1103591"/>
                  </a:lnTo>
                  <a:lnTo>
                    <a:pt x="98704" y="1104061"/>
                  </a:lnTo>
                  <a:lnTo>
                    <a:pt x="101333" y="1104061"/>
                  </a:lnTo>
                  <a:lnTo>
                    <a:pt x="102450" y="1103591"/>
                  </a:lnTo>
                  <a:lnTo>
                    <a:pt x="104317" y="1101737"/>
                  </a:lnTo>
                  <a:lnTo>
                    <a:pt x="104775" y="1100607"/>
                  </a:lnTo>
                  <a:lnTo>
                    <a:pt x="104775" y="1097978"/>
                  </a:lnTo>
                  <a:close/>
                </a:path>
                <a:path w="4543425" h="3298190">
                  <a:moveTo>
                    <a:pt x="104775" y="550722"/>
                  </a:moveTo>
                  <a:lnTo>
                    <a:pt x="104317" y="549592"/>
                  </a:lnTo>
                  <a:lnTo>
                    <a:pt x="102450" y="547738"/>
                  </a:lnTo>
                  <a:lnTo>
                    <a:pt x="101333" y="547268"/>
                  </a:lnTo>
                  <a:lnTo>
                    <a:pt x="98704" y="547268"/>
                  </a:lnTo>
                  <a:lnTo>
                    <a:pt x="97586" y="547738"/>
                  </a:lnTo>
                  <a:lnTo>
                    <a:pt x="95719" y="549592"/>
                  </a:lnTo>
                  <a:lnTo>
                    <a:pt x="95250" y="550722"/>
                  </a:lnTo>
                  <a:lnTo>
                    <a:pt x="95250" y="553351"/>
                  </a:lnTo>
                  <a:lnTo>
                    <a:pt x="95719" y="554469"/>
                  </a:lnTo>
                  <a:lnTo>
                    <a:pt x="97586" y="556336"/>
                  </a:lnTo>
                  <a:lnTo>
                    <a:pt x="98704" y="556793"/>
                  </a:lnTo>
                  <a:lnTo>
                    <a:pt x="101333" y="556793"/>
                  </a:lnTo>
                  <a:lnTo>
                    <a:pt x="102450" y="556336"/>
                  </a:lnTo>
                  <a:lnTo>
                    <a:pt x="104317" y="554469"/>
                  </a:lnTo>
                  <a:lnTo>
                    <a:pt x="104775" y="553351"/>
                  </a:lnTo>
                  <a:lnTo>
                    <a:pt x="104775" y="550722"/>
                  </a:lnTo>
                  <a:close/>
                </a:path>
                <a:path w="4543425" h="3298190">
                  <a:moveTo>
                    <a:pt x="104775" y="3454"/>
                  </a:moveTo>
                  <a:lnTo>
                    <a:pt x="104317" y="2336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36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4543425" h="3298190">
                  <a:moveTo>
                    <a:pt x="152400" y="3287039"/>
                  </a:moveTo>
                  <a:lnTo>
                    <a:pt x="151942" y="3285921"/>
                  </a:lnTo>
                  <a:lnTo>
                    <a:pt x="150075" y="3284055"/>
                  </a:lnTo>
                  <a:lnTo>
                    <a:pt x="148958" y="3283585"/>
                  </a:lnTo>
                  <a:lnTo>
                    <a:pt x="146329" y="3283585"/>
                  </a:lnTo>
                  <a:lnTo>
                    <a:pt x="145211" y="3284055"/>
                  </a:lnTo>
                  <a:lnTo>
                    <a:pt x="143344" y="3285921"/>
                  </a:lnTo>
                  <a:lnTo>
                    <a:pt x="142875" y="3287039"/>
                  </a:lnTo>
                  <a:lnTo>
                    <a:pt x="142875" y="3289668"/>
                  </a:lnTo>
                  <a:lnTo>
                    <a:pt x="143344" y="3290786"/>
                  </a:lnTo>
                  <a:lnTo>
                    <a:pt x="145211" y="3292652"/>
                  </a:lnTo>
                  <a:lnTo>
                    <a:pt x="146329" y="3293110"/>
                  </a:lnTo>
                  <a:lnTo>
                    <a:pt x="148958" y="3293110"/>
                  </a:lnTo>
                  <a:lnTo>
                    <a:pt x="150075" y="3292652"/>
                  </a:lnTo>
                  <a:lnTo>
                    <a:pt x="151942" y="3290786"/>
                  </a:lnTo>
                  <a:lnTo>
                    <a:pt x="152400" y="3289668"/>
                  </a:lnTo>
                  <a:lnTo>
                    <a:pt x="152400" y="3287039"/>
                  </a:lnTo>
                  <a:close/>
                </a:path>
                <a:path w="4543425" h="3298190">
                  <a:moveTo>
                    <a:pt x="152400" y="2739771"/>
                  </a:moveTo>
                  <a:lnTo>
                    <a:pt x="151942" y="2738653"/>
                  </a:lnTo>
                  <a:lnTo>
                    <a:pt x="150075" y="2736786"/>
                  </a:lnTo>
                  <a:lnTo>
                    <a:pt x="148958" y="2736329"/>
                  </a:lnTo>
                  <a:lnTo>
                    <a:pt x="146329" y="2736329"/>
                  </a:lnTo>
                  <a:lnTo>
                    <a:pt x="145211" y="2736786"/>
                  </a:lnTo>
                  <a:lnTo>
                    <a:pt x="143344" y="2738653"/>
                  </a:lnTo>
                  <a:lnTo>
                    <a:pt x="142875" y="2739771"/>
                  </a:lnTo>
                  <a:lnTo>
                    <a:pt x="142875" y="2742400"/>
                  </a:lnTo>
                  <a:lnTo>
                    <a:pt x="143344" y="2743530"/>
                  </a:lnTo>
                  <a:lnTo>
                    <a:pt x="145211" y="2745384"/>
                  </a:lnTo>
                  <a:lnTo>
                    <a:pt x="146329" y="2745854"/>
                  </a:lnTo>
                  <a:lnTo>
                    <a:pt x="148958" y="2745854"/>
                  </a:lnTo>
                  <a:lnTo>
                    <a:pt x="150075" y="2745384"/>
                  </a:lnTo>
                  <a:lnTo>
                    <a:pt x="151942" y="2743530"/>
                  </a:lnTo>
                  <a:lnTo>
                    <a:pt x="152400" y="2742400"/>
                  </a:lnTo>
                  <a:lnTo>
                    <a:pt x="152400" y="2739771"/>
                  </a:lnTo>
                  <a:close/>
                </a:path>
                <a:path w="4543425" h="3298190">
                  <a:moveTo>
                    <a:pt x="152400" y="2192515"/>
                  </a:moveTo>
                  <a:lnTo>
                    <a:pt x="151942" y="2191385"/>
                  </a:lnTo>
                  <a:lnTo>
                    <a:pt x="150075" y="2189530"/>
                  </a:lnTo>
                  <a:lnTo>
                    <a:pt x="148958" y="2189061"/>
                  </a:lnTo>
                  <a:lnTo>
                    <a:pt x="146329" y="2189061"/>
                  </a:lnTo>
                  <a:lnTo>
                    <a:pt x="145211" y="2189530"/>
                  </a:lnTo>
                  <a:lnTo>
                    <a:pt x="143344" y="2191385"/>
                  </a:lnTo>
                  <a:lnTo>
                    <a:pt x="142875" y="2192515"/>
                  </a:lnTo>
                  <a:lnTo>
                    <a:pt x="142875" y="2195144"/>
                  </a:lnTo>
                  <a:lnTo>
                    <a:pt x="143344" y="2196261"/>
                  </a:lnTo>
                  <a:lnTo>
                    <a:pt x="145211" y="2198128"/>
                  </a:lnTo>
                  <a:lnTo>
                    <a:pt x="146329" y="2198586"/>
                  </a:lnTo>
                  <a:lnTo>
                    <a:pt x="148958" y="2198586"/>
                  </a:lnTo>
                  <a:lnTo>
                    <a:pt x="150075" y="2198128"/>
                  </a:lnTo>
                  <a:lnTo>
                    <a:pt x="151942" y="2196261"/>
                  </a:lnTo>
                  <a:lnTo>
                    <a:pt x="152400" y="2195144"/>
                  </a:lnTo>
                  <a:lnTo>
                    <a:pt x="152400" y="2192515"/>
                  </a:lnTo>
                  <a:close/>
                </a:path>
                <a:path w="4543425" h="3298190">
                  <a:moveTo>
                    <a:pt x="152400" y="1645246"/>
                  </a:moveTo>
                  <a:lnTo>
                    <a:pt x="151942" y="1644129"/>
                  </a:lnTo>
                  <a:lnTo>
                    <a:pt x="150075" y="1642262"/>
                  </a:lnTo>
                  <a:lnTo>
                    <a:pt x="148958" y="1641792"/>
                  </a:lnTo>
                  <a:lnTo>
                    <a:pt x="146329" y="1641792"/>
                  </a:lnTo>
                  <a:lnTo>
                    <a:pt x="145211" y="1642262"/>
                  </a:lnTo>
                  <a:lnTo>
                    <a:pt x="143344" y="1644129"/>
                  </a:lnTo>
                  <a:lnTo>
                    <a:pt x="142875" y="1645246"/>
                  </a:lnTo>
                  <a:lnTo>
                    <a:pt x="142875" y="1647875"/>
                  </a:lnTo>
                  <a:lnTo>
                    <a:pt x="143344" y="1648993"/>
                  </a:lnTo>
                  <a:lnTo>
                    <a:pt x="145211" y="1650860"/>
                  </a:lnTo>
                  <a:lnTo>
                    <a:pt x="146329" y="1651317"/>
                  </a:lnTo>
                  <a:lnTo>
                    <a:pt x="148958" y="1651317"/>
                  </a:lnTo>
                  <a:lnTo>
                    <a:pt x="150075" y="1650860"/>
                  </a:lnTo>
                  <a:lnTo>
                    <a:pt x="151942" y="1648993"/>
                  </a:lnTo>
                  <a:lnTo>
                    <a:pt x="152400" y="1647875"/>
                  </a:lnTo>
                  <a:lnTo>
                    <a:pt x="152400" y="1645246"/>
                  </a:lnTo>
                  <a:close/>
                </a:path>
                <a:path w="4543425" h="3298190">
                  <a:moveTo>
                    <a:pt x="152400" y="1097978"/>
                  </a:moveTo>
                  <a:lnTo>
                    <a:pt x="151942" y="1096860"/>
                  </a:lnTo>
                  <a:lnTo>
                    <a:pt x="150075" y="1094994"/>
                  </a:lnTo>
                  <a:lnTo>
                    <a:pt x="148958" y="1094536"/>
                  </a:lnTo>
                  <a:lnTo>
                    <a:pt x="146329" y="1094536"/>
                  </a:lnTo>
                  <a:lnTo>
                    <a:pt x="145211" y="1094994"/>
                  </a:lnTo>
                  <a:lnTo>
                    <a:pt x="143344" y="1096860"/>
                  </a:lnTo>
                  <a:lnTo>
                    <a:pt x="142875" y="1097978"/>
                  </a:lnTo>
                  <a:lnTo>
                    <a:pt x="142875" y="1100607"/>
                  </a:lnTo>
                  <a:lnTo>
                    <a:pt x="143344" y="1101737"/>
                  </a:lnTo>
                  <a:lnTo>
                    <a:pt x="145211" y="1103591"/>
                  </a:lnTo>
                  <a:lnTo>
                    <a:pt x="146329" y="1104061"/>
                  </a:lnTo>
                  <a:lnTo>
                    <a:pt x="148958" y="1104061"/>
                  </a:lnTo>
                  <a:lnTo>
                    <a:pt x="150075" y="1103591"/>
                  </a:lnTo>
                  <a:lnTo>
                    <a:pt x="151942" y="1101737"/>
                  </a:lnTo>
                  <a:lnTo>
                    <a:pt x="152400" y="1100607"/>
                  </a:lnTo>
                  <a:lnTo>
                    <a:pt x="152400" y="1097978"/>
                  </a:lnTo>
                  <a:close/>
                </a:path>
                <a:path w="4543425" h="3298190">
                  <a:moveTo>
                    <a:pt x="152400" y="550722"/>
                  </a:moveTo>
                  <a:lnTo>
                    <a:pt x="151942" y="549592"/>
                  </a:lnTo>
                  <a:lnTo>
                    <a:pt x="150075" y="547738"/>
                  </a:lnTo>
                  <a:lnTo>
                    <a:pt x="148958" y="547268"/>
                  </a:lnTo>
                  <a:lnTo>
                    <a:pt x="146329" y="547268"/>
                  </a:lnTo>
                  <a:lnTo>
                    <a:pt x="145211" y="547738"/>
                  </a:lnTo>
                  <a:lnTo>
                    <a:pt x="143344" y="549592"/>
                  </a:lnTo>
                  <a:lnTo>
                    <a:pt x="142875" y="550722"/>
                  </a:lnTo>
                  <a:lnTo>
                    <a:pt x="142875" y="553351"/>
                  </a:lnTo>
                  <a:lnTo>
                    <a:pt x="143344" y="554469"/>
                  </a:lnTo>
                  <a:lnTo>
                    <a:pt x="145211" y="556336"/>
                  </a:lnTo>
                  <a:lnTo>
                    <a:pt x="146329" y="556793"/>
                  </a:lnTo>
                  <a:lnTo>
                    <a:pt x="148958" y="556793"/>
                  </a:lnTo>
                  <a:lnTo>
                    <a:pt x="150075" y="556336"/>
                  </a:lnTo>
                  <a:lnTo>
                    <a:pt x="151942" y="554469"/>
                  </a:lnTo>
                  <a:lnTo>
                    <a:pt x="152400" y="553351"/>
                  </a:lnTo>
                  <a:lnTo>
                    <a:pt x="152400" y="550722"/>
                  </a:lnTo>
                  <a:close/>
                </a:path>
                <a:path w="4543425" h="3298190">
                  <a:moveTo>
                    <a:pt x="152400" y="3454"/>
                  </a:moveTo>
                  <a:lnTo>
                    <a:pt x="151942" y="2336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36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4543425" h="3298190">
                  <a:moveTo>
                    <a:pt x="200025" y="3287039"/>
                  </a:moveTo>
                  <a:lnTo>
                    <a:pt x="199567" y="3285921"/>
                  </a:lnTo>
                  <a:lnTo>
                    <a:pt x="197700" y="3284055"/>
                  </a:lnTo>
                  <a:lnTo>
                    <a:pt x="196583" y="3283585"/>
                  </a:lnTo>
                  <a:lnTo>
                    <a:pt x="193954" y="3283585"/>
                  </a:lnTo>
                  <a:lnTo>
                    <a:pt x="192836" y="3284055"/>
                  </a:lnTo>
                  <a:lnTo>
                    <a:pt x="190969" y="3285921"/>
                  </a:lnTo>
                  <a:lnTo>
                    <a:pt x="190500" y="3287039"/>
                  </a:lnTo>
                  <a:lnTo>
                    <a:pt x="190500" y="3289668"/>
                  </a:lnTo>
                  <a:lnTo>
                    <a:pt x="190969" y="3290786"/>
                  </a:lnTo>
                  <a:lnTo>
                    <a:pt x="192836" y="3292652"/>
                  </a:lnTo>
                  <a:lnTo>
                    <a:pt x="193954" y="3293110"/>
                  </a:lnTo>
                  <a:lnTo>
                    <a:pt x="196583" y="3293110"/>
                  </a:lnTo>
                  <a:lnTo>
                    <a:pt x="197700" y="3292652"/>
                  </a:lnTo>
                  <a:lnTo>
                    <a:pt x="199567" y="3290786"/>
                  </a:lnTo>
                  <a:lnTo>
                    <a:pt x="200025" y="3289668"/>
                  </a:lnTo>
                  <a:lnTo>
                    <a:pt x="200025" y="3287039"/>
                  </a:lnTo>
                  <a:close/>
                </a:path>
                <a:path w="4543425" h="3298190">
                  <a:moveTo>
                    <a:pt x="200025" y="2739771"/>
                  </a:moveTo>
                  <a:lnTo>
                    <a:pt x="199567" y="2738653"/>
                  </a:lnTo>
                  <a:lnTo>
                    <a:pt x="197700" y="2736786"/>
                  </a:lnTo>
                  <a:lnTo>
                    <a:pt x="196583" y="2736329"/>
                  </a:lnTo>
                  <a:lnTo>
                    <a:pt x="193954" y="2736329"/>
                  </a:lnTo>
                  <a:lnTo>
                    <a:pt x="192836" y="2736786"/>
                  </a:lnTo>
                  <a:lnTo>
                    <a:pt x="190969" y="2738653"/>
                  </a:lnTo>
                  <a:lnTo>
                    <a:pt x="190500" y="2739771"/>
                  </a:lnTo>
                  <a:lnTo>
                    <a:pt x="190500" y="2742400"/>
                  </a:lnTo>
                  <a:lnTo>
                    <a:pt x="190969" y="2743530"/>
                  </a:lnTo>
                  <a:lnTo>
                    <a:pt x="192836" y="2745384"/>
                  </a:lnTo>
                  <a:lnTo>
                    <a:pt x="193954" y="2745854"/>
                  </a:lnTo>
                  <a:lnTo>
                    <a:pt x="196583" y="2745854"/>
                  </a:lnTo>
                  <a:lnTo>
                    <a:pt x="197700" y="2745384"/>
                  </a:lnTo>
                  <a:lnTo>
                    <a:pt x="199567" y="2743530"/>
                  </a:lnTo>
                  <a:lnTo>
                    <a:pt x="200025" y="2742400"/>
                  </a:lnTo>
                  <a:lnTo>
                    <a:pt x="200025" y="2739771"/>
                  </a:lnTo>
                  <a:close/>
                </a:path>
                <a:path w="4543425" h="3298190">
                  <a:moveTo>
                    <a:pt x="200025" y="2192515"/>
                  </a:moveTo>
                  <a:lnTo>
                    <a:pt x="199567" y="2191385"/>
                  </a:lnTo>
                  <a:lnTo>
                    <a:pt x="197700" y="2189530"/>
                  </a:lnTo>
                  <a:lnTo>
                    <a:pt x="196583" y="2189061"/>
                  </a:lnTo>
                  <a:lnTo>
                    <a:pt x="193954" y="2189061"/>
                  </a:lnTo>
                  <a:lnTo>
                    <a:pt x="192836" y="2189530"/>
                  </a:lnTo>
                  <a:lnTo>
                    <a:pt x="190969" y="2191385"/>
                  </a:lnTo>
                  <a:lnTo>
                    <a:pt x="190500" y="2192515"/>
                  </a:lnTo>
                  <a:lnTo>
                    <a:pt x="190500" y="2195144"/>
                  </a:lnTo>
                  <a:lnTo>
                    <a:pt x="190969" y="2196261"/>
                  </a:lnTo>
                  <a:lnTo>
                    <a:pt x="192836" y="2198128"/>
                  </a:lnTo>
                  <a:lnTo>
                    <a:pt x="193954" y="2198586"/>
                  </a:lnTo>
                  <a:lnTo>
                    <a:pt x="196583" y="2198586"/>
                  </a:lnTo>
                  <a:lnTo>
                    <a:pt x="197700" y="2198128"/>
                  </a:lnTo>
                  <a:lnTo>
                    <a:pt x="199567" y="2196261"/>
                  </a:lnTo>
                  <a:lnTo>
                    <a:pt x="200025" y="2195144"/>
                  </a:lnTo>
                  <a:lnTo>
                    <a:pt x="200025" y="2192515"/>
                  </a:lnTo>
                  <a:close/>
                </a:path>
                <a:path w="4543425" h="3298190">
                  <a:moveTo>
                    <a:pt x="200025" y="1645246"/>
                  </a:moveTo>
                  <a:lnTo>
                    <a:pt x="199567" y="1644129"/>
                  </a:lnTo>
                  <a:lnTo>
                    <a:pt x="197700" y="1642262"/>
                  </a:lnTo>
                  <a:lnTo>
                    <a:pt x="196583" y="1641792"/>
                  </a:lnTo>
                  <a:lnTo>
                    <a:pt x="193954" y="1641792"/>
                  </a:lnTo>
                  <a:lnTo>
                    <a:pt x="192836" y="1642262"/>
                  </a:lnTo>
                  <a:lnTo>
                    <a:pt x="190969" y="1644129"/>
                  </a:lnTo>
                  <a:lnTo>
                    <a:pt x="190500" y="1645246"/>
                  </a:lnTo>
                  <a:lnTo>
                    <a:pt x="190500" y="1647875"/>
                  </a:lnTo>
                  <a:lnTo>
                    <a:pt x="190969" y="1648993"/>
                  </a:lnTo>
                  <a:lnTo>
                    <a:pt x="192836" y="1650860"/>
                  </a:lnTo>
                  <a:lnTo>
                    <a:pt x="193954" y="1651317"/>
                  </a:lnTo>
                  <a:lnTo>
                    <a:pt x="196583" y="1651317"/>
                  </a:lnTo>
                  <a:lnTo>
                    <a:pt x="197700" y="1650860"/>
                  </a:lnTo>
                  <a:lnTo>
                    <a:pt x="199567" y="1648993"/>
                  </a:lnTo>
                  <a:lnTo>
                    <a:pt x="200025" y="1647875"/>
                  </a:lnTo>
                  <a:lnTo>
                    <a:pt x="200025" y="1645246"/>
                  </a:lnTo>
                  <a:close/>
                </a:path>
                <a:path w="4543425" h="3298190">
                  <a:moveTo>
                    <a:pt x="200025" y="1097978"/>
                  </a:moveTo>
                  <a:lnTo>
                    <a:pt x="199567" y="1096860"/>
                  </a:lnTo>
                  <a:lnTo>
                    <a:pt x="197700" y="1094994"/>
                  </a:lnTo>
                  <a:lnTo>
                    <a:pt x="196583" y="1094536"/>
                  </a:lnTo>
                  <a:lnTo>
                    <a:pt x="193954" y="1094536"/>
                  </a:lnTo>
                  <a:lnTo>
                    <a:pt x="192836" y="1094994"/>
                  </a:lnTo>
                  <a:lnTo>
                    <a:pt x="190969" y="1096860"/>
                  </a:lnTo>
                  <a:lnTo>
                    <a:pt x="190500" y="1097978"/>
                  </a:lnTo>
                  <a:lnTo>
                    <a:pt x="190500" y="1100607"/>
                  </a:lnTo>
                  <a:lnTo>
                    <a:pt x="190969" y="1101737"/>
                  </a:lnTo>
                  <a:lnTo>
                    <a:pt x="192836" y="1103591"/>
                  </a:lnTo>
                  <a:lnTo>
                    <a:pt x="193954" y="1104061"/>
                  </a:lnTo>
                  <a:lnTo>
                    <a:pt x="196583" y="1104061"/>
                  </a:lnTo>
                  <a:lnTo>
                    <a:pt x="197700" y="1103591"/>
                  </a:lnTo>
                  <a:lnTo>
                    <a:pt x="199567" y="1101737"/>
                  </a:lnTo>
                  <a:lnTo>
                    <a:pt x="200025" y="1100607"/>
                  </a:lnTo>
                  <a:lnTo>
                    <a:pt x="200025" y="1097978"/>
                  </a:lnTo>
                  <a:close/>
                </a:path>
                <a:path w="4543425" h="3298190">
                  <a:moveTo>
                    <a:pt x="200025" y="550722"/>
                  </a:moveTo>
                  <a:lnTo>
                    <a:pt x="199567" y="549592"/>
                  </a:lnTo>
                  <a:lnTo>
                    <a:pt x="197700" y="547738"/>
                  </a:lnTo>
                  <a:lnTo>
                    <a:pt x="196583" y="547268"/>
                  </a:lnTo>
                  <a:lnTo>
                    <a:pt x="193954" y="547268"/>
                  </a:lnTo>
                  <a:lnTo>
                    <a:pt x="192836" y="547738"/>
                  </a:lnTo>
                  <a:lnTo>
                    <a:pt x="190969" y="549592"/>
                  </a:lnTo>
                  <a:lnTo>
                    <a:pt x="190500" y="550722"/>
                  </a:lnTo>
                  <a:lnTo>
                    <a:pt x="190500" y="553351"/>
                  </a:lnTo>
                  <a:lnTo>
                    <a:pt x="190969" y="554469"/>
                  </a:lnTo>
                  <a:lnTo>
                    <a:pt x="192836" y="556336"/>
                  </a:lnTo>
                  <a:lnTo>
                    <a:pt x="193954" y="556793"/>
                  </a:lnTo>
                  <a:lnTo>
                    <a:pt x="196583" y="556793"/>
                  </a:lnTo>
                  <a:lnTo>
                    <a:pt x="197700" y="556336"/>
                  </a:lnTo>
                  <a:lnTo>
                    <a:pt x="199567" y="554469"/>
                  </a:lnTo>
                  <a:lnTo>
                    <a:pt x="200025" y="553351"/>
                  </a:lnTo>
                  <a:lnTo>
                    <a:pt x="200025" y="550722"/>
                  </a:lnTo>
                  <a:close/>
                </a:path>
                <a:path w="4543425" h="3298190">
                  <a:moveTo>
                    <a:pt x="200025" y="3454"/>
                  </a:moveTo>
                  <a:lnTo>
                    <a:pt x="199567" y="2336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69" y="2336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4543425" h="3298190">
                  <a:moveTo>
                    <a:pt x="247650" y="3287039"/>
                  </a:moveTo>
                  <a:lnTo>
                    <a:pt x="247192" y="3285921"/>
                  </a:lnTo>
                  <a:lnTo>
                    <a:pt x="245325" y="3284055"/>
                  </a:lnTo>
                  <a:lnTo>
                    <a:pt x="244208" y="3283585"/>
                  </a:lnTo>
                  <a:lnTo>
                    <a:pt x="241579" y="3283585"/>
                  </a:lnTo>
                  <a:lnTo>
                    <a:pt x="240461" y="3284055"/>
                  </a:lnTo>
                  <a:lnTo>
                    <a:pt x="238594" y="3285921"/>
                  </a:lnTo>
                  <a:lnTo>
                    <a:pt x="238125" y="3287039"/>
                  </a:lnTo>
                  <a:lnTo>
                    <a:pt x="238125" y="3289668"/>
                  </a:lnTo>
                  <a:lnTo>
                    <a:pt x="238594" y="3290786"/>
                  </a:lnTo>
                  <a:lnTo>
                    <a:pt x="240461" y="3292652"/>
                  </a:lnTo>
                  <a:lnTo>
                    <a:pt x="241579" y="3293110"/>
                  </a:lnTo>
                  <a:lnTo>
                    <a:pt x="244208" y="3293110"/>
                  </a:lnTo>
                  <a:lnTo>
                    <a:pt x="245325" y="3292652"/>
                  </a:lnTo>
                  <a:lnTo>
                    <a:pt x="247192" y="3290786"/>
                  </a:lnTo>
                  <a:lnTo>
                    <a:pt x="247650" y="3289668"/>
                  </a:lnTo>
                  <a:lnTo>
                    <a:pt x="247650" y="3287039"/>
                  </a:lnTo>
                  <a:close/>
                </a:path>
                <a:path w="4543425" h="3298190">
                  <a:moveTo>
                    <a:pt x="247650" y="2739771"/>
                  </a:moveTo>
                  <a:lnTo>
                    <a:pt x="247192" y="2738653"/>
                  </a:lnTo>
                  <a:lnTo>
                    <a:pt x="245325" y="2736786"/>
                  </a:lnTo>
                  <a:lnTo>
                    <a:pt x="244208" y="2736329"/>
                  </a:lnTo>
                  <a:lnTo>
                    <a:pt x="241579" y="2736329"/>
                  </a:lnTo>
                  <a:lnTo>
                    <a:pt x="240461" y="2736786"/>
                  </a:lnTo>
                  <a:lnTo>
                    <a:pt x="238594" y="2738653"/>
                  </a:lnTo>
                  <a:lnTo>
                    <a:pt x="238125" y="2739771"/>
                  </a:lnTo>
                  <a:lnTo>
                    <a:pt x="238125" y="2742400"/>
                  </a:lnTo>
                  <a:lnTo>
                    <a:pt x="238594" y="2743530"/>
                  </a:lnTo>
                  <a:lnTo>
                    <a:pt x="240461" y="2745384"/>
                  </a:lnTo>
                  <a:lnTo>
                    <a:pt x="241579" y="2745854"/>
                  </a:lnTo>
                  <a:lnTo>
                    <a:pt x="244208" y="2745854"/>
                  </a:lnTo>
                  <a:lnTo>
                    <a:pt x="245325" y="2745384"/>
                  </a:lnTo>
                  <a:lnTo>
                    <a:pt x="247192" y="2743530"/>
                  </a:lnTo>
                  <a:lnTo>
                    <a:pt x="247650" y="2742400"/>
                  </a:lnTo>
                  <a:lnTo>
                    <a:pt x="247650" y="2739771"/>
                  </a:lnTo>
                  <a:close/>
                </a:path>
                <a:path w="4543425" h="3298190">
                  <a:moveTo>
                    <a:pt x="247650" y="2192515"/>
                  </a:moveTo>
                  <a:lnTo>
                    <a:pt x="247192" y="2191385"/>
                  </a:lnTo>
                  <a:lnTo>
                    <a:pt x="245325" y="2189530"/>
                  </a:lnTo>
                  <a:lnTo>
                    <a:pt x="244208" y="2189061"/>
                  </a:lnTo>
                  <a:lnTo>
                    <a:pt x="241579" y="2189061"/>
                  </a:lnTo>
                  <a:lnTo>
                    <a:pt x="240461" y="2189530"/>
                  </a:lnTo>
                  <a:lnTo>
                    <a:pt x="238594" y="2191385"/>
                  </a:lnTo>
                  <a:lnTo>
                    <a:pt x="238125" y="2192515"/>
                  </a:lnTo>
                  <a:lnTo>
                    <a:pt x="238125" y="2195144"/>
                  </a:lnTo>
                  <a:lnTo>
                    <a:pt x="238594" y="2196261"/>
                  </a:lnTo>
                  <a:lnTo>
                    <a:pt x="240461" y="2198128"/>
                  </a:lnTo>
                  <a:lnTo>
                    <a:pt x="241579" y="2198586"/>
                  </a:lnTo>
                  <a:lnTo>
                    <a:pt x="244208" y="2198586"/>
                  </a:lnTo>
                  <a:lnTo>
                    <a:pt x="245325" y="2198128"/>
                  </a:lnTo>
                  <a:lnTo>
                    <a:pt x="247192" y="2196261"/>
                  </a:lnTo>
                  <a:lnTo>
                    <a:pt x="247650" y="2195144"/>
                  </a:lnTo>
                  <a:lnTo>
                    <a:pt x="247650" y="2192515"/>
                  </a:lnTo>
                  <a:close/>
                </a:path>
                <a:path w="4543425" h="3298190">
                  <a:moveTo>
                    <a:pt x="247650" y="1645246"/>
                  </a:moveTo>
                  <a:lnTo>
                    <a:pt x="247192" y="1644129"/>
                  </a:lnTo>
                  <a:lnTo>
                    <a:pt x="245325" y="1642262"/>
                  </a:lnTo>
                  <a:lnTo>
                    <a:pt x="244208" y="1641792"/>
                  </a:lnTo>
                  <a:lnTo>
                    <a:pt x="241579" y="1641792"/>
                  </a:lnTo>
                  <a:lnTo>
                    <a:pt x="240461" y="1642262"/>
                  </a:lnTo>
                  <a:lnTo>
                    <a:pt x="238594" y="1644129"/>
                  </a:lnTo>
                  <a:lnTo>
                    <a:pt x="238125" y="1645246"/>
                  </a:lnTo>
                  <a:lnTo>
                    <a:pt x="238125" y="1647875"/>
                  </a:lnTo>
                  <a:lnTo>
                    <a:pt x="238594" y="1648993"/>
                  </a:lnTo>
                  <a:lnTo>
                    <a:pt x="240461" y="1650860"/>
                  </a:lnTo>
                  <a:lnTo>
                    <a:pt x="241579" y="1651317"/>
                  </a:lnTo>
                  <a:lnTo>
                    <a:pt x="244208" y="1651317"/>
                  </a:lnTo>
                  <a:lnTo>
                    <a:pt x="245325" y="1650860"/>
                  </a:lnTo>
                  <a:lnTo>
                    <a:pt x="247192" y="1648993"/>
                  </a:lnTo>
                  <a:lnTo>
                    <a:pt x="247650" y="1647875"/>
                  </a:lnTo>
                  <a:lnTo>
                    <a:pt x="247650" y="1645246"/>
                  </a:lnTo>
                  <a:close/>
                </a:path>
                <a:path w="4543425" h="3298190">
                  <a:moveTo>
                    <a:pt x="247650" y="1097978"/>
                  </a:moveTo>
                  <a:lnTo>
                    <a:pt x="247192" y="1096860"/>
                  </a:lnTo>
                  <a:lnTo>
                    <a:pt x="245325" y="1094994"/>
                  </a:lnTo>
                  <a:lnTo>
                    <a:pt x="244208" y="1094536"/>
                  </a:lnTo>
                  <a:lnTo>
                    <a:pt x="241579" y="1094536"/>
                  </a:lnTo>
                  <a:lnTo>
                    <a:pt x="240461" y="1094994"/>
                  </a:lnTo>
                  <a:lnTo>
                    <a:pt x="238594" y="1096860"/>
                  </a:lnTo>
                  <a:lnTo>
                    <a:pt x="238125" y="1097978"/>
                  </a:lnTo>
                  <a:lnTo>
                    <a:pt x="238125" y="1100607"/>
                  </a:lnTo>
                  <a:lnTo>
                    <a:pt x="238594" y="1101737"/>
                  </a:lnTo>
                  <a:lnTo>
                    <a:pt x="240461" y="1103591"/>
                  </a:lnTo>
                  <a:lnTo>
                    <a:pt x="241579" y="1104061"/>
                  </a:lnTo>
                  <a:lnTo>
                    <a:pt x="244208" y="1104061"/>
                  </a:lnTo>
                  <a:lnTo>
                    <a:pt x="245325" y="1103591"/>
                  </a:lnTo>
                  <a:lnTo>
                    <a:pt x="247192" y="1101737"/>
                  </a:lnTo>
                  <a:lnTo>
                    <a:pt x="247650" y="1100607"/>
                  </a:lnTo>
                  <a:lnTo>
                    <a:pt x="247650" y="1097978"/>
                  </a:lnTo>
                  <a:close/>
                </a:path>
                <a:path w="4543425" h="3298190">
                  <a:moveTo>
                    <a:pt x="247650" y="550722"/>
                  </a:moveTo>
                  <a:lnTo>
                    <a:pt x="247192" y="549592"/>
                  </a:lnTo>
                  <a:lnTo>
                    <a:pt x="245325" y="547738"/>
                  </a:lnTo>
                  <a:lnTo>
                    <a:pt x="244208" y="547268"/>
                  </a:lnTo>
                  <a:lnTo>
                    <a:pt x="241579" y="547268"/>
                  </a:lnTo>
                  <a:lnTo>
                    <a:pt x="240461" y="547738"/>
                  </a:lnTo>
                  <a:lnTo>
                    <a:pt x="238594" y="549592"/>
                  </a:lnTo>
                  <a:lnTo>
                    <a:pt x="238125" y="550722"/>
                  </a:lnTo>
                  <a:lnTo>
                    <a:pt x="238125" y="553351"/>
                  </a:lnTo>
                  <a:lnTo>
                    <a:pt x="238594" y="554469"/>
                  </a:lnTo>
                  <a:lnTo>
                    <a:pt x="240461" y="556336"/>
                  </a:lnTo>
                  <a:lnTo>
                    <a:pt x="241579" y="556793"/>
                  </a:lnTo>
                  <a:lnTo>
                    <a:pt x="244208" y="556793"/>
                  </a:lnTo>
                  <a:lnTo>
                    <a:pt x="245325" y="556336"/>
                  </a:lnTo>
                  <a:lnTo>
                    <a:pt x="247192" y="554469"/>
                  </a:lnTo>
                  <a:lnTo>
                    <a:pt x="247650" y="553351"/>
                  </a:lnTo>
                  <a:lnTo>
                    <a:pt x="247650" y="550722"/>
                  </a:lnTo>
                  <a:close/>
                </a:path>
                <a:path w="4543425" h="3298190">
                  <a:moveTo>
                    <a:pt x="247650" y="3454"/>
                  </a:moveTo>
                  <a:lnTo>
                    <a:pt x="247192" y="2336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36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4543425" h="3298190">
                  <a:moveTo>
                    <a:pt x="295275" y="3287039"/>
                  </a:moveTo>
                  <a:lnTo>
                    <a:pt x="294817" y="3285921"/>
                  </a:lnTo>
                  <a:lnTo>
                    <a:pt x="292950" y="3284055"/>
                  </a:lnTo>
                  <a:lnTo>
                    <a:pt x="291833" y="3283585"/>
                  </a:lnTo>
                  <a:lnTo>
                    <a:pt x="289204" y="3283585"/>
                  </a:lnTo>
                  <a:lnTo>
                    <a:pt x="288086" y="3284055"/>
                  </a:lnTo>
                  <a:lnTo>
                    <a:pt x="286219" y="3285921"/>
                  </a:lnTo>
                  <a:lnTo>
                    <a:pt x="285750" y="3287039"/>
                  </a:lnTo>
                  <a:lnTo>
                    <a:pt x="285750" y="3289668"/>
                  </a:lnTo>
                  <a:lnTo>
                    <a:pt x="286219" y="3290786"/>
                  </a:lnTo>
                  <a:lnTo>
                    <a:pt x="288086" y="3292652"/>
                  </a:lnTo>
                  <a:lnTo>
                    <a:pt x="289204" y="3293110"/>
                  </a:lnTo>
                  <a:lnTo>
                    <a:pt x="291833" y="3293110"/>
                  </a:lnTo>
                  <a:lnTo>
                    <a:pt x="292950" y="3292652"/>
                  </a:lnTo>
                  <a:lnTo>
                    <a:pt x="294817" y="3290786"/>
                  </a:lnTo>
                  <a:lnTo>
                    <a:pt x="295275" y="3289668"/>
                  </a:lnTo>
                  <a:lnTo>
                    <a:pt x="295275" y="3287039"/>
                  </a:lnTo>
                  <a:close/>
                </a:path>
                <a:path w="4543425" h="3298190">
                  <a:moveTo>
                    <a:pt x="295275" y="2739771"/>
                  </a:moveTo>
                  <a:lnTo>
                    <a:pt x="294817" y="2738653"/>
                  </a:lnTo>
                  <a:lnTo>
                    <a:pt x="292950" y="2736786"/>
                  </a:lnTo>
                  <a:lnTo>
                    <a:pt x="291833" y="2736329"/>
                  </a:lnTo>
                  <a:lnTo>
                    <a:pt x="289204" y="2736329"/>
                  </a:lnTo>
                  <a:lnTo>
                    <a:pt x="288086" y="2736786"/>
                  </a:lnTo>
                  <a:lnTo>
                    <a:pt x="286219" y="2738653"/>
                  </a:lnTo>
                  <a:lnTo>
                    <a:pt x="285750" y="2739771"/>
                  </a:lnTo>
                  <a:lnTo>
                    <a:pt x="285750" y="2742400"/>
                  </a:lnTo>
                  <a:lnTo>
                    <a:pt x="286219" y="2743530"/>
                  </a:lnTo>
                  <a:lnTo>
                    <a:pt x="288086" y="2745384"/>
                  </a:lnTo>
                  <a:lnTo>
                    <a:pt x="289204" y="2745854"/>
                  </a:lnTo>
                  <a:lnTo>
                    <a:pt x="291833" y="2745854"/>
                  </a:lnTo>
                  <a:lnTo>
                    <a:pt x="292950" y="2745384"/>
                  </a:lnTo>
                  <a:lnTo>
                    <a:pt x="294817" y="2743530"/>
                  </a:lnTo>
                  <a:lnTo>
                    <a:pt x="295275" y="2742400"/>
                  </a:lnTo>
                  <a:lnTo>
                    <a:pt x="295275" y="2739771"/>
                  </a:lnTo>
                  <a:close/>
                </a:path>
                <a:path w="4543425" h="3298190">
                  <a:moveTo>
                    <a:pt x="295275" y="2192515"/>
                  </a:moveTo>
                  <a:lnTo>
                    <a:pt x="294817" y="2191385"/>
                  </a:lnTo>
                  <a:lnTo>
                    <a:pt x="292950" y="2189530"/>
                  </a:lnTo>
                  <a:lnTo>
                    <a:pt x="291833" y="2189061"/>
                  </a:lnTo>
                  <a:lnTo>
                    <a:pt x="289204" y="2189061"/>
                  </a:lnTo>
                  <a:lnTo>
                    <a:pt x="288086" y="2189530"/>
                  </a:lnTo>
                  <a:lnTo>
                    <a:pt x="286219" y="2191385"/>
                  </a:lnTo>
                  <a:lnTo>
                    <a:pt x="285750" y="2192515"/>
                  </a:lnTo>
                  <a:lnTo>
                    <a:pt x="285750" y="2195144"/>
                  </a:lnTo>
                  <a:lnTo>
                    <a:pt x="286219" y="2196261"/>
                  </a:lnTo>
                  <a:lnTo>
                    <a:pt x="288086" y="2198128"/>
                  </a:lnTo>
                  <a:lnTo>
                    <a:pt x="289204" y="2198586"/>
                  </a:lnTo>
                  <a:lnTo>
                    <a:pt x="291833" y="2198586"/>
                  </a:lnTo>
                  <a:lnTo>
                    <a:pt x="292950" y="2198128"/>
                  </a:lnTo>
                  <a:lnTo>
                    <a:pt x="294817" y="2196261"/>
                  </a:lnTo>
                  <a:lnTo>
                    <a:pt x="295275" y="2195144"/>
                  </a:lnTo>
                  <a:lnTo>
                    <a:pt x="295275" y="2192515"/>
                  </a:lnTo>
                  <a:close/>
                </a:path>
                <a:path w="4543425" h="3298190">
                  <a:moveTo>
                    <a:pt x="295275" y="1645246"/>
                  </a:moveTo>
                  <a:lnTo>
                    <a:pt x="294817" y="1644129"/>
                  </a:lnTo>
                  <a:lnTo>
                    <a:pt x="292950" y="1642262"/>
                  </a:lnTo>
                  <a:lnTo>
                    <a:pt x="291833" y="1641792"/>
                  </a:lnTo>
                  <a:lnTo>
                    <a:pt x="289204" y="1641792"/>
                  </a:lnTo>
                  <a:lnTo>
                    <a:pt x="288086" y="1642262"/>
                  </a:lnTo>
                  <a:lnTo>
                    <a:pt x="286219" y="1644129"/>
                  </a:lnTo>
                  <a:lnTo>
                    <a:pt x="285750" y="1645246"/>
                  </a:lnTo>
                  <a:lnTo>
                    <a:pt x="285750" y="1647875"/>
                  </a:lnTo>
                  <a:lnTo>
                    <a:pt x="286219" y="1648993"/>
                  </a:lnTo>
                  <a:lnTo>
                    <a:pt x="288086" y="1650860"/>
                  </a:lnTo>
                  <a:lnTo>
                    <a:pt x="289204" y="1651317"/>
                  </a:lnTo>
                  <a:lnTo>
                    <a:pt x="291833" y="1651317"/>
                  </a:lnTo>
                  <a:lnTo>
                    <a:pt x="292950" y="1650860"/>
                  </a:lnTo>
                  <a:lnTo>
                    <a:pt x="294817" y="1648993"/>
                  </a:lnTo>
                  <a:lnTo>
                    <a:pt x="295275" y="1647875"/>
                  </a:lnTo>
                  <a:lnTo>
                    <a:pt x="295275" y="1645246"/>
                  </a:lnTo>
                  <a:close/>
                </a:path>
                <a:path w="4543425" h="3298190">
                  <a:moveTo>
                    <a:pt x="295275" y="1097978"/>
                  </a:moveTo>
                  <a:lnTo>
                    <a:pt x="294817" y="1096860"/>
                  </a:lnTo>
                  <a:lnTo>
                    <a:pt x="292950" y="1094994"/>
                  </a:lnTo>
                  <a:lnTo>
                    <a:pt x="291833" y="1094536"/>
                  </a:lnTo>
                  <a:lnTo>
                    <a:pt x="289204" y="1094536"/>
                  </a:lnTo>
                  <a:lnTo>
                    <a:pt x="288086" y="1094994"/>
                  </a:lnTo>
                  <a:lnTo>
                    <a:pt x="286219" y="1096860"/>
                  </a:lnTo>
                  <a:lnTo>
                    <a:pt x="285750" y="1097978"/>
                  </a:lnTo>
                  <a:lnTo>
                    <a:pt x="285750" y="1100607"/>
                  </a:lnTo>
                  <a:lnTo>
                    <a:pt x="286219" y="1101737"/>
                  </a:lnTo>
                  <a:lnTo>
                    <a:pt x="288086" y="1103591"/>
                  </a:lnTo>
                  <a:lnTo>
                    <a:pt x="289204" y="1104061"/>
                  </a:lnTo>
                  <a:lnTo>
                    <a:pt x="291833" y="1104061"/>
                  </a:lnTo>
                  <a:lnTo>
                    <a:pt x="292950" y="1103591"/>
                  </a:lnTo>
                  <a:lnTo>
                    <a:pt x="294817" y="1101737"/>
                  </a:lnTo>
                  <a:lnTo>
                    <a:pt x="295275" y="1100607"/>
                  </a:lnTo>
                  <a:lnTo>
                    <a:pt x="295275" y="1097978"/>
                  </a:lnTo>
                  <a:close/>
                </a:path>
                <a:path w="4543425" h="3298190">
                  <a:moveTo>
                    <a:pt x="295275" y="550722"/>
                  </a:moveTo>
                  <a:lnTo>
                    <a:pt x="294817" y="549592"/>
                  </a:lnTo>
                  <a:lnTo>
                    <a:pt x="292950" y="547738"/>
                  </a:lnTo>
                  <a:lnTo>
                    <a:pt x="291833" y="547268"/>
                  </a:lnTo>
                  <a:lnTo>
                    <a:pt x="289204" y="547268"/>
                  </a:lnTo>
                  <a:lnTo>
                    <a:pt x="288086" y="547738"/>
                  </a:lnTo>
                  <a:lnTo>
                    <a:pt x="286219" y="549592"/>
                  </a:lnTo>
                  <a:lnTo>
                    <a:pt x="285750" y="550722"/>
                  </a:lnTo>
                  <a:lnTo>
                    <a:pt x="285750" y="553351"/>
                  </a:lnTo>
                  <a:lnTo>
                    <a:pt x="286219" y="554469"/>
                  </a:lnTo>
                  <a:lnTo>
                    <a:pt x="288086" y="556336"/>
                  </a:lnTo>
                  <a:lnTo>
                    <a:pt x="289204" y="556793"/>
                  </a:lnTo>
                  <a:lnTo>
                    <a:pt x="291833" y="556793"/>
                  </a:lnTo>
                  <a:lnTo>
                    <a:pt x="292950" y="556336"/>
                  </a:lnTo>
                  <a:lnTo>
                    <a:pt x="294817" y="554469"/>
                  </a:lnTo>
                  <a:lnTo>
                    <a:pt x="295275" y="553351"/>
                  </a:lnTo>
                  <a:lnTo>
                    <a:pt x="295275" y="550722"/>
                  </a:lnTo>
                  <a:close/>
                </a:path>
                <a:path w="4543425" h="3298190">
                  <a:moveTo>
                    <a:pt x="295275" y="3454"/>
                  </a:moveTo>
                  <a:lnTo>
                    <a:pt x="294817" y="2336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36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4543425" h="3298190">
                  <a:moveTo>
                    <a:pt x="326974" y="3291802"/>
                  </a:moveTo>
                  <a:lnTo>
                    <a:pt x="326517" y="3290684"/>
                  </a:lnTo>
                  <a:lnTo>
                    <a:pt x="324650" y="3288817"/>
                  </a:lnTo>
                  <a:lnTo>
                    <a:pt x="323532" y="3288347"/>
                  </a:lnTo>
                  <a:lnTo>
                    <a:pt x="320903" y="3288347"/>
                  </a:lnTo>
                  <a:lnTo>
                    <a:pt x="319773" y="3288817"/>
                  </a:lnTo>
                  <a:lnTo>
                    <a:pt x="317919" y="3290684"/>
                  </a:lnTo>
                  <a:lnTo>
                    <a:pt x="317449" y="3291802"/>
                  </a:lnTo>
                  <a:lnTo>
                    <a:pt x="317449" y="3294430"/>
                  </a:lnTo>
                  <a:lnTo>
                    <a:pt x="317919" y="3295548"/>
                  </a:lnTo>
                  <a:lnTo>
                    <a:pt x="319773" y="3297415"/>
                  </a:lnTo>
                  <a:lnTo>
                    <a:pt x="320903" y="3297872"/>
                  </a:lnTo>
                  <a:lnTo>
                    <a:pt x="323532" y="3297872"/>
                  </a:lnTo>
                  <a:lnTo>
                    <a:pt x="324650" y="3297415"/>
                  </a:lnTo>
                  <a:lnTo>
                    <a:pt x="326517" y="3295548"/>
                  </a:lnTo>
                  <a:lnTo>
                    <a:pt x="326974" y="3294430"/>
                  </a:lnTo>
                  <a:lnTo>
                    <a:pt x="326974" y="3291802"/>
                  </a:lnTo>
                  <a:close/>
                </a:path>
                <a:path w="4543425" h="3298190">
                  <a:moveTo>
                    <a:pt x="326974" y="3244177"/>
                  </a:moveTo>
                  <a:lnTo>
                    <a:pt x="326517" y="3243059"/>
                  </a:lnTo>
                  <a:lnTo>
                    <a:pt x="324650" y="3241192"/>
                  </a:lnTo>
                  <a:lnTo>
                    <a:pt x="323532" y="3240722"/>
                  </a:lnTo>
                  <a:lnTo>
                    <a:pt x="320903" y="3240722"/>
                  </a:lnTo>
                  <a:lnTo>
                    <a:pt x="319773" y="3241192"/>
                  </a:lnTo>
                  <a:lnTo>
                    <a:pt x="317919" y="3243059"/>
                  </a:lnTo>
                  <a:lnTo>
                    <a:pt x="317449" y="3244177"/>
                  </a:lnTo>
                  <a:lnTo>
                    <a:pt x="317449" y="3246805"/>
                  </a:lnTo>
                  <a:lnTo>
                    <a:pt x="317919" y="3247923"/>
                  </a:lnTo>
                  <a:lnTo>
                    <a:pt x="319773" y="3249790"/>
                  </a:lnTo>
                  <a:lnTo>
                    <a:pt x="320903" y="3250247"/>
                  </a:lnTo>
                  <a:lnTo>
                    <a:pt x="323532" y="3250247"/>
                  </a:lnTo>
                  <a:lnTo>
                    <a:pt x="324650" y="3249790"/>
                  </a:lnTo>
                  <a:lnTo>
                    <a:pt x="326517" y="3247923"/>
                  </a:lnTo>
                  <a:lnTo>
                    <a:pt x="326974" y="3246805"/>
                  </a:lnTo>
                  <a:lnTo>
                    <a:pt x="326974" y="3244177"/>
                  </a:lnTo>
                  <a:close/>
                </a:path>
                <a:path w="4543425" h="3298190">
                  <a:moveTo>
                    <a:pt x="326974" y="3196552"/>
                  </a:moveTo>
                  <a:lnTo>
                    <a:pt x="326517" y="3195434"/>
                  </a:lnTo>
                  <a:lnTo>
                    <a:pt x="324650" y="3193567"/>
                  </a:lnTo>
                  <a:lnTo>
                    <a:pt x="323532" y="3193097"/>
                  </a:lnTo>
                  <a:lnTo>
                    <a:pt x="320903" y="3193097"/>
                  </a:lnTo>
                  <a:lnTo>
                    <a:pt x="319773" y="3193567"/>
                  </a:lnTo>
                  <a:lnTo>
                    <a:pt x="317919" y="3195434"/>
                  </a:lnTo>
                  <a:lnTo>
                    <a:pt x="317449" y="3196552"/>
                  </a:lnTo>
                  <a:lnTo>
                    <a:pt x="317449" y="3199180"/>
                  </a:lnTo>
                  <a:lnTo>
                    <a:pt x="317919" y="3200298"/>
                  </a:lnTo>
                  <a:lnTo>
                    <a:pt x="319773" y="3202165"/>
                  </a:lnTo>
                  <a:lnTo>
                    <a:pt x="320903" y="3202622"/>
                  </a:lnTo>
                  <a:lnTo>
                    <a:pt x="323532" y="3202622"/>
                  </a:lnTo>
                  <a:lnTo>
                    <a:pt x="324650" y="3202165"/>
                  </a:lnTo>
                  <a:lnTo>
                    <a:pt x="326517" y="3200298"/>
                  </a:lnTo>
                  <a:lnTo>
                    <a:pt x="326974" y="3199180"/>
                  </a:lnTo>
                  <a:lnTo>
                    <a:pt x="326974" y="3196552"/>
                  </a:lnTo>
                  <a:close/>
                </a:path>
                <a:path w="4543425" h="3298190">
                  <a:moveTo>
                    <a:pt x="326974" y="3148927"/>
                  </a:moveTo>
                  <a:lnTo>
                    <a:pt x="326517" y="3147809"/>
                  </a:lnTo>
                  <a:lnTo>
                    <a:pt x="324650" y="3145942"/>
                  </a:lnTo>
                  <a:lnTo>
                    <a:pt x="323532" y="3145472"/>
                  </a:lnTo>
                  <a:lnTo>
                    <a:pt x="320903" y="3145472"/>
                  </a:lnTo>
                  <a:lnTo>
                    <a:pt x="319773" y="3145942"/>
                  </a:lnTo>
                  <a:lnTo>
                    <a:pt x="317919" y="3147809"/>
                  </a:lnTo>
                  <a:lnTo>
                    <a:pt x="317449" y="3148927"/>
                  </a:lnTo>
                  <a:lnTo>
                    <a:pt x="317449" y="3151555"/>
                  </a:lnTo>
                  <a:lnTo>
                    <a:pt x="317919" y="3152673"/>
                  </a:lnTo>
                  <a:lnTo>
                    <a:pt x="319773" y="3154540"/>
                  </a:lnTo>
                  <a:lnTo>
                    <a:pt x="320903" y="3154997"/>
                  </a:lnTo>
                  <a:lnTo>
                    <a:pt x="323532" y="3154997"/>
                  </a:lnTo>
                  <a:lnTo>
                    <a:pt x="324650" y="3154540"/>
                  </a:lnTo>
                  <a:lnTo>
                    <a:pt x="326517" y="3152673"/>
                  </a:lnTo>
                  <a:lnTo>
                    <a:pt x="326974" y="3151555"/>
                  </a:lnTo>
                  <a:lnTo>
                    <a:pt x="326974" y="3148927"/>
                  </a:lnTo>
                  <a:close/>
                </a:path>
                <a:path w="4543425" h="3298190">
                  <a:moveTo>
                    <a:pt x="326974" y="3101302"/>
                  </a:moveTo>
                  <a:lnTo>
                    <a:pt x="326517" y="3100184"/>
                  </a:lnTo>
                  <a:lnTo>
                    <a:pt x="324650" y="3098317"/>
                  </a:lnTo>
                  <a:lnTo>
                    <a:pt x="323532" y="3097847"/>
                  </a:lnTo>
                  <a:lnTo>
                    <a:pt x="320903" y="3097847"/>
                  </a:lnTo>
                  <a:lnTo>
                    <a:pt x="319773" y="3098317"/>
                  </a:lnTo>
                  <a:lnTo>
                    <a:pt x="317919" y="3100184"/>
                  </a:lnTo>
                  <a:lnTo>
                    <a:pt x="317449" y="3101302"/>
                  </a:lnTo>
                  <a:lnTo>
                    <a:pt x="317449" y="3103930"/>
                  </a:lnTo>
                  <a:lnTo>
                    <a:pt x="317919" y="3105048"/>
                  </a:lnTo>
                  <a:lnTo>
                    <a:pt x="319773" y="3106915"/>
                  </a:lnTo>
                  <a:lnTo>
                    <a:pt x="320903" y="3107372"/>
                  </a:lnTo>
                  <a:lnTo>
                    <a:pt x="323532" y="3107372"/>
                  </a:lnTo>
                  <a:lnTo>
                    <a:pt x="324650" y="3106915"/>
                  </a:lnTo>
                  <a:lnTo>
                    <a:pt x="326517" y="3105048"/>
                  </a:lnTo>
                  <a:lnTo>
                    <a:pt x="326974" y="3103930"/>
                  </a:lnTo>
                  <a:lnTo>
                    <a:pt x="326974" y="3101302"/>
                  </a:lnTo>
                  <a:close/>
                </a:path>
                <a:path w="4543425" h="3298190">
                  <a:moveTo>
                    <a:pt x="326974" y="3053677"/>
                  </a:moveTo>
                  <a:lnTo>
                    <a:pt x="326517" y="3052559"/>
                  </a:lnTo>
                  <a:lnTo>
                    <a:pt x="324650" y="3050692"/>
                  </a:lnTo>
                  <a:lnTo>
                    <a:pt x="323532" y="3050222"/>
                  </a:lnTo>
                  <a:lnTo>
                    <a:pt x="320903" y="3050222"/>
                  </a:lnTo>
                  <a:lnTo>
                    <a:pt x="319773" y="3050692"/>
                  </a:lnTo>
                  <a:lnTo>
                    <a:pt x="317919" y="3052559"/>
                  </a:lnTo>
                  <a:lnTo>
                    <a:pt x="317449" y="3053677"/>
                  </a:lnTo>
                  <a:lnTo>
                    <a:pt x="317449" y="3056305"/>
                  </a:lnTo>
                  <a:lnTo>
                    <a:pt x="317919" y="3057423"/>
                  </a:lnTo>
                  <a:lnTo>
                    <a:pt x="319773" y="3059290"/>
                  </a:lnTo>
                  <a:lnTo>
                    <a:pt x="320903" y="3059747"/>
                  </a:lnTo>
                  <a:lnTo>
                    <a:pt x="323532" y="3059747"/>
                  </a:lnTo>
                  <a:lnTo>
                    <a:pt x="324650" y="3059290"/>
                  </a:lnTo>
                  <a:lnTo>
                    <a:pt x="326517" y="3057423"/>
                  </a:lnTo>
                  <a:lnTo>
                    <a:pt x="326974" y="3056305"/>
                  </a:lnTo>
                  <a:lnTo>
                    <a:pt x="326974" y="3053677"/>
                  </a:lnTo>
                  <a:close/>
                </a:path>
                <a:path w="4543425" h="3298190">
                  <a:moveTo>
                    <a:pt x="326974" y="3006052"/>
                  </a:moveTo>
                  <a:lnTo>
                    <a:pt x="326517" y="3004934"/>
                  </a:lnTo>
                  <a:lnTo>
                    <a:pt x="324650" y="3003067"/>
                  </a:lnTo>
                  <a:lnTo>
                    <a:pt x="323532" y="3002597"/>
                  </a:lnTo>
                  <a:lnTo>
                    <a:pt x="320903" y="3002597"/>
                  </a:lnTo>
                  <a:lnTo>
                    <a:pt x="319773" y="3003067"/>
                  </a:lnTo>
                  <a:lnTo>
                    <a:pt x="317919" y="3004934"/>
                  </a:lnTo>
                  <a:lnTo>
                    <a:pt x="317449" y="3006052"/>
                  </a:lnTo>
                  <a:lnTo>
                    <a:pt x="317449" y="3008680"/>
                  </a:lnTo>
                  <a:lnTo>
                    <a:pt x="317919" y="3009798"/>
                  </a:lnTo>
                  <a:lnTo>
                    <a:pt x="319773" y="3011665"/>
                  </a:lnTo>
                  <a:lnTo>
                    <a:pt x="320903" y="3012122"/>
                  </a:lnTo>
                  <a:lnTo>
                    <a:pt x="323532" y="3012122"/>
                  </a:lnTo>
                  <a:lnTo>
                    <a:pt x="324650" y="3011665"/>
                  </a:lnTo>
                  <a:lnTo>
                    <a:pt x="326517" y="3009798"/>
                  </a:lnTo>
                  <a:lnTo>
                    <a:pt x="326974" y="3008680"/>
                  </a:lnTo>
                  <a:lnTo>
                    <a:pt x="326974" y="3006052"/>
                  </a:lnTo>
                  <a:close/>
                </a:path>
                <a:path w="4543425" h="3298190">
                  <a:moveTo>
                    <a:pt x="326974" y="2958427"/>
                  </a:moveTo>
                  <a:lnTo>
                    <a:pt x="326517" y="2957309"/>
                  </a:lnTo>
                  <a:lnTo>
                    <a:pt x="324650" y="2955442"/>
                  </a:lnTo>
                  <a:lnTo>
                    <a:pt x="323532" y="2954972"/>
                  </a:lnTo>
                  <a:lnTo>
                    <a:pt x="320903" y="2954972"/>
                  </a:lnTo>
                  <a:lnTo>
                    <a:pt x="319773" y="2955442"/>
                  </a:lnTo>
                  <a:lnTo>
                    <a:pt x="317919" y="2957309"/>
                  </a:lnTo>
                  <a:lnTo>
                    <a:pt x="317449" y="2958427"/>
                  </a:lnTo>
                  <a:lnTo>
                    <a:pt x="317449" y="2961055"/>
                  </a:lnTo>
                  <a:lnTo>
                    <a:pt x="317919" y="2962173"/>
                  </a:lnTo>
                  <a:lnTo>
                    <a:pt x="319773" y="2964040"/>
                  </a:lnTo>
                  <a:lnTo>
                    <a:pt x="320903" y="2964497"/>
                  </a:lnTo>
                  <a:lnTo>
                    <a:pt x="323532" y="2964497"/>
                  </a:lnTo>
                  <a:lnTo>
                    <a:pt x="324650" y="2964040"/>
                  </a:lnTo>
                  <a:lnTo>
                    <a:pt x="326517" y="2962173"/>
                  </a:lnTo>
                  <a:lnTo>
                    <a:pt x="326974" y="2961055"/>
                  </a:lnTo>
                  <a:lnTo>
                    <a:pt x="326974" y="2958427"/>
                  </a:lnTo>
                  <a:close/>
                </a:path>
                <a:path w="4543425" h="3298190">
                  <a:moveTo>
                    <a:pt x="326974" y="2910802"/>
                  </a:moveTo>
                  <a:lnTo>
                    <a:pt x="326517" y="2909684"/>
                  </a:lnTo>
                  <a:lnTo>
                    <a:pt x="324650" y="2907817"/>
                  </a:lnTo>
                  <a:lnTo>
                    <a:pt x="323532" y="2907347"/>
                  </a:lnTo>
                  <a:lnTo>
                    <a:pt x="320903" y="2907347"/>
                  </a:lnTo>
                  <a:lnTo>
                    <a:pt x="319773" y="2907817"/>
                  </a:lnTo>
                  <a:lnTo>
                    <a:pt x="317919" y="2909684"/>
                  </a:lnTo>
                  <a:lnTo>
                    <a:pt x="317449" y="2910802"/>
                  </a:lnTo>
                  <a:lnTo>
                    <a:pt x="317449" y="2913430"/>
                  </a:lnTo>
                  <a:lnTo>
                    <a:pt x="317919" y="2914548"/>
                  </a:lnTo>
                  <a:lnTo>
                    <a:pt x="319773" y="2916415"/>
                  </a:lnTo>
                  <a:lnTo>
                    <a:pt x="320903" y="2916872"/>
                  </a:lnTo>
                  <a:lnTo>
                    <a:pt x="323532" y="2916872"/>
                  </a:lnTo>
                  <a:lnTo>
                    <a:pt x="324650" y="2916415"/>
                  </a:lnTo>
                  <a:lnTo>
                    <a:pt x="326517" y="2914548"/>
                  </a:lnTo>
                  <a:lnTo>
                    <a:pt x="326974" y="2913430"/>
                  </a:lnTo>
                  <a:lnTo>
                    <a:pt x="326974" y="2910802"/>
                  </a:lnTo>
                  <a:close/>
                </a:path>
                <a:path w="4543425" h="3298190">
                  <a:moveTo>
                    <a:pt x="326974" y="2863177"/>
                  </a:moveTo>
                  <a:lnTo>
                    <a:pt x="326517" y="2862059"/>
                  </a:lnTo>
                  <a:lnTo>
                    <a:pt x="324650" y="2860192"/>
                  </a:lnTo>
                  <a:lnTo>
                    <a:pt x="323532" y="2859722"/>
                  </a:lnTo>
                  <a:lnTo>
                    <a:pt x="320903" y="2859722"/>
                  </a:lnTo>
                  <a:lnTo>
                    <a:pt x="319773" y="2860192"/>
                  </a:lnTo>
                  <a:lnTo>
                    <a:pt x="317919" y="2862059"/>
                  </a:lnTo>
                  <a:lnTo>
                    <a:pt x="317449" y="2863177"/>
                  </a:lnTo>
                  <a:lnTo>
                    <a:pt x="317449" y="2865805"/>
                  </a:lnTo>
                  <a:lnTo>
                    <a:pt x="317919" y="2866923"/>
                  </a:lnTo>
                  <a:lnTo>
                    <a:pt x="319773" y="2868790"/>
                  </a:lnTo>
                  <a:lnTo>
                    <a:pt x="320903" y="2869247"/>
                  </a:lnTo>
                  <a:lnTo>
                    <a:pt x="323532" y="2869247"/>
                  </a:lnTo>
                  <a:lnTo>
                    <a:pt x="324650" y="2868790"/>
                  </a:lnTo>
                  <a:lnTo>
                    <a:pt x="326517" y="2866923"/>
                  </a:lnTo>
                  <a:lnTo>
                    <a:pt x="326974" y="2865805"/>
                  </a:lnTo>
                  <a:lnTo>
                    <a:pt x="326974" y="2863177"/>
                  </a:lnTo>
                  <a:close/>
                </a:path>
                <a:path w="4543425" h="3298190">
                  <a:moveTo>
                    <a:pt x="326974" y="2815552"/>
                  </a:moveTo>
                  <a:lnTo>
                    <a:pt x="326517" y="2814434"/>
                  </a:lnTo>
                  <a:lnTo>
                    <a:pt x="324650" y="2812567"/>
                  </a:lnTo>
                  <a:lnTo>
                    <a:pt x="323532" y="2812097"/>
                  </a:lnTo>
                  <a:lnTo>
                    <a:pt x="320903" y="2812097"/>
                  </a:lnTo>
                  <a:lnTo>
                    <a:pt x="319773" y="2812567"/>
                  </a:lnTo>
                  <a:lnTo>
                    <a:pt x="317919" y="2814434"/>
                  </a:lnTo>
                  <a:lnTo>
                    <a:pt x="317449" y="2815552"/>
                  </a:lnTo>
                  <a:lnTo>
                    <a:pt x="317449" y="2818180"/>
                  </a:lnTo>
                  <a:lnTo>
                    <a:pt x="317919" y="2819298"/>
                  </a:lnTo>
                  <a:lnTo>
                    <a:pt x="319773" y="2821165"/>
                  </a:lnTo>
                  <a:lnTo>
                    <a:pt x="320903" y="2821622"/>
                  </a:lnTo>
                  <a:lnTo>
                    <a:pt x="323532" y="2821622"/>
                  </a:lnTo>
                  <a:lnTo>
                    <a:pt x="324650" y="2821165"/>
                  </a:lnTo>
                  <a:lnTo>
                    <a:pt x="326517" y="2819298"/>
                  </a:lnTo>
                  <a:lnTo>
                    <a:pt x="326974" y="2818180"/>
                  </a:lnTo>
                  <a:lnTo>
                    <a:pt x="326974" y="2815552"/>
                  </a:lnTo>
                  <a:close/>
                </a:path>
                <a:path w="4543425" h="3298190">
                  <a:moveTo>
                    <a:pt x="326974" y="2767927"/>
                  </a:moveTo>
                  <a:lnTo>
                    <a:pt x="326517" y="2766809"/>
                  </a:lnTo>
                  <a:lnTo>
                    <a:pt x="324650" y="2764942"/>
                  </a:lnTo>
                  <a:lnTo>
                    <a:pt x="323532" y="2764472"/>
                  </a:lnTo>
                  <a:lnTo>
                    <a:pt x="320903" y="2764472"/>
                  </a:lnTo>
                  <a:lnTo>
                    <a:pt x="319773" y="2764942"/>
                  </a:lnTo>
                  <a:lnTo>
                    <a:pt x="317919" y="2766809"/>
                  </a:lnTo>
                  <a:lnTo>
                    <a:pt x="317449" y="2767927"/>
                  </a:lnTo>
                  <a:lnTo>
                    <a:pt x="317449" y="2770555"/>
                  </a:lnTo>
                  <a:lnTo>
                    <a:pt x="317919" y="2771673"/>
                  </a:lnTo>
                  <a:lnTo>
                    <a:pt x="319773" y="2773540"/>
                  </a:lnTo>
                  <a:lnTo>
                    <a:pt x="320903" y="2773997"/>
                  </a:lnTo>
                  <a:lnTo>
                    <a:pt x="323532" y="2773997"/>
                  </a:lnTo>
                  <a:lnTo>
                    <a:pt x="324650" y="2773540"/>
                  </a:lnTo>
                  <a:lnTo>
                    <a:pt x="326517" y="2771673"/>
                  </a:lnTo>
                  <a:lnTo>
                    <a:pt x="326974" y="2770555"/>
                  </a:lnTo>
                  <a:lnTo>
                    <a:pt x="326974" y="2767927"/>
                  </a:lnTo>
                  <a:close/>
                </a:path>
                <a:path w="4543425" h="3298190">
                  <a:moveTo>
                    <a:pt x="326974" y="2720302"/>
                  </a:moveTo>
                  <a:lnTo>
                    <a:pt x="326517" y="2719184"/>
                  </a:lnTo>
                  <a:lnTo>
                    <a:pt x="324650" y="2717317"/>
                  </a:lnTo>
                  <a:lnTo>
                    <a:pt x="323532" y="2716847"/>
                  </a:lnTo>
                  <a:lnTo>
                    <a:pt x="320903" y="2716847"/>
                  </a:lnTo>
                  <a:lnTo>
                    <a:pt x="319773" y="2717317"/>
                  </a:lnTo>
                  <a:lnTo>
                    <a:pt x="317919" y="2719184"/>
                  </a:lnTo>
                  <a:lnTo>
                    <a:pt x="317449" y="2720302"/>
                  </a:lnTo>
                  <a:lnTo>
                    <a:pt x="317449" y="2722930"/>
                  </a:lnTo>
                  <a:lnTo>
                    <a:pt x="317919" y="2724048"/>
                  </a:lnTo>
                  <a:lnTo>
                    <a:pt x="319773" y="2725915"/>
                  </a:lnTo>
                  <a:lnTo>
                    <a:pt x="320903" y="2726372"/>
                  </a:lnTo>
                  <a:lnTo>
                    <a:pt x="323532" y="2726372"/>
                  </a:lnTo>
                  <a:lnTo>
                    <a:pt x="324650" y="2725915"/>
                  </a:lnTo>
                  <a:lnTo>
                    <a:pt x="326517" y="2724048"/>
                  </a:lnTo>
                  <a:lnTo>
                    <a:pt x="326974" y="2722930"/>
                  </a:lnTo>
                  <a:lnTo>
                    <a:pt x="326974" y="2720302"/>
                  </a:lnTo>
                  <a:close/>
                </a:path>
                <a:path w="4543425" h="3298190">
                  <a:moveTo>
                    <a:pt x="326974" y="2672677"/>
                  </a:moveTo>
                  <a:lnTo>
                    <a:pt x="326517" y="2671559"/>
                  </a:lnTo>
                  <a:lnTo>
                    <a:pt x="324650" y="2669692"/>
                  </a:lnTo>
                  <a:lnTo>
                    <a:pt x="323532" y="2669222"/>
                  </a:lnTo>
                  <a:lnTo>
                    <a:pt x="320903" y="2669222"/>
                  </a:lnTo>
                  <a:lnTo>
                    <a:pt x="319773" y="2669692"/>
                  </a:lnTo>
                  <a:lnTo>
                    <a:pt x="317919" y="2671559"/>
                  </a:lnTo>
                  <a:lnTo>
                    <a:pt x="317449" y="2672677"/>
                  </a:lnTo>
                  <a:lnTo>
                    <a:pt x="317449" y="2675305"/>
                  </a:lnTo>
                  <a:lnTo>
                    <a:pt x="317919" y="2676423"/>
                  </a:lnTo>
                  <a:lnTo>
                    <a:pt x="319773" y="2678290"/>
                  </a:lnTo>
                  <a:lnTo>
                    <a:pt x="320903" y="2678747"/>
                  </a:lnTo>
                  <a:lnTo>
                    <a:pt x="323532" y="2678747"/>
                  </a:lnTo>
                  <a:lnTo>
                    <a:pt x="324650" y="2678290"/>
                  </a:lnTo>
                  <a:lnTo>
                    <a:pt x="326517" y="2676423"/>
                  </a:lnTo>
                  <a:lnTo>
                    <a:pt x="326974" y="2675305"/>
                  </a:lnTo>
                  <a:lnTo>
                    <a:pt x="326974" y="2672677"/>
                  </a:lnTo>
                  <a:close/>
                </a:path>
                <a:path w="4543425" h="3298190">
                  <a:moveTo>
                    <a:pt x="326974" y="2625052"/>
                  </a:moveTo>
                  <a:lnTo>
                    <a:pt x="326517" y="2623934"/>
                  </a:lnTo>
                  <a:lnTo>
                    <a:pt x="324650" y="2622067"/>
                  </a:lnTo>
                  <a:lnTo>
                    <a:pt x="323532" y="2621597"/>
                  </a:lnTo>
                  <a:lnTo>
                    <a:pt x="320903" y="2621597"/>
                  </a:lnTo>
                  <a:lnTo>
                    <a:pt x="319773" y="2622067"/>
                  </a:lnTo>
                  <a:lnTo>
                    <a:pt x="317919" y="2623934"/>
                  </a:lnTo>
                  <a:lnTo>
                    <a:pt x="317449" y="2625052"/>
                  </a:lnTo>
                  <a:lnTo>
                    <a:pt x="317449" y="2627680"/>
                  </a:lnTo>
                  <a:lnTo>
                    <a:pt x="317919" y="2628798"/>
                  </a:lnTo>
                  <a:lnTo>
                    <a:pt x="319773" y="2630665"/>
                  </a:lnTo>
                  <a:lnTo>
                    <a:pt x="320903" y="2631122"/>
                  </a:lnTo>
                  <a:lnTo>
                    <a:pt x="323532" y="2631122"/>
                  </a:lnTo>
                  <a:lnTo>
                    <a:pt x="324650" y="2630665"/>
                  </a:lnTo>
                  <a:lnTo>
                    <a:pt x="326517" y="2628798"/>
                  </a:lnTo>
                  <a:lnTo>
                    <a:pt x="326974" y="2627680"/>
                  </a:lnTo>
                  <a:lnTo>
                    <a:pt x="326974" y="2625052"/>
                  </a:lnTo>
                  <a:close/>
                </a:path>
                <a:path w="4543425" h="3298190">
                  <a:moveTo>
                    <a:pt x="326974" y="2577427"/>
                  </a:moveTo>
                  <a:lnTo>
                    <a:pt x="326517" y="2576309"/>
                  </a:lnTo>
                  <a:lnTo>
                    <a:pt x="324650" y="2574442"/>
                  </a:lnTo>
                  <a:lnTo>
                    <a:pt x="323532" y="2573972"/>
                  </a:lnTo>
                  <a:lnTo>
                    <a:pt x="320903" y="2573972"/>
                  </a:lnTo>
                  <a:lnTo>
                    <a:pt x="319773" y="2574442"/>
                  </a:lnTo>
                  <a:lnTo>
                    <a:pt x="317919" y="2576309"/>
                  </a:lnTo>
                  <a:lnTo>
                    <a:pt x="317449" y="2577427"/>
                  </a:lnTo>
                  <a:lnTo>
                    <a:pt x="317449" y="2580055"/>
                  </a:lnTo>
                  <a:lnTo>
                    <a:pt x="317919" y="2581173"/>
                  </a:lnTo>
                  <a:lnTo>
                    <a:pt x="319773" y="2583040"/>
                  </a:lnTo>
                  <a:lnTo>
                    <a:pt x="320903" y="2583497"/>
                  </a:lnTo>
                  <a:lnTo>
                    <a:pt x="323532" y="2583497"/>
                  </a:lnTo>
                  <a:lnTo>
                    <a:pt x="324650" y="2583040"/>
                  </a:lnTo>
                  <a:lnTo>
                    <a:pt x="326517" y="2581173"/>
                  </a:lnTo>
                  <a:lnTo>
                    <a:pt x="326974" y="2580055"/>
                  </a:lnTo>
                  <a:lnTo>
                    <a:pt x="326974" y="2577427"/>
                  </a:lnTo>
                  <a:close/>
                </a:path>
                <a:path w="4543425" h="3298190">
                  <a:moveTo>
                    <a:pt x="326974" y="2529802"/>
                  </a:moveTo>
                  <a:lnTo>
                    <a:pt x="326517" y="2528684"/>
                  </a:lnTo>
                  <a:lnTo>
                    <a:pt x="324650" y="2526817"/>
                  </a:lnTo>
                  <a:lnTo>
                    <a:pt x="323532" y="2526347"/>
                  </a:lnTo>
                  <a:lnTo>
                    <a:pt x="320903" y="2526347"/>
                  </a:lnTo>
                  <a:lnTo>
                    <a:pt x="319773" y="2526817"/>
                  </a:lnTo>
                  <a:lnTo>
                    <a:pt x="317919" y="2528684"/>
                  </a:lnTo>
                  <a:lnTo>
                    <a:pt x="317449" y="2529802"/>
                  </a:lnTo>
                  <a:lnTo>
                    <a:pt x="317449" y="2532430"/>
                  </a:lnTo>
                  <a:lnTo>
                    <a:pt x="317919" y="2533548"/>
                  </a:lnTo>
                  <a:lnTo>
                    <a:pt x="319773" y="2535415"/>
                  </a:lnTo>
                  <a:lnTo>
                    <a:pt x="320903" y="2535872"/>
                  </a:lnTo>
                  <a:lnTo>
                    <a:pt x="323532" y="2535872"/>
                  </a:lnTo>
                  <a:lnTo>
                    <a:pt x="324650" y="2535415"/>
                  </a:lnTo>
                  <a:lnTo>
                    <a:pt x="326517" y="2533548"/>
                  </a:lnTo>
                  <a:lnTo>
                    <a:pt x="326974" y="2532430"/>
                  </a:lnTo>
                  <a:lnTo>
                    <a:pt x="326974" y="2529802"/>
                  </a:lnTo>
                  <a:close/>
                </a:path>
                <a:path w="4543425" h="3298190">
                  <a:moveTo>
                    <a:pt x="326974" y="2482177"/>
                  </a:moveTo>
                  <a:lnTo>
                    <a:pt x="326517" y="2481059"/>
                  </a:lnTo>
                  <a:lnTo>
                    <a:pt x="324650" y="2479192"/>
                  </a:lnTo>
                  <a:lnTo>
                    <a:pt x="323532" y="2478722"/>
                  </a:lnTo>
                  <a:lnTo>
                    <a:pt x="320903" y="2478722"/>
                  </a:lnTo>
                  <a:lnTo>
                    <a:pt x="319773" y="2479192"/>
                  </a:lnTo>
                  <a:lnTo>
                    <a:pt x="317919" y="2481059"/>
                  </a:lnTo>
                  <a:lnTo>
                    <a:pt x="317449" y="2482177"/>
                  </a:lnTo>
                  <a:lnTo>
                    <a:pt x="317449" y="2484805"/>
                  </a:lnTo>
                  <a:lnTo>
                    <a:pt x="317919" y="2485923"/>
                  </a:lnTo>
                  <a:lnTo>
                    <a:pt x="319773" y="2487790"/>
                  </a:lnTo>
                  <a:lnTo>
                    <a:pt x="320903" y="2488247"/>
                  </a:lnTo>
                  <a:lnTo>
                    <a:pt x="323532" y="2488247"/>
                  </a:lnTo>
                  <a:lnTo>
                    <a:pt x="324650" y="2487790"/>
                  </a:lnTo>
                  <a:lnTo>
                    <a:pt x="326517" y="2485923"/>
                  </a:lnTo>
                  <a:lnTo>
                    <a:pt x="326974" y="2484805"/>
                  </a:lnTo>
                  <a:lnTo>
                    <a:pt x="326974" y="2482177"/>
                  </a:lnTo>
                  <a:close/>
                </a:path>
                <a:path w="4543425" h="3298190">
                  <a:moveTo>
                    <a:pt x="326974" y="2434552"/>
                  </a:moveTo>
                  <a:lnTo>
                    <a:pt x="326517" y="2433434"/>
                  </a:lnTo>
                  <a:lnTo>
                    <a:pt x="324650" y="2431567"/>
                  </a:lnTo>
                  <a:lnTo>
                    <a:pt x="323532" y="2431097"/>
                  </a:lnTo>
                  <a:lnTo>
                    <a:pt x="320903" y="2431097"/>
                  </a:lnTo>
                  <a:lnTo>
                    <a:pt x="319773" y="2431567"/>
                  </a:lnTo>
                  <a:lnTo>
                    <a:pt x="317919" y="2433434"/>
                  </a:lnTo>
                  <a:lnTo>
                    <a:pt x="317449" y="2434552"/>
                  </a:lnTo>
                  <a:lnTo>
                    <a:pt x="317449" y="2437180"/>
                  </a:lnTo>
                  <a:lnTo>
                    <a:pt x="317919" y="2438298"/>
                  </a:lnTo>
                  <a:lnTo>
                    <a:pt x="319773" y="2440165"/>
                  </a:lnTo>
                  <a:lnTo>
                    <a:pt x="320903" y="2440622"/>
                  </a:lnTo>
                  <a:lnTo>
                    <a:pt x="323532" y="2440622"/>
                  </a:lnTo>
                  <a:lnTo>
                    <a:pt x="324650" y="2440165"/>
                  </a:lnTo>
                  <a:lnTo>
                    <a:pt x="326517" y="2438298"/>
                  </a:lnTo>
                  <a:lnTo>
                    <a:pt x="326974" y="2437180"/>
                  </a:lnTo>
                  <a:lnTo>
                    <a:pt x="326974" y="2434552"/>
                  </a:lnTo>
                  <a:close/>
                </a:path>
                <a:path w="4543425" h="3298190">
                  <a:moveTo>
                    <a:pt x="326974" y="2386927"/>
                  </a:moveTo>
                  <a:lnTo>
                    <a:pt x="326517" y="2385809"/>
                  </a:lnTo>
                  <a:lnTo>
                    <a:pt x="324650" y="2383942"/>
                  </a:lnTo>
                  <a:lnTo>
                    <a:pt x="323532" y="2383472"/>
                  </a:lnTo>
                  <a:lnTo>
                    <a:pt x="320903" y="2383472"/>
                  </a:lnTo>
                  <a:lnTo>
                    <a:pt x="319773" y="2383942"/>
                  </a:lnTo>
                  <a:lnTo>
                    <a:pt x="317919" y="2385809"/>
                  </a:lnTo>
                  <a:lnTo>
                    <a:pt x="317449" y="2386927"/>
                  </a:lnTo>
                  <a:lnTo>
                    <a:pt x="317449" y="2389555"/>
                  </a:lnTo>
                  <a:lnTo>
                    <a:pt x="317919" y="2390673"/>
                  </a:lnTo>
                  <a:lnTo>
                    <a:pt x="319773" y="2392540"/>
                  </a:lnTo>
                  <a:lnTo>
                    <a:pt x="320903" y="2392997"/>
                  </a:lnTo>
                  <a:lnTo>
                    <a:pt x="323532" y="2392997"/>
                  </a:lnTo>
                  <a:lnTo>
                    <a:pt x="324650" y="2392540"/>
                  </a:lnTo>
                  <a:lnTo>
                    <a:pt x="326517" y="2390673"/>
                  </a:lnTo>
                  <a:lnTo>
                    <a:pt x="326974" y="2389555"/>
                  </a:lnTo>
                  <a:lnTo>
                    <a:pt x="326974" y="2386927"/>
                  </a:lnTo>
                  <a:close/>
                </a:path>
                <a:path w="4543425" h="3298190">
                  <a:moveTo>
                    <a:pt x="326974" y="2339302"/>
                  </a:moveTo>
                  <a:lnTo>
                    <a:pt x="326517" y="2338184"/>
                  </a:lnTo>
                  <a:lnTo>
                    <a:pt x="324650" y="2336317"/>
                  </a:lnTo>
                  <a:lnTo>
                    <a:pt x="323532" y="2335847"/>
                  </a:lnTo>
                  <a:lnTo>
                    <a:pt x="320903" y="2335847"/>
                  </a:lnTo>
                  <a:lnTo>
                    <a:pt x="319773" y="2336317"/>
                  </a:lnTo>
                  <a:lnTo>
                    <a:pt x="317919" y="2338184"/>
                  </a:lnTo>
                  <a:lnTo>
                    <a:pt x="317449" y="2339302"/>
                  </a:lnTo>
                  <a:lnTo>
                    <a:pt x="317449" y="2341930"/>
                  </a:lnTo>
                  <a:lnTo>
                    <a:pt x="317919" y="2343048"/>
                  </a:lnTo>
                  <a:lnTo>
                    <a:pt x="319773" y="2344915"/>
                  </a:lnTo>
                  <a:lnTo>
                    <a:pt x="320903" y="2345372"/>
                  </a:lnTo>
                  <a:lnTo>
                    <a:pt x="323532" y="2345372"/>
                  </a:lnTo>
                  <a:lnTo>
                    <a:pt x="324650" y="2344915"/>
                  </a:lnTo>
                  <a:lnTo>
                    <a:pt x="326517" y="2343048"/>
                  </a:lnTo>
                  <a:lnTo>
                    <a:pt x="326974" y="2341930"/>
                  </a:lnTo>
                  <a:lnTo>
                    <a:pt x="326974" y="2339302"/>
                  </a:lnTo>
                  <a:close/>
                </a:path>
                <a:path w="4543425" h="3298190">
                  <a:moveTo>
                    <a:pt x="326974" y="2291677"/>
                  </a:moveTo>
                  <a:lnTo>
                    <a:pt x="326517" y="2290559"/>
                  </a:lnTo>
                  <a:lnTo>
                    <a:pt x="324650" y="2288692"/>
                  </a:lnTo>
                  <a:lnTo>
                    <a:pt x="323532" y="2288222"/>
                  </a:lnTo>
                  <a:lnTo>
                    <a:pt x="320903" y="2288222"/>
                  </a:lnTo>
                  <a:lnTo>
                    <a:pt x="319773" y="2288692"/>
                  </a:lnTo>
                  <a:lnTo>
                    <a:pt x="317919" y="2290559"/>
                  </a:lnTo>
                  <a:lnTo>
                    <a:pt x="317449" y="2291677"/>
                  </a:lnTo>
                  <a:lnTo>
                    <a:pt x="317449" y="2294305"/>
                  </a:lnTo>
                  <a:lnTo>
                    <a:pt x="317919" y="2295423"/>
                  </a:lnTo>
                  <a:lnTo>
                    <a:pt x="319773" y="2297290"/>
                  </a:lnTo>
                  <a:lnTo>
                    <a:pt x="320903" y="2297747"/>
                  </a:lnTo>
                  <a:lnTo>
                    <a:pt x="323532" y="2297747"/>
                  </a:lnTo>
                  <a:lnTo>
                    <a:pt x="324650" y="2297290"/>
                  </a:lnTo>
                  <a:lnTo>
                    <a:pt x="326517" y="2295423"/>
                  </a:lnTo>
                  <a:lnTo>
                    <a:pt x="326974" y="2294305"/>
                  </a:lnTo>
                  <a:lnTo>
                    <a:pt x="326974" y="2291677"/>
                  </a:lnTo>
                  <a:close/>
                </a:path>
                <a:path w="4543425" h="3298190">
                  <a:moveTo>
                    <a:pt x="326974" y="2244052"/>
                  </a:moveTo>
                  <a:lnTo>
                    <a:pt x="326517" y="2242934"/>
                  </a:lnTo>
                  <a:lnTo>
                    <a:pt x="324650" y="2241067"/>
                  </a:lnTo>
                  <a:lnTo>
                    <a:pt x="323532" y="2240597"/>
                  </a:lnTo>
                  <a:lnTo>
                    <a:pt x="320903" y="2240597"/>
                  </a:lnTo>
                  <a:lnTo>
                    <a:pt x="319773" y="2241067"/>
                  </a:lnTo>
                  <a:lnTo>
                    <a:pt x="317919" y="2242934"/>
                  </a:lnTo>
                  <a:lnTo>
                    <a:pt x="317449" y="2244052"/>
                  </a:lnTo>
                  <a:lnTo>
                    <a:pt x="317449" y="2246680"/>
                  </a:lnTo>
                  <a:lnTo>
                    <a:pt x="317919" y="2247798"/>
                  </a:lnTo>
                  <a:lnTo>
                    <a:pt x="319773" y="2249665"/>
                  </a:lnTo>
                  <a:lnTo>
                    <a:pt x="320903" y="2250122"/>
                  </a:lnTo>
                  <a:lnTo>
                    <a:pt x="323532" y="2250122"/>
                  </a:lnTo>
                  <a:lnTo>
                    <a:pt x="324650" y="2249665"/>
                  </a:lnTo>
                  <a:lnTo>
                    <a:pt x="326517" y="2247798"/>
                  </a:lnTo>
                  <a:lnTo>
                    <a:pt x="326974" y="2246680"/>
                  </a:lnTo>
                  <a:lnTo>
                    <a:pt x="326974" y="2244052"/>
                  </a:lnTo>
                  <a:close/>
                </a:path>
                <a:path w="4543425" h="3298190">
                  <a:moveTo>
                    <a:pt x="326974" y="2196427"/>
                  </a:moveTo>
                  <a:lnTo>
                    <a:pt x="326517" y="2195309"/>
                  </a:lnTo>
                  <a:lnTo>
                    <a:pt x="324650" y="2193442"/>
                  </a:lnTo>
                  <a:lnTo>
                    <a:pt x="323532" y="2192972"/>
                  </a:lnTo>
                  <a:lnTo>
                    <a:pt x="320903" y="2192972"/>
                  </a:lnTo>
                  <a:lnTo>
                    <a:pt x="319773" y="2193442"/>
                  </a:lnTo>
                  <a:lnTo>
                    <a:pt x="317919" y="2195309"/>
                  </a:lnTo>
                  <a:lnTo>
                    <a:pt x="317449" y="2196427"/>
                  </a:lnTo>
                  <a:lnTo>
                    <a:pt x="317449" y="2199055"/>
                  </a:lnTo>
                  <a:lnTo>
                    <a:pt x="317919" y="2200173"/>
                  </a:lnTo>
                  <a:lnTo>
                    <a:pt x="319773" y="2202040"/>
                  </a:lnTo>
                  <a:lnTo>
                    <a:pt x="320903" y="2202497"/>
                  </a:lnTo>
                  <a:lnTo>
                    <a:pt x="323532" y="2202497"/>
                  </a:lnTo>
                  <a:lnTo>
                    <a:pt x="324650" y="2202040"/>
                  </a:lnTo>
                  <a:lnTo>
                    <a:pt x="326517" y="2200173"/>
                  </a:lnTo>
                  <a:lnTo>
                    <a:pt x="326974" y="2199055"/>
                  </a:lnTo>
                  <a:lnTo>
                    <a:pt x="326974" y="2196427"/>
                  </a:lnTo>
                  <a:close/>
                </a:path>
                <a:path w="4543425" h="3298190">
                  <a:moveTo>
                    <a:pt x="326974" y="2148802"/>
                  </a:moveTo>
                  <a:lnTo>
                    <a:pt x="326517" y="2147684"/>
                  </a:lnTo>
                  <a:lnTo>
                    <a:pt x="324650" y="2145817"/>
                  </a:lnTo>
                  <a:lnTo>
                    <a:pt x="323532" y="2145347"/>
                  </a:lnTo>
                  <a:lnTo>
                    <a:pt x="320903" y="2145347"/>
                  </a:lnTo>
                  <a:lnTo>
                    <a:pt x="319773" y="2145817"/>
                  </a:lnTo>
                  <a:lnTo>
                    <a:pt x="317919" y="2147684"/>
                  </a:lnTo>
                  <a:lnTo>
                    <a:pt x="317449" y="2148802"/>
                  </a:lnTo>
                  <a:lnTo>
                    <a:pt x="317449" y="2151430"/>
                  </a:lnTo>
                  <a:lnTo>
                    <a:pt x="317919" y="2152548"/>
                  </a:lnTo>
                  <a:lnTo>
                    <a:pt x="319773" y="2154415"/>
                  </a:lnTo>
                  <a:lnTo>
                    <a:pt x="320903" y="2154872"/>
                  </a:lnTo>
                  <a:lnTo>
                    <a:pt x="323532" y="2154872"/>
                  </a:lnTo>
                  <a:lnTo>
                    <a:pt x="324650" y="2154415"/>
                  </a:lnTo>
                  <a:lnTo>
                    <a:pt x="326517" y="2152548"/>
                  </a:lnTo>
                  <a:lnTo>
                    <a:pt x="326974" y="2151430"/>
                  </a:lnTo>
                  <a:lnTo>
                    <a:pt x="326974" y="2148802"/>
                  </a:lnTo>
                  <a:close/>
                </a:path>
                <a:path w="4543425" h="3298190">
                  <a:moveTo>
                    <a:pt x="326974" y="2101176"/>
                  </a:moveTo>
                  <a:lnTo>
                    <a:pt x="326517" y="2100059"/>
                  </a:lnTo>
                  <a:lnTo>
                    <a:pt x="324650" y="2098192"/>
                  </a:lnTo>
                  <a:lnTo>
                    <a:pt x="323532" y="2097722"/>
                  </a:lnTo>
                  <a:lnTo>
                    <a:pt x="320903" y="2097722"/>
                  </a:lnTo>
                  <a:lnTo>
                    <a:pt x="319773" y="2098192"/>
                  </a:lnTo>
                  <a:lnTo>
                    <a:pt x="317919" y="2100059"/>
                  </a:lnTo>
                  <a:lnTo>
                    <a:pt x="317449" y="2101176"/>
                  </a:lnTo>
                  <a:lnTo>
                    <a:pt x="317449" y="2103805"/>
                  </a:lnTo>
                  <a:lnTo>
                    <a:pt x="317919" y="2104923"/>
                  </a:lnTo>
                  <a:lnTo>
                    <a:pt x="319773" y="2106790"/>
                  </a:lnTo>
                  <a:lnTo>
                    <a:pt x="320903" y="2107247"/>
                  </a:lnTo>
                  <a:lnTo>
                    <a:pt x="323532" y="2107247"/>
                  </a:lnTo>
                  <a:lnTo>
                    <a:pt x="324650" y="2106790"/>
                  </a:lnTo>
                  <a:lnTo>
                    <a:pt x="326517" y="2104923"/>
                  </a:lnTo>
                  <a:lnTo>
                    <a:pt x="326974" y="2103805"/>
                  </a:lnTo>
                  <a:lnTo>
                    <a:pt x="326974" y="2101176"/>
                  </a:lnTo>
                  <a:close/>
                </a:path>
                <a:path w="4543425" h="3298190">
                  <a:moveTo>
                    <a:pt x="326974" y="2053551"/>
                  </a:moveTo>
                  <a:lnTo>
                    <a:pt x="326517" y="2052434"/>
                  </a:lnTo>
                  <a:lnTo>
                    <a:pt x="324650" y="2050567"/>
                  </a:lnTo>
                  <a:lnTo>
                    <a:pt x="323532" y="2050097"/>
                  </a:lnTo>
                  <a:lnTo>
                    <a:pt x="320903" y="2050097"/>
                  </a:lnTo>
                  <a:lnTo>
                    <a:pt x="319773" y="2050567"/>
                  </a:lnTo>
                  <a:lnTo>
                    <a:pt x="317919" y="2052434"/>
                  </a:lnTo>
                  <a:lnTo>
                    <a:pt x="317449" y="2053551"/>
                  </a:lnTo>
                  <a:lnTo>
                    <a:pt x="317449" y="2056180"/>
                  </a:lnTo>
                  <a:lnTo>
                    <a:pt x="317919" y="2057298"/>
                  </a:lnTo>
                  <a:lnTo>
                    <a:pt x="319773" y="2059165"/>
                  </a:lnTo>
                  <a:lnTo>
                    <a:pt x="320903" y="2059622"/>
                  </a:lnTo>
                  <a:lnTo>
                    <a:pt x="323532" y="2059622"/>
                  </a:lnTo>
                  <a:lnTo>
                    <a:pt x="324650" y="2059165"/>
                  </a:lnTo>
                  <a:lnTo>
                    <a:pt x="326517" y="2057298"/>
                  </a:lnTo>
                  <a:lnTo>
                    <a:pt x="326974" y="2056180"/>
                  </a:lnTo>
                  <a:lnTo>
                    <a:pt x="326974" y="2053551"/>
                  </a:lnTo>
                  <a:close/>
                </a:path>
                <a:path w="4543425" h="3298190">
                  <a:moveTo>
                    <a:pt x="326974" y="2005926"/>
                  </a:moveTo>
                  <a:lnTo>
                    <a:pt x="326517" y="2004809"/>
                  </a:lnTo>
                  <a:lnTo>
                    <a:pt x="324650" y="2002942"/>
                  </a:lnTo>
                  <a:lnTo>
                    <a:pt x="323532" y="2002472"/>
                  </a:lnTo>
                  <a:lnTo>
                    <a:pt x="320903" y="2002472"/>
                  </a:lnTo>
                  <a:lnTo>
                    <a:pt x="319773" y="2002942"/>
                  </a:lnTo>
                  <a:lnTo>
                    <a:pt x="317919" y="2004809"/>
                  </a:lnTo>
                  <a:lnTo>
                    <a:pt x="317449" y="2005926"/>
                  </a:lnTo>
                  <a:lnTo>
                    <a:pt x="317449" y="2008555"/>
                  </a:lnTo>
                  <a:lnTo>
                    <a:pt x="317919" y="2009673"/>
                  </a:lnTo>
                  <a:lnTo>
                    <a:pt x="319773" y="2011540"/>
                  </a:lnTo>
                  <a:lnTo>
                    <a:pt x="320903" y="2011997"/>
                  </a:lnTo>
                  <a:lnTo>
                    <a:pt x="323532" y="2011997"/>
                  </a:lnTo>
                  <a:lnTo>
                    <a:pt x="324650" y="2011540"/>
                  </a:lnTo>
                  <a:lnTo>
                    <a:pt x="326517" y="2009673"/>
                  </a:lnTo>
                  <a:lnTo>
                    <a:pt x="326974" y="2008555"/>
                  </a:lnTo>
                  <a:lnTo>
                    <a:pt x="326974" y="2005926"/>
                  </a:lnTo>
                  <a:close/>
                </a:path>
                <a:path w="4543425" h="3298190">
                  <a:moveTo>
                    <a:pt x="326974" y="1958301"/>
                  </a:moveTo>
                  <a:lnTo>
                    <a:pt x="326517" y="1957184"/>
                  </a:lnTo>
                  <a:lnTo>
                    <a:pt x="324650" y="1955317"/>
                  </a:lnTo>
                  <a:lnTo>
                    <a:pt x="323532" y="1954847"/>
                  </a:lnTo>
                  <a:lnTo>
                    <a:pt x="320903" y="1954847"/>
                  </a:lnTo>
                  <a:lnTo>
                    <a:pt x="319773" y="1955317"/>
                  </a:lnTo>
                  <a:lnTo>
                    <a:pt x="317919" y="1957184"/>
                  </a:lnTo>
                  <a:lnTo>
                    <a:pt x="317449" y="1958301"/>
                  </a:lnTo>
                  <a:lnTo>
                    <a:pt x="317449" y="1960930"/>
                  </a:lnTo>
                  <a:lnTo>
                    <a:pt x="317919" y="1962048"/>
                  </a:lnTo>
                  <a:lnTo>
                    <a:pt x="319773" y="1963915"/>
                  </a:lnTo>
                  <a:lnTo>
                    <a:pt x="320903" y="1964372"/>
                  </a:lnTo>
                  <a:lnTo>
                    <a:pt x="323532" y="1964372"/>
                  </a:lnTo>
                  <a:lnTo>
                    <a:pt x="324650" y="1963915"/>
                  </a:lnTo>
                  <a:lnTo>
                    <a:pt x="326517" y="1962048"/>
                  </a:lnTo>
                  <a:lnTo>
                    <a:pt x="326974" y="1960930"/>
                  </a:lnTo>
                  <a:lnTo>
                    <a:pt x="326974" y="1958301"/>
                  </a:lnTo>
                  <a:close/>
                </a:path>
                <a:path w="4543425" h="3298190">
                  <a:moveTo>
                    <a:pt x="326974" y="1910676"/>
                  </a:moveTo>
                  <a:lnTo>
                    <a:pt x="326517" y="1909559"/>
                  </a:lnTo>
                  <a:lnTo>
                    <a:pt x="324650" y="1907692"/>
                  </a:lnTo>
                  <a:lnTo>
                    <a:pt x="323532" y="1907222"/>
                  </a:lnTo>
                  <a:lnTo>
                    <a:pt x="320903" y="1907222"/>
                  </a:lnTo>
                  <a:lnTo>
                    <a:pt x="319773" y="1907692"/>
                  </a:lnTo>
                  <a:lnTo>
                    <a:pt x="317919" y="1909559"/>
                  </a:lnTo>
                  <a:lnTo>
                    <a:pt x="317449" y="1910676"/>
                  </a:lnTo>
                  <a:lnTo>
                    <a:pt x="317449" y="1913305"/>
                  </a:lnTo>
                  <a:lnTo>
                    <a:pt x="317919" y="1914423"/>
                  </a:lnTo>
                  <a:lnTo>
                    <a:pt x="319773" y="1916290"/>
                  </a:lnTo>
                  <a:lnTo>
                    <a:pt x="320903" y="1916747"/>
                  </a:lnTo>
                  <a:lnTo>
                    <a:pt x="323532" y="1916747"/>
                  </a:lnTo>
                  <a:lnTo>
                    <a:pt x="324650" y="1916290"/>
                  </a:lnTo>
                  <a:lnTo>
                    <a:pt x="326517" y="1914423"/>
                  </a:lnTo>
                  <a:lnTo>
                    <a:pt x="326974" y="1913305"/>
                  </a:lnTo>
                  <a:lnTo>
                    <a:pt x="326974" y="1910676"/>
                  </a:lnTo>
                  <a:close/>
                </a:path>
                <a:path w="4543425" h="3298190">
                  <a:moveTo>
                    <a:pt x="326974" y="1863051"/>
                  </a:moveTo>
                  <a:lnTo>
                    <a:pt x="326517" y="1861934"/>
                  </a:lnTo>
                  <a:lnTo>
                    <a:pt x="324650" y="1860067"/>
                  </a:lnTo>
                  <a:lnTo>
                    <a:pt x="323532" y="1859597"/>
                  </a:lnTo>
                  <a:lnTo>
                    <a:pt x="320903" y="1859597"/>
                  </a:lnTo>
                  <a:lnTo>
                    <a:pt x="319773" y="1860067"/>
                  </a:lnTo>
                  <a:lnTo>
                    <a:pt x="317919" y="1861934"/>
                  </a:lnTo>
                  <a:lnTo>
                    <a:pt x="317449" y="1863051"/>
                  </a:lnTo>
                  <a:lnTo>
                    <a:pt x="317449" y="1865680"/>
                  </a:lnTo>
                  <a:lnTo>
                    <a:pt x="317919" y="1866798"/>
                  </a:lnTo>
                  <a:lnTo>
                    <a:pt x="319773" y="1868665"/>
                  </a:lnTo>
                  <a:lnTo>
                    <a:pt x="320903" y="1869122"/>
                  </a:lnTo>
                  <a:lnTo>
                    <a:pt x="323532" y="1869122"/>
                  </a:lnTo>
                  <a:lnTo>
                    <a:pt x="324650" y="1868665"/>
                  </a:lnTo>
                  <a:lnTo>
                    <a:pt x="326517" y="1866798"/>
                  </a:lnTo>
                  <a:lnTo>
                    <a:pt x="326974" y="1865680"/>
                  </a:lnTo>
                  <a:lnTo>
                    <a:pt x="326974" y="1863051"/>
                  </a:lnTo>
                  <a:close/>
                </a:path>
                <a:path w="4543425" h="3298190">
                  <a:moveTo>
                    <a:pt x="326974" y="1815426"/>
                  </a:moveTo>
                  <a:lnTo>
                    <a:pt x="326517" y="1814309"/>
                  </a:lnTo>
                  <a:lnTo>
                    <a:pt x="324650" y="1812442"/>
                  </a:lnTo>
                  <a:lnTo>
                    <a:pt x="323532" y="1811972"/>
                  </a:lnTo>
                  <a:lnTo>
                    <a:pt x="320903" y="1811972"/>
                  </a:lnTo>
                  <a:lnTo>
                    <a:pt x="319773" y="1812442"/>
                  </a:lnTo>
                  <a:lnTo>
                    <a:pt x="317919" y="1814309"/>
                  </a:lnTo>
                  <a:lnTo>
                    <a:pt x="317449" y="1815426"/>
                  </a:lnTo>
                  <a:lnTo>
                    <a:pt x="317449" y="1818055"/>
                  </a:lnTo>
                  <a:lnTo>
                    <a:pt x="317919" y="1819173"/>
                  </a:lnTo>
                  <a:lnTo>
                    <a:pt x="319773" y="1821040"/>
                  </a:lnTo>
                  <a:lnTo>
                    <a:pt x="320903" y="1821497"/>
                  </a:lnTo>
                  <a:lnTo>
                    <a:pt x="323532" y="1821497"/>
                  </a:lnTo>
                  <a:lnTo>
                    <a:pt x="324650" y="1821040"/>
                  </a:lnTo>
                  <a:lnTo>
                    <a:pt x="326517" y="1819173"/>
                  </a:lnTo>
                  <a:lnTo>
                    <a:pt x="326974" y="1818055"/>
                  </a:lnTo>
                  <a:lnTo>
                    <a:pt x="326974" y="1815426"/>
                  </a:lnTo>
                  <a:close/>
                </a:path>
                <a:path w="4543425" h="3298190">
                  <a:moveTo>
                    <a:pt x="326974" y="1767801"/>
                  </a:moveTo>
                  <a:lnTo>
                    <a:pt x="326517" y="1766684"/>
                  </a:lnTo>
                  <a:lnTo>
                    <a:pt x="324650" y="1764817"/>
                  </a:lnTo>
                  <a:lnTo>
                    <a:pt x="323532" y="1764347"/>
                  </a:lnTo>
                  <a:lnTo>
                    <a:pt x="320903" y="1764347"/>
                  </a:lnTo>
                  <a:lnTo>
                    <a:pt x="319773" y="1764817"/>
                  </a:lnTo>
                  <a:lnTo>
                    <a:pt x="317919" y="1766684"/>
                  </a:lnTo>
                  <a:lnTo>
                    <a:pt x="317449" y="1767801"/>
                  </a:lnTo>
                  <a:lnTo>
                    <a:pt x="317449" y="1770430"/>
                  </a:lnTo>
                  <a:lnTo>
                    <a:pt x="317919" y="1771548"/>
                  </a:lnTo>
                  <a:lnTo>
                    <a:pt x="319773" y="1773415"/>
                  </a:lnTo>
                  <a:lnTo>
                    <a:pt x="320903" y="1773872"/>
                  </a:lnTo>
                  <a:lnTo>
                    <a:pt x="323532" y="1773872"/>
                  </a:lnTo>
                  <a:lnTo>
                    <a:pt x="324650" y="1773415"/>
                  </a:lnTo>
                  <a:lnTo>
                    <a:pt x="326517" y="1771548"/>
                  </a:lnTo>
                  <a:lnTo>
                    <a:pt x="326974" y="1770430"/>
                  </a:lnTo>
                  <a:lnTo>
                    <a:pt x="326974" y="1767801"/>
                  </a:lnTo>
                  <a:close/>
                </a:path>
                <a:path w="4543425" h="3298190">
                  <a:moveTo>
                    <a:pt x="326974" y="1720176"/>
                  </a:moveTo>
                  <a:lnTo>
                    <a:pt x="326517" y="1719059"/>
                  </a:lnTo>
                  <a:lnTo>
                    <a:pt x="324650" y="1717192"/>
                  </a:lnTo>
                  <a:lnTo>
                    <a:pt x="323532" y="1716722"/>
                  </a:lnTo>
                  <a:lnTo>
                    <a:pt x="320903" y="1716722"/>
                  </a:lnTo>
                  <a:lnTo>
                    <a:pt x="319773" y="1717192"/>
                  </a:lnTo>
                  <a:lnTo>
                    <a:pt x="317919" y="1719059"/>
                  </a:lnTo>
                  <a:lnTo>
                    <a:pt x="317449" y="1720176"/>
                  </a:lnTo>
                  <a:lnTo>
                    <a:pt x="317449" y="1722805"/>
                  </a:lnTo>
                  <a:lnTo>
                    <a:pt x="317919" y="1723923"/>
                  </a:lnTo>
                  <a:lnTo>
                    <a:pt x="319773" y="1725790"/>
                  </a:lnTo>
                  <a:lnTo>
                    <a:pt x="320903" y="1726247"/>
                  </a:lnTo>
                  <a:lnTo>
                    <a:pt x="323532" y="1726247"/>
                  </a:lnTo>
                  <a:lnTo>
                    <a:pt x="324650" y="1725790"/>
                  </a:lnTo>
                  <a:lnTo>
                    <a:pt x="326517" y="1723923"/>
                  </a:lnTo>
                  <a:lnTo>
                    <a:pt x="326974" y="1722805"/>
                  </a:lnTo>
                  <a:lnTo>
                    <a:pt x="326974" y="1720176"/>
                  </a:lnTo>
                  <a:close/>
                </a:path>
                <a:path w="4543425" h="3298190">
                  <a:moveTo>
                    <a:pt x="326974" y="1672551"/>
                  </a:moveTo>
                  <a:lnTo>
                    <a:pt x="326517" y="1671434"/>
                  </a:lnTo>
                  <a:lnTo>
                    <a:pt x="324650" y="1669567"/>
                  </a:lnTo>
                  <a:lnTo>
                    <a:pt x="323532" y="1669097"/>
                  </a:lnTo>
                  <a:lnTo>
                    <a:pt x="320903" y="1669097"/>
                  </a:lnTo>
                  <a:lnTo>
                    <a:pt x="319773" y="1669567"/>
                  </a:lnTo>
                  <a:lnTo>
                    <a:pt x="317919" y="1671434"/>
                  </a:lnTo>
                  <a:lnTo>
                    <a:pt x="317449" y="1672551"/>
                  </a:lnTo>
                  <a:lnTo>
                    <a:pt x="317449" y="1675180"/>
                  </a:lnTo>
                  <a:lnTo>
                    <a:pt x="317919" y="1676298"/>
                  </a:lnTo>
                  <a:lnTo>
                    <a:pt x="319773" y="1678165"/>
                  </a:lnTo>
                  <a:lnTo>
                    <a:pt x="320903" y="1678622"/>
                  </a:lnTo>
                  <a:lnTo>
                    <a:pt x="323532" y="1678622"/>
                  </a:lnTo>
                  <a:lnTo>
                    <a:pt x="324650" y="1678165"/>
                  </a:lnTo>
                  <a:lnTo>
                    <a:pt x="326517" y="1676298"/>
                  </a:lnTo>
                  <a:lnTo>
                    <a:pt x="326974" y="1675180"/>
                  </a:lnTo>
                  <a:lnTo>
                    <a:pt x="326974" y="1672551"/>
                  </a:lnTo>
                  <a:close/>
                </a:path>
                <a:path w="4543425" h="3298190">
                  <a:moveTo>
                    <a:pt x="326974" y="1624926"/>
                  </a:moveTo>
                  <a:lnTo>
                    <a:pt x="326517" y="1623809"/>
                  </a:lnTo>
                  <a:lnTo>
                    <a:pt x="324650" y="1621942"/>
                  </a:lnTo>
                  <a:lnTo>
                    <a:pt x="323532" y="1621472"/>
                  </a:lnTo>
                  <a:lnTo>
                    <a:pt x="320903" y="1621472"/>
                  </a:lnTo>
                  <a:lnTo>
                    <a:pt x="319773" y="1621942"/>
                  </a:lnTo>
                  <a:lnTo>
                    <a:pt x="317919" y="1623809"/>
                  </a:lnTo>
                  <a:lnTo>
                    <a:pt x="317449" y="1624926"/>
                  </a:lnTo>
                  <a:lnTo>
                    <a:pt x="317449" y="1627555"/>
                  </a:lnTo>
                  <a:lnTo>
                    <a:pt x="317919" y="1628673"/>
                  </a:lnTo>
                  <a:lnTo>
                    <a:pt x="319773" y="1630540"/>
                  </a:lnTo>
                  <a:lnTo>
                    <a:pt x="320903" y="1630997"/>
                  </a:lnTo>
                  <a:lnTo>
                    <a:pt x="323532" y="1630997"/>
                  </a:lnTo>
                  <a:lnTo>
                    <a:pt x="324650" y="1630540"/>
                  </a:lnTo>
                  <a:lnTo>
                    <a:pt x="326517" y="1628673"/>
                  </a:lnTo>
                  <a:lnTo>
                    <a:pt x="326974" y="1627555"/>
                  </a:lnTo>
                  <a:lnTo>
                    <a:pt x="326974" y="1624926"/>
                  </a:lnTo>
                  <a:close/>
                </a:path>
                <a:path w="4543425" h="3298190">
                  <a:moveTo>
                    <a:pt x="326974" y="1577301"/>
                  </a:moveTo>
                  <a:lnTo>
                    <a:pt x="326517" y="1576184"/>
                  </a:lnTo>
                  <a:lnTo>
                    <a:pt x="324650" y="1574317"/>
                  </a:lnTo>
                  <a:lnTo>
                    <a:pt x="323532" y="1573847"/>
                  </a:lnTo>
                  <a:lnTo>
                    <a:pt x="320903" y="1573847"/>
                  </a:lnTo>
                  <a:lnTo>
                    <a:pt x="319773" y="1574317"/>
                  </a:lnTo>
                  <a:lnTo>
                    <a:pt x="317919" y="1576184"/>
                  </a:lnTo>
                  <a:lnTo>
                    <a:pt x="317449" y="1577301"/>
                  </a:lnTo>
                  <a:lnTo>
                    <a:pt x="317449" y="1579930"/>
                  </a:lnTo>
                  <a:lnTo>
                    <a:pt x="317919" y="1581048"/>
                  </a:lnTo>
                  <a:lnTo>
                    <a:pt x="319773" y="1582915"/>
                  </a:lnTo>
                  <a:lnTo>
                    <a:pt x="320903" y="1583372"/>
                  </a:lnTo>
                  <a:lnTo>
                    <a:pt x="323532" y="1583372"/>
                  </a:lnTo>
                  <a:lnTo>
                    <a:pt x="324650" y="1582915"/>
                  </a:lnTo>
                  <a:lnTo>
                    <a:pt x="326517" y="1581048"/>
                  </a:lnTo>
                  <a:lnTo>
                    <a:pt x="326974" y="1579930"/>
                  </a:lnTo>
                  <a:lnTo>
                    <a:pt x="326974" y="1577301"/>
                  </a:lnTo>
                  <a:close/>
                </a:path>
                <a:path w="4543425" h="3298190">
                  <a:moveTo>
                    <a:pt x="326974" y="1529676"/>
                  </a:moveTo>
                  <a:lnTo>
                    <a:pt x="326517" y="1528559"/>
                  </a:lnTo>
                  <a:lnTo>
                    <a:pt x="324650" y="1526692"/>
                  </a:lnTo>
                  <a:lnTo>
                    <a:pt x="323532" y="1526222"/>
                  </a:lnTo>
                  <a:lnTo>
                    <a:pt x="320903" y="1526222"/>
                  </a:lnTo>
                  <a:lnTo>
                    <a:pt x="319773" y="1526692"/>
                  </a:lnTo>
                  <a:lnTo>
                    <a:pt x="317919" y="1528559"/>
                  </a:lnTo>
                  <a:lnTo>
                    <a:pt x="317449" y="1529676"/>
                  </a:lnTo>
                  <a:lnTo>
                    <a:pt x="317449" y="1532305"/>
                  </a:lnTo>
                  <a:lnTo>
                    <a:pt x="317919" y="1533423"/>
                  </a:lnTo>
                  <a:lnTo>
                    <a:pt x="319773" y="1535290"/>
                  </a:lnTo>
                  <a:lnTo>
                    <a:pt x="320903" y="1535747"/>
                  </a:lnTo>
                  <a:lnTo>
                    <a:pt x="323532" y="1535747"/>
                  </a:lnTo>
                  <a:lnTo>
                    <a:pt x="324650" y="1535290"/>
                  </a:lnTo>
                  <a:lnTo>
                    <a:pt x="326517" y="1533423"/>
                  </a:lnTo>
                  <a:lnTo>
                    <a:pt x="326974" y="1532305"/>
                  </a:lnTo>
                  <a:lnTo>
                    <a:pt x="326974" y="1529676"/>
                  </a:lnTo>
                  <a:close/>
                </a:path>
                <a:path w="4543425" h="3298190">
                  <a:moveTo>
                    <a:pt x="326974" y="1482051"/>
                  </a:moveTo>
                  <a:lnTo>
                    <a:pt x="326517" y="1480934"/>
                  </a:lnTo>
                  <a:lnTo>
                    <a:pt x="324650" y="1479067"/>
                  </a:lnTo>
                  <a:lnTo>
                    <a:pt x="323532" y="1478597"/>
                  </a:lnTo>
                  <a:lnTo>
                    <a:pt x="320903" y="1478597"/>
                  </a:lnTo>
                  <a:lnTo>
                    <a:pt x="319773" y="1479067"/>
                  </a:lnTo>
                  <a:lnTo>
                    <a:pt x="317919" y="1480934"/>
                  </a:lnTo>
                  <a:lnTo>
                    <a:pt x="317449" y="1482051"/>
                  </a:lnTo>
                  <a:lnTo>
                    <a:pt x="317449" y="1484680"/>
                  </a:lnTo>
                  <a:lnTo>
                    <a:pt x="317919" y="1485798"/>
                  </a:lnTo>
                  <a:lnTo>
                    <a:pt x="319773" y="1487665"/>
                  </a:lnTo>
                  <a:lnTo>
                    <a:pt x="320903" y="1488122"/>
                  </a:lnTo>
                  <a:lnTo>
                    <a:pt x="323532" y="1488122"/>
                  </a:lnTo>
                  <a:lnTo>
                    <a:pt x="324650" y="1487665"/>
                  </a:lnTo>
                  <a:lnTo>
                    <a:pt x="326517" y="1485798"/>
                  </a:lnTo>
                  <a:lnTo>
                    <a:pt x="326974" y="1484680"/>
                  </a:lnTo>
                  <a:lnTo>
                    <a:pt x="326974" y="1482051"/>
                  </a:lnTo>
                  <a:close/>
                </a:path>
                <a:path w="4543425" h="3298190">
                  <a:moveTo>
                    <a:pt x="326974" y="1434426"/>
                  </a:moveTo>
                  <a:lnTo>
                    <a:pt x="326517" y="1433309"/>
                  </a:lnTo>
                  <a:lnTo>
                    <a:pt x="324650" y="1431442"/>
                  </a:lnTo>
                  <a:lnTo>
                    <a:pt x="323532" y="1430972"/>
                  </a:lnTo>
                  <a:lnTo>
                    <a:pt x="320903" y="1430972"/>
                  </a:lnTo>
                  <a:lnTo>
                    <a:pt x="319773" y="1431442"/>
                  </a:lnTo>
                  <a:lnTo>
                    <a:pt x="317919" y="1433309"/>
                  </a:lnTo>
                  <a:lnTo>
                    <a:pt x="317449" y="1434426"/>
                  </a:lnTo>
                  <a:lnTo>
                    <a:pt x="317449" y="1437055"/>
                  </a:lnTo>
                  <a:lnTo>
                    <a:pt x="317919" y="1438173"/>
                  </a:lnTo>
                  <a:lnTo>
                    <a:pt x="319773" y="1440040"/>
                  </a:lnTo>
                  <a:lnTo>
                    <a:pt x="320903" y="1440497"/>
                  </a:lnTo>
                  <a:lnTo>
                    <a:pt x="323532" y="1440497"/>
                  </a:lnTo>
                  <a:lnTo>
                    <a:pt x="324650" y="1440040"/>
                  </a:lnTo>
                  <a:lnTo>
                    <a:pt x="326517" y="1438173"/>
                  </a:lnTo>
                  <a:lnTo>
                    <a:pt x="326974" y="1437055"/>
                  </a:lnTo>
                  <a:lnTo>
                    <a:pt x="326974" y="1434426"/>
                  </a:lnTo>
                  <a:close/>
                </a:path>
                <a:path w="4543425" h="3298190">
                  <a:moveTo>
                    <a:pt x="326974" y="1386801"/>
                  </a:moveTo>
                  <a:lnTo>
                    <a:pt x="326517" y="1385684"/>
                  </a:lnTo>
                  <a:lnTo>
                    <a:pt x="324650" y="1383817"/>
                  </a:lnTo>
                  <a:lnTo>
                    <a:pt x="323532" y="1383347"/>
                  </a:lnTo>
                  <a:lnTo>
                    <a:pt x="320903" y="1383347"/>
                  </a:lnTo>
                  <a:lnTo>
                    <a:pt x="319773" y="1383817"/>
                  </a:lnTo>
                  <a:lnTo>
                    <a:pt x="317919" y="1385684"/>
                  </a:lnTo>
                  <a:lnTo>
                    <a:pt x="317449" y="1386801"/>
                  </a:lnTo>
                  <a:lnTo>
                    <a:pt x="317449" y="1389430"/>
                  </a:lnTo>
                  <a:lnTo>
                    <a:pt x="317919" y="1390548"/>
                  </a:lnTo>
                  <a:lnTo>
                    <a:pt x="319773" y="1392415"/>
                  </a:lnTo>
                  <a:lnTo>
                    <a:pt x="320903" y="1392872"/>
                  </a:lnTo>
                  <a:lnTo>
                    <a:pt x="323532" y="1392872"/>
                  </a:lnTo>
                  <a:lnTo>
                    <a:pt x="324650" y="1392415"/>
                  </a:lnTo>
                  <a:lnTo>
                    <a:pt x="326517" y="1390548"/>
                  </a:lnTo>
                  <a:lnTo>
                    <a:pt x="326974" y="1389430"/>
                  </a:lnTo>
                  <a:lnTo>
                    <a:pt x="326974" y="1386801"/>
                  </a:lnTo>
                  <a:close/>
                </a:path>
                <a:path w="4543425" h="3298190">
                  <a:moveTo>
                    <a:pt x="326974" y="1339176"/>
                  </a:moveTo>
                  <a:lnTo>
                    <a:pt x="326517" y="1338059"/>
                  </a:lnTo>
                  <a:lnTo>
                    <a:pt x="324650" y="1336192"/>
                  </a:lnTo>
                  <a:lnTo>
                    <a:pt x="323532" y="1335722"/>
                  </a:lnTo>
                  <a:lnTo>
                    <a:pt x="320903" y="1335722"/>
                  </a:lnTo>
                  <a:lnTo>
                    <a:pt x="319773" y="1336192"/>
                  </a:lnTo>
                  <a:lnTo>
                    <a:pt x="317919" y="1338059"/>
                  </a:lnTo>
                  <a:lnTo>
                    <a:pt x="317449" y="1339176"/>
                  </a:lnTo>
                  <a:lnTo>
                    <a:pt x="317449" y="1341805"/>
                  </a:lnTo>
                  <a:lnTo>
                    <a:pt x="317919" y="1342923"/>
                  </a:lnTo>
                  <a:lnTo>
                    <a:pt x="319773" y="1344790"/>
                  </a:lnTo>
                  <a:lnTo>
                    <a:pt x="320903" y="1345247"/>
                  </a:lnTo>
                  <a:lnTo>
                    <a:pt x="323532" y="1345247"/>
                  </a:lnTo>
                  <a:lnTo>
                    <a:pt x="324650" y="1344790"/>
                  </a:lnTo>
                  <a:lnTo>
                    <a:pt x="326517" y="1342923"/>
                  </a:lnTo>
                  <a:lnTo>
                    <a:pt x="326974" y="1341805"/>
                  </a:lnTo>
                  <a:lnTo>
                    <a:pt x="326974" y="1339176"/>
                  </a:lnTo>
                  <a:close/>
                </a:path>
                <a:path w="4543425" h="3298190">
                  <a:moveTo>
                    <a:pt x="326974" y="1291551"/>
                  </a:moveTo>
                  <a:lnTo>
                    <a:pt x="326517" y="1290434"/>
                  </a:lnTo>
                  <a:lnTo>
                    <a:pt x="324650" y="1288567"/>
                  </a:lnTo>
                  <a:lnTo>
                    <a:pt x="323532" y="1288097"/>
                  </a:lnTo>
                  <a:lnTo>
                    <a:pt x="320903" y="1288097"/>
                  </a:lnTo>
                  <a:lnTo>
                    <a:pt x="319773" y="1288567"/>
                  </a:lnTo>
                  <a:lnTo>
                    <a:pt x="317919" y="1290434"/>
                  </a:lnTo>
                  <a:lnTo>
                    <a:pt x="317449" y="1291551"/>
                  </a:lnTo>
                  <a:lnTo>
                    <a:pt x="317449" y="1294180"/>
                  </a:lnTo>
                  <a:lnTo>
                    <a:pt x="317919" y="1295298"/>
                  </a:lnTo>
                  <a:lnTo>
                    <a:pt x="319773" y="1297165"/>
                  </a:lnTo>
                  <a:lnTo>
                    <a:pt x="320903" y="1297622"/>
                  </a:lnTo>
                  <a:lnTo>
                    <a:pt x="323532" y="1297622"/>
                  </a:lnTo>
                  <a:lnTo>
                    <a:pt x="324650" y="1297165"/>
                  </a:lnTo>
                  <a:lnTo>
                    <a:pt x="326517" y="1295298"/>
                  </a:lnTo>
                  <a:lnTo>
                    <a:pt x="326974" y="1294180"/>
                  </a:lnTo>
                  <a:lnTo>
                    <a:pt x="326974" y="1291551"/>
                  </a:lnTo>
                  <a:close/>
                </a:path>
                <a:path w="4543425" h="3298190">
                  <a:moveTo>
                    <a:pt x="326974" y="1243926"/>
                  </a:moveTo>
                  <a:lnTo>
                    <a:pt x="326517" y="1242809"/>
                  </a:lnTo>
                  <a:lnTo>
                    <a:pt x="324650" y="1240942"/>
                  </a:lnTo>
                  <a:lnTo>
                    <a:pt x="323532" y="1240472"/>
                  </a:lnTo>
                  <a:lnTo>
                    <a:pt x="320903" y="1240472"/>
                  </a:lnTo>
                  <a:lnTo>
                    <a:pt x="319773" y="1240942"/>
                  </a:lnTo>
                  <a:lnTo>
                    <a:pt x="317919" y="1242809"/>
                  </a:lnTo>
                  <a:lnTo>
                    <a:pt x="317449" y="1243926"/>
                  </a:lnTo>
                  <a:lnTo>
                    <a:pt x="317449" y="1246555"/>
                  </a:lnTo>
                  <a:lnTo>
                    <a:pt x="317919" y="1247673"/>
                  </a:lnTo>
                  <a:lnTo>
                    <a:pt x="319773" y="1249540"/>
                  </a:lnTo>
                  <a:lnTo>
                    <a:pt x="320903" y="1249997"/>
                  </a:lnTo>
                  <a:lnTo>
                    <a:pt x="323532" y="1249997"/>
                  </a:lnTo>
                  <a:lnTo>
                    <a:pt x="324650" y="1249540"/>
                  </a:lnTo>
                  <a:lnTo>
                    <a:pt x="326517" y="1247673"/>
                  </a:lnTo>
                  <a:lnTo>
                    <a:pt x="326974" y="1246555"/>
                  </a:lnTo>
                  <a:lnTo>
                    <a:pt x="326974" y="1243926"/>
                  </a:lnTo>
                  <a:close/>
                </a:path>
                <a:path w="4543425" h="3298190">
                  <a:moveTo>
                    <a:pt x="326974" y="1196301"/>
                  </a:moveTo>
                  <a:lnTo>
                    <a:pt x="326517" y="1195184"/>
                  </a:lnTo>
                  <a:lnTo>
                    <a:pt x="324650" y="1193317"/>
                  </a:lnTo>
                  <a:lnTo>
                    <a:pt x="323532" y="1192847"/>
                  </a:lnTo>
                  <a:lnTo>
                    <a:pt x="320903" y="1192847"/>
                  </a:lnTo>
                  <a:lnTo>
                    <a:pt x="319773" y="1193317"/>
                  </a:lnTo>
                  <a:lnTo>
                    <a:pt x="317919" y="1195184"/>
                  </a:lnTo>
                  <a:lnTo>
                    <a:pt x="317449" y="1196301"/>
                  </a:lnTo>
                  <a:lnTo>
                    <a:pt x="317449" y="1198930"/>
                  </a:lnTo>
                  <a:lnTo>
                    <a:pt x="317919" y="1200048"/>
                  </a:lnTo>
                  <a:lnTo>
                    <a:pt x="319773" y="1201915"/>
                  </a:lnTo>
                  <a:lnTo>
                    <a:pt x="320903" y="1202372"/>
                  </a:lnTo>
                  <a:lnTo>
                    <a:pt x="323532" y="1202372"/>
                  </a:lnTo>
                  <a:lnTo>
                    <a:pt x="324650" y="1201915"/>
                  </a:lnTo>
                  <a:lnTo>
                    <a:pt x="326517" y="1200048"/>
                  </a:lnTo>
                  <a:lnTo>
                    <a:pt x="326974" y="1198930"/>
                  </a:lnTo>
                  <a:lnTo>
                    <a:pt x="326974" y="1196301"/>
                  </a:lnTo>
                  <a:close/>
                </a:path>
                <a:path w="4543425" h="3298190">
                  <a:moveTo>
                    <a:pt x="326974" y="1148676"/>
                  </a:moveTo>
                  <a:lnTo>
                    <a:pt x="326517" y="1147559"/>
                  </a:lnTo>
                  <a:lnTo>
                    <a:pt x="324650" y="1145692"/>
                  </a:lnTo>
                  <a:lnTo>
                    <a:pt x="323532" y="1145222"/>
                  </a:lnTo>
                  <a:lnTo>
                    <a:pt x="320903" y="1145222"/>
                  </a:lnTo>
                  <a:lnTo>
                    <a:pt x="319773" y="1145692"/>
                  </a:lnTo>
                  <a:lnTo>
                    <a:pt x="317919" y="1147559"/>
                  </a:lnTo>
                  <a:lnTo>
                    <a:pt x="317449" y="1148676"/>
                  </a:lnTo>
                  <a:lnTo>
                    <a:pt x="317449" y="1151305"/>
                  </a:lnTo>
                  <a:lnTo>
                    <a:pt x="317919" y="1152423"/>
                  </a:lnTo>
                  <a:lnTo>
                    <a:pt x="319773" y="1154290"/>
                  </a:lnTo>
                  <a:lnTo>
                    <a:pt x="320903" y="1154747"/>
                  </a:lnTo>
                  <a:lnTo>
                    <a:pt x="323532" y="1154747"/>
                  </a:lnTo>
                  <a:lnTo>
                    <a:pt x="324650" y="1154290"/>
                  </a:lnTo>
                  <a:lnTo>
                    <a:pt x="326517" y="1152423"/>
                  </a:lnTo>
                  <a:lnTo>
                    <a:pt x="326974" y="1151305"/>
                  </a:lnTo>
                  <a:lnTo>
                    <a:pt x="326974" y="1148676"/>
                  </a:lnTo>
                  <a:close/>
                </a:path>
                <a:path w="4543425" h="3298190">
                  <a:moveTo>
                    <a:pt x="326974" y="1101051"/>
                  </a:moveTo>
                  <a:lnTo>
                    <a:pt x="326517" y="1099934"/>
                  </a:lnTo>
                  <a:lnTo>
                    <a:pt x="324650" y="1098067"/>
                  </a:lnTo>
                  <a:lnTo>
                    <a:pt x="323532" y="1097597"/>
                  </a:lnTo>
                  <a:lnTo>
                    <a:pt x="320903" y="1097597"/>
                  </a:lnTo>
                  <a:lnTo>
                    <a:pt x="319773" y="1098067"/>
                  </a:lnTo>
                  <a:lnTo>
                    <a:pt x="317919" y="1099934"/>
                  </a:lnTo>
                  <a:lnTo>
                    <a:pt x="317449" y="1101051"/>
                  </a:lnTo>
                  <a:lnTo>
                    <a:pt x="317449" y="1103680"/>
                  </a:lnTo>
                  <a:lnTo>
                    <a:pt x="317919" y="1104798"/>
                  </a:lnTo>
                  <a:lnTo>
                    <a:pt x="319773" y="1106665"/>
                  </a:lnTo>
                  <a:lnTo>
                    <a:pt x="320903" y="1107122"/>
                  </a:lnTo>
                  <a:lnTo>
                    <a:pt x="323532" y="1107122"/>
                  </a:lnTo>
                  <a:lnTo>
                    <a:pt x="324650" y="1106665"/>
                  </a:lnTo>
                  <a:lnTo>
                    <a:pt x="326517" y="1104798"/>
                  </a:lnTo>
                  <a:lnTo>
                    <a:pt x="326974" y="1103680"/>
                  </a:lnTo>
                  <a:lnTo>
                    <a:pt x="326974" y="1101051"/>
                  </a:lnTo>
                  <a:close/>
                </a:path>
                <a:path w="4543425" h="3298190">
                  <a:moveTo>
                    <a:pt x="326974" y="1053426"/>
                  </a:moveTo>
                  <a:lnTo>
                    <a:pt x="326517" y="1052309"/>
                  </a:lnTo>
                  <a:lnTo>
                    <a:pt x="324650" y="1050442"/>
                  </a:lnTo>
                  <a:lnTo>
                    <a:pt x="323532" y="1049972"/>
                  </a:lnTo>
                  <a:lnTo>
                    <a:pt x="320903" y="1049972"/>
                  </a:lnTo>
                  <a:lnTo>
                    <a:pt x="319773" y="1050442"/>
                  </a:lnTo>
                  <a:lnTo>
                    <a:pt x="317919" y="1052309"/>
                  </a:lnTo>
                  <a:lnTo>
                    <a:pt x="317449" y="1053426"/>
                  </a:lnTo>
                  <a:lnTo>
                    <a:pt x="317449" y="1056055"/>
                  </a:lnTo>
                  <a:lnTo>
                    <a:pt x="317919" y="1057173"/>
                  </a:lnTo>
                  <a:lnTo>
                    <a:pt x="319773" y="1059040"/>
                  </a:lnTo>
                  <a:lnTo>
                    <a:pt x="320903" y="1059497"/>
                  </a:lnTo>
                  <a:lnTo>
                    <a:pt x="323532" y="1059497"/>
                  </a:lnTo>
                  <a:lnTo>
                    <a:pt x="324650" y="1059040"/>
                  </a:lnTo>
                  <a:lnTo>
                    <a:pt x="326517" y="1057173"/>
                  </a:lnTo>
                  <a:lnTo>
                    <a:pt x="326974" y="1056055"/>
                  </a:lnTo>
                  <a:lnTo>
                    <a:pt x="326974" y="1053426"/>
                  </a:lnTo>
                  <a:close/>
                </a:path>
                <a:path w="4543425" h="3298190">
                  <a:moveTo>
                    <a:pt x="326974" y="1005801"/>
                  </a:moveTo>
                  <a:lnTo>
                    <a:pt x="326517" y="1004684"/>
                  </a:lnTo>
                  <a:lnTo>
                    <a:pt x="324650" y="1002817"/>
                  </a:lnTo>
                  <a:lnTo>
                    <a:pt x="323532" y="1002347"/>
                  </a:lnTo>
                  <a:lnTo>
                    <a:pt x="320903" y="1002347"/>
                  </a:lnTo>
                  <a:lnTo>
                    <a:pt x="319773" y="1002817"/>
                  </a:lnTo>
                  <a:lnTo>
                    <a:pt x="317919" y="1004684"/>
                  </a:lnTo>
                  <a:lnTo>
                    <a:pt x="317449" y="1005801"/>
                  </a:lnTo>
                  <a:lnTo>
                    <a:pt x="317449" y="1008430"/>
                  </a:lnTo>
                  <a:lnTo>
                    <a:pt x="317919" y="1009548"/>
                  </a:lnTo>
                  <a:lnTo>
                    <a:pt x="319773" y="1011415"/>
                  </a:lnTo>
                  <a:lnTo>
                    <a:pt x="320903" y="1011872"/>
                  </a:lnTo>
                  <a:lnTo>
                    <a:pt x="323532" y="1011872"/>
                  </a:lnTo>
                  <a:lnTo>
                    <a:pt x="324650" y="1011415"/>
                  </a:lnTo>
                  <a:lnTo>
                    <a:pt x="326517" y="1009548"/>
                  </a:lnTo>
                  <a:lnTo>
                    <a:pt x="326974" y="1008430"/>
                  </a:lnTo>
                  <a:lnTo>
                    <a:pt x="326974" y="1005801"/>
                  </a:lnTo>
                  <a:close/>
                </a:path>
                <a:path w="4543425" h="3298190">
                  <a:moveTo>
                    <a:pt x="326974" y="958176"/>
                  </a:moveTo>
                  <a:lnTo>
                    <a:pt x="326517" y="957059"/>
                  </a:lnTo>
                  <a:lnTo>
                    <a:pt x="324650" y="955192"/>
                  </a:lnTo>
                  <a:lnTo>
                    <a:pt x="323532" y="954722"/>
                  </a:lnTo>
                  <a:lnTo>
                    <a:pt x="320903" y="954722"/>
                  </a:lnTo>
                  <a:lnTo>
                    <a:pt x="319773" y="955192"/>
                  </a:lnTo>
                  <a:lnTo>
                    <a:pt x="317919" y="957059"/>
                  </a:lnTo>
                  <a:lnTo>
                    <a:pt x="317449" y="958176"/>
                  </a:lnTo>
                  <a:lnTo>
                    <a:pt x="317449" y="960805"/>
                  </a:lnTo>
                  <a:lnTo>
                    <a:pt x="317919" y="961923"/>
                  </a:lnTo>
                  <a:lnTo>
                    <a:pt x="319773" y="963790"/>
                  </a:lnTo>
                  <a:lnTo>
                    <a:pt x="320903" y="964247"/>
                  </a:lnTo>
                  <a:lnTo>
                    <a:pt x="323532" y="964247"/>
                  </a:lnTo>
                  <a:lnTo>
                    <a:pt x="324650" y="963790"/>
                  </a:lnTo>
                  <a:lnTo>
                    <a:pt x="326517" y="961923"/>
                  </a:lnTo>
                  <a:lnTo>
                    <a:pt x="326974" y="960805"/>
                  </a:lnTo>
                  <a:lnTo>
                    <a:pt x="326974" y="958176"/>
                  </a:lnTo>
                  <a:close/>
                </a:path>
                <a:path w="4543425" h="3298190">
                  <a:moveTo>
                    <a:pt x="326974" y="910551"/>
                  </a:moveTo>
                  <a:lnTo>
                    <a:pt x="326517" y="909434"/>
                  </a:lnTo>
                  <a:lnTo>
                    <a:pt x="324650" y="907567"/>
                  </a:lnTo>
                  <a:lnTo>
                    <a:pt x="323532" y="907097"/>
                  </a:lnTo>
                  <a:lnTo>
                    <a:pt x="320903" y="907097"/>
                  </a:lnTo>
                  <a:lnTo>
                    <a:pt x="319773" y="907567"/>
                  </a:lnTo>
                  <a:lnTo>
                    <a:pt x="317919" y="909434"/>
                  </a:lnTo>
                  <a:lnTo>
                    <a:pt x="317449" y="910551"/>
                  </a:lnTo>
                  <a:lnTo>
                    <a:pt x="317449" y="913180"/>
                  </a:lnTo>
                  <a:lnTo>
                    <a:pt x="317919" y="914298"/>
                  </a:lnTo>
                  <a:lnTo>
                    <a:pt x="319773" y="916165"/>
                  </a:lnTo>
                  <a:lnTo>
                    <a:pt x="320903" y="916622"/>
                  </a:lnTo>
                  <a:lnTo>
                    <a:pt x="323532" y="916622"/>
                  </a:lnTo>
                  <a:lnTo>
                    <a:pt x="324650" y="916165"/>
                  </a:lnTo>
                  <a:lnTo>
                    <a:pt x="326517" y="914298"/>
                  </a:lnTo>
                  <a:lnTo>
                    <a:pt x="326974" y="913180"/>
                  </a:lnTo>
                  <a:lnTo>
                    <a:pt x="326974" y="910551"/>
                  </a:lnTo>
                  <a:close/>
                </a:path>
                <a:path w="4543425" h="3298190">
                  <a:moveTo>
                    <a:pt x="326974" y="862926"/>
                  </a:moveTo>
                  <a:lnTo>
                    <a:pt x="326517" y="861809"/>
                  </a:lnTo>
                  <a:lnTo>
                    <a:pt x="324650" y="859942"/>
                  </a:lnTo>
                  <a:lnTo>
                    <a:pt x="323532" y="859472"/>
                  </a:lnTo>
                  <a:lnTo>
                    <a:pt x="320903" y="859472"/>
                  </a:lnTo>
                  <a:lnTo>
                    <a:pt x="319773" y="859942"/>
                  </a:lnTo>
                  <a:lnTo>
                    <a:pt x="317919" y="861809"/>
                  </a:lnTo>
                  <a:lnTo>
                    <a:pt x="317449" y="862926"/>
                  </a:lnTo>
                  <a:lnTo>
                    <a:pt x="317449" y="865555"/>
                  </a:lnTo>
                  <a:lnTo>
                    <a:pt x="317919" y="866673"/>
                  </a:lnTo>
                  <a:lnTo>
                    <a:pt x="319773" y="868540"/>
                  </a:lnTo>
                  <a:lnTo>
                    <a:pt x="320903" y="868997"/>
                  </a:lnTo>
                  <a:lnTo>
                    <a:pt x="323532" y="868997"/>
                  </a:lnTo>
                  <a:lnTo>
                    <a:pt x="324650" y="868540"/>
                  </a:lnTo>
                  <a:lnTo>
                    <a:pt x="326517" y="866673"/>
                  </a:lnTo>
                  <a:lnTo>
                    <a:pt x="326974" y="865555"/>
                  </a:lnTo>
                  <a:lnTo>
                    <a:pt x="326974" y="862926"/>
                  </a:lnTo>
                  <a:close/>
                </a:path>
                <a:path w="4543425" h="3298190">
                  <a:moveTo>
                    <a:pt x="326974" y="815301"/>
                  </a:moveTo>
                  <a:lnTo>
                    <a:pt x="326517" y="814184"/>
                  </a:lnTo>
                  <a:lnTo>
                    <a:pt x="324650" y="812317"/>
                  </a:lnTo>
                  <a:lnTo>
                    <a:pt x="323532" y="811847"/>
                  </a:lnTo>
                  <a:lnTo>
                    <a:pt x="320903" y="811847"/>
                  </a:lnTo>
                  <a:lnTo>
                    <a:pt x="319773" y="812317"/>
                  </a:lnTo>
                  <a:lnTo>
                    <a:pt x="317919" y="814184"/>
                  </a:lnTo>
                  <a:lnTo>
                    <a:pt x="317449" y="815301"/>
                  </a:lnTo>
                  <a:lnTo>
                    <a:pt x="317449" y="817930"/>
                  </a:lnTo>
                  <a:lnTo>
                    <a:pt x="317919" y="819048"/>
                  </a:lnTo>
                  <a:lnTo>
                    <a:pt x="319773" y="820915"/>
                  </a:lnTo>
                  <a:lnTo>
                    <a:pt x="320903" y="821372"/>
                  </a:lnTo>
                  <a:lnTo>
                    <a:pt x="323532" y="821372"/>
                  </a:lnTo>
                  <a:lnTo>
                    <a:pt x="324650" y="820915"/>
                  </a:lnTo>
                  <a:lnTo>
                    <a:pt x="326517" y="819048"/>
                  </a:lnTo>
                  <a:lnTo>
                    <a:pt x="326974" y="817930"/>
                  </a:lnTo>
                  <a:lnTo>
                    <a:pt x="326974" y="815301"/>
                  </a:lnTo>
                  <a:close/>
                </a:path>
                <a:path w="4543425" h="3298190">
                  <a:moveTo>
                    <a:pt x="326974" y="767676"/>
                  </a:moveTo>
                  <a:lnTo>
                    <a:pt x="326517" y="766559"/>
                  </a:lnTo>
                  <a:lnTo>
                    <a:pt x="324650" y="764692"/>
                  </a:lnTo>
                  <a:lnTo>
                    <a:pt x="323532" y="764222"/>
                  </a:lnTo>
                  <a:lnTo>
                    <a:pt x="320903" y="764222"/>
                  </a:lnTo>
                  <a:lnTo>
                    <a:pt x="319773" y="764692"/>
                  </a:lnTo>
                  <a:lnTo>
                    <a:pt x="317919" y="766559"/>
                  </a:lnTo>
                  <a:lnTo>
                    <a:pt x="317449" y="767676"/>
                  </a:lnTo>
                  <a:lnTo>
                    <a:pt x="317449" y="770305"/>
                  </a:lnTo>
                  <a:lnTo>
                    <a:pt x="317919" y="771423"/>
                  </a:lnTo>
                  <a:lnTo>
                    <a:pt x="319773" y="773290"/>
                  </a:lnTo>
                  <a:lnTo>
                    <a:pt x="320903" y="773747"/>
                  </a:lnTo>
                  <a:lnTo>
                    <a:pt x="323532" y="773747"/>
                  </a:lnTo>
                  <a:lnTo>
                    <a:pt x="324650" y="773290"/>
                  </a:lnTo>
                  <a:lnTo>
                    <a:pt x="326517" y="771423"/>
                  </a:lnTo>
                  <a:lnTo>
                    <a:pt x="326974" y="770305"/>
                  </a:lnTo>
                  <a:lnTo>
                    <a:pt x="326974" y="767676"/>
                  </a:lnTo>
                  <a:close/>
                </a:path>
                <a:path w="4543425" h="3298190">
                  <a:moveTo>
                    <a:pt x="326974" y="720051"/>
                  </a:moveTo>
                  <a:lnTo>
                    <a:pt x="326517" y="718934"/>
                  </a:lnTo>
                  <a:lnTo>
                    <a:pt x="324650" y="717067"/>
                  </a:lnTo>
                  <a:lnTo>
                    <a:pt x="323532" y="716597"/>
                  </a:lnTo>
                  <a:lnTo>
                    <a:pt x="320903" y="716597"/>
                  </a:lnTo>
                  <a:lnTo>
                    <a:pt x="319773" y="717067"/>
                  </a:lnTo>
                  <a:lnTo>
                    <a:pt x="317919" y="718934"/>
                  </a:lnTo>
                  <a:lnTo>
                    <a:pt x="317449" y="720051"/>
                  </a:lnTo>
                  <a:lnTo>
                    <a:pt x="317449" y="722680"/>
                  </a:lnTo>
                  <a:lnTo>
                    <a:pt x="317919" y="723798"/>
                  </a:lnTo>
                  <a:lnTo>
                    <a:pt x="319773" y="725665"/>
                  </a:lnTo>
                  <a:lnTo>
                    <a:pt x="320903" y="726122"/>
                  </a:lnTo>
                  <a:lnTo>
                    <a:pt x="323532" y="726122"/>
                  </a:lnTo>
                  <a:lnTo>
                    <a:pt x="324650" y="725665"/>
                  </a:lnTo>
                  <a:lnTo>
                    <a:pt x="326517" y="723798"/>
                  </a:lnTo>
                  <a:lnTo>
                    <a:pt x="326974" y="722680"/>
                  </a:lnTo>
                  <a:lnTo>
                    <a:pt x="326974" y="720051"/>
                  </a:lnTo>
                  <a:close/>
                </a:path>
                <a:path w="4543425" h="3298190">
                  <a:moveTo>
                    <a:pt x="326974" y="672426"/>
                  </a:moveTo>
                  <a:lnTo>
                    <a:pt x="326517" y="671309"/>
                  </a:lnTo>
                  <a:lnTo>
                    <a:pt x="324650" y="669442"/>
                  </a:lnTo>
                  <a:lnTo>
                    <a:pt x="323532" y="668972"/>
                  </a:lnTo>
                  <a:lnTo>
                    <a:pt x="320903" y="668972"/>
                  </a:lnTo>
                  <a:lnTo>
                    <a:pt x="319773" y="669442"/>
                  </a:lnTo>
                  <a:lnTo>
                    <a:pt x="317919" y="671309"/>
                  </a:lnTo>
                  <a:lnTo>
                    <a:pt x="317449" y="672426"/>
                  </a:lnTo>
                  <a:lnTo>
                    <a:pt x="317449" y="675055"/>
                  </a:lnTo>
                  <a:lnTo>
                    <a:pt x="317919" y="676173"/>
                  </a:lnTo>
                  <a:lnTo>
                    <a:pt x="319773" y="678040"/>
                  </a:lnTo>
                  <a:lnTo>
                    <a:pt x="320903" y="678497"/>
                  </a:lnTo>
                  <a:lnTo>
                    <a:pt x="323532" y="678497"/>
                  </a:lnTo>
                  <a:lnTo>
                    <a:pt x="324650" y="678040"/>
                  </a:lnTo>
                  <a:lnTo>
                    <a:pt x="326517" y="676173"/>
                  </a:lnTo>
                  <a:lnTo>
                    <a:pt x="326974" y="675055"/>
                  </a:lnTo>
                  <a:lnTo>
                    <a:pt x="326974" y="672426"/>
                  </a:lnTo>
                  <a:close/>
                </a:path>
                <a:path w="4543425" h="3298190">
                  <a:moveTo>
                    <a:pt x="326974" y="624801"/>
                  </a:moveTo>
                  <a:lnTo>
                    <a:pt x="326517" y="623684"/>
                  </a:lnTo>
                  <a:lnTo>
                    <a:pt x="324650" y="621817"/>
                  </a:lnTo>
                  <a:lnTo>
                    <a:pt x="323532" y="621347"/>
                  </a:lnTo>
                  <a:lnTo>
                    <a:pt x="320903" y="621347"/>
                  </a:lnTo>
                  <a:lnTo>
                    <a:pt x="319773" y="621817"/>
                  </a:lnTo>
                  <a:lnTo>
                    <a:pt x="317919" y="623684"/>
                  </a:lnTo>
                  <a:lnTo>
                    <a:pt x="317449" y="624801"/>
                  </a:lnTo>
                  <a:lnTo>
                    <a:pt x="317449" y="627430"/>
                  </a:lnTo>
                  <a:lnTo>
                    <a:pt x="317919" y="628548"/>
                  </a:lnTo>
                  <a:lnTo>
                    <a:pt x="319773" y="630415"/>
                  </a:lnTo>
                  <a:lnTo>
                    <a:pt x="320903" y="630872"/>
                  </a:lnTo>
                  <a:lnTo>
                    <a:pt x="323532" y="630872"/>
                  </a:lnTo>
                  <a:lnTo>
                    <a:pt x="324650" y="630415"/>
                  </a:lnTo>
                  <a:lnTo>
                    <a:pt x="326517" y="628548"/>
                  </a:lnTo>
                  <a:lnTo>
                    <a:pt x="326974" y="627430"/>
                  </a:lnTo>
                  <a:lnTo>
                    <a:pt x="326974" y="624801"/>
                  </a:lnTo>
                  <a:close/>
                </a:path>
                <a:path w="4543425" h="3298190">
                  <a:moveTo>
                    <a:pt x="326974" y="577176"/>
                  </a:moveTo>
                  <a:lnTo>
                    <a:pt x="326517" y="576059"/>
                  </a:lnTo>
                  <a:lnTo>
                    <a:pt x="324650" y="574192"/>
                  </a:lnTo>
                  <a:lnTo>
                    <a:pt x="323532" y="573722"/>
                  </a:lnTo>
                  <a:lnTo>
                    <a:pt x="320903" y="573722"/>
                  </a:lnTo>
                  <a:lnTo>
                    <a:pt x="319773" y="574192"/>
                  </a:lnTo>
                  <a:lnTo>
                    <a:pt x="317919" y="576059"/>
                  </a:lnTo>
                  <a:lnTo>
                    <a:pt x="317449" y="577176"/>
                  </a:lnTo>
                  <a:lnTo>
                    <a:pt x="317449" y="579805"/>
                  </a:lnTo>
                  <a:lnTo>
                    <a:pt x="317919" y="580923"/>
                  </a:lnTo>
                  <a:lnTo>
                    <a:pt x="319773" y="582790"/>
                  </a:lnTo>
                  <a:lnTo>
                    <a:pt x="320903" y="583247"/>
                  </a:lnTo>
                  <a:lnTo>
                    <a:pt x="323532" y="583247"/>
                  </a:lnTo>
                  <a:lnTo>
                    <a:pt x="324650" y="582790"/>
                  </a:lnTo>
                  <a:lnTo>
                    <a:pt x="326517" y="580923"/>
                  </a:lnTo>
                  <a:lnTo>
                    <a:pt x="326974" y="579805"/>
                  </a:lnTo>
                  <a:lnTo>
                    <a:pt x="326974" y="577176"/>
                  </a:lnTo>
                  <a:close/>
                </a:path>
                <a:path w="4543425" h="3298190">
                  <a:moveTo>
                    <a:pt x="326974" y="529551"/>
                  </a:moveTo>
                  <a:lnTo>
                    <a:pt x="326517" y="528434"/>
                  </a:lnTo>
                  <a:lnTo>
                    <a:pt x="324650" y="526567"/>
                  </a:lnTo>
                  <a:lnTo>
                    <a:pt x="323532" y="526097"/>
                  </a:lnTo>
                  <a:lnTo>
                    <a:pt x="320903" y="526097"/>
                  </a:lnTo>
                  <a:lnTo>
                    <a:pt x="319773" y="526567"/>
                  </a:lnTo>
                  <a:lnTo>
                    <a:pt x="317919" y="528434"/>
                  </a:lnTo>
                  <a:lnTo>
                    <a:pt x="317449" y="529551"/>
                  </a:lnTo>
                  <a:lnTo>
                    <a:pt x="317449" y="532180"/>
                  </a:lnTo>
                  <a:lnTo>
                    <a:pt x="317919" y="533298"/>
                  </a:lnTo>
                  <a:lnTo>
                    <a:pt x="319773" y="535165"/>
                  </a:lnTo>
                  <a:lnTo>
                    <a:pt x="320903" y="535622"/>
                  </a:lnTo>
                  <a:lnTo>
                    <a:pt x="323532" y="535622"/>
                  </a:lnTo>
                  <a:lnTo>
                    <a:pt x="324650" y="535165"/>
                  </a:lnTo>
                  <a:lnTo>
                    <a:pt x="326517" y="533298"/>
                  </a:lnTo>
                  <a:lnTo>
                    <a:pt x="326974" y="532180"/>
                  </a:lnTo>
                  <a:lnTo>
                    <a:pt x="326974" y="529551"/>
                  </a:lnTo>
                  <a:close/>
                </a:path>
                <a:path w="4543425" h="3298190">
                  <a:moveTo>
                    <a:pt x="326974" y="481926"/>
                  </a:moveTo>
                  <a:lnTo>
                    <a:pt x="326517" y="480809"/>
                  </a:lnTo>
                  <a:lnTo>
                    <a:pt x="324650" y="478942"/>
                  </a:lnTo>
                  <a:lnTo>
                    <a:pt x="323532" y="478472"/>
                  </a:lnTo>
                  <a:lnTo>
                    <a:pt x="320903" y="478472"/>
                  </a:lnTo>
                  <a:lnTo>
                    <a:pt x="319773" y="478942"/>
                  </a:lnTo>
                  <a:lnTo>
                    <a:pt x="317919" y="480809"/>
                  </a:lnTo>
                  <a:lnTo>
                    <a:pt x="317449" y="481926"/>
                  </a:lnTo>
                  <a:lnTo>
                    <a:pt x="317449" y="484555"/>
                  </a:lnTo>
                  <a:lnTo>
                    <a:pt x="317919" y="485673"/>
                  </a:lnTo>
                  <a:lnTo>
                    <a:pt x="319773" y="487540"/>
                  </a:lnTo>
                  <a:lnTo>
                    <a:pt x="320903" y="487997"/>
                  </a:lnTo>
                  <a:lnTo>
                    <a:pt x="323532" y="487997"/>
                  </a:lnTo>
                  <a:lnTo>
                    <a:pt x="324650" y="487540"/>
                  </a:lnTo>
                  <a:lnTo>
                    <a:pt x="326517" y="485673"/>
                  </a:lnTo>
                  <a:lnTo>
                    <a:pt x="326974" y="484555"/>
                  </a:lnTo>
                  <a:lnTo>
                    <a:pt x="326974" y="481926"/>
                  </a:lnTo>
                  <a:close/>
                </a:path>
                <a:path w="4543425" h="3298190">
                  <a:moveTo>
                    <a:pt x="326974" y="434301"/>
                  </a:moveTo>
                  <a:lnTo>
                    <a:pt x="326517" y="433184"/>
                  </a:lnTo>
                  <a:lnTo>
                    <a:pt x="324650" y="431317"/>
                  </a:lnTo>
                  <a:lnTo>
                    <a:pt x="323532" y="430847"/>
                  </a:lnTo>
                  <a:lnTo>
                    <a:pt x="320903" y="430847"/>
                  </a:lnTo>
                  <a:lnTo>
                    <a:pt x="319773" y="431317"/>
                  </a:lnTo>
                  <a:lnTo>
                    <a:pt x="317919" y="433184"/>
                  </a:lnTo>
                  <a:lnTo>
                    <a:pt x="317449" y="434301"/>
                  </a:lnTo>
                  <a:lnTo>
                    <a:pt x="317449" y="436930"/>
                  </a:lnTo>
                  <a:lnTo>
                    <a:pt x="317919" y="438048"/>
                  </a:lnTo>
                  <a:lnTo>
                    <a:pt x="319773" y="439915"/>
                  </a:lnTo>
                  <a:lnTo>
                    <a:pt x="320903" y="440372"/>
                  </a:lnTo>
                  <a:lnTo>
                    <a:pt x="323532" y="440372"/>
                  </a:lnTo>
                  <a:lnTo>
                    <a:pt x="324650" y="439915"/>
                  </a:lnTo>
                  <a:lnTo>
                    <a:pt x="326517" y="438048"/>
                  </a:lnTo>
                  <a:lnTo>
                    <a:pt x="326974" y="436930"/>
                  </a:lnTo>
                  <a:lnTo>
                    <a:pt x="326974" y="434301"/>
                  </a:lnTo>
                  <a:close/>
                </a:path>
                <a:path w="4543425" h="3298190">
                  <a:moveTo>
                    <a:pt x="326974" y="386676"/>
                  </a:moveTo>
                  <a:lnTo>
                    <a:pt x="326517" y="385559"/>
                  </a:lnTo>
                  <a:lnTo>
                    <a:pt x="324650" y="383692"/>
                  </a:lnTo>
                  <a:lnTo>
                    <a:pt x="323532" y="383222"/>
                  </a:lnTo>
                  <a:lnTo>
                    <a:pt x="320903" y="383222"/>
                  </a:lnTo>
                  <a:lnTo>
                    <a:pt x="319773" y="383692"/>
                  </a:lnTo>
                  <a:lnTo>
                    <a:pt x="317919" y="385559"/>
                  </a:lnTo>
                  <a:lnTo>
                    <a:pt x="317449" y="386676"/>
                  </a:lnTo>
                  <a:lnTo>
                    <a:pt x="317449" y="389305"/>
                  </a:lnTo>
                  <a:lnTo>
                    <a:pt x="317919" y="390423"/>
                  </a:lnTo>
                  <a:lnTo>
                    <a:pt x="319773" y="392290"/>
                  </a:lnTo>
                  <a:lnTo>
                    <a:pt x="320903" y="392747"/>
                  </a:lnTo>
                  <a:lnTo>
                    <a:pt x="323532" y="392747"/>
                  </a:lnTo>
                  <a:lnTo>
                    <a:pt x="324650" y="392290"/>
                  </a:lnTo>
                  <a:lnTo>
                    <a:pt x="326517" y="390423"/>
                  </a:lnTo>
                  <a:lnTo>
                    <a:pt x="326974" y="389305"/>
                  </a:lnTo>
                  <a:lnTo>
                    <a:pt x="326974" y="386676"/>
                  </a:lnTo>
                  <a:close/>
                </a:path>
                <a:path w="4543425" h="3298190">
                  <a:moveTo>
                    <a:pt x="326974" y="339051"/>
                  </a:moveTo>
                  <a:lnTo>
                    <a:pt x="326517" y="337934"/>
                  </a:lnTo>
                  <a:lnTo>
                    <a:pt x="324650" y="336067"/>
                  </a:lnTo>
                  <a:lnTo>
                    <a:pt x="323532" y="335597"/>
                  </a:lnTo>
                  <a:lnTo>
                    <a:pt x="320903" y="335597"/>
                  </a:lnTo>
                  <a:lnTo>
                    <a:pt x="319773" y="336067"/>
                  </a:lnTo>
                  <a:lnTo>
                    <a:pt x="317919" y="337934"/>
                  </a:lnTo>
                  <a:lnTo>
                    <a:pt x="317449" y="339051"/>
                  </a:lnTo>
                  <a:lnTo>
                    <a:pt x="317449" y="341680"/>
                  </a:lnTo>
                  <a:lnTo>
                    <a:pt x="317919" y="342798"/>
                  </a:lnTo>
                  <a:lnTo>
                    <a:pt x="319773" y="344665"/>
                  </a:lnTo>
                  <a:lnTo>
                    <a:pt x="320903" y="345122"/>
                  </a:lnTo>
                  <a:lnTo>
                    <a:pt x="323532" y="345122"/>
                  </a:lnTo>
                  <a:lnTo>
                    <a:pt x="324650" y="344665"/>
                  </a:lnTo>
                  <a:lnTo>
                    <a:pt x="326517" y="342798"/>
                  </a:lnTo>
                  <a:lnTo>
                    <a:pt x="326974" y="341680"/>
                  </a:lnTo>
                  <a:lnTo>
                    <a:pt x="326974" y="339051"/>
                  </a:lnTo>
                  <a:close/>
                </a:path>
                <a:path w="4543425" h="3298190">
                  <a:moveTo>
                    <a:pt x="326974" y="291426"/>
                  </a:moveTo>
                  <a:lnTo>
                    <a:pt x="326517" y="290309"/>
                  </a:lnTo>
                  <a:lnTo>
                    <a:pt x="324650" y="288442"/>
                  </a:lnTo>
                  <a:lnTo>
                    <a:pt x="323532" y="287972"/>
                  </a:lnTo>
                  <a:lnTo>
                    <a:pt x="320903" y="287972"/>
                  </a:lnTo>
                  <a:lnTo>
                    <a:pt x="319773" y="288442"/>
                  </a:lnTo>
                  <a:lnTo>
                    <a:pt x="317919" y="290309"/>
                  </a:lnTo>
                  <a:lnTo>
                    <a:pt x="317449" y="291426"/>
                  </a:lnTo>
                  <a:lnTo>
                    <a:pt x="317449" y="294055"/>
                  </a:lnTo>
                  <a:lnTo>
                    <a:pt x="317919" y="295173"/>
                  </a:lnTo>
                  <a:lnTo>
                    <a:pt x="319773" y="297040"/>
                  </a:lnTo>
                  <a:lnTo>
                    <a:pt x="320903" y="297497"/>
                  </a:lnTo>
                  <a:lnTo>
                    <a:pt x="323532" y="297497"/>
                  </a:lnTo>
                  <a:lnTo>
                    <a:pt x="324650" y="297040"/>
                  </a:lnTo>
                  <a:lnTo>
                    <a:pt x="326517" y="295173"/>
                  </a:lnTo>
                  <a:lnTo>
                    <a:pt x="326974" y="294055"/>
                  </a:lnTo>
                  <a:lnTo>
                    <a:pt x="326974" y="291426"/>
                  </a:lnTo>
                  <a:close/>
                </a:path>
                <a:path w="4543425" h="3298190">
                  <a:moveTo>
                    <a:pt x="326974" y="243801"/>
                  </a:moveTo>
                  <a:lnTo>
                    <a:pt x="326517" y="242684"/>
                  </a:lnTo>
                  <a:lnTo>
                    <a:pt x="324650" y="240817"/>
                  </a:lnTo>
                  <a:lnTo>
                    <a:pt x="323532" y="240347"/>
                  </a:lnTo>
                  <a:lnTo>
                    <a:pt x="320903" y="240347"/>
                  </a:lnTo>
                  <a:lnTo>
                    <a:pt x="319773" y="240817"/>
                  </a:lnTo>
                  <a:lnTo>
                    <a:pt x="317919" y="242684"/>
                  </a:lnTo>
                  <a:lnTo>
                    <a:pt x="317449" y="243801"/>
                  </a:lnTo>
                  <a:lnTo>
                    <a:pt x="317449" y="246430"/>
                  </a:lnTo>
                  <a:lnTo>
                    <a:pt x="317919" y="247548"/>
                  </a:lnTo>
                  <a:lnTo>
                    <a:pt x="319773" y="249415"/>
                  </a:lnTo>
                  <a:lnTo>
                    <a:pt x="320903" y="249872"/>
                  </a:lnTo>
                  <a:lnTo>
                    <a:pt x="323532" y="249872"/>
                  </a:lnTo>
                  <a:lnTo>
                    <a:pt x="324650" y="249415"/>
                  </a:lnTo>
                  <a:lnTo>
                    <a:pt x="326517" y="247548"/>
                  </a:lnTo>
                  <a:lnTo>
                    <a:pt x="326974" y="246430"/>
                  </a:lnTo>
                  <a:lnTo>
                    <a:pt x="326974" y="243801"/>
                  </a:lnTo>
                  <a:close/>
                </a:path>
                <a:path w="4543425" h="3298190">
                  <a:moveTo>
                    <a:pt x="326974" y="196176"/>
                  </a:moveTo>
                  <a:lnTo>
                    <a:pt x="326517" y="195059"/>
                  </a:lnTo>
                  <a:lnTo>
                    <a:pt x="324650" y="193192"/>
                  </a:lnTo>
                  <a:lnTo>
                    <a:pt x="323532" y="192722"/>
                  </a:lnTo>
                  <a:lnTo>
                    <a:pt x="320903" y="192722"/>
                  </a:lnTo>
                  <a:lnTo>
                    <a:pt x="319773" y="193192"/>
                  </a:lnTo>
                  <a:lnTo>
                    <a:pt x="317919" y="195059"/>
                  </a:lnTo>
                  <a:lnTo>
                    <a:pt x="317449" y="196176"/>
                  </a:lnTo>
                  <a:lnTo>
                    <a:pt x="317449" y="198805"/>
                  </a:lnTo>
                  <a:lnTo>
                    <a:pt x="317919" y="199923"/>
                  </a:lnTo>
                  <a:lnTo>
                    <a:pt x="319773" y="201790"/>
                  </a:lnTo>
                  <a:lnTo>
                    <a:pt x="320903" y="202247"/>
                  </a:lnTo>
                  <a:lnTo>
                    <a:pt x="323532" y="202247"/>
                  </a:lnTo>
                  <a:lnTo>
                    <a:pt x="324650" y="201790"/>
                  </a:lnTo>
                  <a:lnTo>
                    <a:pt x="326517" y="199923"/>
                  </a:lnTo>
                  <a:lnTo>
                    <a:pt x="326974" y="198805"/>
                  </a:lnTo>
                  <a:lnTo>
                    <a:pt x="326974" y="196176"/>
                  </a:lnTo>
                  <a:close/>
                </a:path>
                <a:path w="4543425" h="3298190">
                  <a:moveTo>
                    <a:pt x="326974" y="148551"/>
                  </a:moveTo>
                  <a:lnTo>
                    <a:pt x="326517" y="147434"/>
                  </a:lnTo>
                  <a:lnTo>
                    <a:pt x="324650" y="145567"/>
                  </a:lnTo>
                  <a:lnTo>
                    <a:pt x="323532" y="145097"/>
                  </a:lnTo>
                  <a:lnTo>
                    <a:pt x="320903" y="145097"/>
                  </a:lnTo>
                  <a:lnTo>
                    <a:pt x="319773" y="145567"/>
                  </a:lnTo>
                  <a:lnTo>
                    <a:pt x="317919" y="147434"/>
                  </a:lnTo>
                  <a:lnTo>
                    <a:pt x="317449" y="148551"/>
                  </a:lnTo>
                  <a:lnTo>
                    <a:pt x="317449" y="151180"/>
                  </a:lnTo>
                  <a:lnTo>
                    <a:pt x="317919" y="152298"/>
                  </a:lnTo>
                  <a:lnTo>
                    <a:pt x="319773" y="154165"/>
                  </a:lnTo>
                  <a:lnTo>
                    <a:pt x="320903" y="154622"/>
                  </a:lnTo>
                  <a:lnTo>
                    <a:pt x="323532" y="154622"/>
                  </a:lnTo>
                  <a:lnTo>
                    <a:pt x="324650" y="154165"/>
                  </a:lnTo>
                  <a:lnTo>
                    <a:pt x="326517" y="152298"/>
                  </a:lnTo>
                  <a:lnTo>
                    <a:pt x="326974" y="151180"/>
                  </a:lnTo>
                  <a:lnTo>
                    <a:pt x="326974" y="148551"/>
                  </a:lnTo>
                  <a:close/>
                </a:path>
                <a:path w="4543425" h="3298190">
                  <a:moveTo>
                    <a:pt x="326974" y="100926"/>
                  </a:moveTo>
                  <a:lnTo>
                    <a:pt x="326517" y="99809"/>
                  </a:lnTo>
                  <a:lnTo>
                    <a:pt x="324650" y="97942"/>
                  </a:lnTo>
                  <a:lnTo>
                    <a:pt x="323532" y="97472"/>
                  </a:lnTo>
                  <a:lnTo>
                    <a:pt x="320903" y="97472"/>
                  </a:lnTo>
                  <a:lnTo>
                    <a:pt x="319773" y="97942"/>
                  </a:lnTo>
                  <a:lnTo>
                    <a:pt x="317919" y="99809"/>
                  </a:lnTo>
                  <a:lnTo>
                    <a:pt x="317449" y="100926"/>
                  </a:lnTo>
                  <a:lnTo>
                    <a:pt x="317449" y="103555"/>
                  </a:lnTo>
                  <a:lnTo>
                    <a:pt x="317919" y="104673"/>
                  </a:lnTo>
                  <a:lnTo>
                    <a:pt x="319773" y="106540"/>
                  </a:lnTo>
                  <a:lnTo>
                    <a:pt x="320903" y="106997"/>
                  </a:lnTo>
                  <a:lnTo>
                    <a:pt x="323532" y="106997"/>
                  </a:lnTo>
                  <a:lnTo>
                    <a:pt x="324650" y="106540"/>
                  </a:lnTo>
                  <a:lnTo>
                    <a:pt x="326517" y="104673"/>
                  </a:lnTo>
                  <a:lnTo>
                    <a:pt x="326974" y="103555"/>
                  </a:lnTo>
                  <a:lnTo>
                    <a:pt x="326974" y="100926"/>
                  </a:lnTo>
                  <a:close/>
                </a:path>
                <a:path w="4543425" h="3298190">
                  <a:moveTo>
                    <a:pt x="326974" y="53301"/>
                  </a:moveTo>
                  <a:lnTo>
                    <a:pt x="326517" y="52184"/>
                  </a:lnTo>
                  <a:lnTo>
                    <a:pt x="324650" y="50317"/>
                  </a:lnTo>
                  <a:lnTo>
                    <a:pt x="323532" y="49847"/>
                  </a:lnTo>
                  <a:lnTo>
                    <a:pt x="320903" y="49847"/>
                  </a:lnTo>
                  <a:lnTo>
                    <a:pt x="319773" y="50317"/>
                  </a:lnTo>
                  <a:lnTo>
                    <a:pt x="317919" y="52184"/>
                  </a:lnTo>
                  <a:lnTo>
                    <a:pt x="317449" y="53301"/>
                  </a:lnTo>
                  <a:lnTo>
                    <a:pt x="317449" y="55930"/>
                  </a:lnTo>
                  <a:lnTo>
                    <a:pt x="317919" y="57048"/>
                  </a:lnTo>
                  <a:lnTo>
                    <a:pt x="319773" y="58915"/>
                  </a:lnTo>
                  <a:lnTo>
                    <a:pt x="320903" y="59372"/>
                  </a:lnTo>
                  <a:lnTo>
                    <a:pt x="323532" y="59372"/>
                  </a:lnTo>
                  <a:lnTo>
                    <a:pt x="324650" y="58915"/>
                  </a:lnTo>
                  <a:lnTo>
                    <a:pt x="326517" y="57048"/>
                  </a:lnTo>
                  <a:lnTo>
                    <a:pt x="326974" y="55930"/>
                  </a:lnTo>
                  <a:lnTo>
                    <a:pt x="326974" y="53301"/>
                  </a:lnTo>
                  <a:close/>
                </a:path>
                <a:path w="4543425" h="3298190">
                  <a:moveTo>
                    <a:pt x="326974" y="5676"/>
                  </a:moveTo>
                  <a:lnTo>
                    <a:pt x="326517" y="4559"/>
                  </a:lnTo>
                  <a:lnTo>
                    <a:pt x="324650" y="2692"/>
                  </a:lnTo>
                  <a:lnTo>
                    <a:pt x="323532" y="2222"/>
                  </a:lnTo>
                  <a:lnTo>
                    <a:pt x="320903" y="2222"/>
                  </a:lnTo>
                  <a:lnTo>
                    <a:pt x="319773" y="2692"/>
                  </a:lnTo>
                  <a:lnTo>
                    <a:pt x="317919" y="4559"/>
                  </a:lnTo>
                  <a:lnTo>
                    <a:pt x="317449" y="5676"/>
                  </a:lnTo>
                  <a:lnTo>
                    <a:pt x="317449" y="8305"/>
                  </a:lnTo>
                  <a:lnTo>
                    <a:pt x="317919" y="9423"/>
                  </a:lnTo>
                  <a:lnTo>
                    <a:pt x="319773" y="11290"/>
                  </a:lnTo>
                  <a:lnTo>
                    <a:pt x="320903" y="11747"/>
                  </a:lnTo>
                  <a:lnTo>
                    <a:pt x="323532" y="11747"/>
                  </a:lnTo>
                  <a:lnTo>
                    <a:pt x="324650" y="11290"/>
                  </a:lnTo>
                  <a:lnTo>
                    <a:pt x="326517" y="9423"/>
                  </a:lnTo>
                  <a:lnTo>
                    <a:pt x="326974" y="8305"/>
                  </a:lnTo>
                  <a:lnTo>
                    <a:pt x="326974" y="5676"/>
                  </a:lnTo>
                  <a:close/>
                </a:path>
                <a:path w="4543425" h="3298190">
                  <a:moveTo>
                    <a:pt x="342900" y="3287039"/>
                  </a:moveTo>
                  <a:lnTo>
                    <a:pt x="342442" y="3285921"/>
                  </a:lnTo>
                  <a:lnTo>
                    <a:pt x="340575" y="3284055"/>
                  </a:lnTo>
                  <a:lnTo>
                    <a:pt x="339458" y="3283585"/>
                  </a:lnTo>
                  <a:lnTo>
                    <a:pt x="336829" y="3283585"/>
                  </a:lnTo>
                  <a:lnTo>
                    <a:pt x="335711" y="3284055"/>
                  </a:lnTo>
                  <a:lnTo>
                    <a:pt x="333844" y="3285921"/>
                  </a:lnTo>
                  <a:lnTo>
                    <a:pt x="333375" y="3287039"/>
                  </a:lnTo>
                  <a:lnTo>
                    <a:pt x="333375" y="3289668"/>
                  </a:lnTo>
                  <a:lnTo>
                    <a:pt x="333844" y="3290786"/>
                  </a:lnTo>
                  <a:lnTo>
                    <a:pt x="335711" y="3292652"/>
                  </a:lnTo>
                  <a:lnTo>
                    <a:pt x="336829" y="3293110"/>
                  </a:lnTo>
                  <a:lnTo>
                    <a:pt x="339458" y="3293110"/>
                  </a:lnTo>
                  <a:lnTo>
                    <a:pt x="340575" y="3292652"/>
                  </a:lnTo>
                  <a:lnTo>
                    <a:pt x="342442" y="3290786"/>
                  </a:lnTo>
                  <a:lnTo>
                    <a:pt x="342900" y="3289668"/>
                  </a:lnTo>
                  <a:lnTo>
                    <a:pt x="342900" y="3287039"/>
                  </a:lnTo>
                  <a:close/>
                </a:path>
                <a:path w="4543425" h="3298190">
                  <a:moveTo>
                    <a:pt x="342900" y="2739771"/>
                  </a:moveTo>
                  <a:lnTo>
                    <a:pt x="342442" y="2738653"/>
                  </a:lnTo>
                  <a:lnTo>
                    <a:pt x="340575" y="2736786"/>
                  </a:lnTo>
                  <a:lnTo>
                    <a:pt x="339458" y="2736329"/>
                  </a:lnTo>
                  <a:lnTo>
                    <a:pt x="336829" y="2736329"/>
                  </a:lnTo>
                  <a:lnTo>
                    <a:pt x="335711" y="2736786"/>
                  </a:lnTo>
                  <a:lnTo>
                    <a:pt x="333844" y="2738653"/>
                  </a:lnTo>
                  <a:lnTo>
                    <a:pt x="333375" y="2739771"/>
                  </a:lnTo>
                  <a:lnTo>
                    <a:pt x="333375" y="2742400"/>
                  </a:lnTo>
                  <a:lnTo>
                    <a:pt x="333844" y="2743530"/>
                  </a:lnTo>
                  <a:lnTo>
                    <a:pt x="335711" y="2745384"/>
                  </a:lnTo>
                  <a:lnTo>
                    <a:pt x="336829" y="2745854"/>
                  </a:lnTo>
                  <a:lnTo>
                    <a:pt x="339458" y="2745854"/>
                  </a:lnTo>
                  <a:lnTo>
                    <a:pt x="340575" y="2745384"/>
                  </a:lnTo>
                  <a:lnTo>
                    <a:pt x="342442" y="2743530"/>
                  </a:lnTo>
                  <a:lnTo>
                    <a:pt x="342900" y="2742400"/>
                  </a:lnTo>
                  <a:lnTo>
                    <a:pt x="342900" y="2739771"/>
                  </a:lnTo>
                  <a:close/>
                </a:path>
                <a:path w="4543425" h="3298190">
                  <a:moveTo>
                    <a:pt x="342900" y="2192515"/>
                  </a:moveTo>
                  <a:lnTo>
                    <a:pt x="342442" y="2191385"/>
                  </a:lnTo>
                  <a:lnTo>
                    <a:pt x="340575" y="2189530"/>
                  </a:lnTo>
                  <a:lnTo>
                    <a:pt x="339458" y="2189061"/>
                  </a:lnTo>
                  <a:lnTo>
                    <a:pt x="336829" y="2189061"/>
                  </a:lnTo>
                  <a:lnTo>
                    <a:pt x="335711" y="2189530"/>
                  </a:lnTo>
                  <a:lnTo>
                    <a:pt x="333844" y="2191385"/>
                  </a:lnTo>
                  <a:lnTo>
                    <a:pt x="333375" y="2192515"/>
                  </a:lnTo>
                  <a:lnTo>
                    <a:pt x="333375" y="2195144"/>
                  </a:lnTo>
                  <a:lnTo>
                    <a:pt x="333844" y="2196261"/>
                  </a:lnTo>
                  <a:lnTo>
                    <a:pt x="335711" y="2198128"/>
                  </a:lnTo>
                  <a:lnTo>
                    <a:pt x="336829" y="2198586"/>
                  </a:lnTo>
                  <a:lnTo>
                    <a:pt x="339458" y="2198586"/>
                  </a:lnTo>
                  <a:lnTo>
                    <a:pt x="340575" y="2198128"/>
                  </a:lnTo>
                  <a:lnTo>
                    <a:pt x="342442" y="2196261"/>
                  </a:lnTo>
                  <a:lnTo>
                    <a:pt x="342900" y="2195144"/>
                  </a:lnTo>
                  <a:lnTo>
                    <a:pt x="342900" y="2192515"/>
                  </a:lnTo>
                  <a:close/>
                </a:path>
                <a:path w="4543425" h="3298190">
                  <a:moveTo>
                    <a:pt x="342900" y="1645246"/>
                  </a:moveTo>
                  <a:lnTo>
                    <a:pt x="342442" y="1644129"/>
                  </a:lnTo>
                  <a:lnTo>
                    <a:pt x="340575" y="1642262"/>
                  </a:lnTo>
                  <a:lnTo>
                    <a:pt x="339458" y="1641792"/>
                  </a:lnTo>
                  <a:lnTo>
                    <a:pt x="336829" y="1641792"/>
                  </a:lnTo>
                  <a:lnTo>
                    <a:pt x="335711" y="1642262"/>
                  </a:lnTo>
                  <a:lnTo>
                    <a:pt x="333844" y="1644129"/>
                  </a:lnTo>
                  <a:lnTo>
                    <a:pt x="333375" y="1645246"/>
                  </a:lnTo>
                  <a:lnTo>
                    <a:pt x="333375" y="1647875"/>
                  </a:lnTo>
                  <a:lnTo>
                    <a:pt x="333844" y="1648993"/>
                  </a:lnTo>
                  <a:lnTo>
                    <a:pt x="335711" y="1650860"/>
                  </a:lnTo>
                  <a:lnTo>
                    <a:pt x="336829" y="1651317"/>
                  </a:lnTo>
                  <a:lnTo>
                    <a:pt x="339458" y="1651317"/>
                  </a:lnTo>
                  <a:lnTo>
                    <a:pt x="340575" y="1650860"/>
                  </a:lnTo>
                  <a:lnTo>
                    <a:pt x="342442" y="1648993"/>
                  </a:lnTo>
                  <a:lnTo>
                    <a:pt x="342900" y="1647875"/>
                  </a:lnTo>
                  <a:lnTo>
                    <a:pt x="342900" y="1645246"/>
                  </a:lnTo>
                  <a:close/>
                </a:path>
                <a:path w="4543425" h="3298190">
                  <a:moveTo>
                    <a:pt x="342900" y="1097978"/>
                  </a:moveTo>
                  <a:lnTo>
                    <a:pt x="342442" y="1096860"/>
                  </a:lnTo>
                  <a:lnTo>
                    <a:pt x="340575" y="1094994"/>
                  </a:lnTo>
                  <a:lnTo>
                    <a:pt x="339458" y="1094536"/>
                  </a:lnTo>
                  <a:lnTo>
                    <a:pt x="336829" y="1094536"/>
                  </a:lnTo>
                  <a:lnTo>
                    <a:pt x="335711" y="1094994"/>
                  </a:lnTo>
                  <a:lnTo>
                    <a:pt x="333844" y="1096860"/>
                  </a:lnTo>
                  <a:lnTo>
                    <a:pt x="333375" y="1097978"/>
                  </a:lnTo>
                  <a:lnTo>
                    <a:pt x="333375" y="1100607"/>
                  </a:lnTo>
                  <a:lnTo>
                    <a:pt x="333844" y="1101737"/>
                  </a:lnTo>
                  <a:lnTo>
                    <a:pt x="335711" y="1103591"/>
                  </a:lnTo>
                  <a:lnTo>
                    <a:pt x="336829" y="1104061"/>
                  </a:lnTo>
                  <a:lnTo>
                    <a:pt x="339458" y="1104061"/>
                  </a:lnTo>
                  <a:lnTo>
                    <a:pt x="340575" y="1103591"/>
                  </a:lnTo>
                  <a:lnTo>
                    <a:pt x="342442" y="1101737"/>
                  </a:lnTo>
                  <a:lnTo>
                    <a:pt x="342900" y="1100607"/>
                  </a:lnTo>
                  <a:lnTo>
                    <a:pt x="342900" y="1097978"/>
                  </a:lnTo>
                  <a:close/>
                </a:path>
                <a:path w="4543425" h="3298190">
                  <a:moveTo>
                    <a:pt x="342900" y="550722"/>
                  </a:moveTo>
                  <a:lnTo>
                    <a:pt x="342442" y="549592"/>
                  </a:lnTo>
                  <a:lnTo>
                    <a:pt x="340575" y="547738"/>
                  </a:lnTo>
                  <a:lnTo>
                    <a:pt x="339458" y="547268"/>
                  </a:lnTo>
                  <a:lnTo>
                    <a:pt x="336829" y="547268"/>
                  </a:lnTo>
                  <a:lnTo>
                    <a:pt x="335711" y="547738"/>
                  </a:lnTo>
                  <a:lnTo>
                    <a:pt x="333844" y="549592"/>
                  </a:lnTo>
                  <a:lnTo>
                    <a:pt x="333375" y="550722"/>
                  </a:lnTo>
                  <a:lnTo>
                    <a:pt x="333375" y="553351"/>
                  </a:lnTo>
                  <a:lnTo>
                    <a:pt x="333844" y="554469"/>
                  </a:lnTo>
                  <a:lnTo>
                    <a:pt x="335711" y="556336"/>
                  </a:lnTo>
                  <a:lnTo>
                    <a:pt x="336829" y="556793"/>
                  </a:lnTo>
                  <a:lnTo>
                    <a:pt x="339458" y="556793"/>
                  </a:lnTo>
                  <a:lnTo>
                    <a:pt x="340575" y="556336"/>
                  </a:lnTo>
                  <a:lnTo>
                    <a:pt x="342442" y="554469"/>
                  </a:lnTo>
                  <a:lnTo>
                    <a:pt x="342900" y="553351"/>
                  </a:lnTo>
                  <a:lnTo>
                    <a:pt x="342900" y="550722"/>
                  </a:lnTo>
                  <a:close/>
                </a:path>
                <a:path w="4543425" h="3298190">
                  <a:moveTo>
                    <a:pt x="342900" y="3454"/>
                  </a:moveTo>
                  <a:lnTo>
                    <a:pt x="342442" y="2336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69"/>
                  </a:lnTo>
                  <a:lnTo>
                    <a:pt x="333844" y="2336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711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4543425" h="3298190">
                  <a:moveTo>
                    <a:pt x="390525" y="3287039"/>
                  </a:moveTo>
                  <a:lnTo>
                    <a:pt x="390067" y="3285921"/>
                  </a:lnTo>
                  <a:lnTo>
                    <a:pt x="388200" y="3284055"/>
                  </a:lnTo>
                  <a:lnTo>
                    <a:pt x="387083" y="3283585"/>
                  </a:lnTo>
                  <a:lnTo>
                    <a:pt x="384454" y="3283585"/>
                  </a:lnTo>
                  <a:lnTo>
                    <a:pt x="383336" y="3284055"/>
                  </a:lnTo>
                  <a:lnTo>
                    <a:pt x="381469" y="3285921"/>
                  </a:lnTo>
                  <a:lnTo>
                    <a:pt x="381000" y="3287039"/>
                  </a:lnTo>
                  <a:lnTo>
                    <a:pt x="381000" y="3289668"/>
                  </a:lnTo>
                  <a:lnTo>
                    <a:pt x="381469" y="3290786"/>
                  </a:lnTo>
                  <a:lnTo>
                    <a:pt x="383336" y="3292652"/>
                  </a:lnTo>
                  <a:lnTo>
                    <a:pt x="384454" y="3293110"/>
                  </a:lnTo>
                  <a:lnTo>
                    <a:pt x="387083" y="3293110"/>
                  </a:lnTo>
                  <a:lnTo>
                    <a:pt x="388200" y="3292652"/>
                  </a:lnTo>
                  <a:lnTo>
                    <a:pt x="390067" y="3290786"/>
                  </a:lnTo>
                  <a:lnTo>
                    <a:pt x="390525" y="3289668"/>
                  </a:lnTo>
                  <a:lnTo>
                    <a:pt x="390525" y="3287039"/>
                  </a:lnTo>
                  <a:close/>
                </a:path>
                <a:path w="4543425" h="3298190">
                  <a:moveTo>
                    <a:pt x="390525" y="2739771"/>
                  </a:moveTo>
                  <a:lnTo>
                    <a:pt x="390067" y="2738653"/>
                  </a:lnTo>
                  <a:lnTo>
                    <a:pt x="388200" y="2736786"/>
                  </a:lnTo>
                  <a:lnTo>
                    <a:pt x="387083" y="2736329"/>
                  </a:lnTo>
                  <a:lnTo>
                    <a:pt x="384454" y="2736329"/>
                  </a:lnTo>
                  <a:lnTo>
                    <a:pt x="383336" y="2736786"/>
                  </a:lnTo>
                  <a:lnTo>
                    <a:pt x="381469" y="2738653"/>
                  </a:lnTo>
                  <a:lnTo>
                    <a:pt x="381000" y="2739771"/>
                  </a:lnTo>
                  <a:lnTo>
                    <a:pt x="381000" y="2742400"/>
                  </a:lnTo>
                  <a:lnTo>
                    <a:pt x="381469" y="2743530"/>
                  </a:lnTo>
                  <a:lnTo>
                    <a:pt x="383336" y="2745384"/>
                  </a:lnTo>
                  <a:lnTo>
                    <a:pt x="384454" y="2745854"/>
                  </a:lnTo>
                  <a:lnTo>
                    <a:pt x="387083" y="2745854"/>
                  </a:lnTo>
                  <a:lnTo>
                    <a:pt x="388200" y="2745384"/>
                  </a:lnTo>
                  <a:lnTo>
                    <a:pt x="390067" y="2743530"/>
                  </a:lnTo>
                  <a:lnTo>
                    <a:pt x="390525" y="2742400"/>
                  </a:lnTo>
                  <a:lnTo>
                    <a:pt x="390525" y="2739771"/>
                  </a:lnTo>
                  <a:close/>
                </a:path>
                <a:path w="4543425" h="3298190">
                  <a:moveTo>
                    <a:pt x="390525" y="2192515"/>
                  </a:moveTo>
                  <a:lnTo>
                    <a:pt x="390067" y="2191385"/>
                  </a:lnTo>
                  <a:lnTo>
                    <a:pt x="388200" y="2189530"/>
                  </a:lnTo>
                  <a:lnTo>
                    <a:pt x="387083" y="2189061"/>
                  </a:lnTo>
                  <a:lnTo>
                    <a:pt x="384454" y="2189061"/>
                  </a:lnTo>
                  <a:lnTo>
                    <a:pt x="383336" y="2189530"/>
                  </a:lnTo>
                  <a:lnTo>
                    <a:pt x="381469" y="2191385"/>
                  </a:lnTo>
                  <a:lnTo>
                    <a:pt x="381000" y="2192515"/>
                  </a:lnTo>
                  <a:lnTo>
                    <a:pt x="381000" y="2195144"/>
                  </a:lnTo>
                  <a:lnTo>
                    <a:pt x="381469" y="2196261"/>
                  </a:lnTo>
                  <a:lnTo>
                    <a:pt x="383336" y="2198128"/>
                  </a:lnTo>
                  <a:lnTo>
                    <a:pt x="384454" y="2198586"/>
                  </a:lnTo>
                  <a:lnTo>
                    <a:pt x="387083" y="2198586"/>
                  </a:lnTo>
                  <a:lnTo>
                    <a:pt x="388200" y="2198128"/>
                  </a:lnTo>
                  <a:lnTo>
                    <a:pt x="390067" y="2196261"/>
                  </a:lnTo>
                  <a:lnTo>
                    <a:pt x="390525" y="2195144"/>
                  </a:lnTo>
                  <a:lnTo>
                    <a:pt x="390525" y="2192515"/>
                  </a:lnTo>
                  <a:close/>
                </a:path>
                <a:path w="4543425" h="3298190">
                  <a:moveTo>
                    <a:pt x="390525" y="1645246"/>
                  </a:moveTo>
                  <a:lnTo>
                    <a:pt x="390067" y="1644129"/>
                  </a:lnTo>
                  <a:lnTo>
                    <a:pt x="388200" y="1642262"/>
                  </a:lnTo>
                  <a:lnTo>
                    <a:pt x="387083" y="1641792"/>
                  </a:lnTo>
                  <a:lnTo>
                    <a:pt x="384454" y="1641792"/>
                  </a:lnTo>
                  <a:lnTo>
                    <a:pt x="383336" y="1642262"/>
                  </a:lnTo>
                  <a:lnTo>
                    <a:pt x="381469" y="1644129"/>
                  </a:lnTo>
                  <a:lnTo>
                    <a:pt x="381000" y="1645246"/>
                  </a:lnTo>
                  <a:lnTo>
                    <a:pt x="381000" y="1647875"/>
                  </a:lnTo>
                  <a:lnTo>
                    <a:pt x="381469" y="1648993"/>
                  </a:lnTo>
                  <a:lnTo>
                    <a:pt x="383336" y="1650860"/>
                  </a:lnTo>
                  <a:lnTo>
                    <a:pt x="384454" y="1651317"/>
                  </a:lnTo>
                  <a:lnTo>
                    <a:pt x="387083" y="1651317"/>
                  </a:lnTo>
                  <a:lnTo>
                    <a:pt x="388200" y="1650860"/>
                  </a:lnTo>
                  <a:lnTo>
                    <a:pt x="390067" y="1648993"/>
                  </a:lnTo>
                  <a:lnTo>
                    <a:pt x="390525" y="1647875"/>
                  </a:lnTo>
                  <a:lnTo>
                    <a:pt x="390525" y="1645246"/>
                  </a:lnTo>
                  <a:close/>
                </a:path>
                <a:path w="4543425" h="3298190">
                  <a:moveTo>
                    <a:pt x="390525" y="1097978"/>
                  </a:moveTo>
                  <a:lnTo>
                    <a:pt x="390067" y="1096860"/>
                  </a:lnTo>
                  <a:lnTo>
                    <a:pt x="388200" y="1094994"/>
                  </a:lnTo>
                  <a:lnTo>
                    <a:pt x="387083" y="1094536"/>
                  </a:lnTo>
                  <a:lnTo>
                    <a:pt x="384454" y="1094536"/>
                  </a:lnTo>
                  <a:lnTo>
                    <a:pt x="383336" y="1094994"/>
                  </a:lnTo>
                  <a:lnTo>
                    <a:pt x="381469" y="1096860"/>
                  </a:lnTo>
                  <a:lnTo>
                    <a:pt x="381000" y="1097978"/>
                  </a:lnTo>
                  <a:lnTo>
                    <a:pt x="381000" y="1100607"/>
                  </a:lnTo>
                  <a:lnTo>
                    <a:pt x="381469" y="1101737"/>
                  </a:lnTo>
                  <a:lnTo>
                    <a:pt x="383336" y="1103591"/>
                  </a:lnTo>
                  <a:lnTo>
                    <a:pt x="384454" y="1104061"/>
                  </a:lnTo>
                  <a:lnTo>
                    <a:pt x="387083" y="1104061"/>
                  </a:lnTo>
                  <a:lnTo>
                    <a:pt x="388200" y="1103591"/>
                  </a:lnTo>
                  <a:lnTo>
                    <a:pt x="390067" y="1101737"/>
                  </a:lnTo>
                  <a:lnTo>
                    <a:pt x="390525" y="1100607"/>
                  </a:lnTo>
                  <a:lnTo>
                    <a:pt x="390525" y="1097978"/>
                  </a:lnTo>
                  <a:close/>
                </a:path>
                <a:path w="4543425" h="3298190">
                  <a:moveTo>
                    <a:pt x="390525" y="550722"/>
                  </a:moveTo>
                  <a:lnTo>
                    <a:pt x="390067" y="549592"/>
                  </a:lnTo>
                  <a:lnTo>
                    <a:pt x="388200" y="547738"/>
                  </a:lnTo>
                  <a:lnTo>
                    <a:pt x="387083" y="547268"/>
                  </a:lnTo>
                  <a:lnTo>
                    <a:pt x="384454" y="547268"/>
                  </a:lnTo>
                  <a:lnTo>
                    <a:pt x="383336" y="547738"/>
                  </a:lnTo>
                  <a:lnTo>
                    <a:pt x="381469" y="549592"/>
                  </a:lnTo>
                  <a:lnTo>
                    <a:pt x="381000" y="550722"/>
                  </a:lnTo>
                  <a:lnTo>
                    <a:pt x="381000" y="553351"/>
                  </a:lnTo>
                  <a:lnTo>
                    <a:pt x="381469" y="554469"/>
                  </a:lnTo>
                  <a:lnTo>
                    <a:pt x="383336" y="556336"/>
                  </a:lnTo>
                  <a:lnTo>
                    <a:pt x="384454" y="556793"/>
                  </a:lnTo>
                  <a:lnTo>
                    <a:pt x="387083" y="556793"/>
                  </a:lnTo>
                  <a:lnTo>
                    <a:pt x="388200" y="556336"/>
                  </a:lnTo>
                  <a:lnTo>
                    <a:pt x="390067" y="554469"/>
                  </a:lnTo>
                  <a:lnTo>
                    <a:pt x="390525" y="553351"/>
                  </a:lnTo>
                  <a:lnTo>
                    <a:pt x="390525" y="550722"/>
                  </a:lnTo>
                  <a:close/>
                </a:path>
                <a:path w="4543425" h="3298190">
                  <a:moveTo>
                    <a:pt x="390525" y="3454"/>
                  </a:moveTo>
                  <a:lnTo>
                    <a:pt x="390067" y="2336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36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4543425" h="3298190">
                  <a:moveTo>
                    <a:pt x="438150" y="3287039"/>
                  </a:moveTo>
                  <a:lnTo>
                    <a:pt x="437692" y="3285921"/>
                  </a:lnTo>
                  <a:lnTo>
                    <a:pt x="435825" y="3284055"/>
                  </a:lnTo>
                  <a:lnTo>
                    <a:pt x="434708" y="3283585"/>
                  </a:lnTo>
                  <a:lnTo>
                    <a:pt x="432079" y="3283585"/>
                  </a:lnTo>
                  <a:lnTo>
                    <a:pt x="430961" y="3284055"/>
                  </a:lnTo>
                  <a:lnTo>
                    <a:pt x="429094" y="3285921"/>
                  </a:lnTo>
                  <a:lnTo>
                    <a:pt x="428625" y="3287039"/>
                  </a:lnTo>
                  <a:lnTo>
                    <a:pt x="428625" y="3289668"/>
                  </a:lnTo>
                  <a:lnTo>
                    <a:pt x="429094" y="3290786"/>
                  </a:lnTo>
                  <a:lnTo>
                    <a:pt x="430961" y="3292652"/>
                  </a:lnTo>
                  <a:lnTo>
                    <a:pt x="432079" y="3293110"/>
                  </a:lnTo>
                  <a:lnTo>
                    <a:pt x="434708" y="3293110"/>
                  </a:lnTo>
                  <a:lnTo>
                    <a:pt x="435825" y="3292652"/>
                  </a:lnTo>
                  <a:lnTo>
                    <a:pt x="437692" y="3290786"/>
                  </a:lnTo>
                  <a:lnTo>
                    <a:pt x="438150" y="3289668"/>
                  </a:lnTo>
                  <a:lnTo>
                    <a:pt x="438150" y="3287039"/>
                  </a:lnTo>
                  <a:close/>
                </a:path>
                <a:path w="4543425" h="3298190">
                  <a:moveTo>
                    <a:pt x="438150" y="2739771"/>
                  </a:moveTo>
                  <a:lnTo>
                    <a:pt x="437692" y="2738653"/>
                  </a:lnTo>
                  <a:lnTo>
                    <a:pt x="435825" y="2736786"/>
                  </a:lnTo>
                  <a:lnTo>
                    <a:pt x="434708" y="2736329"/>
                  </a:lnTo>
                  <a:lnTo>
                    <a:pt x="432079" y="2736329"/>
                  </a:lnTo>
                  <a:lnTo>
                    <a:pt x="430961" y="2736786"/>
                  </a:lnTo>
                  <a:lnTo>
                    <a:pt x="429094" y="2738653"/>
                  </a:lnTo>
                  <a:lnTo>
                    <a:pt x="428625" y="2739771"/>
                  </a:lnTo>
                  <a:lnTo>
                    <a:pt x="428625" y="2742400"/>
                  </a:lnTo>
                  <a:lnTo>
                    <a:pt x="429094" y="2743530"/>
                  </a:lnTo>
                  <a:lnTo>
                    <a:pt x="430961" y="2745384"/>
                  </a:lnTo>
                  <a:lnTo>
                    <a:pt x="432079" y="2745854"/>
                  </a:lnTo>
                  <a:lnTo>
                    <a:pt x="434708" y="2745854"/>
                  </a:lnTo>
                  <a:lnTo>
                    <a:pt x="435825" y="2745384"/>
                  </a:lnTo>
                  <a:lnTo>
                    <a:pt x="437692" y="2743530"/>
                  </a:lnTo>
                  <a:lnTo>
                    <a:pt x="438150" y="2742400"/>
                  </a:lnTo>
                  <a:lnTo>
                    <a:pt x="438150" y="2739771"/>
                  </a:lnTo>
                  <a:close/>
                </a:path>
                <a:path w="4543425" h="3298190">
                  <a:moveTo>
                    <a:pt x="438150" y="2192515"/>
                  </a:moveTo>
                  <a:lnTo>
                    <a:pt x="437692" y="2191385"/>
                  </a:lnTo>
                  <a:lnTo>
                    <a:pt x="435825" y="2189530"/>
                  </a:lnTo>
                  <a:lnTo>
                    <a:pt x="434708" y="2189061"/>
                  </a:lnTo>
                  <a:lnTo>
                    <a:pt x="432079" y="2189061"/>
                  </a:lnTo>
                  <a:lnTo>
                    <a:pt x="430961" y="2189530"/>
                  </a:lnTo>
                  <a:lnTo>
                    <a:pt x="429094" y="2191385"/>
                  </a:lnTo>
                  <a:lnTo>
                    <a:pt x="428625" y="2192515"/>
                  </a:lnTo>
                  <a:lnTo>
                    <a:pt x="428625" y="2195144"/>
                  </a:lnTo>
                  <a:lnTo>
                    <a:pt x="429094" y="2196261"/>
                  </a:lnTo>
                  <a:lnTo>
                    <a:pt x="430961" y="2198128"/>
                  </a:lnTo>
                  <a:lnTo>
                    <a:pt x="432079" y="2198586"/>
                  </a:lnTo>
                  <a:lnTo>
                    <a:pt x="434708" y="2198586"/>
                  </a:lnTo>
                  <a:lnTo>
                    <a:pt x="435825" y="2198128"/>
                  </a:lnTo>
                  <a:lnTo>
                    <a:pt x="437692" y="2196261"/>
                  </a:lnTo>
                  <a:lnTo>
                    <a:pt x="438150" y="2195144"/>
                  </a:lnTo>
                  <a:lnTo>
                    <a:pt x="438150" y="2192515"/>
                  </a:lnTo>
                  <a:close/>
                </a:path>
                <a:path w="4543425" h="3298190">
                  <a:moveTo>
                    <a:pt x="438150" y="1645246"/>
                  </a:moveTo>
                  <a:lnTo>
                    <a:pt x="437692" y="1644129"/>
                  </a:lnTo>
                  <a:lnTo>
                    <a:pt x="435825" y="1642262"/>
                  </a:lnTo>
                  <a:lnTo>
                    <a:pt x="434708" y="1641792"/>
                  </a:lnTo>
                  <a:lnTo>
                    <a:pt x="432079" y="1641792"/>
                  </a:lnTo>
                  <a:lnTo>
                    <a:pt x="430961" y="1642262"/>
                  </a:lnTo>
                  <a:lnTo>
                    <a:pt x="429094" y="1644129"/>
                  </a:lnTo>
                  <a:lnTo>
                    <a:pt x="428625" y="1645246"/>
                  </a:lnTo>
                  <a:lnTo>
                    <a:pt x="428625" y="1647875"/>
                  </a:lnTo>
                  <a:lnTo>
                    <a:pt x="429094" y="1648993"/>
                  </a:lnTo>
                  <a:lnTo>
                    <a:pt x="430961" y="1650860"/>
                  </a:lnTo>
                  <a:lnTo>
                    <a:pt x="432079" y="1651317"/>
                  </a:lnTo>
                  <a:lnTo>
                    <a:pt x="434708" y="1651317"/>
                  </a:lnTo>
                  <a:lnTo>
                    <a:pt x="435825" y="1650860"/>
                  </a:lnTo>
                  <a:lnTo>
                    <a:pt x="437692" y="1648993"/>
                  </a:lnTo>
                  <a:lnTo>
                    <a:pt x="438150" y="1647875"/>
                  </a:lnTo>
                  <a:lnTo>
                    <a:pt x="438150" y="1645246"/>
                  </a:lnTo>
                  <a:close/>
                </a:path>
                <a:path w="4543425" h="3298190">
                  <a:moveTo>
                    <a:pt x="438150" y="1097978"/>
                  </a:moveTo>
                  <a:lnTo>
                    <a:pt x="437692" y="1096860"/>
                  </a:lnTo>
                  <a:lnTo>
                    <a:pt x="435825" y="1094994"/>
                  </a:lnTo>
                  <a:lnTo>
                    <a:pt x="434708" y="1094536"/>
                  </a:lnTo>
                  <a:lnTo>
                    <a:pt x="432079" y="1094536"/>
                  </a:lnTo>
                  <a:lnTo>
                    <a:pt x="430961" y="1094994"/>
                  </a:lnTo>
                  <a:lnTo>
                    <a:pt x="429094" y="1096860"/>
                  </a:lnTo>
                  <a:lnTo>
                    <a:pt x="428625" y="1097978"/>
                  </a:lnTo>
                  <a:lnTo>
                    <a:pt x="428625" y="1100607"/>
                  </a:lnTo>
                  <a:lnTo>
                    <a:pt x="429094" y="1101737"/>
                  </a:lnTo>
                  <a:lnTo>
                    <a:pt x="430961" y="1103591"/>
                  </a:lnTo>
                  <a:lnTo>
                    <a:pt x="432079" y="1104061"/>
                  </a:lnTo>
                  <a:lnTo>
                    <a:pt x="434708" y="1104061"/>
                  </a:lnTo>
                  <a:lnTo>
                    <a:pt x="435825" y="1103591"/>
                  </a:lnTo>
                  <a:lnTo>
                    <a:pt x="437692" y="1101737"/>
                  </a:lnTo>
                  <a:lnTo>
                    <a:pt x="438150" y="1100607"/>
                  </a:lnTo>
                  <a:lnTo>
                    <a:pt x="438150" y="1097978"/>
                  </a:lnTo>
                  <a:close/>
                </a:path>
                <a:path w="4543425" h="3298190">
                  <a:moveTo>
                    <a:pt x="438150" y="550722"/>
                  </a:moveTo>
                  <a:lnTo>
                    <a:pt x="437692" y="549592"/>
                  </a:lnTo>
                  <a:lnTo>
                    <a:pt x="435825" y="547738"/>
                  </a:lnTo>
                  <a:lnTo>
                    <a:pt x="434708" y="547268"/>
                  </a:lnTo>
                  <a:lnTo>
                    <a:pt x="432079" y="547268"/>
                  </a:lnTo>
                  <a:lnTo>
                    <a:pt x="430961" y="547738"/>
                  </a:lnTo>
                  <a:lnTo>
                    <a:pt x="429094" y="549592"/>
                  </a:lnTo>
                  <a:lnTo>
                    <a:pt x="428625" y="550722"/>
                  </a:lnTo>
                  <a:lnTo>
                    <a:pt x="428625" y="553351"/>
                  </a:lnTo>
                  <a:lnTo>
                    <a:pt x="429094" y="554469"/>
                  </a:lnTo>
                  <a:lnTo>
                    <a:pt x="430961" y="556336"/>
                  </a:lnTo>
                  <a:lnTo>
                    <a:pt x="432079" y="556793"/>
                  </a:lnTo>
                  <a:lnTo>
                    <a:pt x="434708" y="556793"/>
                  </a:lnTo>
                  <a:lnTo>
                    <a:pt x="435825" y="556336"/>
                  </a:lnTo>
                  <a:lnTo>
                    <a:pt x="437692" y="554469"/>
                  </a:lnTo>
                  <a:lnTo>
                    <a:pt x="438150" y="553351"/>
                  </a:lnTo>
                  <a:lnTo>
                    <a:pt x="438150" y="550722"/>
                  </a:lnTo>
                  <a:close/>
                </a:path>
                <a:path w="4543425" h="3298190">
                  <a:moveTo>
                    <a:pt x="438150" y="3454"/>
                  </a:moveTo>
                  <a:lnTo>
                    <a:pt x="437692" y="2336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36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4543425" h="3298190">
                  <a:moveTo>
                    <a:pt x="485775" y="3287039"/>
                  </a:moveTo>
                  <a:lnTo>
                    <a:pt x="485317" y="3285921"/>
                  </a:lnTo>
                  <a:lnTo>
                    <a:pt x="483450" y="3284055"/>
                  </a:lnTo>
                  <a:lnTo>
                    <a:pt x="482333" y="3283585"/>
                  </a:lnTo>
                  <a:lnTo>
                    <a:pt x="479704" y="3283585"/>
                  </a:lnTo>
                  <a:lnTo>
                    <a:pt x="478586" y="3284055"/>
                  </a:lnTo>
                  <a:lnTo>
                    <a:pt x="476719" y="3285921"/>
                  </a:lnTo>
                  <a:lnTo>
                    <a:pt x="476250" y="3287039"/>
                  </a:lnTo>
                  <a:lnTo>
                    <a:pt x="476250" y="3289668"/>
                  </a:lnTo>
                  <a:lnTo>
                    <a:pt x="476719" y="3290786"/>
                  </a:lnTo>
                  <a:lnTo>
                    <a:pt x="478586" y="3292652"/>
                  </a:lnTo>
                  <a:lnTo>
                    <a:pt x="479704" y="3293110"/>
                  </a:lnTo>
                  <a:lnTo>
                    <a:pt x="482333" y="3293110"/>
                  </a:lnTo>
                  <a:lnTo>
                    <a:pt x="483450" y="3292652"/>
                  </a:lnTo>
                  <a:lnTo>
                    <a:pt x="485317" y="3290786"/>
                  </a:lnTo>
                  <a:lnTo>
                    <a:pt x="485775" y="3289668"/>
                  </a:lnTo>
                  <a:lnTo>
                    <a:pt x="485775" y="3287039"/>
                  </a:lnTo>
                  <a:close/>
                </a:path>
                <a:path w="4543425" h="3298190">
                  <a:moveTo>
                    <a:pt x="485775" y="2739771"/>
                  </a:moveTo>
                  <a:lnTo>
                    <a:pt x="485317" y="2738653"/>
                  </a:lnTo>
                  <a:lnTo>
                    <a:pt x="483450" y="2736786"/>
                  </a:lnTo>
                  <a:lnTo>
                    <a:pt x="482333" y="2736329"/>
                  </a:lnTo>
                  <a:lnTo>
                    <a:pt x="479704" y="2736329"/>
                  </a:lnTo>
                  <a:lnTo>
                    <a:pt x="478586" y="2736786"/>
                  </a:lnTo>
                  <a:lnTo>
                    <a:pt x="476719" y="2738653"/>
                  </a:lnTo>
                  <a:lnTo>
                    <a:pt x="476250" y="2739771"/>
                  </a:lnTo>
                  <a:lnTo>
                    <a:pt x="476250" y="2742400"/>
                  </a:lnTo>
                  <a:lnTo>
                    <a:pt x="476719" y="2743530"/>
                  </a:lnTo>
                  <a:lnTo>
                    <a:pt x="478586" y="2745384"/>
                  </a:lnTo>
                  <a:lnTo>
                    <a:pt x="479704" y="2745854"/>
                  </a:lnTo>
                  <a:lnTo>
                    <a:pt x="482333" y="2745854"/>
                  </a:lnTo>
                  <a:lnTo>
                    <a:pt x="483450" y="2745384"/>
                  </a:lnTo>
                  <a:lnTo>
                    <a:pt x="485317" y="2743530"/>
                  </a:lnTo>
                  <a:lnTo>
                    <a:pt x="485775" y="2742400"/>
                  </a:lnTo>
                  <a:lnTo>
                    <a:pt x="485775" y="2739771"/>
                  </a:lnTo>
                  <a:close/>
                </a:path>
                <a:path w="4543425" h="3298190">
                  <a:moveTo>
                    <a:pt x="485775" y="2192515"/>
                  </a:moveTo>
                  <a:lnTo>
                    <a:pt x="485317" y="2191385"/>
                  </a:lnTo>
                  <a:lnTo>
                    <a:pt x="483450" y="2189530"/>
                  </a:lnTo>
                  <a:lnTo>
                    <a:pt x="482333" y="2189061"/>
                  </a:lnTo>
                  <a:lnTo>
                    <a:pt x="479704" y="2189061"/>
                  </a:lnTo>
                  <a:lnTo>
                    <a:pt x="478586" y="2189530"/>
                  </a:lnTo>
                  <a:lnTo>
                    <a:pt x="476719" y="2191385"/>
                  </a:lnTo>
                  <a:lnTo>
                    <a:pt x="476250" y="2192515"/>
                  </a:lnTo>
                  <a:lnTo>
                    <a:pt x="476250" y="2195144"/>
                  </a:lnTo>
                  <a:lnTo>
                    <a:pt x="476719" y="2196261"/>
                  </a:lnTo>
                  <a:lnTo>
                    <a:pt x="478586" y="2198128"/>
                  </a:lnTo>
                  <a:lnTo>
                    <a:pt x="479704" y="2198586"/>
                  </a:lnTo>
                  <a:lnTo>
                    <a:pt x="482333" y="2198586"/>
                  </a:lnTo>
                  <a:lnTo>
                    <a:pt x="483450" y="2198128"/>
                  </a:lnTo>
                  <a:lnTo>
                    <a:pt x="485317" y="2196261"/>
                  </a:lnTo>
                  <a:lnTo>
                    <a:pt x="485775" y="2195144"/>
                  </a:lnTo>
                  <a:lnTo>
                    <a:pt x="485775" y="2192515"/>
                  </a:lnTo>
                  <a:close/>
                </a:path>
                <a:path w="4543425" h="3298190">
                  <a:moveTo>
                    <a:pt x="485775" y="1645246"/>
                  </a:moveTo>
                  <a:lnTo>
                    <a:pt x="485317" y="1644129"/>
                  </a:lnTo>
                  <a:lnTo>
                    <a:pt x="483450" y="1642262"/>
                  </a:lnTo>
                  <a:lnTo>
                    <a:pt x="482333" y="1641792"/>
                  </a:lnTo>
                  <a:lnTo>
                    <a:pt x="479704" y="1641792"/>
                  </a:lnTo>
                  <a:lnTo>
                    <a:pt x="478586" y="1642262"/>
                  </a:lnTo>
                  <a:lnTo>
                    <a:pt x="476719" y="1644129"/>
                  </a:lnTo>
                  <a:lnTo>
                    <a:pt x="476250" y="1645246"/>
                  </a:lnTo>
                  <a:lnTo>
                    <a:pt x="476250" y="1647875"/>
                  </a:lnTo>
                  <a:lnTo>
                    <a:pt x="476719" y="1648993"/>
                  </a:lnTo>
                  <a:lnTo>
                    <a:pt x="478586" y="1650860"/>
                  </a:lnTo>
                  <a:lnTo>
                    <a:pt x="479704" y="1651317"/>
                  </a:lnTo>
                  <a:lnTo>
                    <a:pt x="482333" y="1651317"/>
                  </a:lnTo>
                  <a:lnTo>
                    <a:pt x="483450" y="1650860"/>
                  </a:lnTo>
                  <a:lnTo>
                    <a:pt x="485317" y="1648993"/>
                  </a:lnTo>
                  <a:lnTo>
                    <a:pt x="485775" y="1647875"/>
                  </a:lnTo>
                  <a:lnTo>
                    <a:pt x="485775" y="1645246"/>
                  </a:lnTo>
                  <a:close/>
                </a:path>
                <a:path w="4543425" h="3298190">
                  <a:moveTo>
                    <a:pt x="485775" y="1097978"/>
                  </a:moveTo>
                  <a:lnTo>
                    <a:pt x="485317" y="1096860"/>
                  </a:lnTo>
                  <a:lnTo>
                    <a:pt x="483450" y="1094994"/>
                  </a:lnTo>
                  <a:lnTo>
                    <a:pt x="482333" y="1094536"/>
                  </a:lnTo>
                  <a:lnTo>
                    <a:pt x="479704" y="1094536"/>
                  </a:lnTo>
                  <a:lnTo>
                    <a:pt x="478586" y="1094994"/>
                  </a:lnTo>
                  <a:lnTo>
                    <a:pt x="476719" y="1096860"/>
                  </a:lnTo>
                  <a:lnTo>
                    <a:pt x="476250" y="1097978"/>
                  </a:lnTo>
                  <a:lnTo>
                    <a:pt x="476250" y="1100607"/>
                  </a:lnTo>
                  <a:lnTo>
                    <a:pt x="476719" y="1101737"/>
                  </a:lnTo>
                  <a:lnTo>
                    <a:pt x="478586" y="1103591"/>
                  </a:lnTo>
                  <a:lnTo>
                    <a:pt x="479704" y="1104061"/>
                  </a:lnTo>
                  <a:lnTo>
                    <a:pt x="482333" y="1104061"/>
                  </a:lnTo>
                  <a:lnTo>
                    <a:pt x="483450" y="1103591"/>
                  </a:lnTo>
                  <a:lnTo>
                    <a:pt x="485317" y="1101737"/>
                  </a:lnTo>
                  <a:lnTo>
                    <a:pt x="485775" y="1100607"/>
                  </a:lnTo>
                  <a:lnTo>
                    <a:pt x="485775" y="1097978"/>
                  </a:lnTo>
                  <a:close/>
                </a:path>
                <a:path w="4543425" h="3298190">
                  <a:moveTo>
                    <a:pt x="485775" y="550722"/>
                  </a:moveTo>
                  <a:lnTo>
                    <a:pt x="485317" y="549592"/>
                  </a:lnTo>
                  <a:lnTo>
                    <a:pt x="483450" y="547738"/>
                  </a:lnTo>
                  <a:lnTo>
                    <a:pt x="482333" y="547268"/>
                  </a:lnTo>
                  <a:lnTo>
                    <a:pt x="479704" y="547268"/>
                  </a:lnTo>
                  <a:lnTo>
                    <a:pt x="478586" y="547738"/>
                  </a:lnTo>
                  <a:lnTo>
                    <a:pt x="476719" y="549592"/>
                  </a:lnTo>
                  <a:lnTo>
                    <a:pt x="476250" y="550722"/>
                  </a:lnTo>
                  <a:lnTo>
                    <a:pt x="476250" y="553351"/>
                  </a:lnTo>
                  <a:lnTo>
                    <a:pt x="476719" y="554469"/>
                  </a:lnTo>
                  <a:lnTo>
                    <a:pt x="478586" y="556336"/>
                  </a:lnTo>
                  <a:lnTo>
                    <a:pt x="479704" y="556793"/>
                  </a:lnTo>
                  <a:lnTo>
                    <a:pt x="482333" y="556793"/>
                  </a:lnTo>
                  <a:lnTo>
                    <a:pt x="483450" y="556336"/>
                  </a:lnTo>
                  <a:lnTo>
                    <a:pt x="485317" y="554469"/>
                  </a:lnTo>
                  <a:lnTo>
                    <a:pt x="485775" y="553351"/>
                  </a:lnTo>
                  <a:lnTo>
                    <a:pt x="485775" y="550722"/>
                  </a:lnTo>
                  <a:close/>
                </a:path>
                <a:path w="4543425" h="3298190">
                  <a:moveTo>
                    <a:pt x="485775" y="3454"/>
                  </a:moveTo>
                  <a:lnTo>
                    <a:pt x="485317" y="2336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69"/>
                  </a:lnTo>
                  <a:lnTo>
                    <a:pt x="476719" y="2336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86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4543425" h="3298190">
                  <a:moveTo>
                    <a:pt x="533400" y="3287039"/>
                  </a:moveTo>
                  <a:lnTo>
                    <a:pt x="532942" y="3285921"/>
                  </a:lnTo>
                  <a:lnTo>
                    <a:pt x="531075" y="3284055"/>
                  </a:lnTo>
                  <a:lnTo>
                    <a:pt x="529958" y="3283585"/>
                  </a:lnTo>
                  <a:lnTo>
                    <a:pt x="527329" y="3283585"/>
                  </a:lnTo>
                  <a:lnTo>
                    <a:pt x="526211" y="3284055"/>
                  </a:lnTo>
                  <a:lnTo>
                    <a:pt x="524344" y="3285921"/>
                  </a:lnTo>
                  <a:lnTo>
                    <a:pt x="523875" y="3287039"/>
                  </a:lnTo>
                  <a:lnTo>
                    <a:pt x="523875" y="3289668"/>
                  </a:lnTo>
                  <a:lnTo>
                    <a:pt x="524344" y="3290786"/>
                  </a:lnTo>
                  <a:lnTo>
                    <a:pt x="526211" y="3292652"/>
                  </a:lnTo>
                  <a:lnTo>
                    <a:pt x="527329" y="3293110"/>
                  </a:lnTo>
                  <a:lnTo>
                    <a:pt x="529958" y="3293110"/>
                  </a:lnTo>
                  <a:lnTo>
                    <a:pt x="531075" y="3292652"/>
                  </a:lnTo>
                  <a:lnTo>
                    <a:pt x="532942" y="3290786"/>
                  </a:lnTo>
                  <a:lnTo>
                    <a:pt x="533400" y="3289668"/>
                  </a:lnTo>
                  <a:lnTo>
                    <a:pt x="533400" y="3287039"/>
                  </a:lnTo>
                  <a:close/>
                </a:path>
                <a:path w="4543425" h="3298190">
                  <a:moveTo>
                    <a:pt x="533400" y="2739771"/>
                  </a:moveTo>
                  <a:lnTo>
                    <a:pt x="532942" y="2738653"/>
                  </a:lnTo>
                  <a:lnTo>
                    <a:pt x="531075" y="2736786"/>
                  </a:lnTo>
                  <a:lnTo>
                    <a:pt x="529958" y="2736329"/>
                  </a:lnTo>
                  <a:lnTo>
                    <a:pt x="527329" y="2736329"/>
                  </a:lnTo>
                  <a:lnTo>
                    <a:pt x="526211" y="2736786"/>
                  </a:lnTo>
                  <a:lnTo>
                    <a:pt x="524344" y="2738653"/>
                  </a:lnTo>
                  <a:lnTo>
                    <a:pt x="523875" y="2739771"/>
                  </a:lnTo>
                  <a:lnTo>
                    <a:pt x="523875" y="2742400"/>
                  </a:lnTo>
                  <a:lnTo>
                    <a:pt x="524344" y="2743530"/>
                  </a:lnTo>
                  <a:lnTo>
                    <a:pt x="526211" y="2745384"/>
                  </a:lnTo>
                  <a:lnTo>
                    <a:pt x="527329" y="2745854"/>
                  </a:lnTo>
                  <a:lnTo>
                    <a:pt x="529958" y="2745854"/>
                  </a:lnTo>
                  <a:lnTo>
                    <a:pt x="531075" y="2745384"/>
                  </a:lnTo>
                  <a:lnTo>
                    <a:pt x="532942" y="2743530"/>
                  </a:lnTo>
                  <a:lnTo>
                    <a:pt x="533400" y="2742400"/>
                  </a:lnTo>
                  <a:lnTo>
                    <a:pt x="533400" y="2739771"/>
                  </a:lnTo>
                  <a:close/>
                </a:path>
                <a:path w="4543425" h="3298190">
                  <a:moveTo>
                    <a:pt x="533400" y="2192515"/>
                  </a:moveTo>
                  <a:lnTo>
                    <a:pt x="532942" y="2191385"/>
                  </a:lnTo>
                  <a:lnTo>
                    <a:pt x="531075" y="2189530"/>
                  </a:lnTo>
                  <a:lnTo>
                    <a:pt x="529958" y="2189061"/>
                  </a:lnTo>
                  <a:lnTo>
                    <a:pt x="527329" y="2189061"/>
                  </a:lnTo>
                  <a:lnTo>
                    <a:pt x="526211" y="2189530"/>
                  </a:lnTo>
                  <a:lnTo>
                    <a:pt x="524344" y="2191385"/>
                  </a:lnTo>
                  <a:lnTo>
                    <a:pt x="523875" y="2192515"/>
                  </a:lnTo>
                  <a:lnTo>
                    <a:pt x="523875" y="2195144"/>
                  </a:lnTo>
                  <a:lnTo>
                    <a:pt x="524344" y="2196261"/>
                  </a:lnTo>
                  <a:lnTo>
                    <a:pt x="526211" y="2198128"/>
                  </a:lnTo>
                  <a:lnTo>
                    <a:pt x="527329" y="2198586"/>
                  </a:lnTo>
                  <a:lnTo>
                    <a:pt x="529958" y="2198586"/>
                  </a:lnTo>
                  <a:lnTo>
                    <a:pt x="531075" y="2198128"/>
                  </a:lnTo>
                  <a:lnTo>
                    <a:pt x="532942" y="2196261"/>
                  </a:lnTo>
                  <a:lnTo>
                    <a:pt x="533400" y="2195144"/>
                  </a:lnTo>
                  <a:lnTo>
                    <a:pt x="533400" y="2192515"/>
                  </a:lnTo>
                  <a:close/>
                </a:path>
                <a:path w="4543425" h="3298190">
                  <a:moveTo>
                    <a:pt x="533400" y="1645246"/>
                  </a:moveTo>
                  <a:lnTo>
                    <a:pt x="532942" y="1644129"/>
                  </a:lnTo>
                  <a:lnTo>
                    <a:pt x="531075" y="1642262"/>
                  </a:lnTo>
                  <a:lnTo>
                    <a:pt x="529958" y="1641792"/>
                  </a:lnTo>
                  <a:lnTo>
                    <a:pt x="527329" y="1641792"/>
                  </a:lnTo>
                  <a:lnTo>
                    <a:pt x="526211" y="1642262"/>
                  </a:lnTo>
                  <a:lnTo>
                    <a:pt x="524344" y="1644129"/>
                  </a:lnTo>
                  <a:lnTo>
                    <a:pt x="523875" y="1645246"/>
                  </a:lnTo>
                  <a:lnTo>
                    <a:pt x="523875" y="1647875"/>
                  </a:lnTo>
                  <a:lnTo>
                    <a:pt x="524344" y="1648993"/>
                  </a:lnTo>
                  <a:lnTo>
                    <a:pt x="526211" y="1650860"/>
                  </a:lnTo>
                  <a:lnTo>
                    <a:pt x="527329" y="1651317"/>
                  </a:lnTo>
                  <a:lnTo>
                    <a:pt x="529958" y="1651317"/>
                  </a:lnTo>
                  <a:lnTo>
                    <a:pt x="531075" y="1650860"/>
                  </a:lnTo>
                  <a:lnTo>
                    <a:pt x="532942" y="1648993"/>
                  </a:lnTo>
                  <a:lnTo>
                    <a:pt x="533400" y="1647875"/>
                  </a:lnTo>
                  <a:lnTo>
                    <a:pt x="533400" y="1645246"/>
                  </a:lnTo>
                  <a:close/>
                </a:path>
                <a:path w="4543425" h="3298190">
                  <a:moveTo>
                    <a:pt x="533400" y="1097978"/>
                  </a:moveTo>
                  <a:lnTo>
                    <a:pt x="532942" y="1096860"/>
                  </a:lnTo>
                  <a:lnTo>
                    <a:pt x="531075" y="1094994"/>
                  </a:lnTo>
                  <a:lnTo>
                    <a:pt x="529958" y="1094536"/>
                  </a:lnTo>
                  <a:lnTo>
                    <a:pt x="527329" y="1094536"/>
                  </a:lnTo>
                  <a:lnTo>
                    <a:pt x="526211" y="1094994"/>
                  </a:lnTo>
                  <a:lnTo>
                    <a:pt x="524344" y="1096860"/>
                  </a:lnTo>
                  <a:lnTo>
                    <a:pt x="523875" y="1097978"/>
                  </a:lnTo>
                  <a:lnTo>
                    <a:pt x="523875" y="1100607"/>
                  </a:lnTo>
                  <a:lnTo>
                    <a:pt x="524344" y="1101737"/>
                  </a:lnTo>
                  <a:lnTo>
                    <a:pt x="526211" y="1103591"/>
                  </a:lnTo>
                  <a:lnTo>
                    <a:pt x="527329" y="1104061"/>
                  </a:lnTo>
                  <a:lnTo>
                    <a:pt x="529958" y="1104061"/>
                  </a:lnTo>
                  <a:lnTo>
                    <a:pt x="531075" y="1103591"/>
                  </a:lnTo>
                  <a:lnTo>
                    <a:pt x="532942" y="1101737"/>
                  </a:lnTo>
                  <a:lnTo>
                    <a:pt x="533400" y="1100607"/>
                  </a:lnTo>
                  <a:lnTo>
                    <a:pt x="533400" y="1097978"/>
                  </a:lnTo>
                  <a:close/>
                </a:path>
                <a:path w="4543425" h="3298190">
                  <a:moveTo>
                    <a:pt x="533400" y="550722"/>
                  </a:moveTo>
                  <a:lnTo>
                    <a:pt x="532942" y="549592"/>
                  </a:lnTo>
                  <a:lnTo>
                    <a:pt x="531075" y="547738"/>
                  </a:lnTo>
                  <a:lnTo>
                    <a:pt x="529958" y="547268"/>
                  </a:lnTo>
                  <a:lnTo>
                    <a:pt x="527329" y="547268"/>
                  </a:lnTo>
                  <a:lnTo>
                    <a:pt x="526211" y="547738"/>
                  </a:lnTo>
                  <a:lnTo>
                    <a:pt x="524344" y="549592"/>
                  </a:lnTo>
                  <a:lnTo>
                    <a:pt x="523875" y="550722"/>
                  </a:lnTo>
                  <a:lnTo>
                    <a:pt x="523875" y="553351"/>
                  </a:lnTo>
                  <a:lnTo>
                    <a:pt x="524344" y="554469"/>
                  </a:lnTo>
                  <a:lnTo>
                    <a:pt x="526211" y="556336"/>
                  </a:lnTo>
                  <a:lnTo>
                    <a:pt x="527329" y="556793"/>
                  </a:lnTo>
                  <a:lnTo>
                    <a:pt x="529958" y="556793"/>
                  </a:lnTo>
                  <a:lnTo>
                    <a:pt x="531075" y="556336"/>
                  </a:lnTo>
                  <a:lnTo>
                    <a:pt x="532942" y="554469"/>
                  </a:lnTo>
                  <a:lnTo>
                    <a:pt x="533400" y="553351"/>
                  </a:lnTo>
                  <a:lnTo>
                    <a:pt x="533400" y="550722"/>
                  </a:lnTo>
                  <a:close/>
                </a:path>
                <a:path w="4543425" h="3298190">
                  <a:moveTo>
                    <a:pt x="533400" y="3454"/>
                  </a:moveTo>
                  <a:lnTo>
                    <a:pt x="532942" y="2336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36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4543425" h="3298190">
                  <a:moveTo>
                    <a:pt x="581025" y="3287039"/>
                  </a:moveTo>
                  <a:lnTo>
                    <a:pt x="580567" y="3285921"/>
                  </a:lnTo>
                  <a:lnTo>
                    <a:pt x="578700" y="3284055"/>
                  </a:lnTo>
                  <a:lnTo>
                    <a:pt x="577583" y="3283585"/>
                  </a:lnTo>
                  <a:lnTo>
                    <a:pt x="574954" y="3283585"/>
                  </a:lnTo>
                  <a:lnTo>
                    <a:pt x="573836" y="3284055"/>
                  </a:lnTo>
                  <a:lnTo>
                    <a:pt x="571969" y="3285921"/>
                  </a:lnTo>
                  <a:lnTo>
                    <a:pt x="571500" y="3287039"/>
                  </a:lnTo>
                  <a:lnTo>
                    <a:pt x="571500" y="3289668"/>
                  </a:lnTo>
                  <a:lnTo>
                    <a:pt x="571969" y="3290786"/>
                  </a:lnTo>
                  <a:lnTo>
                    <a:pt x="573836" y="3292652"/>
                  </a:lnTo>
                  <a:lnTo>
                    <a:pt x="574954" y="3293110"/>
                  </a:lnTo>
                  <a:lnTo>
                    <a:pt x="577583" y="3293110"/>
                  </a:lnTo>
                  <a:lnTo>
                    <a:pt x="578700" y="3292652"/>
                  </a:lnTo>
                  <a:lnTo>
                    <a:pt x="580567" y="3290786"/>
                  </a:lnTo>
                  <a:lnTo>
                    <a:pt x="581025" y="3289668"/>
                  </a:lnTo>
                  <a:lnTo>
                    <a:pt x="581025" y="3287039"/>
                  </a:lnTo>
                  <a:close/>
                </a:path>
                <a:path w="4543425" h="3298190">
                  <a:moveTo>
                    <a:pt x="581025" y="2739771"/>
                  </a:moveTo>
                  <a:lnTo>
                    <a:pt x="580567" y="2738653"/>
                  </a:lnTo>
                  <a:lnTo>
                    <a:pt x="578700" y="2736786"/>
                  </a:lnTo>
                  <a:lnTo>
                    <a:pt x="577583" y="2736329"/>
                  </a:lnTo>
                  <a:lnTo>
                    <a:pt x="574954" y="2736329"/>
                  </a:lnTo>
                  <a:lnTo>
                    <a:pt x="573836" y="2736786"/>
                  </a:lnTo>
                  <a:lnTo>
                    <a:pt x="571969" y="2738653"/>
                  </a:lnTo>
                  <a:lnTo>
                    <a:pt x="571500" y="2739771"/>
                  </a:lnTo>
                  <a:lnTo>
                    <a:pt x="571500" y="2742400"/>
                  </a:lnTo>
                  <a:lnTo>
                    <a:pt x="571969" y="2743530"/>
                  </a:lnTo>
                  <a:lnTo>
                    <a:pt x="573836" y="2745384"/>
                  </a:lnTo>
                  <a:lnTo>
                    <a:pt x="574954" y="2745854"/>
                  </a:lnTo>
                  <a:lnTo>
                    <a:pt x="577583" y="2745854"/>
                  </a:lnTo>
                  <a:lnTo>
                    <a:pt x="578700" y="2745384"/>
                  </a:lnTo>
                  <a:lnTo>
                    <a:pt x="580567" y="2743530"/>
                  </a:lnTo>
                  <a:lnTo>
                    <a:pt x="581025" y="2742400"/>
                  </a:lnTo>
                  <a:lnTo>
                    <a:pt x="581025" y="2739771"/>
                  </a:lnTo>
                  <a:close/>
                </a:path>
                <a:path w="4543425" h="3298190">
                  <a:moveTo>
                    <a:pt x="581025" y="2192515"/>
                  </a:moveTo>
                  <a:lnTo>
                    <a:pt x="580567" y="2191385"/>
                  </a:lnTo>
                  <a:lnTo>
                    <a:pt x="578700" y="2189530"/>
                  </a:lnTo>
                  <a:lnTo>
                    <a:pt x="577583" y="2189061"/>
                  </a:lnTo>
                  <a:lnTo>
                    <a:pt x="574954" y="2189061"/>
                  </a:lnTo>
                  <a:lnTo>
                    <a:pt x="573836" y="2189530"/>
                  </a:lnTo>
                  <a:lnTo>
                    <a:pt x="571969" y="2191385"/>
                  </a:lnTo>
                  <a:lnTo>
                    <a:pt x="571500" y="2192515"/>
                  </a:lnTo>
                  <a:lnTo>
                    <a:pt x="571500" y="2195144"/>
                  </a:lnTo>
                  <a:lnTo>
                    <a:pt x="571969" y="2196261"/>
                  </a:lnTo>
                  <a:lnTo>
                    <a:pt x="573836" y="2198128"/>
                  </a:lnTo>
                  <a:lnTo>
                    <a:pt x="574954" y="2198586"/>
                  </a:lnTo>
                  <a:lnTo>
                    <a:pt x="577583" y="2198586"/>
                  </a:lnTo>
                  <a:lnTo>
                    <a:pt x="578700" y="2198128"/>
                  </a:lnTo>
                  <a:lnTo>
                    <a:pt x="580567" y="2196261"/>
                  </a:lnTo>
                  <a:lnTo>
                    <a:pt x="581025" y="2195144"/>
                  </a:lnTo>
                  <a:lnTo>
                    <a:pt x="581025" y="2192515"/>
                  </a:lnTo>
                  <a:close/>
                </a:path>
                <a:path w="4543425" h="3298190">
                  <a:moveTo>
                    <a:pt x="581025" y="1645246"/>
                  </a:moveTo>
                  <a:lnTo>
                    <a:pt x="580567" y="1644129"/>
                  </a:lnTo>
                  <a:lnTo>
                    <a:pt x="578700" y="1642262"/>
                  </a:lnTo>
                  <a:lnTo>
                    <a:pt x="577583" y="1641792"/>
                  </a:lnTo>
                  <a:lnTo>
                    <a:pt x="574954" y="1641792"/>
                  </a:lnTo>
                  <a:lnTo>
                    <a:pt x="573836" y="1642262"/>
                  </a:lnTo>
                  <a:lnTo>
                    <a:pt x="571969" y="1644129"/>
                  </a:lnTo>
                  <a:lnTo>
                    <a:pt x="571500" y="1645246"/>
                  </a:lnTo>
                  <a:lnTo>
                    <a:pt x="571500" y="1647875"/>
                  </a:lnTo>
                  <a:lnTo>
                    <a:pt x="571969" y="1648993"/>
                  </a:lnTo>
                  <a:lnTo>
                    <a:pt x="573836" y="1650860"/>
                  </a:lnTo>
                  <a:lnTo>
                    <a:pt x="574954" y="1651317"/>
                  </a:lnTo>
                  <a:lnTo>
                    <a:pt x="577583" y="1651317"/>
                  </a:lnTo>
                  <a:lnTo>
                    <a:pt x="578700" y="1650860"/>
                  </a:lnTo>
                  <a:lnTo>
                    <a:pt x="580567" y="1648993"/>
                  </a:lnTo>
                  <a:lnTo>
                    <a:pt x="581025" y="1647875"/>
                  </a:lnTo>
                  <a:lnTo>
                    <a:pt x="581025" y="1645246"/>
                  </a:lnTo>
                  <a:close/>
                </a:path>
                <a:path w="4543425" h="3298190">
                  <a:moveTo>
                    <a:pt x="581025" y="1097978"/>
                  </a:moveTo>
                  <a:lnTo>
                    <a:pt x="580567" y="1096860"/>
                  </a:lnTo>
                  <a:lnTo>
                    <a:pt x="578700" y="1094994"/>
                  </a:lnTo>
                  <a:lnTo>
                    <a:pt x="577583" y="1094536"/>
                  </a:lnTo>
                  <a:lnTo>
                    <a:pt x="574954" y="1094536"/>
                  </a:lnTo>
                  <a:lnTo>
                    <a:pt x="573836" y="1094994"/>
                  </a:lnTo>
                  <a:lnTo>
                    <a:pt x="571969" y="1096860"/>
                  </a:lnTo>
                  <a:lnTo>
                    <a:pt x="571500" y="1097978"/>
                  </a:lnTo>
                  <a:lnTo>
                    <a:pt x="571500" y="1100607"/>
                  </a:lnTo>
                  <a:lnTo>
                    <a:pt x="571969" y="1101737"/>
                  </a:lnTo>
                  <a:lnTo>
                    <a:pt x="573836" y="1103591"/>
                  </a:lnTo>
                  <a:lnTo>
                    <a:pt x="574954" y="1104061"/>
                  </a:lnTo>
                  <a:lnTo>
                    <a:pt x="577583" y="1104061"/>
                  </a:lnTo>
                  <a:lnTo>
                    <a:pt x="578700" y="1103591"/>
                  </a:lnTo>
                  <a:lnTo>
                    <a:pt x="580567" y="1101737"/>
                  </a:lnTo>
                  <a:lnTo>
                    <a:pt x="581025" y="1100607"/>
                  </a:lnTo>
                  <a:lnTo>
                    <a:pt x="581025" y="1097978"/>
                  </a:lnTo>
                  <a:close/>
                </a:path>
                <a:path w="4543425" h="3298190">
                  <a:moveTo>
                    <a:pt x="581025" y="550722"/>
                  </a:moveTo>
                  <a:lnTo>
                    <a:pt x="580567" y="549592"/>
                  </a:lnTo>
                  <a:lnTo>
                    <a:pt x="578700" y="547738"/>
                  </a:lnTo>
                  <a:lnTo>
                    <a:pt x="577583" y="547268"/>
                  </a:lnTo>
                  <a:lnTo>
                    <a:pt x="574954" y="547268"/>
                  </a:lnTo>
                  <a:lnTo>
                    <a:pt x="573836" y="547738"/>
                  </a:lnTo>
                  <a:lnTo>
                    <a:pt x="571969" y="549592"/>
                  </a:lnTo>
                  <a:lnTo>
                    <a:pt x="571500" y="550722"/>
                  </a:lnTo>
                  <a:lnTo>
                    <a:pt x="571500" y="553351"/>
                  </a:lnTo>
                  <a:lnTo>
                    <a:pt x="571969" y="554469"/>
                  </a:lnTo>
                  <a:lnTo>
                    <a:pt x="573836" y="556336"/>
                  </a:lnTo>
                  <a:lnTo>
                    <a:pt x="574954" y="556793"/>
                  </a:lnTo>
                  <a:lnTo>
                    <a:pt x="577583" y="556793"/>
                  </a:lnTo>
                  <a:lnTo>
                    <a:pt x="578700" y="556336"/>
                  </a:lnTo>
                  <a:lnTo>
                    <a:pt x="580567" y="554469"/>
                  </a:lnTo>
                  <a:lnTo>
                    <a:pt x="581025" y="553351"/>
                  </a:lnTo>
                  <a:lnTo>
                    <a:pt x="581025" y="550722"/>
                  </a:lnTo>
                  <a:close/>
                </a:path>
                <a:path w="4543425" h="3298190">
                  <a:moveTo>
                    <a:pt x="581025" y="3454"/>
                  </a:moveTo>
                  <a:lnTo>
                    <a:pt x="580567" y="2336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36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4543425" h="3298190">
                  <a:moveTo>
                    <a:pt x="628650" y="3287039"/>
                  </a:moveTo>
                  <a:lnTo>
                    <a:pt x="628192" y="3285921"/>
                  </a:lnTo>
                  <a:lnTo>
                    <a:pt x="626325" y="3284055"/>
                  </a:lnTo>
                  <a:lnTo>
                    <a:pt x="625208" y="3283585"/>
                  </a:lnTo>
                  <a:lnTo>
                    <a:pt x="622579" y="3283585"/>
                  </a:lnTo>
                  <a:lnTo>
                    <a:pt x="621461" y="3284055"/>
                  </a:lnTo>
                  <a:lnTo>
                    <a:pt x="619594" y="3285921"/>
                  </a:lnTo>
                  <a:lnTo>
                    <a:pt x="619125" y="3287039"/>
                  </a:lnTo>
                  <a:lnTo>
                    <a:pt x="619125" y="3289668"/>
                  </a:lnTo>
                  <a:lnTo>
                    <a:pt x="619594" y="3290786"/>
                  </a:lnTo>
                  <a:lnTo>
                    <a:pt x="621461" y="3292652"/>
                  </a:lnTo>
                  <a:lnTo>
                    <a:pt x="622579" y="3293110"/>
                  </a:lnTo>
                  <a:lnTo>
                    <a:pt x="625208" y="3293110"/>
                  </a:lnTo>
                  <a:lnTo>
                    <a:pt x="626325" y="3292652"/>
                  </a:lnTo>
                  <a:lnTo>
                    <a:pt x="628192" y="3290786"/>
                  </a:lnTo>
                  <a:lnTo>
                    <a:pt x="628650" y="3289668"/>
                  </a:lnTo>
                  <a:lnTo>
                    <a:pt x="628650" y="3287039"/>
                  </a:lnTo>
                  <a:close/>
                </a:path>
                <a:path w="4543425" h="3298190">
                  <a:moveTo>
                    <a:pt x="628650" y="2739771"/>
                  </a:moveTo>
                  <a:lnTo>
                    <a:pt x="628192" y="2738653"/>
                  </a:lnTo>
                  <a:lnTo>
                    <a:pt x="626325" y="2736786"/>
                  </a:lnTo>
                  <a:lnTo>
                    <a:pt x="625208" y="2736329"/>
                  </a:lnTo>
                  <a:lnTo>
                    <a:pt x="622579" y="2736329"/>
                  </a:lnTo>
                  <a:lnTo>
                    <a:pt x="621461" y="2736786"/>
                  </a:lnTo>
                  <a:lnTo>
                    <a:pt x="619594" y="2738653"/>
                  </a:lnTo>
                  <a:lnTo>
                    <a:pt x="619125" y="2739771"/>
                  </a:lnTo>
                  <a:lnTo>
                    <a:pt x="619125" y="2742400"/>
                  </a:lnTo>
                  <a:lnTo>
                    <a:pt x="619594" y="2743530"/>
                  </a:lnTo>
                  <a:lnTo>
                    <a:pt x="621461" y="2745384"/>
                  </a:lnTo>
                  <a:lnTo>
                    <a:pt x="622579" y="2745854"/>
                  </a:lnTo>
                  <a:lnTo>
                    <a:pt x="625208" y="2745854"/>
                  </a:lnTo>
                  <a:lnTo>
                    <a:pt x="626325" y="2745384"/>
                  </a:lnTo>
                  <a:lnTo>
                    <a:pt x="628192" y="2743530"/>
                  </a:lnTo>
                  <a:lnTo>
                    <a:pt x="628650" y="2742400"/>
                  </a:lnTo>
                  <a:lnTo>
                    <a:pt x="628650" y="2739771"/>
                  </a:lnTo>
                  <a:close/>
                </a:path>
                <a:path w="4543425" h="3298190">
                  <a:moveTo>
                    <a:pt x="628650" y="2192515"/>
                  </a:moveTo>
                  <a:lnTo>
                    <a:pt x="628192" y="2191385"/>
                  </a:lnTo>
                  <a:lnTo>
                    <a:pt x="626325" y="2189530"/>
                  </a:lnTo>
                  <a:lnTo>
                    <a:pt x="625208" y="2189061"/>
                  </a:lnTo>
                  <a:lnTo>
                    <a:pt x="622579" y="2189061"/>
                  </a:lnTo>
                  <a:lnTo>
                    <a:pt x="621461" y="2189530"/>
                  </a:lnTo>
                  <a:lnTo>
                    <a:pt x="619594" y="2191385"/>
                  </a:lnTo>
                  <a:lnTo>
                    <a:pt x="619125" y="2192515"/>
                  </a:lnTo>
                  <a:lnTo>
                    <a:pt x="619125" y="2195144"/>
                  </a:lnTo>
                  <a:lnTo>
                    <a:pt x="619594" y="2196261"/>
                  </a:lnTo>
                  <a:lnTo>
                    <a:pt x="621461" y="2198128"/>
                  </a:lnTo>
                  <a:lnTo>
                    <a:pt x="622579" y="2198586"/>
                  </a:lnTo>
                  <a:lnTo>
                    <a:pt x="625208" y="2198586"/>
                  </a:lnTo>
                  <a:lnTo>
                    <a:pt x="626325" y="2198128"/>
                  </a:lnTo>
                  <a:lnTo>
                    <a:pt x="628192" y="2196261"/>
                  </a:lnTo>
                  <a:lnTo>
                    <a:pt x="628650" y="2195144"/>
                  </a:lnTo>
                  <a:lnTo>
                    <a:pt x="628650" y="2192515"/>
                  </a:lnTo>
                  <a:close/>
                </a:path>
                <a:path w="4543425" h="3298190">
                  <a:moveTo>
                    <a:pt x="628650" y="1645246"/>
                  </a:moveTo>
                  <a:lnTo>
                    <a:pt x="628192" y="1644129"/>
                  </a:lnTo>
                  <a:lnTo>
                    <a:pt x="626325" y="1642262"/>
                  </a:lnTo>
                  <a:lnTo>
                    <a:pt x="625208" y="1641792"/>
                  </a:lnTo>
                  <a:lnTo>
                    <a:pt x="622579" y="1641792"/>
                  </a:lnTo>
                  <a:lnTo>
                    <a:pt x="621461" y="1642262"/>
                  </a:lnTo>
                  <a:lnTo>
                    <a:pt x="619594" y="1644129"/>
                  </a:lnTo>
                  <a:lnTo>
                    <a:pt x="619125" y="1645246"/>
                  </a:lnTo>
                  <a:lnTo>
                    <a:pt x="619125" y="1647875"/>
                  </a:lnTo>
                  <a:lnTo>
                    <a:pt x="619594" y="1648993"/>
                  </a:lnTo>
                  <a:lnTo>
                    <a:pt x="621461" y="1650860"/>
                  </a:lnTo>
                  <a:lnTo>
                    <a:pt x="622579" y="1651317"/>
                  </a:lnTo>
                  <a:lnTo>
                    <a:pt x="625208" y="1651317"/>
                  </a:lnTo>
                  <a:lnTo>
                    <a:pt x="626325" y="1650860"/>
                  </a:lnTo>
                  <a:lnTo>
                    <a:pt x="628192" y="1648993"/>
                  </a:lnTo>
                  <a:lnTo>
                    <a:pt x="628650" y="1647875"/>
                  </a:lnTo>
                  <a:lnTo>
                    <a:pt x="628650" y="1645246"/>
                  </a:lnTo>
                  <a:close/>
                </a:path>
                <a:path w="4543425" h="3298190">
                  <a:moveTo>
                    <a:pt x="628650" y="1097978"/>
                  </a:moveTo>
                  <a:lnTo>
                    <a:pt x="628192" y="1096860"/>
                  </a:lnTo>
                  <a:lnTo>
                    <a:pt x="626325" y="1094994"/>
                  </a:lnTo>
                  <a:lnTo>
                    <a:pt x="625208" y="1094536"/>
                  </a:lnTo>
                  <a:lnTo>
                    <a:pt x="622579" y="1094536"/>
                  </a:lnTo>
                  <a:lnTo>
                    <a:pt x="621461" y="1094994"/>
                  </a:lnTo>
                  <a:lnTo>
                    <a:pt x="619594" y="1096860"/>
                  </a:lnTo>
                  <a:lnTo>
                    <a:pt x="619125" y="1097978"/>
                  </a:lnTo>
                  <a:lnTo>
                    <a:pt x="619125" y="1100607"/>
                  </a:lnTo>
                  <a:lnTo>
                    <a:pt x="619594" y="1101737"/>
                  </a:lnTo>
                  <a:lnTo>
                    <a:pt x="621461" y="1103591"/>
                  </a:lnTo>
                  <a:lnTo>
                    <a:pt x="622579" y="1104061"/>
                  </a:lnTo>
                  <a:lnTo>
                    <a:pt x="625208" y="1104061"/>
                  </a:lnTo>
                  <a:lnTo>
                    <a:pt x="626325" y="1103591"/>
                  </a:lnTo>
                  <a:lnTo>
                    <a:pt x="628192" y="1101737"/>
                  </a:lnTo>
                  <a:lnTo>
                    <a:pt x="628650" y="1100607"/>
                  </a:lnTo>
                  <a:lnTo>
                    <a:pt x="628650" y="1097978"/>
                  </a:lnTo>
                  <a:close/>
                </a:path>
                <a:path w="4543425" h="3298190">
                  <a:moveTo>
                    <a:pt x="628650" y="550722"/>
                  </a:moveTo>
                  <a:lnTo>
                    <a:pt x="628192" y="549592"/>
                  </a:lnTo>
                  <a:lnTo>
                    <a:pt x="626325" y="547738"/>
                  </a:lnTo>
                  <a:lnTo>
                    <a:pt x="625208" y="547268"/>
                  </a:lnTo>
                  <a:lnTo>
                    <a:pt x="622579" y="547268"/>
                  </a:lnTo>
                  <a:lnTo>
                    <a:pt x="621461" y="547738"/>
                  </a:lnTo>
                  <a:lnTo>
                    <a:pt x="619594" y="549592"/>
                  </a:lnTo>
                  <a:lnTo>
                    <a:pt x="619125" y="550722"/>
                  </a:lnTo>
                  <a:lnTo>
                    <a:pt x="619125" y="553351"/>
                  </a:lnTo>
                  <a:lnTo>
                    <a:pt x="619594" y="554469"/>
                  </a:lnTo>
                  <a:lnTo>
                    <a:pt x="621461" y="556336"/>
                  </a:lnTo>
                  <a:lnTo>
                    <a:pt x="622579" y="556793"/>
                  </a:lnTo>
                  <a:lnTo>
                    <a:pt x="625208" y="556793"/>
                  </a:lnTo>
                  <a:lnTo>
                    <a:pt x="626325" y="556336"/>
                  </a:lnTo>
                  <a:lnTo>
                    <a:pt x="628192" y="554469"/>
                  </a:lnTo>
                  <a:lnTo>
                    <a:pt x="628650" y="553351"/>
                  </a:lnTo>
                  <a:lnTo>
                    <a:pt x="628650" y="550722"/>
                  </a:lnTo>
                  <a:close/>
                </a:path>
                <a:path w="4543425" h="3298190">
                  <a:moveTo>
                    <a:pt x="628650" y="3454"/>
                  </a:moveTo>
                  <a:lnTo>
                    <a:pt x="628192" y="2336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69"/>
                  </a:lnTo>
                  <a:lnTo>
                    <a:pt x="619594" y="2336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61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4543425" h="3298190">
                  <a:moveTo>
                    <a:pt x="676275" y="3287039"/>
                  </a:moveTo>
                  <a:lnTo>
                    <a:pt x="675817" y="3285921"/>
                  </a:lnTo>
                  <a:lnTo>
                    <a:pt x="673950" y="3284055"/>
                  </a:lnTo>
                  <a:lnTo>
                    <a:pt x="672833" y="3283585"/>
                  </a:lnTo>
                  <a:lnTo>
                    <a:pt x="670204" y="3283585"/>
                  </a:lnTo>
                  <a:lnTo>
                    <a:pt x="669086" y="3284055"/>
                  </a:lnTo>
                  <a:lnTo>
                    <a:pt x="667219" y="3285921"/>
                  </a:lnTo>
                  <a:lnTo>
                    <a:pt x="666750" y="3287039"/>
                  </a:lnTo>
                  <a:lnTo>
                    <a:pt x="666750" y="3289668"/>
                  </a:lnTo>
                  <a:lnTo>
                    <a:pt x="667219" y="3290786"/>
                  </a:lnTo>
                  <a:lnTo>
                    <a:pt x="669086" y="3292652"/>
                  </a:lnTo>
                  <a:lnTo>
                    <a:pt x="670204" y="3293110"/>
                  </a:lnTo>
                  <a:lnTo>
                    <a:pt x="672833" y="3293110"/>
                  </a:lnTo>
                  <a:lnTo>
                    <a:pt x="673950" y="3292652"/>
                  </a:lnTo>
                  <a:lnTo>
                    <a:pt x="675817" y="3290786"/>
                  </a:lnTo>
                  <a:lnTo>
                    <a:pt x="676275" y="3289668"/>
                  </a:lnTo>
                  <a:lnTo>
                    <a:pt x="676275" y="3287039"/>
                  </a:lnTo>
                  <a:close/>
                </a:path>
                <a:path w="4543425" h="3298190">
                  <a:moveTo>
                    <a:pt x="676275" y="2739771"/>
                  </a:moveTo>
                  <a:lnTo>
                    <a:pt x="675817" y="2738653"/>
                  </a:lnTo>
                  <a:lnTo>
                    <a:pt x="673950" y="2736786"/>
                  </a:lnTo>
                  <a:lnTo>
                    <a:pt x="672833" y="2736329"/>
                  </a:lnTo>
                  <a:lnTo>
                    <a:pt x="670204" y="2736329"/>
                  </a:lnTo>
                  <a:lnTo>
                    <a:pt x="669086" y="2736786"/>
                  </a:lnTo>
                  <a:lnTo>
                    <a:pt x="667219" y="2738653"/>
                  </a:lnTo>
                  <a:lnTo>
                    <a:pt x="666750" y="2739771"/>
                  </a:lnTo>
                  <a:lnTo>
                    <a:pt x="666750" y="2742400"/>
                  </a:lnTo>
                  <a:lnTo>
                    <a:pt x="667219" y="2743530"/>
                  </a:lnTo>
                  <a:lnTo>
                    <a:pt x="669086" y="2745384"/>
                  </a:lnTo>
                  <a:lnTo>
                    <a:pt x="670204" y="2745854"/>
                  </a:lnTo>
                  <a:lnTo>
                    <a:pt x="672833" y="2745854"/>
                  </a:lnTo>
                  <a:lnTo>
                    <a:pt x="673950" y="2745384"/>
                  </a:lnTo>
                  <a:lnTo>
                    <a:pt x="675817" y="2743530"/>
                  </a:lnTo>
                  <a:lnTo>
                    <a:pt x="676275" y="2742400"/>
                  </a:lnTo>
                  <a:lnTo>
                    <a:pt x="676275" y="2739771"/>
                  </a:lnTo>
                  <a:close/>
                </a:path>
                <a:path w="4543425" h="3298190">
                  <a:moveTo>
                    <a:pt x="676275" y="2192515"/>
                  </a:moveTo>
                  <a:lnTo>
                    <a:pt x="675817" y="2191385"/>
                  </a:lnTo>
                  <a:lnTo>
                    <a:pt x="673950" y="2189530"/>
                  </a:lnTo>
                  <a:lnTo>
                    <a:pt x="672833" y="2189061"/>
                  </a:lnTo>
                  <a:lnTo>
                    <a:pt x="670204" y="2189061"/>
                  </a:lnTo>
                  <a:lnTo>
                    <a:pt x="669086" y="2189530"/>
                  </a:lnTo>
                  <a:lnTo>
                    <a:pt x="667219" y="2191385"/>
                  </a:lnTo>
                  <a:lnTo>
                    <a:pt x="666750" y="2192515"/>
                  </a:lnTo>
                  <a:lnTo>
                    <a:pt x="666750" y="2195144"/>
                  </a:lnTo>
                  <a:lnTo>
                    <a:pt x="667219" y="2196261"/>
                  </a:lnTo>
                  <a:lnTo>
                    <a:pt x="669086" y="2198128"/>
                  </a:lnTo>
                  <a:lnTo>
                    <a:pt x="670204" y="2198586"/>
                  </a:lnTo>
                  <a:lnTo>
                    <a:pt x="672833" y="2198586"/>
                  </a:lnTo>
                  <a:lnTo>
                    <a:pt x="673950" y="2198128"/>
                  </a:lnTo>
                  <a:lnTo>
                    <a:pt x="675817" y="2196261"/>
                  </a:lnTo>
                  <a:lnTo>
                    <a:pt x="676275" y="2195144"/>
                  </a:lnTo>
                  <a:lnTo>
                    <a:pt x="676275" y="2192515"/>
                  </a:lnTo>
                  <a:close/>
                </a:path>
                <a:path w="4543425" h="3298190">
                  <a:moveTo>
                    <a:pt x="676275" y="1645246"/>
                  </a:moveTo>
                  <a:lnTo>
                    <a:pt x="675817" y="1644129"/>
                  </a:lnTo>
                  <a:lnTo>
                    <a:pt x="673950" y="1642262"/>
                  </a:lnTo>
                  <a:lnTo>
                    <a:pt x="672833" y="1641792"/>
                  </a:lnTo>
                  <a:lnTo>
                    <a:pt x="670204" y="1641792"/>
                  </a:lnTo>
                  <a:lnTo>
                    <a:pt x="669086" y="1642262"/>
                  </a:lnTo>
                  <a:lnTo>
                    <a:pt x="667219" y="1644129"/>
                  </a:lnTo>
                  <a:lnTo>
                    <a:pt x="666750" y="1645246"/>
                  </a:lnTo>
                  <a:lnTo>
                    <a:pt x="666750" y="1647875"/>
                  </a:lnTo>
                  <a:lnTo>
                    <a:pt x="667219" y="1648993"/>
                  </a:lnTo>
                  <a:lnTo>
                    <a:pt x="669086" y="1650860"/>
                  </a:lnTo>
                  <a:lnTo>
                    <a:pt x="670204" y="1651317"/>
                  </a:lnTo>
                  <a:lnTo>
                    <a:pt x="672833" y="1651317"/>
                  </a:lnTo>
                  <a:lnTo>
                    <a:pt x="673950" y="1650860"/>
                  </a:lnTo>
                  <a:lnTo>
                    <a:pt x="675817" y="1648993"/>
                  </a:lnTo>
                  <a:lnTo>
                    <a:pt x="676275" y="1647875"/>
                  </a:lnTo>
                  <a:lnTo>
                    <a:pt x="676275" y="1645246"/>
                  </a:lnTo>
                  <a:close/>
                </a:path>
                <a:path w="4543425" h="3298190">
                  <a:moveTo>
                    <a:pt x="676275" y="1097978"/>
                  </a:moveTo>
                  <a:lnTo>
                    <a:pt x="675817" y="1096860"/>
                  </a:lnTo>
                  <a:lnTo>
                    <a:pt x="673950" y="1094994"/>
                  </a:lnTo>
                  <a:lnTo>
                    <a:pt x="672833" y="1094536"/>
                  </a:lnTo>
                  <a:lnTo>
                    <a:pt x="670204" y="1094536"/>
                  </a:lnTo>
                  <a:lnTo>
                    <a:pt x="669086" y="1094994"/>
                  </a:lnTo>
                  <a:lnTo>
                    <a:pt x="667219" y="1096860"/>
                  </a:lnTo>
                  <a:lnTo>
                    <a:pt x="666750" y="1097978"/>
                  </a:lnTo>
                  <a:lnTo>
                    <a:pt x="666750" y="1100607"/>
                  </a:lnTo>
                  <a:lnTo>
                    <a:pt x="667219" y="1101737"/>
                  </a:lnTo>
                  <a:lnTo>
                    <a:pt x="669086" y="1103591"/>
                  </a:lnTo>
                  <a:lnTo>
                    <a:pt x="670204" y="1104061"/>
                  </a:lnTo>
                  <a:lnTo>
                    <a:pt x="672833" y="1104061"/>
                  </a:lnTo>
                  <a:lnTo>
                    <a:pt x="673950" y="1103591"/>
                  </a:lnTo>
                  <a:lnTo>
                    <a:pt x="675817" y="1101737"/>
                  </a:lnTo>
                  <a:lnTo>
                    <a:pt x="676275" y="1100607"/>
                  </a:lnTo>
                  <a:lnTo>
                    <a:pt x="676275" y="1097978"/>
                  </a:lnTo>
                  <a:close/>
                </a:path>
                <a:path w="4543425" h="3298190">
                  <a:moveTo>
                    <a:pt x="676275" y="550722"/>
                  </a:moveTo>
                  <a:lnTo>
                    <a:pt x="675817" y="549592"/>
                  </a:lnTo>
                  <a:lnTo>
                    <a:pt x="673950" y="547738"/>
                  </a:lnTo>
                  <a:lnTo>
                    <a:pt x="672833" y="547268"/>
                  </a:lnTo>
                  <a:lnTo>
                    <a:pt x="670204" y="547268"/>
                  </a:lnTo>
                  <a:lnTo>
                    <a:pt x="669086" y="547738"/>
                  </a:lnTo>
                  <a:lnTo>
                    <a:pt x="667219" y="549592"/>
                  </a:lnTo>
                  <a:lnTo>
                    <a:pt x="666750" y="550722"/>
                  </a:lnTo>
                  <a:lnTo>
                    <a:pt x="666750" y="553351"/>
                  </a:lnTo>
                  <a:lnTo>
                    <a:pt x="667219" y="554469"/>
                  </a:lnTo>
                  <a:lnTo>
                    <a:pt x="669086" y="556336"/>
                  </a:lnTo>
                  <a:lnTo>
                    <a:pt x="670204" y="556793"/>
                  </a:lnTo>
                  <a:lnTo>
                    <a:pt x="672833" y="556793"/>
                  </a:lnTo>
                  <a:lnTo>
                    <a:pt x="673950" y="556336"/>
                  </a:lnTo>
                  <a:lnTo>
                    <a:pt x="675817" y="554469"/>
                  </a:lnTo>
                  <a:lnTo>
                    <a:pt x="676275" y="553351"/>
                  </a:lnTo>
                  <a:lnTo>
                    <a:pt x="676275" y="550722"/>
                  </a:lnTo>
                  <a:close/>
                </a:path>
                <a:path w="4543425" h="3298190">
                  <a:moveTo>
                    <a:pt x="676275" y="3454"/>
                  </a:moveTo>
                  <a:lnTo>
                    <a:pt x="675817" y="2336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36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4543425" h="3298190">
                  <a:moveTo>
                    <a:pt x="723900" y="3287039"/>
                  </a:moveTo>
                  <a:lnTo>
                    <a:pt x="723442" y="3285921"/>
                  </a:lnTo>
                  <a:lnTo>
                    <a:pt x="721575" y="3284055"/>
                  </a:lnTo>
                  <a:lnTo>
                    <a:pt x="720458" y="3283585"/>
                  </a:lnTo>
                  <a:lnTo>
                    <a:pt x="717829" y="3283585"/>
                  </a:lnTo>
                  <a:lnTo>
                    <a:pt x="716711" y="3284055"/>
                  </a:lnTo>
                  <a:lnTo>
                    <a:pt x="714844" y="3285921"/>
                  </a:lnTo>
                  <a:lnTo>
                    <a:pt x="714375" y="3287039"/>
                  </a:lnTo>
                  <a:lnTo>
                    <a:pt x="714375" y="3289668"/>
                  </a:lnTo>
                  <a:lnTo>
                    <a:pt x="714844" y="3290786"/>
                  </a:lnTo>
                  <a:lnTo>
                    <a:pt x="716711" y="3292652"/>
                  </a:lnTo>
                  <a:lnTo>
                    <a:pt x="717829" y="3293110"/>
                  </a:lnTo>
                  <a:lnTo>
                    <a:pt x="720458" y="3293110"/>
                  </a:lnTo>
                  <a:lnTo>
                    <a:pt x="721575" y="3292652"/>
                  </a:lnTo>
                  <a:lnTo>
                    <a:pt x="723442" y="3290786"/>
                  </a:lnTo>
                  <a:lnTo>
                    <a:pt x="723900" y="3289668"/>
                  </a:lnTo>
                  <a:lnTo>
                    <a:pt x="723900" y="3287039"/>
                  </a:lnTo>
                  <a:close/>
                </a:path>
                <a:path w="4543425" h="3298190">
                  <a:moveTo>
                    <a:pt x="723900" y="2739771"/>
                  </a:moveTo>
                  <a:lnTo>
                    <a:pt x="723442" y="2738653"/>
                  </a:lnTo>
                  <a:lnTo>
                    <a:pt x="721575" y="2736786"/>
                  </a:lnTo>
                  <a:lnTo>
                    <a:pt x="720458" y="2736329"/>
                  </a:lnTo>
                  <a:lnTo>
                    <a:pt x="717829" y="2736329"/>
                  </a:lnTo>
                  <a:lnTo>
                    <a:pt x="716711" y="2736786"/>
                  </a:lnTo>
                  <a:lnTo>
                    <a:pt x="714844" y="2738653"/>
                  </a:lnTo>
                  <a:lnTo>
                    <a:pt x="714375" y="2739771"/>
                  </a:lnTo>
                  <a:lnTo>
                    <a:pt x="714375" y="2742400"/>
                  </a:lnTo>
                  <a:lnTo>
                    <a:pt x="714844" y="2743530"/>
                  </a:lnTo>
                  <a:lnTo>
                    <a:pt x="716711" y="2745384"/>
                  </a:lnTo>
                  <a:lnTo>
                    <a:pt x="717829" y="2745854"/>
                  </a:lnTo>
                  <a:lnTo>
                    <a:pt x="720458" y="2745854"/>
                  </a:lnTo>
                  <a:lnTo>
                    <a:pt x="721575" y="2745384"/>
                  </a:lnTo>
                  <a:lnTo>
                    <a:pt x="723442" y="2743530"/>
                  </a:lnTo>
                  <a:lnTo>
                    <a:pt x="723900" y="2742400"/>
                  </a:lnTo>
                  <a:lnTo>
                    <a:pt x="723900" y="2739771"/>
                  </a:lnTo>
                  <a:close/>
                </a:path>
                <a:path w="4543425" h="3298190">
                  <a:moveTo>
                    <a:pt x="723900" y="2192515"/>
                  </a:moveTo>
                  <a:lnTo>
                    <a:pt x="723442" y="2191385"/>
                  </a:lnTo>
                  <a:lnTo>
                    <a:pt x="721575" y="2189530"/>
                  </a:lnTo>
                  <a:lnTo>
                    <a:pt x="720458" y="2189061"/>
                  </a:lnTo>
                  <a:lnTo>
                    <a:pt x="717829" y="2189061"/>
                  </a:lnTo>
                  <a:lnTo>
                    <a:pt x="716711" y="2189530"/>
                  </a:lnTo>
                  <a:lnTo>
                    <a:pt x="714844" y="2191385"/>
                  </a:lnTo>
                  <a:lnTo>
                    <a:pt x="714375" y="2192515"/>
                  </a:lnTo>
                  <a:lnTo>
                    <a:pt x="714375" y="2195144"/>
                  </a:lnTo>
                  <a:lnTo>
                    <a:pt x="714844" y="2196261"/>
                  </a:lnTo>
                  <a:lnTo>
                    <a:pt x="716711" y="2198128"/>
                  </a:lnTo>
                  <a:lnTo>
                    <a:pt x="717829" y="2198586"/>
                  </a:lnTo>
                  <a:lnTo>
                    <a:pt x="720458" y="2198586"/>
                  </a:lnTo>
                  <a:lnTo>
                    <a:pt x="721575" y="2198128"/>
                  </a:lnTo>
                  <a:lnTo>
                    <a:pt x="723442" y="2196261"/>
                  </a:lnTo>
                  <a:lnTo>
                    <a:pt x="723900" y="2195144"/>
                  </a:lnTo>
                  <a:lnTo>
                    <a:pt x="723900" y="2192515"/>
                  </a:lnTo>
                  <a:close/>
                </a:path>
                <a:path w="4543425" h="3298190">
                  <a:moveTo>
                    <a:pt x="723900" y="1645246"/>
                  </a:moveTo>
                  <a:lnTo>
                    <a:pt x="723442" y="1644129"/>
                  </a:lnTo>
                  <a:lnTo>
                    <a:pt x="721575" y="1642262"/>
                  </a:lnTo>
                  <a:lnTo>
                    <a:pt x="720458" y="1641792"/>
                  </a:lnTo>
                  <a:lnTo>
                    <a:pt x="717829" y="1641792"/>
                  </a:lnTo>
                  <a:lnTo>
                    <a:pt x="716711" y="1642262"/>
                  </a:lnTo>
                  <a:lnTo>
                    <a:pt x="714844" y="1644129"/>
                  </a:lnTo>
                  <a:lnTo>
                    <a:pt x="714375" y="1645246"/>
                  </a:lnTo>
                  <a:lnTo>
                    <a:pt x="714375" y="1647875"/>
                  </a:lnTo>
                  <a:lnTo>
                    <a:pt x="714844" y="1648993"/>
                  </a:lnTo>
                  <a:lnTo>
                    <a:pt x="716711" y="1650860"/>
                  </a:lnTo>
                  <a:lnTo>
                    <a:pt x="717829" y="1651317"/>
                  </a:lnTo>
                  <a:lnTo>
                    <a:pt x="720458" y="1651317"/>
                  </a:lnTo>
                  <a:lnTo>
                    <a:pt x="721575" y="1650860"/>
                  </a:lnTo>
                  <a:lnTo>
                    <a:pt x="723442" y="1648993"/>
                  </a:lnTo>
                  <a:lnTo>
                    <a:pt x="723900" y="1647875"/>
                  </a:lnTo>
                  <a:lnTo>
                    <a:pt x="723900" y="1645246"/>
                  </a:lnTo>
                  <a:close/>
                </a:path>
                <a:path w="4543425" h="3298190">
                  <a:moveTo>
                    <a:pt x="723900" y="1097978"/>
                  </a:moveTo>
                  <a:lnTo>
                    <a:pt x="723442" y="1096860"/>
                  </a:lnTo>
                  <a:lnTo>
                    <a:pt x="721575" y="1094994"/>
                  </a:lnTo>
                  <a:lnTo>
                    <a:pt x="720458" y="1094536"/>
                  </a:lnTo>
                  <a:lnTo>
                    <a:pt x="717829" y="1094536"/>
                  </a:lnTo>
                  <a:lnTo>
                    <a:pt x="716711" y="1094994"/>
                  </a:lnTo>
                  <a:lnTo>
                    <a:pt x="714844" y="1096860"/>
                  </a:lnTo>
                  <a:lnTo>
                    <a:pt x="714375" y="1097978"/>
                  </a:lnTo>
                  <a:lnTo>
                    <a:pt x="714375" y="1100607"/>
                  </a:lnTo>
                  <a:lnTo>
                    <a:pt x="714844" y="1101737"/>
                  </a:lnTo>
                  <a:lnTo>
                    <a:pt x="716711" y="1103591"/>
                  </a:lnTo>
                  <a:lnTo>
                    <a:pt x="717829" y="1104061"/>
                  </a:lnTo>
                  <a:lnTo>
                    <a:pt x="720458" y="1104061"/>
                  </a:lnTo>
                  <a:lnTo>
                    <a:pt x="721575" y="1103591"/>
                  </a:lnTo>
                  <a:lnTo>
                    <a:pt x="723442" y="1101737"/>
                  </a:lnTo>
                  <a:lnTo>
                    <a:pt x="723900" y="1100607"/>
                  </a:lnTo>
                  <a:lnTo>
                    <a:pt x="723900" y="1097978"/>
                  </a:lnTo>
                  <a:close/>
                </a:path>
                <a:path w="4543425" h="3298190">
                  <a:moveTo>
                    <a:pt x="723900" y="550722"/>
                  </a:moveTo>
                  <a:lnTo>
                    <a:pt x="723442" y="549592"/>
                  </a:lnTo>
                  <a:lnTo>
                    <a:pt x="721575" y="547738"/>
                  </a:lnTo>
                  <a:lnTo>
                    <a:pt x="720458" y="547268"/>
                  </a:lnTo>
                  <a:lnTo>
                    <a:pt x="717829" y="547268"/>
                  </a:lnTo>
                  <a:lnTo>
                    <a:pt x="716711" y="547738"/>
                  </a:lnTo>
                  <a:lnTo>
                    <a:pt x="714844" y="549592"/>
                  </a:lnTo>
                  <a:lnTo>
                    <a:pt x="714375" y="550722"/>
                  </a:lnTo>
                  <a:lnTo>
                    <a:pt x="714375" y="553351"/>
                  </a:lnTo>
                  <a:lnTo>
                    <a:pt x="714844" y="554469"/>
                  </a:lnTo>
                  <a:lnTo>
                    <a:pt x="716711" y="556336"/>
                  </a:lnTo>
                  <a:lnTo>
                    <a:pt x="717829" y="556793"/>
                  </a:lnTo>
                  <a:lnTo>
                    <a:pt x="720458" y="556793"/>
                  </a:lnTo>
                  <a:lnTo>
                    <a:pt x="721575" y="556336"/>
                  </a:lnTo>
                  <a:lnTo>
                    <a:pt x="723442" y="554469"/>
                  </a:lnTo>
                  <a:lnTo>
                    <a:pt x="723900" y="553351"/>
                  </a:lnTo>
                  <a:lnTo>
                    <a:pt x="723900" y="550722"/>
                  </a:lnTo>
                  <a:close/>
                </a:path>
                <a:path w="4543425" h="3298190">
                  <a:moveTo>
                    <a:pt x="723900" y="3454"/>
                  </a:moveTo>
                  <a:lnTo>
                    <a:pt x="723442" y="2336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36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4543425" h="3298190">
                  <a:moveTo>
                    <a:pt x="771525" y="3287039"/>
                  </a:moveTo>
                  <a:lnTo>
                    <a:pt x="771067" y="3285921"/>
                  </a:lnTo>
                  <a:lnTo>
                    <a:pt x="769200" y="3284055"/>
                  </a:lnTo>
                  <a:lnTo>
                    <a:pt x="768083" y="3283585"/>
                  </a:lnTo>
                  <a:lnTo>
                    <a:pt x="765454" y="3283585"/>
                  </a:lnTo>
                  <a:lnTo>
                    <a:pt x="764336" y="3284055"/>
                  </a:lnTo>
                  <a:lnTo>
                    <a:pt x="762469" y="3285921"/>
                  </a:lnTo>
                  <a:lnTo>
                    <a:pt x="762000" y="3287039"/>
                  </a:lnTo>
                  <a:lnTo>
                    <a:pt x="762000" y="3289668"/>
                  </a:lnTo>
                  <a:lnTo>
                    <a:pt x="762469" y="3290786"/>
                  </a:lnTo>
                  <a:lnTo>
                    <a:pt x="764336" y="3292652"/>
                  </a:lnTo>
                  <a:lnTo>
                    <a:pt x="765454" y="3293110"/>
                  </a:lnTo>
                  <a:lnTo>
                    <a:pt x="768083" y="3293110"/>
                  </a:lnTo>
                  <a:lnTo>
                    <a:pt x="769200" y="3292652"/>
                  </a:lnTo>
                  <a:lnTo>
                    <a:pt x="771067" y="3290786"/>
                  </a:lnTo>
                  <a:lnTo>
                    <a:pt x="771525" y="3289668"/>
                  </a:lnTo>
                  <a:lnTo>
                    <a:pt x="771525" y="3287039"/>
                  </a:lnTo>
                  <a:close/>
                </a:path>
                <a:path w="4543425" h="3298190">
                  <a:moveTo>
                    <a:pt x="771525" y="2739771"/>
                  </a:moveTo>
                  <a:lnTo>
                    <a:pt x="771067" y="2738653"/>
                  </a:lnTo>
                  <a:lnTo>
                    <a:pt x="769200" y="2736786"/>
                  </a:lnTo>
                  <a:lnTo>
                    <a:pt x="768083" y="2736329"/>
                  </a:lnTo>
                  <a:lnTo>
                    <a:pt x="765454" y="2736329"/>
                  </a:lnTo>
                  <a:lnTo>
                    <a:pt x="764336" y="2736786"/>
                  </a:lnTo>
                  <a:lnTo>
                    <a:pt x="762469" y="2738653"/>
                  </a:lnTo>
                  <a:lnTo>
                    <a:pt x="762000" y="2739771"/>
                  </a:lnTo>
                  <a:lnTo>
                    <a:pt x="762000" y="2742400"/>
                  </a:lnTo>
                  <a:lnTo>
                    <a:pt x="762469" y="2743530"/>
                  </a:lnTo>
                  <a:lnTo>
                    <a:pt x="764336" y="2745384"/>
                  </a:lnTo>
                  <a:lnTo>
                    <a:pt x="765454" y="2745854"/>
                  </a:lnTo>
                  <a:lnTo>
                    <a:pt x="768083" y="2745854"/>
                  </a:lnTo>
                  <a:lnTo>
                    <a:pt x="769200" y="2745384"/>
                  </a:lnTo>
                  <a:lnTo>
                    <a:pt x="771067" y="2743530"/>
                  </a:lnTo>
                  <a:lnTo>
                    <a:pt x="771525" y="2742400"/>
                  </a:lnTo>
                  <a:lnTo>
                    <a:pt x="771525" y="2739771"/>
                  </a:lnTo>
                  <a:close/>
                </a:path>
                <a:path w="4543425" h="3298190">
                  <a:moveTo>
                    <a:pt x="771525" y="2192515"/>
                  </a:moveTo>
                  <a:lnTo>
                    <a:pt x="771067" y="2191385"/>
                  </a:lnTo>
                  <a:lnTo>
                    <a:pt x="769200" y="2189530"/>
                  </a:lnTo>
                  <a:lnTo>
                    <a:pt x="768083" y="2189061"/>
                  </a:lnTo>
                  <a:lnTo>
                    <a:pt x="765454" y="2189061"/>
                  </a:lnTo>
                  <a:lnTo>
                    <a:pt x="764336" y="2189530"/>
                  </a:lnTo>
                  <a:lnTo>
                    <a:pt x="762469" y="2191385"/>
                  </a:lnTo>
                  <a:lnTo>
                    <a:pt x="762000" y="2192515"/>
                  </a:lnTo>
                  <a:lnTo>
                    <a:pt x="762000" y="2195144"/>
                  </a:lnTo>
                  <a:lnTo>
                    <a:pt x="762469" y="2196261"/>
                  </a:lnTo>
                  <a:lnTo>
                    <a:pt x="764336" y="2198128"/>
                  </a:lnTo>
                  <a:lnTo>
                    <a:pt x="765454" y="2198586"/>
                  </a:lnTo>
                  <a:lnTo>
                    <a:pt x="768083" y="2198586"/>
                  </a:lnTo>
                  <a:lnTo>
                    <a:pt x="769200" y="2198128"/>
                  </a:lnTo>
                  <a:lnTo>
                    <a:pt x="771067" y="2196261"/>
                  </a:lnTo>
                  <a:lnTo>
                    <a:pt x="771525" y="2195144"/>
                  </a:lnTo>
                  <a:lnTo>
                    <a:pt x="771525" y="2192515"/>
                  </a:lnTo>
                  <a:close/>
                </a:path>
                <a:path w="4543425" h="3298190">
                  <a:moveTo>
                    <a:pt x="771525" y="1645246"/>
                  </a:moveTo>
                  <a:lnTo>
                    <a:pt x="771067" y="1644129"/>
                  </a:lnTo>
                  <a:lnTo>
                    <a:pt x="769200" y="1642262"/>
                  </a:lnTo>
                  <a:lnTo>
                    <a:pt x="768083" y="1641792"/>
                  </a:lnTo>
                  <a:lnTo>
                    <a:pt x="765454" y="1641792"/>
                  </a:lnTo>
                  <a:lnTo>
                    <a:pt x="764336" y="1642262"/>
                  </a:lnTo>
                  <a:lnTo>
                    <a:pt x="762469" y="1644129"/>
                  </a:lnTo>
                  <a:lnTo>
                    <a:pt x="762000" y="1645246"/>
                  </a:lnTo>
                  <a:lnTo>
                    <a:pt x="762000" y="1647875"/>
                  </a:lnTo>
                  <a:lnTo>
                    <a:pt x="762469" y="1648993"/>
                  </a:lnTo>
                  <a:lnTo>
                    <a:pt x="764336" y="1650860"/>
                  </a:lnTo>
                  <a:lnTo>
                    <a:pt x="765454" y="1651317"/>
                  </a:lnTo>
                  <a:lnTo>
                    <a:pt x="768083" y="1651317"/>
                  </a:lnTo>
                  <a:lnTo>
                    <a:pt x="769200" y="1650860"/>
                  </a:lnTo>
                  <a:lnTo>
                    <a:pt x="771067" y="1648993"/>
                  </a:lnTo>
                  <a:lnTo>
                    <a:pt x="771525" y="1647875"/>
                  </a:lnTo>
                  <a:lnTo>
                    <a:pt x="771525" y="1645246"/>
                  </a:lnTo>
                  <a:close/>
                </a:path>
                <a:path w="4543425" h="3298190">
                  <a:moveTo>
                    <a:pt x="771525" y="1097978"/>
                  </a:moveTo>
                  <a:lnTo>
                    <a:pt x="771067" y="1096860"/>
                  </a:lnTo>
                  <a:lnTo>
                    <a:pt x="769200" y="1094994"/>
                  </a:lnTo>
                  <a:lnTo>
                    <a:pt x="768083" y="1094536"/>
                  </a:lnTo>
                  <a:lnTo>
                    <a:pt x="765454" y="1094536"/>
                  </a:lnTo>
                  <a:lnTo>
                    <a:pt x="764336" y="1094994"/>
                  </a:lnTo>
                  <a:lnTo>
                    <a:pt x="762469" y="1096860"/>
                  </a:lnTo>
                  <a:lnTo>
                    <a:pt x="762000" y="1097978"/>
                  </a:lnTo>
                  <a:lnTo>
                    <a:pt x="762000" y="1100607"/>
                  </a:lnTo>
                  <a:lnTo>
                    <a:pt x="762469" y="1101737"/>
                  </a:lnTo>
                  <a:lnTo>
                    <a:pt x="764336" y="1103591"/>
                  </a:lnTo>
                  <a:lnTo>
                    <a:pt x="765454" y="1104061"/>
                  </a:lnTo>
                  <a:lnTo>
                    <a:pt x="768083" y="1104061"/>
                  </a:lnTo>
                  <a:lnTo>
                    <a:pt x="769200" y="1103591"/>
                  </a:lnTo>
                  <a:lnTo>
                    <a:pt x="771067" y="1101737"/>
                  </a:lnTo>
                  <a:lnTo>
                    <a:pt x="771525" y="1100607"/>
                  </a:lnTo>
                  <a:lnTo>
                    <a:pt x="771525" y="1097978"/>
                  </a:lnTo>
                  <a:close/>
                </a:path>
                <a:path w="4543425" h="3298190">
                  <a:moveTo>
                    <a:pt x="771525" y="550722"/>
                  </a:moveTo>
                  <a:lnTo>
                    <a:pt x="771067" y="549592"/>
                  </a:lnTo>
                  <a:lnTo>
                    <a:pt x="769200" y="547738"/>
                  </a:lnTo>
                  <a:lnTo>
                    <a:pt x="768083" y="547268"/>
                  </a:lnTo>
                  <a:lnTo>
                    <a:pt x="765454" y="547268"/>
                  </a:lnTo>
                  <a:lnTo>
                    <a:pt x="764336" y="547738"/>
                  </a:lnTo>
                  <a:lnTo>
                    <a:pt x="762469" y="549592"/>
                  </a:lnTo>
                  <a:lnTo>
                    <a:pt x="762000" y="550722"/>
                  </a:lnTo>
                  <a:lnTo>
                    <a:pt x="762000" y="553351"/>
                  </a:lnTo>
                  <a:lnTo>
                    <a:pt x="762469" y="554469"/>
                  </a:lnTo>
                  <a:lnTo>
                    <a:pt x="764336" y="556336"/>
                  </a:lnTo>
                  <a:lnTo>
                    <a:pt x="765454" y="556793"/>
                  </a:lnTo>
                  <a:lnTo>
                    <a:pt x="768083" y="556793"/>
                  </a:lnTo>
                  <a:lnTo>
                    <a:pt x="769200" y="556336"/>
                  </a:lnTo>
                  <a:lnTo>
                    <a:pt x="771067" y="554469"/>
                  </a:lnTo>
                  <a:lnTo>
                    <a:pt x="771525" y="553351"/>
                  </a:lnTo>
                  <a:lnTo>
                    <a:pt x="771525" y="550722"/>
                  </a:lnTo>
                  <a:close/>
                </a:path>
                <a:path w="4543425" h="3298190">
                  <a:moveTo>
                    <a:pt x="771525" y="3454"/>
                  </a:moveTo>
                  <a:lnTo>
                    <a:pt x="771067" y="2336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69"/>
                  </a:lnTo>
                  <a:lnTo>
                    <a:pt x="762469" y="2336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36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4543425" h="3298190">
                  <a:moveTo>
                    <a:pt x="819150" y="3287039"/>
                  </a:moveTo>
                  <a:lnTo>
                    <a:pt x="818692" y="3285921"/>
                  </a:lnTo>
                  <a:lnTo>
                    <a:pt x="816825" y="3284055"/>
                  </a:lnTo>
                  <a:lnTo>
                    <a:pt x="815708" y="3283585"/>
                  </a:lnTo>
                  <a:lnTo>
                    <a:pt x="813079" y="3283585"/>
                  </a:lnTo>
                  <a:lnTo>
                    <a:pt x="811961" y="3284055"/>
                  </a:lnTo>
                  <a:lnTo>
                    <a:pt x="810094" y="3285921"/>
                  </a:lnTo>
                  <a:lnTo>
                    <a:pt x="809625" y="3287039"/>
                  </a:lnTo>
                  <a:lnTo>
                    <a:pt x="809625" y="3289668"/>
                  </a:lnTo>
                  <a:lnTo>
                    <a:pt x="810094" y="3290786"/>
                  </a:lnTo>
                  <a:lnTo>
                    <a:pt x="811961" y="3292652"/>
                  </a:lnTo>
                  <a:lnTo>
                    <a:pt x="813079" y="3293110"/>
                  </a:lnTo>
                  <a:lnTo>
                    <a:pt x="815708" y="3293110"/>
                  </a:lnTo>
                  <a:lnTo>
                    <a:pt x="816825" y="3292652"/>
                  </a:lnTo>
                  <a:lnTo>
                    <a:pt x="818692" y="3290786"/>
                  </a:lnTo>
                  <a:lnTo>
                    <a:pt x="819150" y="3289668"/>
                  </a:lnTo>
                  <a:lnTo>
                    <a:pt x="819150" y="3287039"/>
                  </a:lnTo>
                  <a:close/>
                </a:path>
                <a:path w="4543425" h="3298190">
                  <a:moveTo>
                    <a:pt x="819150" y="2739771"/>
                  </a:moveTo>
                  <a:lnTo>
                    <a:pt x="818692" y="2738653"/>
                  </a:lnTo>
                  <a:lnTo>
                    <a:pt x="816825" y="2736786"/>
                  </a:lnTo>
                  <a:lnTo>
                    <a:pt x="815708" y="2736329"/>
                  </a:lnTo>
                  <a:lnTo>
                    <a:pt x="813079" y="2736329"/>
                  </a:lnTo>
                  <a:lnTo>
                    <a:pt x="811961" y="2736786"/>
                  </a:lnTo>
                  <a:lnTo>
                    <a:pt x="810094" y="2738653"/>
                  </a:lnTo>
                  <a:lnTo>
                    <a:pt x="809625" y="2739771"/>
                  </a:lnTo>
                  <a:lnTo>
                    <a:pt x="809625" y="2742400"/>
                  </a:lnTo>
                  <a:lnTo>
                    <a:pt x="810094" y="2743530"/>
                  </a:lnTo>
                  <a:lnTo>
                    <a:pt x="811961" y="2745384"/>
                  </a:lnTo>
                  <a:lnTo>
                    <a:pt x="813079" y="2745854"/>
                  </a:lnTo>
                  <a:lnTo>
                    <a:pt x="815708" y="2745854"/>
                  </a:lnTo>
                  <a:lnTo>
                    <a:pt x="816825" y="2745384"/>
                  </a:lnTo>
                  <a:lnTo>
                    <a:pt x="818692" y="2743530"/>
                  </a:lnTo>
                  <a:lnTo>
                    <a:pt x="819150" y="2742400"/>
                  </a:lnTo>
                  <a:lnTo>
                    <a:pt x="819150" y="2739771"/>
                  </a:lnTo>
                  <a:close/>
                </a:path>
                <a:path w="4543425" h="3298190">
                  <a:moveTo>
                    <a:pt x="819150" y="2192515"/>
                  </a:moveTo>
                  <a:lnTo>
                    <a:pt x="818692" y="2191385"/>
                  </a:lnTo>
                  <a:lnTo>
                    <a:pt x="816825" y="2189530"/>
                  </a:lnTo>
                  <a:lnTo>
                    <a:pt x="815708" y="2189061"/>
                  </a:lnTo>
                  <a:lnTo>
                    <a:pt x="813079" y="2189061"/>
                  </a:lnTo>
                  <a:lnTo>
                    <a:pt x="811961" y="2189530"/>
                  </a:lnTo>
                  <a:lnTo>
                    <a:pt x="810094" y="2191385"/>
                  </a:lnTo>
                  <a:lnTo>
                    <a:pt x="809625" y="2192515"/>
                  </a:lnTo>
                  <a:lnTo>
                    <a:pt x="809625" y="2195144"/>
                  </a:lnTo>
                  <a:lnTo>
                    <a:pt x="810094" y="2196261"/>
                  </a:lnTo>
                  <a:lnTo>
                    <a:pt x="811961" y="2198128"/>
                  </a:lnTo>
                  <a:lnTo>
                    <a:pt x="813079" y="2198586"/>
                  </a:lnTo>
                  <a:lnTo>
                    <a:pt x="815708" y="2198586"/>
                  </a:lnTo>
                  <a:lnTo>
                    <a:pt x="816825" y="2198128"/>
                  </a:lnTo>
                  <a:lnTo>
                    <a:pt x="818692" y="2196261"/>
                  </a:lnTo>
                  <a:lnTo>
                    <a:pt x="819150" y="2195144"/>
                  </a:lnTo>
                  <a:lnTo>
                    <a:pt x="819150" y="2192515"/>
                  </a:lnTo>
                  <a:close/>
                </a:path>
                <a:path w="4543425" h="3298190">
                  <a:moveTo>
                    <a:pt x="819150" y="1645246"/>
                  </a:moveTo>
                  <a:lnTo>
                    <a:pt x="818692" y="1644129"/>
                  </a:lnTo>
                  <a:lnTo>
                    <a:pt x="816825" y="1642262"/>
                  </a:lnTo>
                  <a:lnTo>
                    <a:pt x="815708" y="1641792"/>
                  </a:lnTo>
                  <a:lnTo>
                    <a:pt x="813079" y="1641792"/>
                  </a:lnTo>
                  <a:lnTo>
                    <a:pt x="811961" y="1642262"/>
                  </a:lnTo>
                  <a:lnTo>
                    <a:pt x="810094" y="1644129"/>
                  </a:lnTo>
                  <a:lnTo>
                    <a:pt x="809625" y="1645246"/>
                  </a:lnTo>
                  <a:lnTo>
                    <a:pt x="809625" y="1647875"/>
                  </a:lnTo>
                  <a:lnTo>
                    <a:pt x="810094" y="1648993"/>
                  </a:lnTo>
                  <a:lnTo>
                    <a:pt x="811961" y="1650860"/>
                  </a:lnTo>
                  <a:lnTo>
                    <a:pt x="813079" y="1651317"/>
                  </a:lnTo>
                  <a:lnTo>
                    <a:pt x="815708" y="1651317"/>
                  </a:lnTo>
                  <a:lnTo>
                    <a:pt x="816825" y="1650860"/>
                  </a:lnTo>
                  <a:lnTo>
                    <a:pt x="818692" y="1648993"/>
                  </a:lnTo>
                  <a:lnTo>
                    <a:pt x="819150" y="1647875"/>
                  </a:lnTo>
                  <a:lnTo>
                    <a:pt x="819150" y="1645246"/>
                  </a:lnTo>
                  <a:close/>
                </a:path>
                <a:path w="4543425" h="3298190">
                  <a:moveTo>
                    <a:pt x="819150" y="1097978"/>
                  </a:moveTo>
                  <a:lnTo>
                    <a:pt x="818692" y="1096860"/>
                  </a:lnTo>
                  <a:lnTo>
                    <a:pt x="816825" y="1094994"/>
                  </a:lnTo>
                  <a:lnTo>
                    <a:pt x="815708" y="1094536"/>
                  </a:lnTo>
                  <a:lnTo>
                    <a:pt x="813079" y="1094536"/>
                  </a:lnTo>
                  <a:lnTo>
                    <a:pt x="811961" y="1094994"/>
                  </a:lnTo>
                  <a:lnTo>
                    <a:pt x="810094" y="1096860"/>
                  </a:lnTo>
                  <a:lnTo>
                    <a:pt x="809625" y="1097978"/>
                  </a:lnTo>
                  <a:lnTo>
                    <a:pt x="809625" y="1100607"/>
                  </a:lnTo>
                  <a:lnTo>
                    <a:pt x="810094" y="1101737"/>
                  </a:lnTo>
                  <a:lnTo>
                    <a:pt x="811961" y="1103591"/>
                  </a:lnTo>
                  <a:lnTo>
                    <a:pt x="813079" y="1104061"/>
                  </a:lnTo>
                  <a:lnTo>
                    <a:pt x="815708" y="1104061"/>
                  </a:lnTo>
                  <a:lnTo>
                    <a:pt x="816825" y="1103591"/>
                  </a:lnTo>
                  <a:lnTo>
                    <a:pt x="818692" y="1101737"/>
                  </a:lnTo>
                  <a:lnTo>
                    <a:pt x="819150" y="1100607"/>
                  </a:lnTo>
                  <a:lnTo>
                    <a:pt x="819150" y="1097978"/>
                  </a:lnTo>
                  <a:close/>
                </a:path>
                <a:path w="4543425" h="3298190">
                  <a:moveTo>
                    <a:pt x="819150" y="550722"/>
                  </a:moveTo>
                  <a:lnTo>
                    <a:pt x="818692" y="549592"/>
                  </a:lnTo>
                  <a:lnTo>
                    <a:pt x="816825" y="547738"/>
                  </a:lnTo>
                  <a:lnTo>
                    <a:pt x="815708" y="547268"/>
                  </a:lnTo>
                  <a:lnTo>
                    <a:pt x="813079" y="547268"/>
                  </a:lnTo>
                  <a:lnTo>
                    <a:pt x="811961" y="547738"/>
                  </a:lnTo>
                  <a:lnTo>
                    <a:pt x="810094" y="549592"/>
                  </a:lnTo>
                  <a:lnTo>
                    <a:pt x="809625" y="550722"/>
                  </a:lnTo>
                  <a:lnTo>
                    <a:pt x="809625" y="553351"/>
                  </a:lnTo>
                  <a:lnTo>
                    <a:pt x="810094" y="554469"/>
                  </a:lnTo>
                  <a:lnTo>
                    <a:pt x="811961" y="556336"/>
                  </a:lnTo>
                  <a:lnTo>
                    <a:pt x="813079" y="556793"/>
                  </a:lnTo>
                  <a:lnTo>
                    <a:pt x="815708" y="556793"/>
                  </a:lnTo>
                  <a:lnTo>
                    <a:pt x="816825" y="556336"/>
                  </a:lnTo>
                  <a:lnTo>
                    <a:pt x="818692" y="554469"/>
                  </a:lnTo>
                  <a:lnTo>
                    <a:pt x="819150" y="553351"/>
                  </a:lnTo>
                  <a:lnTo>
                    <a:pt x="819150" y="550722"/>
                  </a:lnTo>
                  <a:close/>
                </a:path>
                <a:path w="4543425" h="3298190">
                  <a:moveTo>
                    <a:pt x="819150" y="3454"/>
                  </a:moveTo>
                  <a:lnTo>
                    <a:pt x="818692" y="2336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36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4543425" h="3298190">
                  <a:moveTo>
                    <a:pt x="866775" y="3287039"/>
                  </a:moveTo>
                  <a:lnTo>
                    <a:pt x="866317" y="3285921"/>
                  </a:lnTo>
                  <a:lnTo>
                    <a:pt x="864450" y="3284055"/>
                  </a:lnTo>
                  <a:lnTo>
                    <a:pt x="863333" y="3283585"/>
                  </a:lnTo>
                  <a:lnTo>
                    <a:pt x="860704" y="3283585"/>
                  </a:lnTo>
                  <a:lnTo>
                    <a:pt x="859586" y="3284055"/>
                  </a:lnTo>
                  <a:lnTo>
                    <a:pt x="857719" y="3285921"/>
                  </a:lnTo>
                  <a:lnTo>
                    <a:pt x="857250" y="3287039"/>
                  </a:lnTo>
                  <a:lnTo>
                    <a:pt x="857250" y="3289668"/>
                  </a:lnTo>
                  <a:lnTo>
                    <a:pt x="857719" y="3290786"/>
                  </a:lnTo>
                  <a:lnTo>
                    <a:pt x="859586" y="3292652"/>
                  </a:lnTo>
                  <a:lnTo>
                    <a:pt x="860704" y="3293110"/>
                  </a:lnTo>
                  <a:lnTo>
                    <a:pt x="863333" y="3293110"/>
                  </a:lnTo>
                  <a:lnTo>
                    <a:pt x="864450" y="3292652"/>
                  </a:lnTo>
                  <a:lnTo>
                    <a:pt x="866317" y="3290786"/>
                  </a:lnTo>
                  <a:lnTo>
                    <a:pt x="866775" y="3289668"/>
                  </a:lnTo>
                  <a:lnTo>
                    <a:pt x="866775" y="3287039"/>
                  </a:lnTo>
                  <a:close/>
                </a:path>
                <a:path w="4543425" h="3298190">
                  <a:moveTo>
                    <a:pt x="866775" y="2739771"/>
                  </a:moveTo>
                  <a:lnTo>
                    <a:pt x="866317" y="2738653"/>
                  </a:lnTo>
                  <a:lnTo>
                    <a:pt x="864450" y="2736786"/>
                  </a:lnTo>
                  <a:lnTo>
                    <a:pt x="863333" y="2736329"/>
                  </a:lnTo>
                  <a:lnTo>
                    <a:pt x="860704" y="2736329"/>
                  </a:lnTo>
                  <a:lnTo>
                    <a:pt x="859586" y="2736786"/>
                  </a:lnTo>
                  <a:lnTo>
                    <a:pt x="857719" y="2738653"/>
                  </a:lnTo>
                  <a:lnTo>
                    <a:pt x="857250" y="2739771"/>
                  </a:lnTo>
                  <a:lnTo>
                    <a:pt x="857250" y="2742400"/>
                  </a:lnTo>
                  <a:lnTo>
                    <a:pt x="857719" y="2743530"/>
                  </a:lnTo>
                  <a:lnTo>
                    <a:pt x="859586" y="2745384"/>
                  </a:lnTo>
                  <a:lnTo>
                    <a:pt x="860704" y="2745854"/>
                  </a:lnTo>
                  <a:lnTo>
                    <a:pt x="863333" y="2745854"/>
                  </a:lnTo>
                  <a:lnTo>
                    <a:pt x="864450" y="2745384"/>
                  </a:lnTo>
                  <a:lnTo>
                    <a:pt x="866317" y="2743530"/>
                  </a:lnTo>
                  <a:lnTo>
                    <a:pt x="866775" y="2742400"/>
                  </a:lnTo>
                  <a:lnTo>
                    <a:pt x="866775" y="2739771"/>
                  </a:lnTo>
                  <a:close/>
                </a:path>
                <a:path w="4543425" h="3298190">
                  <a:moveTo>
                    <a:pt x="866775" y="2192515"/>
                  </a:moveTo>
                  <a:lnTo>
                    <a:pt x="866317" y="2191385"/>
                  </a:lnTo>
                  <a:lnTo>
                    <a:pt x="864450" y="2189530"/>
                  </a:lnTo>
                  <a:lnTo>
                    <a:pt x="863333" y="2189061"/>
                  </a:lnTo>
                  <a:lnTo>
                    <a:pt x="860704" y="2189061"/>
                  </a:lnTo>
                  <a:lnTo>
                    <a:pt x="859586" y="2189530"/>
                  </a:lnTo>
                  <a:lnTo>
                    <a:pt x="857719" y="2191385"/>
                  </a:lnTo>
                  <a:lnTo>
                    <a:pt x="857250" y="2192515"/>
                  </a:lnTo>
                  <a:lnTo>
                    <a:pt x="857250" y="2195144"/>
                  </a:lnTo>
                  <a:lnTo>
                    <a:pt x="857719" y="2196261"/>
                  </a:lnTo>
                  <a:lnTo>
                    <a:pt x="859586" y="2198128"/>
                  </a:lnTo>
                  <a:lnTo>
                    <a:pt x="860704" y="2198586"/>
                  </a:lnTo>
                  <a:lnTo>
                    <a:pt x="863333" y="2198586"/>
                  </a:lnTo>
                  <a:lnTo>
                    <a:pt x="864450" y="2198128"/>
                  </a:lnTo>
                  <a:lnTo>
                    <a:pt x="866317" y="2196261"/>
                  </a:lnTo>
                  <a:lnTo>
                    <a:pt x="866775" y="2195144"/>
                  </a:lnTo>
                  <a:lnTo>
                    <a:pt x="866775" y="2192515"/>
                  </a:lnTo>
                  <a:close/>
                </a:path>
                <a:path w="4543425" h="3298190">
                  <a:moveTo>
                    <a:pt x="866775" y="1645246"/>
                  </a:moveTo>
                  <a:lnTo>
                    <a:pt x="866317" y="1644129"/>
                  </a:lnTo>
                  <a:lnTo>
                    <a:pt x="864450" y="1642262"/>
                  </a:lnTo>
                  <a:lnTo>
                    <a:pt x="863333" y="1641792"/>
                  </a:lnTo>
                  <a:lnTo>
                    <a:pt x="860704" y="1641792"/>
                  </a:lnTo>
                  <a:lnTo>
                    <a:pt x="859586" y="1642262"/>
                  </a:lnTo>
                  <a:lnTo>
                    <a:pt x="857719" y="1644129"/>
                  </a:lnTo>
                  <a:lnTo>
                    <a:pt x="857250" y="1645246"/>
                  </a:lnTo>
                  <a:lnTo>
                    <a:pt x="857250" y="1647875"/>
                  </a:lnTo>
                  <a:lnTo>
                    <a:pt x="857719" y="1648993"/>
                  </a:lnTo>
                  <a:lnTo>
                    <a:pt x="859586" y="1650860"/>
                  </a:lnTo>
                  <a:lnTo>
                    <a:pt x="860704" y="1651317"/>
                  </a:lnTo>
                  <a:lnTo>
                    <a:pt x="863333" y="1651317"/>
                  </a:lnTo>
                  <a:lnTo>
                    <a:pt x="864450" y="1650860"/>
                  </a:lnTo>
                  <a:lnTo>
                    <a:pt x="866317" y="1648993"/>
                  </a:lnTo>
                  <a:lnTo>
                    <a:pt x="866775" y="1647875"/>
                  </a:lnTo>
                  <a:lnTo>
                    <a:pt x="866775" y="1645246"/>
                  </a:lnTo>
                  <a:close/>
                </a:path>
                <a:path w="4543425" h="3298190">
                  <a:moveTo>
                    <a:pt x="866775" y="1097978"/>
                  </a:moveTo>
                  <a:lnTo>
                    <a:pt x="866317" y="1096860"/>
                  </a:lnTo>
                  <a:lnTo>
                    <a:pt x="864450" y="1094994"/>
                  </a:lnTo>
                  <a:lnTo>
                    <a:pt x="863333" y="1094536"/>
                  </a:lnTo>
                  <a:lnTo>
                    <a:pt x="860704" y="1094536"/>
                  </a:lnTo>
                  <a:lnTo>
                    <a:pt x="859586" y="1094994"/>
                  </a:lnTo>
                  <a:lnTo>
                    <a:pt x="857719" y="1096860"/>
                  </a:lnTo>
                  <a:lnTo>
                    <a:pt x="857250" y="1097978"/>
                  </a:lnTo>
                  <a:lnTo>
                    <a:pt x="857250" y="1100607"/>
                  </a:lnTo>
                  <a:lnTo>
                    <a:pt x="857719" y="1101737"/>
                  </a:lnTo>
                  <a:lnTo>
                    <a:pt x="859586" y="1103591"/>
                  </a:lnTo>
                  <a:lnTo>
                    <a:pt x="860704" y="1104061"/>
                  </a:lnTo>
                  <a:lnTo>
                    <a:pt x="863333" y="1104061"/>
                  </a:lnTo>
                  <a:lnTo>
                    <a:pt x="864450" y="1103591"/>
                  </a:lnTo>
                  <a:lnTo>
                    <a:pt x="866317" y="1101737"/>
                  </a:lnTo>
                  <a:lnTo>
                    <a:pt x="866775" y="1100607"/>
                  </a:lnTo>
                  <a:lnTo>
                    <a:pt x="866775" y="1097978"/>
                  </a:lnTo>
                  <a:close/>
                </a:path>
                <a:path w="4543425" h="3298190">
                  <a:moveTo>
                    <a:pt x="866775" y="550722"/>
                  </a:moveTo>
                  <a:lnTo>
                    <a:pt x="866317" y="549592"/>
                  </a:lnTo>
                  <a:lnTo>
                    <a:pt x="864450" y="547738"/>
                  </a:lnTo>
                  <a:lnTo>
                    <a:pt x="863333" y="547268"/>
                  </a:lnTo>
                  <a:lnTo>
                    <a:pt x="860704" y="547268"/>
                  </a:lnTo>
                  <a:lnTo>
                    <a:pt x="859586" y="547738"/>
                  </a:lnTo>
                  <a:lnTo>
                    <a:pt x="857719" y="549592"/>
                  </a:lnTo>
                  <a:lnTo>
                    <a:pt x="857250" y="550722"/>
                  </a:lnTo>
                  <a:lnTo>
                    <a:pt x="857250" y="553351"/>
                  </a:lnTo>
                  <a:lnTo>
                    <a:pt x="857719" y="554469"/>
                  </a:lnTo>
                  <a:lnTo>
                    <a:pt x="859586" y="556336"/>
                  </a:lnTo>
                  <a:lnTo>
                    <a:pt x="860704" y="556793"/>
                  </a:lnTo>
                  <a:lnTo>
                    <a:pt x="863333" y="556793"/>
                  </a:lnTo>
                  <a:lnTo>
                    <a:pt x="864450" y="556336"/>
                  </a:lnTo>
                  <a:lnTo>
                    <a:pt x="866317" y="554469"/>
                  </a:lnTo>
                  <a:lnTo>
                    <a:pt x="866775" y="553351"/>
                  </a:lnTo>
                  <a:lnTo>
                    <a:pt x="866775" y="550722"/>
                  </a:lnTo>
                  <a:close/>
                </a:path>
                <a:path w="4543425" h="3298190">
                  <a:moveTo>
                    <a:pt x="866775" y="3454"/>
                  </a:moveTo>
                  <a:lnTo>
                    <a:pt x="866317" y="2336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36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4543425" h="3298190">
                  <a:moveTo>
                    <a:pt x="914400" y="3287039"/>
                  </a:moveTo>
                  <a:lnTo>
                    <a:pt x="913942" y="3285921"/>
                  </a:lnTo>
                  <a:lnTo>
                    <a:pt x="912075" y="3284055"/>
                  </a:lnTo>
                  <a:lnTo>
                    <a:pt x="910958" y="3283585"/>
                  </a:lnTo>
                  <a:lnTo>
                    <a:pt x="908329" y="3283585"/>
                  </a:lnTo>
                  <a:lnTo>
                    <a:pt x="907211" y="3284055"/>
                  </a:lnTo>
                  <a:lnTo>
                    <a:pt x="905344" y="3285921"/>
                  </a:lnTo>
                  <a:lnTo>
                    <a:pt x="904875" y="3287039"/>
                  </a:lnTo>
                  <a:lnTo>
                    <a:pt x="904875" y="3289668"/>
                  </a:lnTo>
                  <a:lnTo>
                    <a:pt x="905344" y="3290786"/>
                  </a:lnTo>
                  <a:lnTo>
                    <a:pt x="907211" y="3292652"/>
                  </a:lnTo>
                  <a:lnTo>
                    <a:pt x="908329" y="3293110"/>
                  </a:lnTo>
                  <a:lnTo>
                    <a:pt x="910958" y="3293110"/>
                  </a:lnTo>
                  <a:lnTo>
                    <a:pt x="912075" y="3292652"/>
                  </a:lnTo>
                  <a:lnTo>
                    <a:pt x="913942" y="3290786"/>
                  </a:lnTo>
                  <a:lnTo>
                    <a:pt x="914400" y="3289668"/>
                  </a:lnTo>
                  <a:lnTo>
                    <a:pt x="914400" y="3287039"/>
                  </a:lnTo>
                  <a:close/>
                </a:path>
                <a:path w="4543425" h="3298190">
                  <a:moveTo>
                    <a:pt x="914400" y="2739771"/>
                  </a:moveTo>
                  <a:lnTo>
                    <a:pt x="913942" y="2738653"/>
                  </a:lnTo>
                  <a:lnTo>
                    <a:pt x="912075" y="2736786"/>
                  </a:lnTo>
                  <a:lnTo>
                    <a:pt x="910958" y="2736329"/>
                  </a:lnTo>
                  <a:lnTo>
                    <a:pt x="908329" y="2736329"/>
                  </a:lnTo>
                  <a:lnTo>
                    <a:pt x="907211" y="2736786"/>
                  </a:lnTo>
                  <a:lnTo>
                    <a:pt x="905344" y="2738653"/>
                  </a:lnTo>
                  <a:lnTo>
                    <a:pt x="904875" y="2739771"/>
                  </a:lnTo>
                  <a:lnTo>
                    <a:pt x="904875" y="2742400"/>
                  </a:lnTo>
                  <a:lnTo>
                    <a:pt x="905344" y="2743530"/>
                  </a:lnTo>
                  <a:lnTo>
                    <a:pt x="907211" y="2745384"/>
                  </a:lnTo>
                  <a:lnTo>
                    <a:pt x="908329" y="2745854"/>
                  </a:lnTo>
                  <a:lnTo>
                    <a:pt x="910958" y="2745854"/>
                  </a:lnTo>
                  <a:lnTo>
                    <a:pt x="912075" y="2745384"/>
                  </a:lnTo>
                  <a:lnTo>
                    <a:pt x="913942" y="2743530"/>
                  </a:lnTo>
                  <a:lnTo>
                    <a:pt x="914400" y="2742400"/>
                  </a:lnTo>
                  <a:lnTo>
                    <a:pt x="914400" y="2739771"/>
                  </a:lnTo>
                  <a:close/>
                </a:path>
                <a:path w="4543425" h="3298190">
                  <a:moveTo>
                    <a:pt x="914400" y="2192515"/>
                  </a:moveTo>
                  <a:lnTo>
                    <a:pt x="913942" y="2191385"/>
                  </a:lnTo>
                  <a:lnTo>
                    <a:pt x="912075" y="2189530"/>
                  </a:lnTo>
                  <a:lnTo>
                    <a:pt x="910958" y="2189061"/>
                  </a:lnTo>
                  <a:lnTo>
                    <a:pt x="908329" y="2189061"/>
                  </a:lnTo>
                  <a:lnTo>
                    <a:pt x="907211" y="2189530"/>
                  </a:lnTo>
                  <a:lnTo>
                    <a:pt x="905344" y="2191385"/>
                  </a:lnTo>
                  <a:lnTo>
                    <a:pt x="904875" y="2192515"/>
                  </a:lnTo>
                  <a:lnTo>
                    <a:pt x="904875" y="2195144"/>
                  </a:lnTo>
                  <a:lnTo>
                    <a:pt x="905344" y="2196261"/>
                  </a:lnTo>
                  <a:lnTo>
                    <a:pt x="907211" y="2198128"/>
                  </a:lnTo>
                  <a:lnTo>
                    <a:pt x="908329" y="2198586"/>
                  </a:lnTo>
                  <a:lnTo>
                    <a:pt x="910958" y="2198586"/>
                  </a:lnTo>
                  <a:lnTo>
                    <a:pt x="912075" y="2198128"/>
                  </a:lnTo>
                  <a:lnTo>
                    <a:pt x="913942" y="2196261"/>
                  </a:lnTo>
                  <a:lnTo>
                    <a:pt x="914400" y="2195144"/>
                  </a:lnTo>
                  <a:lnTo>
                    <a:pt x="914400" y="2192515"/>
                  </a:lnTo>
                  <a:close/>
                </a:path>
                <a:path w="4543425" h="3298190">
                  <a:moveTo>
                    <a:pt x="914400" y="1645246"/>
                  </a:moveTo>
                  <a:lnTo>
                    <a:pt x="913942" y="1644129"/>
                  </a:lnTo>
                  <a:lnTo>
                    <a:pt x="912075" y="1642262"/>
                  </a:lnTo>
                  <a:lnTo>
                    <a:pt x="910958" y="1641792"/>
                  </a:lnTo>
                  <a:lnTo>
                    <a:pt x="908329" y="1641792"/>
                  </a:lnTo>
                  <a:lnTo>
                    <a:pt x="907211" y="1642262"/>
                  </a:lnTo>
                  <a:lnTo>
                    <a:pt x="905344" y="1644129"/>
                  </a:lnTo>
                  <a:lnTo>
                    <a:pt x="904875" y="1645246"/>
                  </a:lnTo>
                  <a:lnTo>
                    <a:pt x="904875" y="1647875"/>
                  </a:lnTo>
                  <a:lnTo>
                    <a:pt x="905344" y="1648993"/>
                  </a:lnTo>
                  <a:lnTo>
                    <a:pt x="907211" y="1650860"/>
                  </a:lnTo>
                  <a:lnTo>
                    <a:pt x="908329" y="1651317"/>
                  </a:lnTo>
                  <a:lnTo>
                    <a:pt x="910958" y="1651317"/>
                  </a:lnTo>
                  <a:lnTo>
                    <a:pt x="912075" y="1650860"/>
                  </a:lnTo>
                  <a:lnTo>
                    <a:pt x="913942" y="1648993"/>
                  </a:lnTo>
                  <a:lnTo>
                    <a:pt x="914400" y="1647875"/>
                  </a:lnTo>
                  <a:lnTo>
                    <a:pt x="914400" y="1645246"/>
                  </a:lnTo>
                  <a:close/>
                </a:path>
                <a:path w="4543425" h="3298190">
                  <a:moveTo>
                    <a:pt x="914400" y="1097978"/>
                  </a:moveTo>
                  <a:lnTo>
                    <a:pt x="913942" y="1096860"/>
                  </a:lnTo>
                  <a:lnTo>
                    <a:pt x="912075" y="1094994"/>
                  </a:lnTo>
                  <a:lnTo>
                    <a:pt x="910958" y="1094536"/>
                  </a:lnTo>
                  <a:lnTo>
                    <a:pt x="908329" y="1094536"/>
                  </a:lnTo>
                  <a:lnTo>
                    <a:pt x="907211" y="1094994"/>
                  </a:lnTo>
                  <a:lnTo>
                    <a:pt x="905344" y="1096860"/>
                  </a:lnTo>
                  <a:lnTo>
                    <a:pt x="904875" y="1097978"/>
                  </a:lnTo>
                  <a:lnTo>
                    <a:pt x="904875" y="1100607"/>
                  </a:lnTo>
                  <a:lnTo>
                    <a:pt x="905344" y="1101737"/>
                  </a:lnTo>
                  <a:lnTo>
                    <a:pt x="907211" y="1103591"/>
                  </a:lnTo>
                  <a:lnTo>
                    <a:pt x="908329" y="1104061"/>
                  </a:lnTo>
                  <a:lnTo>
                    <a:pt x="910958" y="1104061"/>
                  </a:lnTo>
                  <a:lnTo>
                    <a:pt x="912075" y="1103591"/>
                  </a:lnTo>
                  <a:lnTo>
                    <a:pt x="913942" y="1101737"/>
                  </a:lnTo>
                  <a:lnTo>
                    <a:pt x="914400" y="1100607"/>
                  </a:lnTo>
                  <a:lnTo>
                    <a:pt x="914400" y="1097978"/>
                  </a:lnTo>
                  <a:close/>
                </a:path>
                <a:path w="4543425" h="3298190">
                  <a:moveTo>
                    <a:pt x="914400" y="550722"/>
                  </a:moveTo>
                  <a:lnTo>
                    <a:pt x="913942" y="549592"/>
                  </a:lnTo>
                  <a:lnTo>
                    <a:pt x="912075" y="547738"/>
                  </a:lnTo>
                  <a:lnTo>
                    <a:pt x="910958" y="547268"/>
                  </a:lnTo>
                  <a:lnTo>
                    <a:pt x="908329" y="547268"/>
                  </a:lnTo>
                  <a:lnTo>
                    <a:pt x="907211" y="547738"/>
                  </a:lnTo>
                  <a:lnTo>
                    <a:pt x="905344" y="549592"/>
                  </a:lnTo>
                  <a:lnTo>
                    <a:pt x="904875" y="550722"/>
                  </a:lnTo>
                  <a:lnTo>
                    <a:pt x="904875" y="553351"/>
                  </a:lnTo>
                  <a:lnTo>
                    <a:pt x="905344" y="554469"/>
                  </a:lnTo>
                  <a:lnTo>
                    <a:pt x="907211" y="556336"/>
                  </a:lnTo>
                  <a:lnTo>
                    <a:pt x="908329" y="556793"/>
                  </a:lnTo>
                  <a:lnTo>
                    <a:pt x="910958" y="556793"/>
                  </a:lnTo>
                  <a:lnTo>
                    <a:pt x="912075" y="556336"/>
                  </a:lnTo>
                  <a:lnTo>
                    <a:pt x="913942" y="554469"/>
                  </a:lnTo>
                  <a:lnTo>
                    <a:pt x="914400" y="553351"/>
                  </a:lnTo>
                  <a:lnTo>
                    <a:pt x="914400" y="550722"/>
                  </a:lnTo>
                  <a:close/>
                </a:path>
                <a:path w="4543425" h="3298190">
                  <a:moveTo>
                    <a:pt x="914400" y="3454"/>
                  </a:moveTo>
                  <a:lnTo>
                    <a:pt x="913942" y="2336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69"/>
                  </a:lnTo>
                  <a:lnTo>
                    <a:pt x="905344" y="2336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211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4543425" h="3298190">
                  <a:moveTo>
                    <a:pt x="962025" y="3287039"/>
                  </a:moveTo>
                  <a:lnTo>
                    <a:pt x="961567" y="3285921"/>
                  </a:lnTo>
                  <a:lnTo>
                    <a:pt x="959700" y="3284055"/>
                  </a:lnTo>
                  <a:lnTo>
                    <a:pt x="958583" y="3283585"/>
                  </a:lnTo>
                  <a:lnTo>
                    <a:pt x="955954" y="3283585"/>
                  </a:lnTo>
                  <a:lnTo>
                    <a:pt x="954836" y="3284055"/>
                  </a:lnTo>
                  <a:lnTo>
                    <a:pt x="952969" y="3285921"/>
                  </a:lnTo>
                  <a:lnTo>
                    <a:pt x="952500" y="3287039"/>
                  </a:lnTo>
                  <a:lnTo>
                    <a:pt x="952500" y="3289668"/>
                  </a:lnTo>
                  <a:lnTo>
                    <a:pt x="952969" y="3290786"/>
                  </a:lnTo>
                  <a:lnTo>
                    <a:pt x="954836" y="3292652"/>
                  </a:lnTo>
                  <a:lnTo>
                    <a:pt x="955954" y="3293110"/>
                  </a:lnTo>
                  <a:lnTo>
                    <a:pt x="958583" y="3293110"/>
                  </a:lnTo>
                  <a:lnTo>
                    <a:pt x="959700" y="3292652"/>
                  </a:lnTo>
                  <a:lnTo>
                    <a:pt x="961567" y="3290786"/>
                  </a:lnTo>
                  <a:lnTo>
                    <a:pt x="962025" y="3289668"/>
                  </a:lnTo>
                  <a:lnTo>
                    <a:pt x="962025" y="3287039"/>
                  </a:lnTo>
                  <a:close/>
                </a:path>
                <a:path w="4543425" h="3298190">
                  <a:moveTo>
                    <a:pt x="962025" y="2739771"/>
                  </a:moveTo>
                  <a:lnTo>
                    <a:pt x="961567" y="2738653"/>
                  </a:lnTo>
                  <a:lnTo>
                    <a:pt x="959700" y="2736786"/>
                  </a:lnTo>
                  <a:lnTo>
                    <a:pt x="958583" y="2736329"/>
                  </a:lnTo>
                  <a:lnTo>
                    <a:pt x="955954" y="2736329"/>
                  </a:lnTo>
                  <a:lnTo>
                    <a:pt x="954836" y="2736786"/>
                  </a:lnTo>
                  <a:lnTo>
                    <a:pt x="952969" y="2738653"/>
                  </a:lnTo>
                  <a:lnTo>
                    <a:pt x="952500" y="2739771"/>
                  </a:lnTo>
                  <a:lnTo>
                    <a:pt x="952500" y="2742400"/>
                  </a:lnTo>
                  <a:lnTo>
                    <a:pt x="952969" y="2743530"/>
                  </a:lnTo>
                  <a:lnTo>
                    <a:pt x="954836" y="2745384"/>
                  </a:lnTo>
                  <a:lnTo>
                    <a:pt x="955954" y="2745854"/>
                  </a:lnTo>
                  <a:lnTo>
                    <a:pt x="958583" y="2745854"/>
                  </a:lnTo>
                  <a:lnTo>
                    <a:pt x="959700" y="2745384"/>
                  </a:lnTo>
                  <a:lnTo>
                    <a:pt x="961567" y="2743530"/>
                  </a:lnTo>
                  <a:lnTo>
                    <a:pt x="962025" y="2742400"/>
                  </a:lnTo>
                  <a:lnTo>
                    <a:pt x="962025" y="2739771"/>
                  </a:lnTo>
                  <a:close/>
                </a:path>
                <a:path w="4543425" h="3298190">
                  <a:moveTo>
                    <a:pt x="962025" y="2192515"/>
                  </a:moveTo>
                  <a:lnTo>
                    <a:pt x="961567" y="2191385"/>
                  </a:lnTo>
                  <a:lnTo>
                    <a:pt x="959700" y="2189530"/>
                  </a:lnTo>
                  <a:lnTo>
                    <a:pt x="958583" y="2189061"/>
                  </a:lnTo>
                  <a:lnTo>
                    <a:pt x="955954" y="2189061"/>
                  </a:lnTo>
                  <a:lnTo>
                    <a:pt x="954836" y="2189530"/>
                  </a:lnTo>
                  <a:lnTo>
                    <a:pt x="952969" y="2191385"/>
                  </a:lnTo>
                  <a:lnTo>
                    <a:pt x="952500" y="2192515"/>
                  </a:lnTo>
                  <a:lnTo>
                    <a:pt x="952500" y="2195144"/>
                  </a:lnTo>
                  <a:lnTo>
                    <a:pt x="952969" y="2196261"/>
                  </a:lnTo>
                  <a:lnTo>
                    <a:pt x="954836" y="2198128"/>
                  </a:lnTo>
                  <a:lnTo>
                    <a:pt x="955954" y="2198586"/>
                  </a:lnTo>
                  <a:lnTo>
                    <a:pt x="958583" y="2198586"/>
                  </a:lnTo>
                  <a:lnTo>
                    <a:pt x="959700" y="2198128"/>
                  </a:lnTo>
                  <a:lnTo>
                    <a:pt x="961567" y="2196261"/>
                  </a:lnTo>
                  <a:lnTo>
                    <a:pt x="962025" y="2195144"/>
                  </a:lnTo>
                  <a:lnTo>
                    <a:pt x="962025" y="2192515"/>
                  </a:lnTo>
                  <a:close/>
                </a:path>
                <a:path w="4543425" h="3298190">
                  <a:moveTo>
                    <a:pt x="962025" y="1645246"/>
                  </a:moveTo>
                  <a:lnTo>
                    <a:pt x="961567" y="1644129"/>
                  </a:lnTo>
                  <a:lnTo>
                    <a:pt x="959700" y="1642262"/>
                  </a:lnTo>
                  <a:lnTo>
                    <a:pt x="958583" y="1641792"/>
                  </a:lnTo>
                  <a:lnTo>
                    <a:pt x="955954" y="1641792"/>
                  </a:lnTo>
                  <a:lnTo>
                    <a:pt x="954836" y="1642262"/>
                  </a:lnTo>
                  <a:lnTo>
                    <a:pt x="952969" y="1644129"/>
                  </a:lnTo>
                  <a:lnTo>
                    <a:pt x="952500" y="1645246"/>
                  </a:lnTo>
                  <a:lnTo>
                    <a:pt x="952500" y="1647875"/>
                  </a:lnTo>
                  <a:lnTo>
                    <a:pt x="952969" y="1648993"/>
                  </a:lnTo>
                  <a:lnTo>
                    <a:pt x="954836" y="1650860"/>
                  </a:lnTo>
                  <a:lnTo>
                    <a:pt x="955954" y="1651317"/>
                  </a:lnTo>
                  <a:lnTo>
                    <a:pt x="958583" y="1651317"/>
                  </a:lnTo>
                  <a:lnTo>
                    <a:pt x="959700" y="1650860"/>
                  </a:lnTo>
                  <a:lnTo>
                    <a:pt x="961567" y="1648993"/>
                  </a:lnTo>
                  <a:lnTo>
                    <a:pt x="962025" y="1647875"/>
                  </a:lnTo>
                  <a:lnTo>
                    <a:pt x="962025" y="1645246"/>
                  </a:lnTo>
                  <a:close/>
                </a:path>
                <a:path w="4543425" h="3298190">
                  <a:moveTo>
                    <a:pt x="962025" y="1097978"/>
                  </a:moveTo>
                  <a:lnTo>
                    <a:pt x="961567" y="1096860"/>
                  </a:lnTo>
                  <a:lnTo>
                    <a:pt x="959700" y="1094994"/>
                  </a:lnTo>
                  <a:lnTo>
                    <a:pt x="958583" y="1094536"/>
                  </a:lnTo>
                  <a:lnTo>
                    <a:pt x="955954" y="1094536"/>
                  </a:lnTo>
                  <a:lnTo>
                    <a:pt x="954836" y="1094994"/>
                  </a:lnTo>
                  <a:lnTo>
                    <a:pt x="952969" y="1096860"/>
                  </a:lnTo>
                  <a:lnTo>
                    <a:pt x="952500" y="1097978"/>
                  </a:lnTo>
                  <a:lnTo>
                    <a:pt x="952500" y="1100607"/>
                  </a:lnTo>
                  <a:lnTo>
                    <a:pt x="952969" y="1101737"/>
                  </a:lnTo>
                  <a:lnTo>
                    <a:pt x="954836" y="1103591"/>
                  </a:lnTo>
                  <a:lnTo>
                    <a:pt x="955954" y="1104061"/>
                  </a:lnTo>
                  <a:lnTo>
                    <a:pt x="958583" y="1104061"/>
                  </a:lnTo>
                  <a:lnTo>
                    <a:pt x="959700" y="1103591"/>
                  </a:lnTo>
                  <a:lnTo>
                    <a:pt x="961567" y="1101737"/>
                  </a:lnTo>
                  <a:lnTo>
                    <a:pt x="962025" y="1100607"/>
                  </a:lnTo>
                  <a:lnTo>
                    <a:pt x="962025" y="1097978"/>
                  </a:lnTo>
                  <a:close/>
                </a:path>
                <a:path w="4543425" h="3298190">
                  <a:moveTo>
                    <a:pt x="962025" y="550722"/>
                  </a:moveTo>
                  <a:lnTo>
                    <a:pt x="961567" y="549592"/>
                  </a:lnTo>
                  <a:lnTo>
                    <a:pt x="959700" y="547738"/>
                  </a:lnTo>
                  <a:lnTo>
                    <a:pt x="958583" y="547268"/>
                  </a:lnTo>
                  <a:lnTo>
                    <a:pt x="955954" y="547268"/>
                  </a:lnTo>
                  <a:lnTo>
                    <a:pt x="954836" y="547738"/>
                  </a:lnTo>
                  <a:lnTo>
                    <a:pt x="952969" y="549592"/>
                  </a:lnTo>
                  <a:lnTo>
                    <a:pt x="952500" y="550722"/>
                  </a:lnTo>
                  <a:lnTo>
                    <a:pt x="952500" y="553351"/>
                  </a:lnTo>
                  <a:lnTo>
                    <a:pt x="952969" y="554469"/>
                  </a:lnTo>
                  <a:lnTo>
                    <a:pt x="954836" y="556336"/>
                  </a:lnTo>
                  <a:lnTo>
                    <a:pt x="955954" y="556793"/>
                  </a:lnTo>
                  <a:lnTo>
                    <a:pt x="958583" y="556793"/>
                  </a:lnTo>
                  <a:lnTo>
                    <a:pt x="959700" y="556336"/>
                  </a:lnTo>
                  <a:lnTo>
                    <a:pt x="961567" y="554469"/>
                  </a:lnTo>
                  <a:lnTo>
                    <a:pt x="962025" y="553351"/>
                  </a:lnTo>
                  <a:lnTo>
                    <a:pt x="962025" y="550722"/>
                  </a:lnTo>
                  <a:close/>
                </a:path>
                <a:path w="4543425" h="3298190">
                  <a:moveTo>
                    <a:pt x="962025" y="3454"/>
                  </a:moveTo>
                  <a:lnTo>
                    <a:pt x="961567" y="2336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36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4543425" h="3298190">
                  <a:moveTo>
                    <a:pt x="1009650" y="3287039"/>
                  </a:moveTo>
                  <a:lnTo>
                    <a:pt x="1009192" y="3285921"/>
                  </a:lnTo>
                  <a:lnTo>
                    <a:pt x="1007325" y="3284055"/>
                  </a:lnTo>
                  <a:lnTo>
                    <a:pt x="1006208" y="3283585"/>
                  </a:lnTo>
                  <a:lnTo>
                    <a:pt x="1003579" y="3283585"/>
                  </a:lnTo>
                  <a:lnTo>
                    <a:pt x="1002461" y="3284055"/>
                  </a:lnTo>
                  <a:lnTo>
                    <a:pt x="1000594" y="3285921"/>
                  </a:lnTo>
                  <a:lnTo>
                    <a:pt x="1000125" y="3287039"/>
                  </a:lnTo>
                  <a:lnTo>
                    <a:pt x="1000125" y="3289668"/>
                  </a:lnTo>
                  <a:lnTo>
                    <a:pt x="1000594" y="3290786"/>
                  </a:lnTo>
                  <a:lnTo>
                    <a:pt x="1002461" y="3292652"/>
                  </a:lnTo>
                  <a:lnTo>
                    <a:pt x="1003579" y="3293110"/>
                  </a:lnTo>
                  <a:lnTo>
                    <a:pt x="1006208" y="3293110"/>
                  </a:lnTo>
                  <a:lnTo>
                    <a:pt x="1007325" y="3292652"/>
                  </a:lnTo>
                  <a:lnTo>
                    <a:pt x="1009192" y="3290786"/>
                  </a:lnTo>
                  <a:lnTo>
                    <a:pt x="1009650" y="3289668"/>
                  </a:lnTo>
                  <a:lnTo>
                    <a:pt x="1009650" y="3287039"/>
                  </a:lnTo>
                  <a:close/>
                </a:path>
                <a:path w="4543425" h="3298190">
                  <a:moveTo>
                    <a:pt x="1009650" y="2739771"/>
                  </a:moveTo>
                  <a:lnTo>
                    <a:pt x="1009192" y="2738653"/>
                  </a:lnTo>
                  <a:lnTo>
                    <a:pt x="1007325" y="2736786"/>
                  </a:lnTo>
                  <a:lnTo>
                    <a:pt x="1006208" y="2736329"/>
                  </a:lnTo>
                  <a:lnTo>
                    <a:pt x="1003579" y="2736329"/>
                  </a:lnTo>
                  <a:lnTo>
                    <a:pt x="1002461" y="2736786"/>
                  </a:lnTo>
                  <a:lnTo>
                    <a:pt x="1000594" y="2738653"/>
                  </a:lnTo>
                  <a:lnTo>
                    <a:pt x="1000125" y="2739771"/>
                  </a:lnTo>
                  <a:lnTo>
                    <a:pt x="1000125" y="2742400"/>
                  </a:lnTo>
                  <a:lnTo>
                    <a:pt x="1000594" y="2743530"/>
                  </a:lnTo>
                  <a:lnTo>
                    <a:pt x="1002461" y="2745384"/>
                  </a:lnTo>
                  <a:lnTo>
                    <a:pt x="1003579" y="2745854"/>
                  </a:lnTo>
                  <a:lnTo>
                    <a:pt x="1006208" y="2745854"/>
                  </a:lnTo>
                  <a:lnTo>
                    <a:pt x="1007325" y="2745384"/>
                  </a:lnTo>
                  <a:lnTo>
                    <a:pt x="1009192" y="2743530"/>
                  </a:lnTo>
                  <a:lnTo>
                    <a:pt x="1009650" y="2742400"/>
                  </a:lnTo>
                  <a:lnTo>
                    <a:pt x="1009650" y="2739771"/>
                  </a:lnTo>
                  <a:close/>
                </a:path>
                <a:path w="4543425" h="3298190">
                  <a:moveTo>
                    <a:pt x="1009650" y="2192515"/>
                  </a:moveTo>
                  <a:lnTo>
                    <a:pt x="1009192" y="2191385"/>
                  </a:lnTo>
                  <a:lnTo>
                    <a:pt x="1007325" y="2189530"/>
                  </a:lnTo>
                  <a:lnTo>
                    <a:pt x="1006208" y="2189061"/>
                  </a:lnTo>
                  <a:lnTo>
                    <a:pt x="1003579" y="2189061"/>
                  </a:lnTo>
                  <a:lnTo>
                    <a:pt x="1002461" y="2189530"/>
                  </a:lnTo>
                  <a:lnTo>
                    <a:pt x="1000594" y="2191385"/>
                  </a:lnTo>
                  <a:lnTo>
                    <a:pt x="1000125" y="2192515"/>
                  </a:lnTo>
                  <a:lnTo>
                    <a:pt x="1000125" y="2195144"/>
                  </a:lnTo>
                  <a:lnTo>
                    <a:pt x="1000594" y="2196261"/>
                  </a:lnTo>
                  <a:lnTo>
                    <a:pt x="1002461" y="2198128"/>
                  </a:lnTo>
                  <a:lnTo>
                    <a:pt x="1003579" y="2198586"/>
                  </a:lnTo>
                  <a:lnTo>
                    <a:pt x="1006208" y="2198586"/>
                  </a:lnTo>
                  <a:lnTo>
                    <a:pt x="1007325" y="2198128"/>
                  </a:lnTo>
                  <a:lnTo>
                    <a:pt x="1009192" y="2196261"/>
                  </a:lnTo>
                  <a:lnTo>
                    <a:pt x="1009650" y="2195144"/>
                  </a:lnTo>
                  <a:lnTo>
                    <a:pt x="1009650" y="2192515"/>
                  </a:lnTo>
                  <a:close/>
                </a:path>
                <a:path w="4543425" h="3298190">
                  <a:moveTo>
                    <a:pt x="1009650" y="1645246"/>
                  </a:moveTo>
                  <a:lnTo>
                    <a:pt x="1009192" y="1644129"/>
                  </a:lnTo>
                  <a:lnTo>
                    <a:pt x="1007325" y="1642262"/>
                  </a:lnTo>
                  <a:lnTo>
                    <a:pt x="1006208" y="1641792"/>
                  </a:lnTo>
                  <a:lnTo>
                    <a:pt x="1003579" y="1641792"/>
                  </a:lnTo>
                  <a:lnTo>
                    <a:pt x="1002461" y="1642262"/>
                  </a:lnTo>
                  <a:lnTo>
                    <a:pt x="1000594" y="1644129"/>
                  </a:lnTo>
                  <a:lnTo>
                    <a:pt x="1000125" y="1645246"/>
                  </a:lnTo>
                  <a:lnTo>
                    <a:pt x="1000125" y="1647875"/>
                  </a:lnTo>
                  <a:lnTo>
                    <a:pt x="1000594" y="1648993"/>
                  </a:lnTo>
                  <a:lnTo>
                    <a:pt x="1002461" y="1650860"/>
                  </a:lnTo>
                  <a:lnTo>
                    <a:pt x="1003579" y="1651317"/>
                  </a:lnTo>
                  <a:lnTo>
                    <a:pt x="1006208" y="1651317"/>
                  </a:lnTo>
                  <a:lnTo>
                    <a:pt x="1007325" y="1650860"/>
                  </a:lnTo>
                  <a:lnTo>
                    <a:pt x="1009192" y="1648993"/>
                  </a:lnTo>
                  <a:lnTo>
                    <a:pt x="1009650" y="1647875"/>
                  </a:lnTo>
                  <a:lnTo>
                    <a:pt x="1009650" y="1645246"/>
                  </a:lnTo>
                  <a:close/>
                </a:path>
                <a:path w="4543425" h="3298190">
                  <a:moveTo>
                    <a:pt x="1009650" y="1097978"/>
                  </a:moveTo>
                  <a:lnTo>
                    <a:pt x="1009192" y="1096860"/>
                  </a:lnTo>
                  <a:lnTo>
                    <a:pt x="1007325" y="1094994"/>
                  </a:lnTo>
                  <a:lnTo>
                    <a:pt x="1006208" y="1094536"/>
                  </a:lnTo>
                  <a:lnTo>
                    <a:pt x="1003579" y="1094536"/>
                  </a:lnTo>
                  <a:lnTo>
                    <a:pt x="1002461" y="1094994"/>
                  </a:lnTo>
                  <a:lnTo>
                    <a:pt x="1000594" y="1096860"/>
                  </a:lnTo>
                  <a:lnTo>
                    <a:pt x="1000125" y="1097978"/>
                  </a:lnTo>
                  <a:lnTo>
                    <a:pt x="1000125" y="1100607"/>
                  </a:lnTo>
                  <a:lnTo>
                    <a:pt x="1000594" y="1101737"/>
                  </a:lnTo>
                  <a:lnTo>
                    <a:pt x="1002461" y="1103591"/>
                  </a:lnTo>
                  <a:lnTo>
                    <a:pt x="1003579" y="1104061"/>
                  </a:lnTo>
                  <a:lnTo>
                    <a:pt x="1006208" y="1104061"/>
                  </a:lnTo>
                  <a:lnTo>
                    <a:pt x="1007325" y="1103591"/>
                  </a:lnTo>
                  <a:lnTo>
                    <a:pt x="1009192" y="1101737"/>
                  </a:lnTo>
                  <a:lnTo>
                    <a:pt x="1009650" y="1100607"/>
                  </a:lnTo>
                  <a:lnTo>
                    <a:pt x="1009650" y="1097978"/>
                  </a:lnTo>
                  <a:close/>
                </a:path>
                <a:path w="4543425" h="3298190">
                  <a:moveTo>
                    <a:pt x="1009650" y="550722"/>
                  </a:moveTo>
                  <a:lnTo>
                    <a:pt x="1009192" y="549592"/>
                  </a:lnTo>
                  <a:lnTo>
                    <a:pt x="1007325" y="547738"/>
                  </a:lnTo>
                  <a:lnTo>
                    <a:pt x="1006208" y="547268"/>
                  </a:lnTo>
                  <a:lnTo>
                    <a:pt x="1003579" y="547268"/>
                  </a:lnTo>
                  <a:lnTo>
                    <a:pt x="1002461" y="547738"/>
                  </a:lnTo>
                  <a:lnTo>
                    <a:pt x="1000594" y="549592"/>
                  </a:lnTo>
                  <a:lnTo>
                    <a:pt x="1000125" y="550722"/>
                  </a:lnTo>
                  <a:lnTo>
                    <a:pt x="1000125" y="553351"/>
                  </a:lnTo>
                  <a:lnTo>
                    <a:pt x="1000594" y="554469"/>
                  </a:lnTo>
                  <a:lnTo>
                    <a:pt x="1002461" y="556336"/>
                  </a:lnTo>
                  <a:lnTo>
                    <a:pt x="1003579" y="556793"/>
                  </a:lnTo>
                  <a:lnTo>
                    <a:pt x="1006208" y="556793"/>
                  </a:lnTo>
                  <a:lnTo>
                    <a:pt x="1007325" y="556336"/>
                  </a:lnTo>
                  <a:lnTo>
                    <a:pt x="1009192" y="554469"/>
                  </a:lnTo>
                  <a:lnTo>
                    <a:pt x="1009650" y="553351"/>
                  </a:lnTo>
                  <a:lnTo>
                    <a:pt x="1009650" y="550722"/>
                  </a:lnTo>
                  <a:close/>
                </a:path>
                <a:path w="4543425" h="3298190">
                  <a:moveTo>
                    <a:pt x="1009650" y="3454"/>
                  </a:moveTo>
                  <a:lnTo>
                    <a:pt x="1009192" y="2336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36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4543425" h="3298190">
                  <a:moveTo>
                    <a:pt x="1057275" y="3287039"/>
                  </a:moveTo>
                  <a:lnTo>
                    <a:pt x="1056817" y="3285921"/>
                  </a:lnTo>
                  <a:lnTo>
                    <a:pt x="1054950" y="3284055"/>
                  </a:lnTo>
                  <a:lnTo>
                    <a:pt x="1053833" y="3283585"/>
                  </a:lnTo>
                  <a:lnTo>
                    <a:pt x="1051204" y="3283585"/>
                  </a:lnTo>
                  <a:lnTo>
                    <a:pt x="1050086" y="3284055"/>
                  </a:lnTo>
                  <a:lnTo>
                    <a:pt x="1048219" y="3285921"/>
                  </a:lnTo>
                  <a:lnTo>
                    <a:pt x="1047750" y="3287039"/>
                  </a:lnTo>
                  <a:lnTo>
                    <a:pt x="1047750" y="3289668"/>
                  </a:lnTo>
                  <a:lnTo>
                    <a:pt x="1048219" y="3290786"/>
                  </a:lnTo>
                  <a:lnTo>
                    <a:pt x="1050086" y="3292652"/>
                  </a:lnTo>
                  <a:lnTo>
                    <a:pt x="1051204" y="3293110"/>
                  </a:lnTo>
                  <a:lnTo>
                    <a:pt x="1053833" y="3293110"/>
                  </a:lnTo>
                  <a:lnTo>
                    <a:pt x="1054950" y="3292652"/>
                  </a:lnTo>
                  <a:lnTo>
                    <a:pt x="1056817" y="3290786"/>
                  </a:lnTo>
                  <a:lnTo>
                    <a:pt x="1057275" y="3289668"/>
                  </a:lnTo>
                  <a:lnTo>
                    <a:pt x="1057275" y="3287039"/>
                  </a:lnTo>
                  <a:close/>
                </a:path>
                <a:path w="4543425" h="3298190">
                  <a:moveTo>
                    <a:pt x="1057275" y="2739771"/>
                  </a:moveTo>
                  <a:lnTo>
                    <a:pt x="1056817" y="2738653"/>
                  </a:lnTo>
                  <a:lnTo>
                    <a:pt x="1054950" y="2736786"/>
                  </a:lnTo>
                  <a:lnTo>
                    <a:pt x="1053833" y="2736329"/>
                  </a:lnTo>
                  <a:lnTo>
                    <a:pt x="1051204" y="2736329"/>
                  </a:lnTo>
                  <a:lnTo>
                    <a:pt x="1050086" y="2736786"/>
                  </a:lnTo>
                  <a:lnTo>
                    <a:pt x="1048219" y="2738653"/>
                  </a:lnTo>
                  <a:lnTo>
                    <a:pt x="1047750" y="2739771"/>
                  </a:lnTo>
                  <a:lnTo>
                    <a:pt x="1047750" y="2742400"/>
                  </a:lnTo>
                  <a:lnTo>
                    <a:pt x="1048219" y="2743530"/>
                  </a:lnTo>
                  <a:lnTo>
                    <a:pt x="1050086" y="2745384"/>
                  </a:lnTo>
                  <a:lnTo>
                    <a:pt x="1051204" y="2745854"/>
                  </a:lnTo>
                  <a:lnTo>
                    <a:pt x="1053833" y="2745854"/>
                  </a:lnTo>
                  <a:lnTo>
                    <a:pt x="1054950" y="2745384"/>
                  </a:lnTo>
                  <a:lnTo>
                    <a:pt x="1056817" y="2743530"/>
                  </a:lnTo>
                  <a:lnTo>
                    <a:pt x="1057275" y="2742400"/>
                  </a:lnTo>
                  <a:lnTo>
                    <a:pt x="1057275" y="2739771"/>
                  </a:lnTo>
                  <a:close/>
                </a:path>
                <a:path w="4543425" h="3298190">
                  <a:moveTo>
                    <a:pt x="1057275" y="2192515"/>
                  </a:moveTo>
                  <a:lnTo>
                    <a:pt x="1056817" y="2191385"/>
                  </a:lnTo>
                  <a:lnTo>
                    <a:pt x="1054950" y="2189530"/>
                  </a:lnTo>
                  <a:lnTo>
                    <a:pt x="1053833" y="2189061"/>
                  </a:lnTo>
                  <a:lnTo>
                    <a:pt x="1051204" y="2189061"/>
                  </a:lnTo>
                  <a:lnTo>
                    <a:pt x="1050086" y="2189530"/>
                  </a:lnTo>
                  <a:lnTo>
                    <a:pt x="1048219" y="2191385"/>
                  </a:lnTo>
                  <a:lnTo>
                    <a:pt x="1047750" y="2192515"/>
                  </a:lnTo>
                  <a:lnTo>
                    <a:pt x="1047750" y="2195144"/>
                  </a:lnTo>
                  <a:lnTo>
                    <a:pt x="1048219" y="2196261"/>
                  </a:lnTo>
                  <a:lnTo>
                    <a:pt x="1050086" y="2198128"/>
                  </a:lnTo>
                  <a:lnTo>
                    <a:pt x="1051204" y="2198586"/>
                  </a:lnTo>
                  <a:lnTo>
                    <a:pt x="1053833" y="2198586"/>
                  </a:lnTo>
                  <a:lnTo>
                    <a:pt x="1054950" y="2198128"/>
                  </a:lnTo>
                  <a:lnTo>
                    <a:pt x="1056817" y="2196261"/>
                  </a:lnTo>
                  <a:lnTo>
                    <a:pt x="1057275" y="2195144"/>
                  </a:lnTo>
                  <a:lnTo>
                    <a:pt x="1057275" y="2192515"/>
                  </a:lnTo>
                  <a:close/>
                </a:path>
                <a:path w="4543425" h="3298190">
                  <a:moveTo>
                    <a:pt x="1057275" y="1645246"/>
                  </a:moveTo>
                  <a:lnTo>
                    <a:pt x="1056817" y="1644129"/>
                  </a:lnTo>
                  <a:lnTo>
                    <a:pt x="1054950" y="1642262"/>
                  </a:lnTo>
                  <a:lnTo>
                    <a:pt x="1053833" y="1641792"/>
                  </a:lnTo>
                  <a:lnTo>
                    <a:pt x="1051204" y="1641792"/>
                  </a:lnTo>
                  <a:lnTo>
                    <a:pt x="1050086" y="1642262"/>
                  </a:lnTo>
                  <a:lnTo>
                    <a:pt x="1048219" y="1644129"/>
                  </a:lnTo>
                  <a:lnTo>
                    <a:pt x="1047750" y="1645246"/>
                  </a:lnTo>
                  <a:lnTo>
                    <a:pt x="1047750" y="1647875"/>
                  </a:lnTo>
                  <a:lnTo>
                    <a:pt x="1048219" y="1648993"/>
                  </a:lnTo>
                  <a:lnTo>
                    <a:pt x="1050086" y="1650860"/>
                  </a:lnTo>
                  <a:lnTo>
                    <a:pt x="1051204" y="1651317"/>
                  </a:lnTo>
                  <a:lnTo>
                    <a:pt x="1053833" y="1651317"/>
                  </a:lnTo>
                  <a:lnTo>
                    <a:pt x="1054950" y="1650860"/>
                  </a:lnTo>
                  <a:lnTo>
                    <a:pt x="1056817" y="1648993"/>
                  </a:lnTo>
                  <a:lnTo>
                    <a:pt x="1057275" y="1647875"/>
                  </a:lnTo>
                  <a:lnTo>
                    <a:pt x="1057275" y="1645246"/>
                  </a:lnTo>
                  <a:close/>
                </a:path>
                <a:path w="4543425" h="3298190">
                  <a:moveTo>
                    <a:pt x="1057275" y="1097978"/>
                  </a:moveTo>
                  <a:lnTo>
                    <a:pt x="1056817" y="1096860"/>
                  </a:lnTo>
                  <a:lnTo>
                    <a:pt x="1054950" y="1094994"/>
                  </a:lnTo>
                  <a:lnTo>
                    <a:pt x="1053833" y="1094536"/>
                  </a:lnTo>
                  <a:lnTo>
                    <a:pt x="1051204" y="1094536"/>
                  </a:lnTo>
                  <a:lnTo>
                    <a:pt x="1050086" y="1094994"/>
                  </a:lnTo>
                  <a:lnTo>
                    <a:pt x="1048219" y="1096860"/>
                  </a:lnTo>
                  <a:lnTo>
                    <a:pt x="1047750" y="1097978"/>
                  </a:lnTo>
                  <a:lnTo>
                    <a:pt x="1047750" y="1100607"/>
                  </a:lnTo>
                  <a:lnTo>
                    <a:pt x="1048219" y="1101737"/>
                  </a:lnTo>
                  <a:lnTo>
                    <a:pt x="1050086" y="1103591"/>
                  </a:lnTo>
                  <a:lnTo>
                    <a:pt x="1051204" y="1104061"/>
                  </a:lnTo>
                  <a:lnTo>
                    <a:pt x="1053833" y="1104061"/>
                  </a:lnTo>
                  <a:lnTo>
                    <a:pt x="1054950" y="1103591"/>
                  </a:lnTo>
                  <a:lnTo>
                    <a:pt x="1056817" y="1101737"/>
                  </a:lnTo>
                  <a:lnTo>
                    <a:pt x="1057275" y="1100607"/>
                  </a:lnTo>
                  <a:lnTo>
                    <a:pt x="1057275" y="1097978"/>
                  </a:lnTo>
                  <a:close/>
                </a:path>
                <a:path w="4543425" h="3298190">
                  <a:moveTo>
                    <a:pt x="1057275" y="550722"/>
                  </a:moveTo>
                  <a:lnTo>
                    <a:pt x="1056817" y="549592"/>
                  </a:lnTo>
                  <a:lnTo>
                    <a:pt x="1054950" y="547738"/>
                  </a:lnTo>
                  <a:lnTo>
                    <a:pt x="1053833" y="547268"/>
                  </a:lnTo>
                  <a:lnTo>
                    <a:pt x="1051204" y="547268"/>
                  </a:lnTo>
                  <a:lnTo>
                    <a:pt x="1050086" y="547738"/>
                  </a:lnTo>
                  <a:lnTo>
                    <a:pt x="1048219" y="549592"/>
                  </a:lnTo>
                  <a:lnTo>
                    <a:pt x="1047750" y="550722"/>
                  </a:lnTo>
                  <a:lnTo>
                    <a:pt x="1047750" y="553351"/>
                  </a:lnTo>
                  <a:lnTo>
                    <a:pt x="1048219" y="554469"/>
                  </a:lnTo>
                  <a:lnTo>
                    <a:pt x="1050086" y="556336"/>
                  </a:lnTo>
                  <a:lnTo>
                    <a:pt x="1051204" y="556793"/>
                  </a:lnTo>
                  <a:lnTo>
                    <a:pt x="1053833" y="556793"/>
                  </a:lnTo>
                  <a:lnTo>
                    <a:pt x="1054950" y="556336"/>
                  </a:lnTo>
                  <a:lnTo>
                    <a:pt x="1056817" y="554469"/>
                  </a:lnTo>
                  <a:lnTo>
                    <a:pt x="1057275" y="553351"/>
                  </a:lnTo>
                  <a:lnTo>
                    <a:pt x="1057275" y="550722"/>
                  </a:lnTo>
                  <a:close/>
                </a:path>
                <a:path w="4543425" h="3298190">
                  <a:moveTo>
                    <a:pt x="1057275" y="3454"/>
                  </a:moveTo>
                  <a:lnTo>
                    <a:pt x="1056817" y="2336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69"/>
                  </a:lnTo>
                  <a:lnTo>
                    <a:pt x="1048219" y="2336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86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4543425" h="3298190">
                  <a:moveTo>
                    <a:pt x="1104900" y="3287039"/>
                  </a:moveTo>
                  <a:lnTo>
                    <a:pt x="1104442" y="3285921"/>
                  </a:lnTo>
                  <a:lnTo>
                    <a:pt x="1102575" y="3284055"/>
                  </a:lnTo>
                  <a:lnTo>
                    <a:pt x="1101458" y="3283585"/>
                  </a:lnTo>
                  <a:lnTo>
                    <a:pt x="1098829" y="3283585"/>
                  </a:lnTo>
                  <a:lnTo>
                    <a:pt x="1097711" y="3284055"/>
                  </a:lnTo>
                  <a:lnTo>
                    <a:pt x="1095844" y="3285921"/>
                  </a:lnTo>
                  <a:lnTo>
                    <a:pt x="1095375" y="3287039"/>
                  </a:lnTo>
                  <a:lnTo>
                    <a:pt x="1095375" y="3289668"/>
                  </a:lnTo>
                  <a:lnTo>
                    <a:pt x="1095844" y="3290786"/>
                  </a:lnTo>
                  <a:lnTo>
                    <a:pt x="1097711" y="3292652"/>
                  </a:lnTo>
                  <a:lnTo>
                    <a:pt x="1098829" y="3293110"/>
                  </a:lnTo>
                  <a:lnTo>
                    <a:pt x="1101458" y="3293110"/>
                  </a:lnTo>
                  <a:lnTo>
                    <a:pt x="1102575" y="3292652"/>
                  </a:lnTo>
                  <a:lnTo>
                    <a:pt x="1104442" y="3290786"/>
                  </a:lnTo>
                  <a:lnTo>
                    <a:pt x="1104900" y="3289668"/>
                  </a:lnTo>
                  <a:lnTo>
                    <a:pt x="1104900" y="3287039"/>
                  </a:lnTo>
                  <a:close/>
                </a:path>
                <a:path w="4543425" h="3298190">
                  <a:moveTo>
                    <a:pt x="1104900" y="2739771"/>
                  </a:moveTo>
                  <a:lnTo>
                    <a:pt x="1104442" y="2738653"/>
                  </a:lnTo>
                  <a:lnTo>
                    <a:pt x="1102575" y="2736786"/>
                  </a:lnTo>
                  <a:lnTo>
                    <a:pt x="1101458" y="2736329"/>
                  </a:lnTo>
                  <a:lnTo>
                    <a:pt x="1098829" y="2736329"/>
                  </a:lnTo>
                  <a:lnTo>
                    <a:pt x="1097711" y="2736786"/>
                  </a:lnTo>
                  <a:lnTo>
                    <a:pt x="1095844" y="2738653"/>
                  </a:lnTo>
                  <a:lnTo>
                    <a:pt x="1095375" y="2739771"/>
                  </a:lnTo>
                  <a:lnTo>
                    <a:pt x="1095375" y="2742400"/>
                  </a:lnTo>
                  <a:lnTo>
                    <a:pt x="1095844" y="2743530"/>
                  </a:lnTo>
                  <a:lnTo>
                    <a:pt x="1097711" y="2745384"/>
                  </a:lnTo>
                  <a:lnTo>
                    <a:pt x="1098829" y="2745854"/>
                  </a:lnTo>
                  <a:lnTo>
                    <a:pt x="1101458" y="2745854"/>
                  </a:lnTo>
                  <a:lnTo>
                    <a:pt x="1102575" y="2745384"/>
                  </a:lnTo>
                  <a:lnTo>
                    <a:pt x="1104442" y="2743530"/>
                  </a:lnTo>
                  <a:lnTo>
                    <a:pt x="1104900" y="2742400"/>
                  </a:lnTo>
                  <a:lnTo>
                    <a:pt x="1104900" y="2739771"/>
                  </a:lnTo>
                  <a:close/>
                </a:path>
                <a:path w="4543425" h="3298190">
                  <a:moveTo>
                    <a:pt x="1104900" y="2192515"/>
                  </a:moveTo>
                  <a:lnTo>
                    <a:pt x="1104442" y="2191385"/>
                  </a:lnTo>
                  <a:lnTo>
                    <a:pt x="1102575" y="2189530"/>
                  </a:lnTo>
                  <a:lnTo>
                    <a:pt x="1101458" y="2189061"/>
                  </a:lnTo>
                  <a:lnTo>
                    <a:pt x="1098829" y="2189061"/>
                  </a:lnTo>
                  <a:lnTo>
                    <a:pt x="1097711" y="2189530"/>
                  </a:lnTo>
                  <a:lnTo>
                    <a:pt x="1095844" y="2191385"/>
                  </a:lnTo>
                  <a:lnTo>
                    <a:pt x="1095375" y="2192515"/>
                  </a:lnTo>
                  <a:lnTo>
                    <a:pt x="1095375" y="2195144"/>
                  </a:lnTo>
                  <a:lnTo>
                    <a:pt x="1095844" y="2196261"/>
                  </a:lnTo>
                  <a:lnTo>
                    <a:pt x="1097711" y="2198128"/>
                  </a:lnTo>
                  <a:lnTo>
                    <a:pt x="1098829" y="2198586"/>
                  </a:lnTo>
                  <a:lnTo>
                    <a:pt x="1101458" y="2198586"/>
                  </a:lnTo>
                  <a:lnTo>
                    <a:pt x="1102575" y="2198128"/>
                  </a:lnTo>
                  <a:lnTo>
                    <a:pt x="1104442" y="2196261"/>
                  </a:lnTo>
                  <a:lnTo>
                    <a:pt x="1104900" y="2195144"/>
                  </a:lnTo>
                  <a:lnTo>
                    <a:pt x="1104900" y="2192515"/>
                  </a:lnTo>
                  <a:close/>
                </a:path>
                <a:path w="4543425" h="3298190">
                  <a:moveTo>
                    <a:pt x="1104900" y="1645246"/>
                  </a:moveTo>
                  <a:lnTo>
                    <a:pt x="1104442" y="1644129"/>
                  </a:lnTo>
                  <a:lnTo>
                    <a:pt x="1102575" y="1642262"/>
                  </a:lnTo>
                  <a:lnTo>
                    <a:pt x="1101458" y="1641792"/>
                  </a:lnTo>
                  <a:lnTo>
                    <a:pt x="1098829" y="1641792"/>
                  </a:lnTo>
                  <a:lnTo>
                    <a:pt x="1097711" y="1642262"/>
                  </a:lnTo>
                  <a:lnTo>
                    <a:pt x="1095844" y="1644129"/>
                  </a:lnTo>
                  <a:lnTo>
                    <a:pt x="1095375" y="1645246"/>
                  </a:lnTo>
                  <a:lnTo>
                    <a:pt x="1095375" y="1647875"/>
                  </a:lnTo>
                  <a:lnTo>
                    <a:pt x="1095844" y="1648993"/>
                  </a:lnTo>
                  <a:lnTo>
                    <a:pt x="1097711" y="1650860"/>
                  </a:lnTo>
                  <a:lnTo>
                    <a:pt x="1098829" y="1651317"/>
                  </a:lnTo>
                  <a:lnTo>
                    <a:pt x="1101458" y="1651317"/>
                  </a:lnTo>
                  <a:lnTo>
                    <a:pt x="1102575" y="1650860"/>
                  </a:lnTo>
                  <a:lnTo>
                    <a:pt x="1104442" y="1648993"/>
                  </a:lnTo>
                  <a:lnTo>
                    <a:pt x="1104900" y="1647875"/>
                  </a:lnTo>
                  <a:lnTo>
                    <a:pt x="1104900" y="1645246"/>
                  </a:lnTo>
                  <a:close/>
                </a:path>
                <a:path w="4543425" h="3298190">
                  <a:moveTo>
                    <a:pt x="1104900" y="1097978"/>
                  </a:moveTo>
                  <a:lnTo>
                    <a:pt x="1104442" y="1096860"/>
                  </a:lnTo>
                  <a:lnTo>
                    <a:pt x="1102575" y="1094994"/>
                  </a:lnTo>
                  <a:lnTo>
                    <a:pt x="1101458" y="1094536"/>
                  </a:lnTo>
                  <a:lnTo>
                    <a:pt x="1098829" y="1094536"/>
                  </a:lnTo>
                  <a:lnTo>
                    <a:pt x="1097711" y="1094994"/>
                  </a:lnTo>
                  <a:lnTo>
                    <a:pt x="1095844" y="1096860"/>
                  </a:lnTo>
                  <a:lnTo>
                    <a:pt x="1095375" y="1097978"/>
                  </a:lnTo>
                  <a:lnTo>
                    <a:pt x="1095375" y="1100607"/>
                  </a:lnTo>
                  <a:lnTo>
                    <a:pt x="1095844" y="1101737"/>
                  </a:lnTo>
                  <a:lnTo>
                    <a:pt x="1097711" y="1103591"/>
                  </a:lnTo>
                  <a:lnTo>
                    <a:pt x="1098829" y="1104061"/>
                  </a:lnTo>
                  <a:lnTo>
                    <a:pt x="1101458" y="1104061"/>
                  </a:lnTo>
                  <a:lnTo>
                    <a:pt x="1102575" y="1103591"/>
                  </a:lnTo>
                  <a:lnTo>
                    <a:pt x="1104442" y="1101737"/>
                  </a:lnTo>
                  <a:lnTo>
                    <a:pt x="1104900" y="1100607"/>
                  </a:lnTo>
                  <a:lnTo>
                    <a:pt x="1104900" y="1097978"/>
                  </a:lnTo>
                  <a:close/>
                </a:path>
                <a:path w="4543425" h="3298190">
                  <a:moveTo>
                    <a:pt x="1104900" y="550722"/>
                  </a:moveTo>
                  <a:lnTo>
                    <a:pt x="1104442" y="549592"/>
                  </a:lnTo>
                  <a:lnTo>
                    <a:pt x="1102575" y="547738"/>
                  </a:lnTo>
                  <a:lnTo>
                    <a:pt x="1101458" y="547268"/>
                  </a:lnTo>
                  <a:lnTo>
                    <a:pt x="1098829" y="547268"/>
                  </a:lnTo>
                  <a:lnTo>
                    <a:pt x="1097711" y="547738"/>
                  </a:lnTo>
                  <a:lnTo>
                    <a:pt x="1095844" y="549592"/>
                  </a:lnTo>
                  <a:lnTo>
                    <a:pt x="1095375" y="550722"/>
                  </a:lnTo>
                  <a:lnTo>
                    <a:pt x="1095375" y="553351"/>
                  </a:lnTo>
                  <a:lnTo>
                    <a:pt x="1095844" y="554469"/>
                  </a:lnTo>
                  <a:lnTo>
                    <a:pt x="1097711" y="556336"/>
                  </a:lnTo>
                  <a:lnTo>
                    <a:pt x="1098829" y="556793"/>
                  </a:lnTo>
                  <a:lnTo>
                    <a:pt x="1101458" y="556793"/>
                  </a:lnTo>
                  <a:lnTo>
                    <a:pt x="1102575" y="556336"/>
                  </a:lnTo>
                  <a:lnTo>
                    <a:pt x="1104442" y="554469"/>
                  </a:lnTo>
                  <a:lnTo>
                    <a:pt x="1104900" y="553351"/>
                  </a:lnTo>
                  <a:lnTo>
                    <a:pt x="1104900" y="550722"/>
                  </a:lnTo>
                  <a:close/>
                </a:path>
                <a:path w="4543425" h="3298190">
                  <a:moveTo>
                    <a:pt x="1104900" y="3454"/>
                  </a:moveTo>
                  <a:lnTo>
                    <a:pt x="1104442" y="2336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36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4543425" h="3298190">
                  <a:moveTo>
                    <a:pt x="1152525" y="3287039"/>
                  </a:moveTo>
                  <a:lnTo>
                    <a:pt x="1152067" y="3285921"/>
                  </a:lnTo>
                  <a:lnTo>
                    <a:pt x="1150200" y="3284055"/>
                  </a:lnTo>
                  <a:lnTo>
                    <a:pt x="1149083" y="3283585"/>
                  </a:lnTo>
                  <a:lnTo>
                    <a:pt x="1146454" y="3283585"/>
                  </a:lnTo>
                  <a:lnTo>
                    <a:pt x="1145336" y="3284055"/>
                  </a:lnTo>
                  <a:lnTo>
                    <a:pt x="1143469" y="3285921"/>
                  </a:lnTo>
                  <a:lnTo>
                    <a:pt x="1143000" y="3287039"/>
                  </a:lnTo>
                  <a:lnTo>
                    <a:pt x="1143000" y="3289668"/>
                  </a:lnTo>
                  <a:lnTo>
                    <a:pt x="1143469" y="3290786"/>
                  </a:lnTo>
                  <a:lnTo>
                    <a:pt x="1145336" y="3292652"/>
                  </a:lnTo>
                  <a:lnTo>
                    <a:pt x="1146454" y="3293110"/>
                  </a:lnTo>
                  <a:lnTo>
                    <a:pt x="1149083" y="3293110"/>
                  </a:lnTo>
                  <a:lnTo>
                    <a:pt x="1150200" y="3292652"/>
                  </a:lnTo>
                  <a:lnTo>
                    <a:pt x="1152067" y="3290786"/>
                  </a:lnTo>
                  <a:lnTo>
                    <a:pt x="1152525" y="3289668"/>
                  </a:lnTo>
                  <a:lnTo>
                    <a:pt x="1152525" y="3287039"/>
                  </a:lnTo>
                  <a:close/>
                </a:path>
                <a:path w="4543425" h="3298190">
                  <a:moveTo>
                    <a:pt x="1152525" y="2739771"/>
                  </a:moveTo>
                  <a:lnTo>
                    <a:pt x="1152067" y="2738653"/>
                  </a:lnTo>
                  <a:lnTo>
                    <a:pt x="1150200" y="2736786"/>
                  </a:lnTo>
                  <a:lnTo>
                    <a:pt x="1149083" y="2736329"/>
                  </a:lnTo>
                  <a:lnTo>
                    <a:pt x="1146454" y="2736329"/>
                  </a:lnTo>
                  <a:lnTo>
                    <a:pt x="1145336" y="2736786"/>
                  </a:lnTo>
                  <a:lnTo>
                    <a:pt x="1143469" y="2738653"/>
                  </a:lnTo>
                  <a:lnTo>
                    <a:pt x="1143000" y="2739771"/>
                  </a:lnTo>
                  <a:lnTo>
                    <a:pt x="1143000" y="2742400"/>
                  </a:lnTo>
                  <a:lnTo>
                    <a:pt x="1143469" y="2743530"/>
                  </a:lnTo>
                  <a:lnTo>
                    <a:pt x="1145336" y="2745384"/>
                  </a:lnTo>
                  <a:lnTo>
                    <a:pt x="1146454" y="2745854"/>
                  </a:lnTo>
                  <a:lnTo>
                    <a:pt x="1149083" y="2745854"/>
                  </a:lnTo>
                  <a:lnTo>
                    <a:pt x="1150200" y="2745384"/>
                  </a:lnTo>
                  <a:lnTo>
                    <a:pt x="1152067" y="2743530"/>
                  </a:lnTo>
                  <a:lnTo>
                    <a:pt x="1152525" y="2742400"/>
                  </a:lnTo>
                  <a:lnTo>
                    <a:pt x="1152525" y="2739771"/>
                  </a:lnTo>
                  <a:close/>
                </a:path>
                <a:path w="4543425" h="3298190">
                  <a:moveTo>
                    <a:pt x="1152525" y="2192515"/>
                  </a:moveTo>
                  <a:lnTo>
                    <a:pt x="1152067" y="2191385"/>
                  </a:lnTo>
                  <a:lnTo>
                    <a:pt x="1150200" y="2189530"/>
                  </a:lnTo>
                  <a:lnTo>
                    <a:pt x="1149083" y="2189061"/>
                  </a:lnTo>
                  <a:lnTo>
                    <a:pt x="1146454" y="2189061"/>
                  </a:lnTo>
                  <a:lnTo>
                    <a:pt x="1145336" y="2189530"/>
                  </a:lnTo>
                  <a:lnTo>
                    <a:pt x="1143469" y="2191385"/>
                  </a:lnTo>
                  <a:lnTo>
                    <a:pt x="1143000" y="2192515"/>
                  </a:lnTo>
                  <a:lnTo>
                    <a:pt x="1143000" y="2195144"/>
                  </a:lnTo>
                  <a:lnTo>
                    <a:pt x="1143469" y="2196261"/>
                  </a:lnTo>
                  <a:lnTo>
                    <a:pt x="1145336" y="2198128"/>
                  </a:lnTo>
                  <a:lnTo>
                    <a:pt x="1146454" y="2198586"/>
                  </a:lnTo>
                  <a:lnTo>
                    <a:pt x="1149083" y="2198586"/>
                  </a:lnTo>
                  <a:lnTo>
                    <a:pt x="1150200" y="2198128"/>
                  </a:lnTo>
                  <a:lnTo>
                    <a:pt x="1152067" y="2196261"/>
                  </a:lnTo>
                  <a:lnTo>
                    <a:pt x="1152525" y="2195144"/>
                  </a:lnTo>
                  <a:lnTo>
                    <a:pt x="1152525" y="2192515"/>
                  </a:lnTo>
                  <a:close/>
                </a:path>
                <a:path w="4543425" h="3298190">
                  <a:moveTo>
                    <a:pt x="1152525" y="1645246"/>
                  </a:moveTo>
                  <a:lnTo>
                    <a:pt x="1152067" y="1644129"/>
                  </a:lnTo>
                  <a:lnTo>
                    <a:pt x="1150200" y="1642262"/>
                  </a:lnTo>
                  <a:lnTo>
                    <a:pt x="1149083" y="1641792"/>
                  </a:lnTo>
                  <a:lnTo>
                    <a:pt x="1146454" y="1641792"/>
                  </a:lnTo>
                  <a:lnTo>
                    <a:pt x="1145336" y="1642262"/>
                  </a:lnTo>
                  <a:lnTo>
                    <a:pt x="1143469" y="1644129"/>
                  </a:lnTo>
                  <a:lnTo>
                    <a:pt x="1143000" y="1645246"/>
                  </a:lnTo>
                  <a:lnTo>
                    <a:pt x="1143000" y="1647875"/>
                  </a:lnTo>
                  <a:lnTo>
                    <a:pt x="1143469" y="1648993"/>
                  </a:lnTo>
                  <a:lnTo>
                    <a:pt x="1145336" y="1650860"/>
                  </a:lnTo>
                  <a:lnTo>
                    <a:pt x="1146454" y="1651317"/>
                  </a:lnTo>
                  <a:lnTo>
                    <a:pt x="1149083" y="1651317"/>
                  </a:lnTo>
                  <a:lnTo>
                    <a:pt x="1150200" y="1650860"/>
                  </a:lnTo>
                  <a:lnTo>
                    <a:pt x="1152067" y="1648993"/>
                  </a:lnTo>
                  <a:lnTo>
                    <a:pt x="1152525" y="1647875"/>
                  </a:lnTo>
                  <a:lnTo>
                    <a:pt x="1152525" y="1645246"/>
                  </a:lnTo>
                  <a:close/>
                </a:path>
                <a:path w="4543425" h="3298190">
                  <a:moveTo>
                    <a:pt x="1152525" y="1097978"/>
                  </a:moveTo>
                  <a:lnTo>
                    <a:pt x="1152067" y="1096860"/>
                  </a:lnTo>
                  <a:lnTo>
                    <a:pt x="1150200" y="1094994"/>
                  </a:lnTo>
                  <a:lnTo>
                    <a:pt x="1149083" y="1094536"/>
                  </a:lnTo>
                  <a:lnTo>
                    <a:pt x="1146454" y="1094536"/>
                  </a:lnTo>
                  <a:lnTo>
                    <a:pt x="1145336" y="1094994"/>
                  </a:lnTo>
                  <a:lnTo>
                    <a:pt x="1143469" y="1096860"/>
                  </a:lnTo>
                  <a:lnTo>
                    <a:pt x="1143000" y="1097978"/>
                  </a:lnTo>
                  <a:lnTo>
                    <a:pt x="1143000" y="1100607"/>
                  </a:lnTo>
                  <a:lnTo>
                    <a:pt x="1143469" y="1101737"/>
                  </a:lnTo>
                  <a:lnTo>
                    <a:pt x="1145336" y="1103591"/>
                  </a:lnTo>
                  <a:lnTo>
                    <a:pt x="1146454" y="1104061"/>
                  </a:lnTo>
                  <a:lnTo>
                    <a:pt x="1149083" y="1104061"/>
                  </a:lnTo>
                  <a:lnTo>
                    <a:pt x="1150200" y="1103591"/>
                  </a:lnTo>
                  <a:lnTo>
                    <a:pt x="1152067" y="1101737"/>
                  </a:lnTo>
                  <a:lnTo>
                    <a:pt x="1152525" y="1100607"/>
                  </a:lnTo>
                  <a:lnTo>
                    <a:pt x="1152525" y="1097978"/>
                  </a:lnTo>
                  <a:close/>
                </a:path>
                <a:path w="4543425" h="3298190">
                  <a:moveTo>
                    <a:pt x="1152525" y="550722"/>
                  </a:moveTo>
                  <a:lnTo>
                    <a:pt x="1152067" y="549592"/>
                  </a:lnTo>
                  <a:lnTo>
                    <a:pt x="1150200" y="547738"/>
                  </a:lnTo>
                  <a:lnTo>
                    <a:pt x="1149083" y="547268"/>
                  </a:lnTo>
                  <a:lnTo>
                    <a:pt x="1146454" y="547268"/>
                  </a:lnTo>
                  <a:lnTo>
                    <a:pt x="1145336" y="547738"/>
                  </a:lnTo>
                  <a:lnTo>
                    <a:pt x="1143469" y="549592"/>
                  </a:lnTo>
                  <a:lnTo>
                    <a:pt x="1143000" y="550722"/>
                  </a:lnTo>
                  <a:lnTo>
                    <a:pt x="1143000" y="553351"/>
                  </a:lnTo>
                  <a:lnTo>
                    <a:pt x="1143469" y="554469"/>
                  </a:lnTo>
                  <a:lnTo>
                    <a:pt x="1145336" y="556336"/>
                  </a:lnTo>
                  <a:lnTo>
                    <a:pt x="1146454" y="556793"/>
                  </a:lnTo>
                  <a:lnTo>
                    <a:pt x="1149083" y="556793"/>
                  </a:lnTo>
                  <a:lnTo>
                    <a:pt x="1150200" y="556336"/>
                  </a:lnTo>
                  <a:lnTo>
                    <a:pt x="1152067" y="554469"/>
                  </a:lnTo>
                  <a:lnTo>
                    <a:pt x="1152525" y="553351"/>
                  </a:lnTo>
                  <a:lnTo>
                    <a:pt x="1152525" y="550722"/>
                  </a:lnTo>
                  <a:close/>
                </a:path>
                <a:path w="4543425" h="3298190">
                  <a:moveTo>
                    <a:pt x="1152525" y="3454"/>
                  </a:moveTo>
                  <a:lnTo>
                    <a:pt x="1152067" y="2336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36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4543425" h="3298190">
                  <a:moveTo>
                    <a:pt x="1200150" y="3287039"/>
                  </a:moveTo>
                  <a:lnTo>
                    <a:pt x="1199692" y="3285921"/>
                  </a:lnTo>
                  <a:lnTo>
                    <a:pt x="1197825" y="3284055"/>
                  </a:lnTo>
                  <a:lnTo>
                    <a:pt x="1196708" y="3283585"/>
                  </a:lnTo>
                  <a:lnTo>
                    <a:pt x="1194079" y="3283585"/>
                  </a:lnTo>
                  <a:lnTo>
                    <a:pt x="1192961" y="3284055"/>
                  </a:lnTo>
                  <a:lnTo>
                    <a:pt x="1191094" y="3285921"/>
                  </a:lnTo>
                  <a:lnTo>
                    <a:pt x="1190625" y="3287039"/>
                  </a:lnTo>
                  <a:lnTo>
                    <a:pt x="1190625" y="3289668"/>
                  </a:lnTo>
                  <a:lnTo>
                    <a:pt x="1191094" y="3290786"/>
                  </a:lnTo>
                  <a:lnTo>
                    <a:pt x="1192961" y="3292652"/>
                  </a:lnTo>
                  <a:lnTo>
                    <a:pt x="1194079" y="3293110"/>
                  </a:lnTo>
                  <a:lnTo>
                    <a:pt x="1196708" y="3293110"/>
                  </a:lnTo>
                  <a:lnTo>
                    <a:pt x="1197825" y="3292652"/>
                  </a:lnTo>
                  <a:lnTo>
                    <a:pt x="1199692" y="3290786"/>
                  </a:lnTo>
                  <a:lnTo>
                    <a:pt x="1200150" y="3289668"/>
                  </a:lnTo>
                  <a:lnTo>
                    <a:pt x="1200150" y="3287039"/>
                  </a:lnTo>
                  <a:close/>
                </a:path>
                <a:path w="4543425" h="3298190">
                  <a:moveTo>
                    <a:pt x="1200150" y="2739771"/>
                  </a:moveTo>
                  <a:lnTo>
                    <a:pt x="1199692" y="2738653"/>
                  </a:lnTo>
                  <a:lnTo>
                    <a:pt x="1197825" y="2736786"/>
                  </a:lnTo>
                  <a:lnTo>
                    <a:pt x="1196708" y="2736329"/>
                  </a:lnTo>
                  <a:lnTo>
                    <a:pt x="1194079" y="2736329"/>
                  </a:lnTo>
                  <a:lnTo>
                    <a:pt x="1192961" y="2736786"/>
                  </a:lnTo>
                  <a:lnTo>
                    <a:pt x="1191094" y="2738653"/>
                  </a:lnTo>
                  <a:lnTo>
                    <a:pt x="1190625" y="2739771"/>
                  </a:lnTo>
                  <a:lnTo>
                    <a:pt x="1190625" y="2742400"/>
                  </a:lnTo>
                  <a:lnTo>
                    <a:pt x="1191094" y="2743530"/>
                  </a:lnTo>
                  <a:lnTo>
                    <a:pt x="1192961" y="2745384"/>
                  </a:lnTo>
                  <a:lnTo>
                    <a:pt x="1194079" y="2745854"/>
                  </a:lnTo>
                  <a:lnTo>
                    <a:pt x="1196708" y="2745854"/>
                  </a:lnTo>
                  <a:lnTo>
                    <a:pt x="1197825" y="2745384"/>
                  </a:lnTo>
                  <a:lnTo>
                    <a:pt x="1199692" y="2743530"/>
                  </a:lnTo>
                  <a:lnTo>
                    <a:pt x="1200150" y="2742400"/>
                  </a:lnTo>
                  <a:lnTo>
                    <a:pt x="1200150" y="2739771"/>
                  </a:lnTo>
                  <a:close/>
                </a:path>
                <a:path w="4543425" h="3298190">
                  <a:moveTo>
                    <a:pt x="1200150" y="2192515"/>
                  </a:moveTo>
                  <a:lnTo>
                    <a:pt x="1199692" y="2191385"/>
                  </a:lnTo>
                  <a:lnTo>
                    <a:pt x="1197825" y="2189530"/>
                  </a:lnTo>
                  <a:lnTo>
                    <a:pt x="1196708" y="2189061"/>
                  </a:lnTo>
                  <a:lnTo>
                    <a:pt x="1194079" y="2189061"/>
                  </a:lnTo>
                  <a:lnTo>
                    <a:pt x="1192961" y="2189530"/>
                  </a:lnTo>
                  <a:lnTo>
                    <a:pt x="1191094" y="2191385"/>
                  </a:lnTo>
                  <a:lnTo>
                    <a:pt x="1190625" y="2192515"/>
                  </a:lnTo>
                  <a:lnTo>
                    <a:pt x="1190625" y="2195144"/>
                  </a:lnTo>
                  <a:lnTo>
                    <a:pt x="1191094" y="2196261"/>
                  </a:lnTo>
                  <a:lnTo>
                    <a:pt x="1192961" y="2198128"/>
                  </a:lnTo>
                  <a:lnTo>
                    <a:pt x="1194079" y="2198586"/>
                  </a:lnTo>
                  <a:lnTo>
                    <a:pt x="1196708" y="2198586"/>
                  </a:lnTo>
                  <a:lnTo>
                    <a:pt x="1197825" y="2198128"/>
                  </a:lnTo>
                  <a:lnTo>
                    <a:pt x="1199692" y="2196261"/>
                  </a:lnTo>
                  <a:lnTo>
                    <a:pt x="1200150" y="2195144"/>
                  </a:lnTo>
                  <a:lnTo>
                    <a:pt x="1200150" y="2192515"/>
                  </a:lnTo>
                  <a:close/>
                </a:path>
                <a:path w="4543425" h="3298190">
                  <a:moveTo>
                    <a:pt x="1200150" y="1645246"/>
                  </a:moveTo>
                  <a:lnTo>
                    <a:pt x="1199692" y="1644129"/>
                  </a:lnTo>
                  <a:lnTo>
                    <a:pt x="1197825" y="1642262"/>
                  </a:lnTo>
                  <a:lnTo>
                    <a:pt x="1196708" y="1641792"/>
                  </a:lnTo>
                  <a:lnTo>
                    <a:pt x="1194079" y="1641792"/>
                  </a:lnTo>
                  <a:lnTo>
                    <a:pt x="1192961" y="1642262"/>
                  </a:lnTo>
                  <a:lnTo>
                    <a:pt x="1191094" y="1644129"/>
                  </a:lnTo>
                  <a:lnTo>
                    <a:pt x="1190625" y="1645246"/>
                  </a:lnTo>
                  <a:lnTo>
                    <a:pt x="1190625" y="1647875"/>
                  </a:lnTo>
                  <a:lnTo>
                    <a:pt x="1191094" y="1648993"/>
                  </a:lnTo>
                  <a:lnTo>
                    <a:pt x="1192961" y="1650860"/>
                  </a:lnTo>
                  <a:lnTo>
                    <a:pt x="1194079" y="1651317"/>
                  </a:lnTo>
                  <a:lnTo>
                    <a:pt x="1196708" y="1651317"/>
                  </a:lnTo>
                  <a:lnTo>
                    <a:pt x="1197825" y="1650860"/>
                  </a:lnTo>
                  <a:lnTo>
                    <a:pt x="1199692" y="1648993"/>
                  </a:lnTo>
                  <a:lnTo>
                    <a:pt x="1200150" y="1647875"/>
                  </a:lnTo>
                  <a:lnTo>
                    <a:pt x="1200150" y="1645246"/>
                  </a:lnTo>
                  <a:close/>
                </a:path>
                <a:path w="4543425" h="3298190">
                  <a:moveTo>
                    <a:pt x="1200150" y="1097978"/>
                  </a:moveTo>
                  <a:lnTo>
                    <a:pt x="1199692" y="1096860"/>
                  </a:lnTo>
                  <a:lnTo>
                    <a:pt x="1197825" y="1094994"/>
                  </a:lnTo>
                  <a:lnTo>
                    <a:pt x="1196708" y="1094536"/>
                  </a:lnTo>
                  <a:lnTo>
                    <a:pt x="1194079" y="1094536"/>
                  </a:lnTo>
                  <a:lnTo>
                    <a:pt x="1192961" y="1094994"/>
                  </a:lnTo>
                  <a:lnTo>
                    <a:pt x="1191094" y="1096860"/>
                  </a:lnTo>
                  <a:lnTo>
                    <a:pt x="1190625" y="1097978"/>
                  </a:lnTo>
                  <a:lnTo>
                    <a:pt x="1190625" y="1100607"/>
                  </a:lnTo>
                  <a:lnTo>
                    <a:pt x="1191094" y="1101737"/>
                  </a:lnTo>
                  <a:lnTo>
                    <a:pt x="1192961" y="1103591"/>
                  </a:lnTo>
                  <a:lnTo>
                    <a:pt x="1194079" y="1104061"/>
                  </a:lnTo>
                  <a:lnTo>
                    <a:pt x="1196708" y="1104061"/>
                  </a:lnTo>
                  <a:lnTo>
                    <a:pt x="1197825" y="1103591"/>
                  </a:lnTo>
                  <a:lnTo>
                    <a:pt x="1199692" y="1101737"/>
                  </a:lnTo>
                  <a:lnTo>
                    <a:pt x="1200150" y="1100607"/>
                  </a:lnTo>
                  <a:lnTo>
                    <a:pt x="1200150" y="1097978"/>
                  </a:lnTo>
                  <a:close/>
                </a:path>
                <a:path w="4543425" h="3298190">
                  <a:moveTo>
                    <a:pt x="1200150" y="550722"/>
                  </a:moveTo>
                  <a:lnTo>
                    <a:pt x="1199692" y="549592"/>
                  </a:lnTo>
                  <a:lnTo>
                    <a:pt x="1197825" y="547738"/>
                  </a:lnTo>
                  <a:lnTo>
                    <a:pt x="1196708" y="547268"/>
                  </a:lnTo>
                  <a:lnTo>
                    <a:pt x="1194079" y="547268"/>
                  </a:lnTo>
                  <a:lnTo>
                    <a:pt x="1192961" y="547738"/>
                  </a:lnTo>
                  <a:lnTo>
                    <a:pt x="1191094" y="549592"/>
                  </a:lnTo>
                  <a:lnTo>
                    <a:pt x="1190625" y="550722"/>
                  </a:lnTo>
                  <a:lnTo>
                    <a:pt x="1190625" y="553351"/>
                  </a:lnTo>
                  <a:lnTo>
                    <a:pt x="1191094" y="554469"/>
                  </a:lnTo>
                  <a:lnTo>
                    <a:pt x="1192961" y="556336"/>
                  </a:lnTo>
                  <a:lnTo>
                    <a:pt x="1194079" y="556793"/>
                  </a:lnTo>
                  <a:lnTo>
                    <a:pt x="1196708" y="556793"/>
                  </a:lnTo>
                  <a:lnTo>
                    <a:pt x="1197825" y="556336"/>
                  </a:lnTo>
                  <a:lnTo>
                    <a:pt x="1199692" y="554469"/>
                  </a:lnTo>
                  <a:lnTo>
                    <a:pt x="1200150" y="553351"/>
                  </a:lnTo>
                  <a:lnTo>
                    <a:pt x="1200150" y="550722"/>
                  </a:lnTo>
                  <a:close/>
                </a:path>
                <a:path w="4543425" h="3298190">
                  <a:moveTo>
                    <a:pt x="1200150" y="3454"/>
                  </a:moveTo>
                  <a:lnTo>
                    <a:pt x="1199692" y="2336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69"/>
                  </a:lnTo>
                  <a:lnTo>
                    <a:pt x="1191094" y="2336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61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4543425" h="3298190">
                  <a:moveTo>
                    <a:pt x="1247775" y="3287039"/>
                  </a:moveTo>
                  <a:lnTo>
                    <a:pt x="1247317" y="3285921"/>
                  </a:lnTo>
                  <a:lnTo>
                    <a:pt x="1245450" y="3284055"/>
                  </a:lnTo>
                  <a:lnTo>
                    <a:pt x="1244333" y="3283585"/>
                  </a:lnTo>
                  <a:lnTo>
                    <a:pt x="1241704" y="3283585"/>
                  </a:lnTo>
                  <a:lnTo>
                    <a:pt x="1240586" y="3284055"/>
                  </a:lnTo>
                  <a:lnTo>
                    <a:pt x="1238719" y="3285921"/>
                  </a:lnTo>
                  <a:lnTo>
                    <a:pt x="1238250" y="3287039"/>
                  </a:lnTo>
                  <a:lnTo>
                    <a:pt x="1238250" y="3289668"/>
                  </a:lnTo>
                  <a:lnTo>
                    <a:pt x="1238719" y="3290786"/>
                  </a:lnTo>
                  <a:lnTo>
                    <a:pt x="1240586" y="3292652"/>
                  </a:lnTo>
                  <a:lnTo>
                    <a:pt x="1241704" y="3293110"/>
                  </a:lnTo>
                  <a:lnTo>
                    <a:pt x="1244333" y="3293110"/>
                  </a:lnTo>
                  <a:lnTo>
                    <a:pt x="1245450" y="3292652"/>
                  </a:lnTo>
                  <a:lnTo>
                    <a:pt x="1247317" y="3290786"/>
                  </a:lnTo>
                  <a:lnTo>
                    <a:pt x="1247775" y="3289668"/>
                  </a:lnTo>
                  <a:lnTo>
                    <a:pt x="1247775" y="3287039"/>
                  </a:lnTo>
                  <a:close/>
                </a:path>
                <a:path w="4543425" h="3298190">
                  <a:moveTo>
                    <a:pt x="1247775" y="2739771"/>
                  </a:moveTo>
                  <a:lnTo>
                    <a:pt x="1247317" y="2738653"/>
                  </a:lnTo>
                  <a:lnTo>
                    <a:pt x="1245450" y="2736786"/>
                  </a:lnTo>
                  <a:lnTo>
                    <a:pt x="1244333" y="2736329"/>
                  </a:lnTo>
                  <a:lnTo>
                    <a:pt x="1241704" y="2736329"/>
                  </a:lnTo>
                  <a:lnTo>
                    <a:pt x="1240586" y="2736786"/>
                  </a:lnTo>
                  <a:lnTo>
                    <a:pt x="1238719" y="2738653"/>
                  </a:lnTo>
                  <a:lnTo>
                    <a:pt x="1238250" y="2739771"/>
                  </a:lnTo>
                  <a:lnTo>
                    <a:pt x="1238250" y="2742400"/>
                  </a:lnTo>
                  <a:lnTo>
                    <a:pt x="1238719" y="2743530"/>
                  </a:lnTo>
                  <a:lnTo>
                    <a:pt x="1240586" y="2745384"/>
                  </a:lnTo>
                  <a:lnTo>
                    <a:pt x="1241704" y="2745854"/>
                  </a:lnTo>
                  <a:lnTo>
                    <a:pt x="1244333" y="2745854"/>
                  </a:lnTo>
                  <a:lnTo>
                    <a:pt x="1245450" y="2745384"/>
                  </a:lnTo>
                  <a:lnTo>
                    <a:pt x="1247317" y="2743530"/>
                  </a:lnTo>
                  <a:lnTo>
                    <a:pt x="1247775" y="2742400"/>
                  </a:lnTo>
                  <a:lnTo>
                    <a:pt x="1247775" y="2739771"/>
                  </a:lnTo>
                  <a:close/>
                </a:path>
                <a:path w="4543425" h="3298190">
                  <a:moveTo>
                    <a:pt x="1247775" y="2192515"/>
                  </a:moveTo>
                  <a:lnTo>
                    <a:pt x="1247317" y="2191385"/>
                  </a:lnTo>
                  <a:lnTo>
                    <a:pt x="1245450" y="2189530"/>
                  </a:lnTo>
                  <a:lnTo>
                    <a:pt x="1244333" y="2189061"/>
                  </a:lnTo>
                  <a:lnTo>
                    <a:pt x="1241704" y="2189061"/>
                  </a:lnTo>
                  <a:lnTo>
                    <a:pt x="1240586" y="2189530"/>
                  </a:lnTo>
                  <a:lnTo>
                    <a:pt x="1238719" y="2191385"/>
                  </a:lnTo>
                  <a:lnTo>
                    <a:pt x="1238250" y="2192515"/>
                  </a:lnTo>
                  <a:lnTo>
                    <a:pt x="1238250" y="2195144"/>
                  </a:lnTo>
                  <a:lnTo>
                    <a:pt x="1238719" y="2196261"/>
                  </a:lnTo>
                  <a:lnTo>
                    <a:pt x="1240586" y="2198128"/>
                  </a:lnTo>
                  <a:lnTo>
                    <a:pt x="1241704" y="2198586"/>
                  </a:lnTo>
                  <a:lnTo>
                    <a:pt x="1244333" y="2198586"/>
                  </a:lnTo>
                  <a:lnTo>
                    <a:pt x="1245450" y="2198128"/>
                  </a:lnTo>
                  <a:lnTo>
                    <a:pt x="1247317" y="2196261"/>
                  </a:lnTo>
                  <a:lnTo>
                    <a:pt x="1247775" y="2195144"/>
                  </a:lnTo>
                  <a:lnTo>
                    <a:pt x="1247775" y="2192515"/>
                  </a:lnTo>
                  <a:close/>
                </a:path>
                <a:path w="4543425" h="3298190">
                  <a:moveTo>
                    <a:pt x="1247775" y="1645246"/>
                  </a:moveTo>
                  <a:lnTo>
                    <a:pt x="1247317" y="1644129"/>
                  </a:lnTo>
                  <a:lnTo>
                    <a:pt x="1245450" y="1642262"/>
                  </a:lnTo>
                  <a:lnTo>
                    <a:pt x="1244333" y="1641792"/>
                  </a:lnTo>
                  <a:lnTo>
                    <a:pt x="1241704" y="1641792"/>
                  </a:lnTo>
                  <a:lnTo>
                    <a:pt x="1240586" y="1642262"/>
                  </a:lnTo>
                  <a:lnTo>
                    <a:pt x="1238719" y="1644129"/>
                  </a:lnTo>
                  <a:lnTo>
                    <a:pt x="1238250" y="1645246"/>
                  </a:lnTo>
                  <a:lnTo>
                    <a:pt x="1238250" y="1647875"/>
                  </a:lnTo>
                  <a:lnTo>
                    <a:pt x="1238719" y="1648993"/>
                  </a:lnTo>
                  <a:lnTo>
                    <a:pt x="1240586" y="1650860"/>
                  </a:lnTo>
                  <a:lnTo>
                    <a:pt x="1241704" y="1651317"/>
                  </a:lnTo>
                  <a:lnTo>
                    <a:pt x="1244333" y="1651317"/>
                  </a:lnTo>
                  <a:lnTo>
                    <a:pt x="1245450" y="1650860"/>
                  </a:lnTo>
                  <a:lnTo>
                    <a:pt x="1247317" y="1648993"/>
                  </a:lnTo>
                  <a:lnTo>
                    <a:pt x="1247775" y="1647875"/>
                  </a:lnTo>
                  <a:lnTo>
                    <a:pt x="1247775" y="1645246"/>
                  </a:lnTo>
                  <a:close/>
                </a:path>
                <a:path w="4543425" h="3298190">
                  <a:moveTo>
                    <a:pt x="1247775" y="1097978"/>
                  </a:moveTo>
                  <a:lnTo>
                    <a:pt x="1247317" y="1096860"/>
                  </a:lnTo>
                  <a:lnTo>
                    <a:pt x="1245450" y="1094994"/>
                  </a:lnTo>
                  <a:lnTo>
                    <a:pt x="1244333" y="1094536"/>
                  </a:lnTo>
                  <a:lnTo>
                    <a:pt x="1241704" y="1094536"/>
                  </a:lnTo>
                  <a:lnTo>
                    <a:pt x="1240586" y="1094994"/>
                  </a:lnTo>
                  <a:lnTo>
                    <a:pt x="1238719" y="1096860"/>
                  </a:lnTo>
                  <a:lnTo>
                    <a:pt x="1238250" y="1097978"/>
                  </a:lnTo>
                  <a:lnTo>
                    <a:pt x="1238250" y="1100607"/>
                  </a:lnTo>
                  <a:lnTo>
                    <a:pt x="1238719" y="1101737"/>
                  </a:lnTo>
                  <a:lnTo>
                    <a:pt x="1240586" y="1103591"/>
                  </a:lnTo>
                  <a:lnTo>
                    <a:pt x="1241704" y="1104061"/>
                  </a:lnTo>
                  <a:lnTo>
                    <a:pt x="1244333" y="1104061"/>
                  </a:lnTo>
                  <a:lnTo>
                    <a:pt x="1245450" y="1103591"/>
                  </a:lnTo>
                  <a:lnTo>
                    <a:pt x="1247317" y="1101737"/>
                  </a:lnTo>
                  <a:lnTo>
                    <a:pt x="1247775" y="1100607"/>
                  </a:lnTo>
                  <a:lnTo>
                    <a:pt x="1247775" y="1097978"/>
                  </a:lnTo>
                  <a:close/>
                </a:path>
                <a:path w="4543425" h="3298190">
                  <a:moveTo>
                    <a:pt x="1247775" y="550722"/>
                  </a:moveTo>
                  <a:lnTo>
                    <a:pt x="1247317" y="549592"/>
                  </a:lnTo>
                  <a:lnTo>
                    <a:pt x="1245450" y="547738"/>
                  </a:lnTo>
                  <a:lnTo>
                    <a:pt x="1244333" y="547268"/>
                  </a:lnTo>
                  <a:lnTo>
                    <a:pt x="1241704" y="547268"/>
                  </a:lnTo>
                  <a:lnTo>
                    <a:pt x="1240586" y="547738"/>
                  </a:lnTo>
                  <a:lnTo>
                    <a:pt x="1238719" y="549592"/>
                  </a:lnTo>
                  <a:lnTo>
                    <a:pt x="1238250" y="550722"/>
                  </a:lnTo>
                  <a:lnTo>
                    <a:pt x="1238250" y="553351"/>
                  </a:lnTo>
                  <a:lnTo>
                    <a:pt x="1238719" y="554469"/>
                  </a:lnTo>
                  <a:lnTo>
                    <a:pt x="1240586" y="556336"/>
                  </a:lnTo>
                  <a:lnTo>
                    <a:pt x="1241704" y="556793"/>
                  </a:lnTo>
                  <a:lnTo>
                    <a:pt x="1244333" y="556793"/>
                  </a:lnTo>
                  <a:lnTo>
                    <a:pt x="1245450" y="556336"/>
                  </a:lnTo>
                  <a:lnTo>
                    <a:pt x="1247317" y="554469"/>
                  </a:lnTo>
                  <a:lnTo>
                    <a:pt x="1247775" y="553351"/>
                  </a:lnTo>
                  <a:lnTo>
                    <a:pt x="1247775" y="550722"/>
                  </a:lnTo>
                  <a:close/>
                </a:path>
                <a:path w="4543425" h="3298190">
                  <a:moveTo>
                    <a:pt x="1247775" y="3454"/>
                  </a:moveTo>
                  <a:lnTo>
                    <a:pt x="1247317" y="2336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36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4543425" h="3298190">
                  <a:moveTo>
                    <a:pt x="1295400" y="3287039"/>
                  </a:moveTo>
                  <a:lnTo>
                    <a:pt x="1294942" y="3285921"/>
                  </a:lnTo>
                  <a:lnTo>
                    <a:pt x="1293075" y="3284055"/>
                  </a:lnTo>
                  <a:lnTo>
                    <a:pt x="1291958" y="3283585"/>
                  </a:lnTo>
                  <a:lnTo>
                    <a:pt x="1289329" y="3283585"/>
                  </a:lnTo>
                  <a:lnTo>
                    <a:pt x="1288211" y="3284055"/>
                  </a:lnTo>
                  <a:lnTo>
                    <a:pt x="1286344" y="3285921"/>
                  </a:lnTo>
                  <a:lnTo>
                    <a:pt x="1285875" y="3287039"/>
                  </a:lnTo>
                  <a:lnTo>
                    <a:pt x="1285875" y="3289668"/>
                  </a:lnTo>
                  <a:lnTo>
                    <a:pt x="1286344" y="3290786"/>
                  </a:lnTo>
                  <a:lnTo>
                    <a:pt x="1288211" y="3292652"/>
                  </a:lnTo>
                  <a:lnTo>
                    <a:pt x="1289329" y="3293110"/>
                  </a:lnTo>
                  <a:lnTo>
                    <a:pt x="1291958" y="3293110"/>
                  </a:lnTo>
                  <a:lnTo>
                    <a:pt x="1293075" y="3292652"/>
                  </a:lnTo>
                  <a:lnTo>
                    <a:pt x="1294942" y="3290786"/>
                  </a:lnTo>
                  <a:lnTo>
                    <a:pt x="1295400" y="3289668"/>
                  </a:lnTo>
                  <a:lnTo>
                    <a:pt x="1295400" y="3287039"/>
                  </a:lnTo>
                  <a:close/>
                </a:path>
                <a:path w="4543425" h="3298190">
                  <a:moveTo>
                    <a:pt x="1295400" y="2739771"/>
                  </a:moveTo>
                  <a:lnTo>
                    <a:pt x="1294942" y="2738653"/>
                  </a:lnTo>
                  <a:lnTo>
                    <a:pt x="1293075" y="2736786"/>
                  </a:lnTo>
                  <a:lnTo>
                    <a:pt x="1291958" y="2736329"/>
                  </a:lnTo>
                  <a:lnTo>
                    <a:pt x="1289329" y="2736329"/>
                  </a:lnTo>
                  <a:lnTo>
                    <a:pt x="1288211" y="2736786"/>
                  </a:lnTo>
                  <a:lnTo>
                    <a:pt x="1286344" y="2738653"/>
                  </a:lnTo>
                  <a:lnTo>
                    <a:pt x="1285875" y="2739771"/>
                  </a:lnTo>
                  <a:lnTo>
                    <a:pt x="1285875" y="2742400"/>
                  </a:lnTo>
                  <a:lnTo>
                    <a:pt x="1286344" y="2743530"/>
                  </a:lnTo>
                  <a:lnTo>
                    <a:pt x="1288211" y="2745384"/>
                  </a:lnTo>
                  <a:lnTo>
                    <a:pt x="1289329" y="2745854"/>
                  </a:lnTo>
                  <a:lnTo>
                    <a:pt x="1291958" y="2745854"/>
                  </a:lnTo>
                  <a:lnTo>
                    <a:pt x="1293075" y="2745384"/>
                  </a:lnTo>
                  <a:lnTo>
                    <a:pt x="1294942" y="2743530"/>
                  </a:lnTo>
                  <a:lnTo>
                    <a:pt x="1295400" y="2742400"/>
                  </a:lnTo>
                  <a:lnTo>
                    <a:pt x="1295400" y="2739771"/>
                  </a:lnTo>
                  <a:close/>
                </a:path>
                <a:path w="4543425" h="3298190">
                  <a:moveTo>
                    <a:pt x="1295400" y="2192515"/>
                  </a:moveTo>
                  <a:lnTo>
                    <a:pt x="1294942" y="2191385"/>
                  </a:lnTo>
                  <a:lnTo>
                    <a:pt x="1293075" y="2189530"/>
                  </a:lnTo>
                  <a:lnTo>
                    <a:pt x="1291958" y="2189061"/>
                  </a:lnTo>
                  <a:lnTo>
                    <a:pt x="1289329" y="2189061"/>
                  </a:lnTo>
                  <a:lnTo>
                    <a:pt x="1288211" y="2189530"/>
                  </a:lnTo>
                  <a:lnTo>
                    <a:pt x="1286344" y="2191385"/>
                  </a:lnTo>
                  <a:lnTo>
                    <a:pt x="1285875" y="2192515"/>
                  </a:lnTo>
                  <a:lnTo>
                    <a:pt x="1285875" y="2195144"/>
                  </a:lnTo>
                  <a:lnTo>
                    <a:pt x="1286344" y="2196261"/>
                  </a:lnTo>
                  <a:lnTo>
                    <a:pt x="1288211" y="2198128"/>
                  </a:lnTo>
                  <a:lnTo>
                    <a:pt x="1289329" y="2198586"/>
                  </a:lnTo>
                  <a:lnTo>
                    <a:pt x="1291958" y="2198586"/>
                  </a:lnTo>
                  <a:lnTo>
                    <a:pt x="1293075" y="2198128"/>
                  </a:lnTo>
                  <a:lnTo>
                    <a:pt x="1294942" y="2196261"/>
                  </a:lnTo>
                  <a:lnTo>
                    <a:pt x="1295400" y="2195144"/>
                  </a:lnTo>
                  <a:lnTo>
                    <a:pt x="1295400" y="2192515"/>
                  </a:lnTo>
                  <a:close/>
                </a:path>
                <a:path w="4543425" h="3298190">
                  <a:moveTo>
                    <a:pt x="1295400" y="1645246"/>
                  </a:moveTo>
                  <a:lnTo>
                    <a:pt x="1294942" y="1644129"/>
                  </a:lnTo>
                  <a:lnTo>
                    <a:pt x="1293075" y="1642262"/>
                  </a:lnTo>
                  <a:lnTo>
                    <a:pt x="1291958" y="1641792"/>
                  </a:lnTo>
                  <a:lnTo>
                    <a:pt x="1289329" y="1641792"/>
                  </a:lnTo>
                  <a:lnTo>
                    <a:pt x="1288211" y="1642262"/>
                  </a:lnTo>
                  <a:lnTo>
                    <a:pt x="1286344" y="1644129"/>
                  </a:lnTo>
                  <a:lnTo>
                    <a:pt x="1285875" y="1645246"/>
                  </a:lnTo>
                  <a:lnTo>
                    <a:pt x="1285875" y="1647875"/>
                  </a:lnTo>
                  <a:lnTo>
                    <a:pt x="1286344" y="1648993"/>
                  </a:lnTo>
                  <a:lnTo>
                    <a:pt x="1288211" y="1650860"/>
                  </a:lnTo>
                  <a:lnTo>
                    <a:pt x="1289329" y="1651317"/>
                  </a:lnTo>
                  <a:lnTo>
                    <a:pt x="1291958" y="1651317"/>
                  </a:lnTo>
                  <a:lnTo>
                    <a:pt x="1293075" y="1650860"/>
                  </a:lnTo>
                  <a:lnTo>
                    <a:pt x="1294942" y="1648993"/>
                  </a:lnTo>
                  <a:lnTo>
                    <a:pt x="1295400" y="1647875"/>
                  </a:lnTo>
                  <a:lnTo>
                    <a:pt x="1295400" y="1645246"/>
                  </a:lnTo>
                  <a:close/>
                </a:path>
                <a:path w="4543425" h="3298190">
                  <a:moveTo>
                    <a:pt x="1295400" y="1097978"/>
                  </a:moveTo>
                  <a:lnTo>
                    <a:pt x="1294942" y="1096860"/>
                  </a:lnTo>
                  <a:lnTo>
                    <a:pt x="1293075" y="1094994"/>
                  </a:lnTo>
                  <a:lnTo>
                    <a:pt x="1291958" y="1094536"/>
                  </a:lnTo>
                  <a:lnTo>
                    <a:pt x="1289329" y="1094536"/>
                  </a:lnTo>
                  <a:lnTo>
                    <a:pt x="1288211" y="1094994"/>
                  </a:lnTo>
                  <a:lnTo>
                    <a:pt x="1286344" y="1096860"/>
                  </a:lnTo>
                  <a:lnTo>
                    <a:pt x="1285875" y="1097978"/>
                  </a:lnTo>
                  <a:lnTo>
                    <a:pt x="1285875" y="1100607"/>
                  </a:lnTo>
                  <a:lnTo>
                    <a:pt x="1286344" y="1101737"/>
                  </a:lnTo>
                  <a:lnTo>
                    <a:pt x="1288211" y="1103591"/>
                  </a:lnTo>
                  <a:lnTo>
                    <a:pt x="1289329" y="1104061"/>
                  </a:lnTo>
                  <a:lnTo>
                    <a:pt x="1291958" y="1104061"/>
                  </a:lnTo>
                  <a:lnTo>
                    <a:pt x="1293075" y="1103591"/>
                  </a:lnTo>
                  <a:lnTo>
                    <a:pt x="1294942" y="1101737"/>
                  </a:lnTo>
                  <a:lnTo>
                    <a:pt x="1295400" y="1100607"/>
                  </a:lnTo>
                  <a:lnTo>
                    <a:pt x="1295400" y="1097978"/>
                  </a:lnTo>
                  <a:close/>
                </a:path>
                <a:path w="4543425" h="3298190">
                  <a:moveTo>
                    <a:pt x="1295400" y="550722"/>
                  </a:moveTo>
                  <a:lnTo>
                    <a:pt x="1294942" y="549592"/>
                  </a:lnTo>
                  <a:lnTo>
                    <a:pt x="1293075" y="547738"/>
                  </a:lnTo>
                  <a:lnTo>
                    <a:pt x="1291958" y="547268"/>
                  </a:lnTo>
                  <a:lnTo>
                    <a:pt x="1289329" y="547268"/>
                  </a:lnTo>
                  <a:lnTo>
                    <a:pt x="1288211" y="547738"/>
                  </a:lnTo>
                  <a:lnTo>
                    <a:pt x="1286344" y="549592"/>
                  </a:lnTo>
                  <a:lnTo>
                    <a:pt x="1285875" y="550722"/>
                  </a:lnTo>
                  <a:lnTo>
                    <a:pt x="1285875" y="553351"/>
                  </a:lnTo>
                  <a:lnTo>
                    <a:pt x="1286344" y="554469"/>
                  </a:lnTo>
                  <a:lnTo>
                    <a:pt x="1288211" y="556336"/>
                  </a:lnTo>
                  <a:lnTo>
                    <a:pt x="1289329" y="556793"/>
                  </a:lnTo>
                  <a:lnTo>
                    <a:pt x="1291958" y="556793"/>
                  </a:lnTo>
                  <a:lnTo>
                    <a:pt x="1293075" y="556336"/>
                  </a:lnTo>
                  <a:lnTo>
                    <a:pt x="1294942" y="554469"/>
                  </a:lnTo>
                  <a:lnTo>
                    <a:pt x="1295400" y="553351"/>
                  </a:lnTo>
                  <a:lnTo>
                    <a:pt x="1295400" y="550722"/>
                  </a:lnTo>
                  <a:close/>
                </a:path>
                <a:path w="4543425" h="3298190">
                  <a:moveTo>
                    <a:pt x="1295400" y="3454"/>
                  </a:moveTo>
                  <a:lnTo>
                    <a:pt x="1294942" y="2336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36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4543425" h="3298190">
                  <a:moveTo>
                    <a:pt x="1343025" y="3287039"/>
                  </a:moveTo>
                  <a:lnTo>
                    <a:pt x="1342567" y="3285921"/>
                  </a:lnTo>
                  <a:lnTo>
                    <a:pt x="1340700" y="3284055"/>
                  </a:lnTo>
                  <a:lnTo>
                    <a:pt x="1339583" y="3283585"/>
                  </a:lnTo>
                  <a:lnTo>
                    <a:pt x="1336954" y="3283585"/>
                  </a:lnTo>
                  <a:lnTo>
                    <a:pt x="1335836" y="3284055"/>
                  </a:lnTo>
                  <a:lnTo>
                    <a:pt x="1333969" y="3285921"/>
                  </a:lnTo>
                  <a:lnTo>
                    <a:pt x="1333500" y="3287039"/>
                  </a:lnTo>
                  <a:lnTo>
                    <a:pt x="1333500" y="3289668"/>
                  </a:lnTo>
                  <a:lnTo>
                    <a:pt x="1333969" y="3290786"/>
                  </a:lnTo>
                  <a:lnTo>
                    <a:pt x="1335836" y="3292652"/>
                  </a:lnTo>
                  <a:lnTo>
                    <a:pt x="1336954" y="3293110"/>
                  </a:lnTo>
                  <a:lnTo>
                    <a:pt x="1339583" y="3293110"/>
                  </a:lnTo>
                  <a:lnTo>
                    <a:pt x="1340700" y="3292652"/>
                  </a:lnTo>
                  <a:lnTo>
                    <a:pt x="1342567" y="3290786"/>
                  </a:lnTo>
                  <a:lnTo>
                    <a:pt x="1343025" y="3289668"/>
                  </a:lnTo>
                  <a:lnTo>
                    <a:pt x="1343025" y="3287039"/>
                  </a:lnTo>
                  <a:close/>
                </a:path>
                <a:path w="4543425" h="3298190">
                  <a:moveTo>
                    <a:pt x="1343025" y="2739771"/>
                  </a:moveTo>
                  <a:lnTo>
                    <a:pt x="1342567" y="2738653"/>
                  </a:lnTo>
                  <a:lnTo>
                    <a:pt x="1340700" y="2736786"/>
                  </a:lnTo>
                  <a:lnTo>
                    <a:pt x="1339583" y="2736329"/>
                  </a:lnTo>
                  <a:lnTo>
                    <a:pt x="1336954" y="2736329"/>
                  </a:lnTo>
                  <a:lnTo>
                    <a:pt x="1335836" y="2736786"/>
                  </a:lnTo>
                  <a:lnTo>
                    <a:pt x="1333969" y="2738653"/>
                  </a:lnTo>
                  <a:lnTo>
                    <a:pt x="1333500" y="2739771"/>
                  </a:lnTo>
                  <a:lnTo>
                    <a:pt x="1333500" y="2742400"/>
                  </a:lnTo>
                  <a:lnTo>
                    <a:pt x="1333969" y="2743530"/>
                  </a:lnTo>
                  <a:lnTo>
                    <a:pt x="1335836" y="2745384"/>
                  </a:lnTo>
                  <a:lnTo>
                    <a:pt x="1336954" y="2745854"/>
                  </a:lnTo>
                  <a:lnTo>
                    <a:pt x="1339583" y="2745854"/>
                  </a:lnTo>
                  <a:lnTo>
                    <a:pt x="1340700" y="2745384"/>
                  </a:lnTo>
                  <a:lnTo>
                    <a:pt x="1342567" y="2743530"/>
                  </a:lnTo>
                  <a:lnTo>
                    <a:pt x="1343025" y="2742400"/>
                  </a:lnTo>
                  <a:lnTo>
                    <a:pt x="1343025" y="2739771"/>
                  </a:lnTo>
                  <a:close/>
                </a:path>
                <a:path w="4543425" h="3298190">
                  <a:moveTo>
                    <a:pt x="1343025" y="2192515"/>
                  </a:moveTo>
                  <a:lnTo>
                    <a:pt x="1342567" y="2191385"/>
                  </a:lnTo>
                  <a:lnTo>
                    <a:pt x="1340700" y="2189530"/>
                  </a:lnTo>
                  <a:lnTo>
                    <a:pt x="1339583" y="2189061"/>
                  </a:lnTo>
                  <a:lnTo>
                    <a:pt x="1336954" y="2189061"/>
                  </a:lnTo>
                  <a:lnTo>
                    <a:pt x="1335836" y="2189530"/>
                  </a:lnTo>
                  <a:lnTo>
                    <a:pt x="1333969" y="2191385"/>
                  </a:lnTo>
                  <a:lnTo>
                    <a:pt x="1333500" y="2192515"/>
                  </a:lnTo>
                  <a:lnTo>
                    <a:pt x="1333500" y="2195144"/>
                  </a:lnTo>
                  <a:lnTo>
                    <a:pt x="1333969" y="2196261"/>
                  </a:lnTo>
                  <a:lnTo>
                    <a:pt x="1335836" y="2198128"/>
                  </a:lnTo>
                  <a:lnTo>
                    <a:pt x="1336954" y="2198586"/>
                  </a:lnTo>
                  <a:lnTo>
                    <a:pt x="1339583" y="2198586"/>
                  </a:lnTo>
                  <a:lnTo>
                    <a:pt x="1340700" y="2198128"/>
                  </a:lnTo>
                  <a:lnTo>
                    <a:pt x="1342567" y="2196261"/>
                  </a:lnTo>
                  <a:lnTo>
                    <a:pt x="1343025" y="2195144"/>
                  </a:lnTo>
                  <a:lnTo>
                    <a:pt x="1343025" y="2192515"/>
                  </a:lnTo>
                  <a:close/>
                </a:path>
                <a:path w="4543425" h="3298190">
                  <a:moveTo>
                    <a:pt x="1343025" y="1645246"/>
                  </a:moveTo>
                  <a:lnTo>
                    <a:pt x="1342567" y="1644129"/>
                  </a:lnTo>
                  <a:lnTo>
                    <a:pt x="1340700" y="1642262"/>
                  </a:lnTo>
                  <a:lnTo>
                    <a:pt x="1339583" y="1641792"/>
                  </a:lnTo>
                  <a:lnTo>
                    <a:pt x="1336954" y="1641792"/>
                  </a:lnTo>
                  <a:lnTo>
                    <a:pt x="1335836" y="1642262"/>
                  </a:lnTo>
                  <a:lnTo>
                    <a:pt x="1333969" y="1644129"/>
                  </a:lnTo>
                  <a:lnTo>
                    <a:pt x="1333500" y="1645246"/>
                  </a:lnTo>
                  <a:lnTo>
                    <a:pt x="1333500" y="1647875"/>
                  </a:lnTo>
                  <a:lnTo>
                    <a:pt x="1333969" y="1648993"/>
                  </a:lnTo>
                  <a:lnTo>
                    <a:pt x="1335836" y="1650860"/>
                  </a:lnTo>
                  <a:lnTo>
                    <a:pt x="1336954" y="1651317"/>
                  </a:lnTo>
                  <a:lnTo>
                    <a:pt x="1339583" y="1651317"/>
                  </a:lnTo>
                  <a:lnTo>
                    <a:pt x="1340700" y="1650860"/>
                  </a:lnTo>
                  <a:lnTo>
                    <a:pt x="1342567" y="1648993"/>
                  </a:lnTo>
                  <a:lnTo>
                    <a:pt x="1343025" y="1647875"/>
                  </a:lnTo>
                  <a:lnTo>
                    <a:pt x="1343025" y="1645246"/>
                  </a:lnTo>
                  <a:close/>
                </a:path>
                <a:path w="4543425" h="3298190">
                  <a:moveTo>
                    <a:pt x="1343025" y="1097978"/>
                  </a:moveTo>
                  <a:lnTo>
                    <a:pt x="1342567" y="1096860"/>
                  </a:lnTo>
                  <a:lnTo>
                    <a:pt x="1340700" y="1094994"/>
                  </a:lnTo>
                  <a:lnTo>
                    <a:pt x="1339583" y="1094536"/>
                  </a:lnTo>
                  <a:lnTo>
                    <a:pt x="1336954" y="1094536"/>
                  </a:lnTo>
                  <a:lnTo>
                    <a:pt x="1335836" y="1094994"/>
                  </a:lnTo>
                  <a:lnTo>
                    <a:pt x="1333969" y="1096860"/>
                  </a:lnTo>
                  <a:lnTo>
                    <a:pt x="1333500" y="1097978"/>
                  </a:lnTo>
                  <a:lnTo>
                    <a:pt x="1333500" y="1100607"/>
                  </a:lnTo>
                  <a:lnTo>
                    <a:pt x="1333969" y="1101737"/>
                  </a:lnTo>
                  <a:lnTo>
                    <a:pt x="1335836" y="1103591"/>
                  </a:lnTo>
                  <a:lnTo>
                    <a:pt x="1336954" y="1104061"/>
                  </a:lnTo>
                  <a:lnTo>
                    <a:pt x="1339583" y="1104061"/>
                  </a:lnTo>
                  <a:lnTo>
                    <a:pt x="1340700" y="1103591"/>
                  </a:lnTo>
                  <a:lnTo>
                    <a:pt x="1342567" y="1101737"/>
                  </a:lnTo>
                  <a:lnTo>
                    <a:pt x="1343025" y="1100607"/>
                  </a:lnTo>
                  <a:lnTo>
                    <a:pt x="1343025" y="1097978"/>
                  </a:lnTo>
                  <a:close/>
                </a:path>
                <a:path w="4543425" h="3298190">
                  <a:moveTo>
                    <a:pt x="1343025" y="550722"/>
                  </a:moveTo>
                  <a:lnTo>
                    <a:pt x="1342567" y="549592"/>
                  </a:lnTo>
                  <a:lnTo>
                    <a:pt x="1340700" y="547738"/>
                  </a:lnTo>
                  <a:lnTo>
                    <a:pt x="1339583" y="547268"/>
                  </a:lnTo>
                  <a:lnTo>
                    <a:pt x="1336954" y="547268"/>
                  </a:lnTo>
                  <a:lnTo>
                    <a:pt x="1335836" y="547738"/>
                  </a:lnTo>
                  <a:lnTo>
                    <a:pt x="1333969" y="549592"/>
                  </a:lnTo>
                  <a:lnTo>
                    <a:pt x="1333500" y="550722"/>
                  </a:lnTo>
                  <a:lnTo>
                    <a:pt x="1333500" y="553351"/>
                  </a:lnTo>
                  <a:lnTo>
                    <a:pt x="1333969" y="554469"/>
                  </a:lnTo>
                  <a:lnTo>
                    <a:pt x="1335836" y="556336"/>
                  </a:lnTo>
                  <a:lnTo>
                    <a:pt x="1336954" y="556793"/>
                  </a:lnTo>
                  <a:lnTo>
                    <a:pt x="1339583" y="556793"/>
                  </a:lnTo>
                  <a:lnTo>
                    <a:pt x="1340700" y="556336"/>
                  </a:lnTo>
                  <a:lnTo>
                    <a:pt x="1342567" y="554469"/>
                  </a:lnTo>
                  <a:lnTo>
                    <a:pt x="1343025" y="553351"/>
                  </a:lnTo>
                  <a:lnTo>
                    <a:pt x="1343025" y="550722"/>
                  </a:lnTo>
                  <a:close/>
                </a:path>
                <a:path w="4543425" h="3298190">
                  <a:moveTo>
                    <a:pt x="1343025" y="3454"/>
                  </a:moveTo>
                  <a:lnTo>
                    <a:pt x="1342567" y="2336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69"/>
                  </a:lnTo>
                  <a:lnTo>
                    <a:pt x="1333969" y="2336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36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4543425" h="3298190">
                  <a:moveTo>
                    <a:pt x="1390650" y="3287039"/>
                  </a:moveTo>
                  <a:lnTo>
                    <a:pt x="1390192" y="3285921"/>
                  </a:lnTo>
                  <a:lnTo>
                    <a:pt x="1388325" y="3284055"/>
                  </a:lnTo>
                  <a:lnTo>
                    <a:pt x="1387208" y="3283585"/>
                  </a:lnTo>
                  <a:lnTo>
                    <a:pt x="1384579" y="3283585"/>
                  </a:lnTo>
                  <a:lnTo>
                    <a:pt x="1383461" y="3284055"/>
                  </a:lnTo>
                  <a:lnTo>
                    <a:pt x="1381594" y="3285921"/>
                  </a:lnTo>
                  <a:lnTo>
                    <a:pt x="1381125" y="3287039"/>
                  </a:lnTo>
                  <a:lnTo>
                    <a:pt x="1381125" y="3289668"/>
                  </a:lnTo>
                  <a:lnTo>
                    <a:pt x="1381594" y="3290786"/>
                  </a:lnTo>
                  <a:lnTo>
                    <a:pt x="1383461" y="3292652"/>
                  </a:lnTo>
                  <a:lnTo>
                    <a:pt x="1384579" y="3293110"/>
                  </a:lnTo>
                  <a:lnTo>
                    <a:pt x="1387208" y="3293110"/>
                  </a:lnTo>
                  <a:lnTo>
                    <a:pt x="1388325" y="3292652"/>
                  </a:lnTo>
                  <a:lnTo>
                    <a:pt x="1390192" y="3290786"/>
                  </a:lnTo>
                  <a:lnTo>
                    <a:pt x="1390650" y="3289668"/>
                  </a:lnTo>
                  <a:lnTo>
                    <a:pt x="1390650" y="3287039"/>
                  </a:lnTo>
                  <a:close/>
                </a:path>
                <a:path w="4543425" h="3298190">
                  <a:moveTo>
                    <a:pt x="1390650" y="2739771"/>
                  </a:moveTo>
                  <a:lnTo>
                    <a:pt x="1390192" y="2738653"/>
                  </a:lnTo>
                  <a:lnTo>
                    <a:pt x="1388325" y="2736786"/>
                  </a:lnTo>
                  <a:lnTo>
                    <a:pt x="1387208" y="2736329"/>
                  </a:lnTo>
                  <a:lnTo>
                    <a:pt x="1384579" y="2736329"/>
                  </a:lnTo>
                  <a:lnTo>
                    <a:pt x="1383461" y="2736786"/>
                  </a:lnTo>
                  <a:lnTo>
                    <a:pt x="1381594" y="2738653"/>
                  </a:lnTo>
                  <a:lnTo>
                    <a:pt x="1381125" y="2739771"/>
                  </a:lnTo>
                  <a:lnTo>
                    <a:pt x="1381125" y="2742400"/>
                  </a:lnTo>
                  <a:lnTo>
                    <a:pt x="1381594" y="2743530"/>
                  </a:lnTo>
                  <a:lnTo>
                    <a:pt x="1383461" y="2745384"/>
                  </a:lnTo>
                  <a:lnTo>
                    <a:pt x="1384579" y="2745854"/>
                  </a:lnTo>
                  <a:lnTo>
                    <a:pt x="1387208" y="2745854"/>
                  </a:lnTo>
                  <a:lnTo>
                    <a:pt x="1388325" y="2745384"/>
                  </a:lnTo>
                  <a:lnTo>
                    <a:pt x="1390192" y="2743530"/>
                  </a:lnTo>
                  <a:lnTo>
                    <a:pt x="1390650" y="2742400"/>
                  </a:lnTo>
                  <a:lnTo>
                    <a:pt x="1390650" y="2739771"/>
                  </a:lnTo>
                  <a:close/>
                </a:path>
                <a:path w="4543425" h="3298190">
                  <a:moveTo>
                    <a:pt x="1390650" y="2192515"/>
                  </a:moveTo>
                  <a:lnTo>
                    <a:pt x="1390192" y="2191385"/>
                  </a:lnTo>
                  <a:lnTo>
                    <a:pt x="1388325" y="2189530"/>
                  </a:lnTo>
                  <a:lnTo>
                    <a:pt x="1387208" y="2189061"/>
                  </a:lnTo>
                  <a:lnTo>
                    <a:pt x="1384579" y="2189061"/>
                  </a:lnTo>
                  <a:lnTo>
                    <a:pt x="1383461" y="2189530"/>
                  </a:lnTo>
                  <a:lnTo>
                    <a:pt x="1381594" y="2191385"/>
                  </a:lnTo>
                  <a:lnTo>
                    <a:pt x="1381125" y="2192515"/>
                  </a:lnTo>
                  <a:lnTo>
                    <a:pt x="1381125" y="2195144"/>
                  </a:lnTo>
                  <a:lnTo>
                    <a:pt x="1381594" y="2196261"/>
                  </a:lnTo>
                  <a:lnTo>
                    <a:pt x="1383461" y="2198128"/>
                  </a:lnTo>
                  <a:lnTo>
                    <a:pt x="1384579" y="2198586"/>
                  </a:lnTo>
                  <a:lnTo>
                    <a:pt x="1387208" y="2198586"/>
                  </a:lnTo>
                  <a:lnTo>
                    <a:pt x="1388325" y="2198128"/>
                  </a:lnTo>
                  <a:lnTo>
                    <a:pt x="1390192" y="2196261"/>
                  </a:lnTo>
                  <a:lnTo>
                    <a:pt x="1390650" y="2195144"/>
                  </a:lnTo>
                  <a:lnTo>
                    <a:pt x="1390650" y="2192515"/>
                  </a:lnTo>
                  <a:close/>
                </a:path>
                <a:path w="4543425" h="3298190">
                  <a:moveTo>
                    <a:pt x="1390650" y="1645246"/>
                  </a:moveTo>
                  <a:lnTo>
                    <a:pt x="1390192" y="1644129"/>
                  </a:lnTo>
                  <a:lnTo>
                    <a:pt x="1388325" y="1642262"/>
                  </a:lnTo>
                  <a:lnTo>
                    <a:pt x="1387208" y="1641792"/>
                  </a:lnTo>
                  <a:lnTo>
                    <a:pt x="1384579" y="1641792"/>
                  </a:lnTo>
                  <a:lnTo>
                    <a:pt x="1383461" y="1642262"/>
                  </a:lnTo>
                  <a:lnTo>
                    <a:pt x="1381594" y="1644129"/>
                  </a:lnTo>
                  <a:lnTo>
                    <a:pt x="1381125" y="1645246"/>
                  </a:lnTo>
                  <a:lnTo>
                    <a:pt x="1381125" y="1647875"/>
                  </a:lnTo>
                  <a:lnTo>
                    <a:pt x="1381594" y="1648993"/>
                  </a:lnTo>
                  <a:lnTo>
                    <a:pt x="1383461" y="1650860"/>
                  </a:lnTo>
                  <a:lnTo>
                    <a:pt x="1384579" y="1651317"/>
                  </a:lnTo>
                  <a:lnTo>
                    <a:pt x="1387208" y="1651317"/>
                  </a:lnTo>
                  <a:lnTo>
                    <a:pt x="1388325" y="1650860"/>
                  </a:lnTo>
                  <a:lnTo>
                    <a:pt x="1390192" y="1648993"/>
                  </a:lnTo>
                  <a:lnTo>
                    <a:pt x="1390650" y="1647875"/>
                  </a:lnTo>
                  <a:lnTo>
                    <a:pt x="1390650" y="1645246"/>
                  </a:lnTo>
                  <a:close/>
                </a:path>
                <a:path w="4543425" h="3298190">
                  <a:moveTo>
                    <a:pt x="1390650" y="1097978"/>
                  </a:moveTo>
                  <a:lnTo>
                    <a:pt x="1390192" y="1096860"/>
                  </a:lnTo>
                  <a:lnTo>
                    <a:pt x="1388325" y="1094994"/>
                  </a:lnTo>
                  <a:lnTo>
                    <a:pt x="1387208" y="1094536"/>
                  </a:lnTo>
                  <a:lnTo>
                    <a:pt x="1384579" y="1094536"/>
                  </a:lnTo>
                  <a:lnTo>
                    <a:pt x="1383461" y="1094994"/>
                  </a:lnTo>
                  <a:lnTo>
                    <a:pt x="1381594" y="1096860"/>
                  </a:lnTo>
                  <a:lnTo>
                    <a:pt x="1381125" y="1097978"/>
                  </a:lnTo>
                  <a:lnTo>
                    <a:pt x="1381125" y="1100607"/>
                  </a:lnTo>
                  <a:lnTo>
                    <a:pt x="1381594" y="1101737"/>
                  </a:lnTo>
                  <a:lnTo>
                    <a:pt x="1383461" y="1103591"/>
                  </a:lnTo>
                  <a:lnTo>
                    <a:pt x="1384579" y="1104061"/>
                  </a:lnTo>
                  <a:lnTo>
                    <a:pt x="1387208" y="1104061"/>
                  </a:lnTo>
                  <a:lnTo>
                    <a:pt x="1388325" y="1103591"/>
                  </a:lnTo>
                  <a:lnTo>
                    <a:pt x="1390192" y="1101737"/>
                  </a:lnTo>
                  <a:lnTo>
                    <a:pt x="1390650" y="1100607"/>
                  </a:lnTo>
                  <a:lnTo>
                    <a:pt x="1390650" y="1097978"/>
                  </a:lnTo>
                  <a:close/>
                </a:path>
                <a:path w="4543425" h="3298190">
                  <a:moveTo>
                    <a:pt x="1390650" y="550722"/>
                  </a:moveTo>
                  <a:lnTo>
                    <a:pt x="1390192" y="549592"/>
                  </a:lnTo>
                  <a:lnTo>
                    <a:pt x="1388325" y="547738"/>
                  </a:lnTo>
                  <a:lnTo>
                    <a:pt x="1387208" y="547268"/>
                  </a:lnTo>
                  <a:lnTo>
                    <a:pt x="1384579" y="547268"/>
                  </a:lnTo>
                  <a:lnTo>
                    <a:pt x="1383461" y="547738"/>
                  </a:lnTo>
                  <a:lnTo>
                    <a:pt x="1381594" y="549592"/>
                  </a:lnTo>
                  <a:lnTo>
                    <a:pt x="1381125" y="550722"/>
                  </a:lnTo>
                  <a:lnTo>
                    <a:pt x="1381125" y="553351"/>
                  </a:lnTo>
                  <a:lnTo>
                    <a:pt x="1381594" y="554469"/>
                  </a:lnTo>
                  <a:lnTo>
                    <a:pt x="1383461" y="556336"/>
                  </a:lnTo>
                  <a:lnTo>
                    <a:pt x="1384579" y="556793"/>
                  </a:lnTo>
                  <a:lnTo>
                    <a:pt x="1387208" y="556793"/>
                  </a:lnTo>
                  <a:lnTo>
                    <a:pt x="1388325" y="556336"/>
                  </a:lnTo>
                  <a:lnTo>
                    <a:pt x="1390192" y="554469"/>
                  </a:lnTo>
                  <a:lnTo>
                    <a:pt x="1390650" y="553351"/>
                  </a:lnTo>
                  <a:lnTo>
                    <a:pt x="1390650" y="550722"/>
                  </a:lnTo>
                  <a:close/>
                </a:path>
                <a:path w="4543425" h="3298190">
                  <a:moveTo>
                    <a:pt x="1390650" y="3454"/>
                  </a:moveTo>
                  <a:lnTo>
                    <a:pt x="1390192" y="2336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36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4543425" h="3298190">
                  <a:moveTo>
                    <a:pt x="1438275" y="3287039"/>
                  </a:moveTo>
                  <a:lnTo>
                    <a:pt x="1437817" y="3285921"/>
                  </a:lnTo>
                  <a:lnTo>
                    <a:pt x="1435950" y="3284055"/>
                  </a:lnTo>
                  <a:lnTo>
                    <a:pt x="1434833" y="3283585"/>
                  </a:lnTo>
                  <a:lnTo>
                    <a:pt x="1432204" y="3283585"/>
                  </a:lnTo>
                  <a:lnTo>
                    <a:pt x="1431086" y="3284055"/>
                  </a:lnTo>
                  <a:lnTo>
                    <a:pt x="1429219" y="3285921"/>
                  </a:lnTo>
                  <a:lnTo>
                    <a:pt x="1428750" y="3287039"/>
                  </a:lnTo>
                  <a:lnTo>
                    <a:pt x="1428750" y="3289668"/>
                  </a:lnTo>
                  <a:lnTo>
                    <a:pt x="1429219" y="3290786"/>
                  </a:lnTo>
                  <a:lnTo>
                    <a:pt x="1431086" y="3292652"/>
                  </a:lnTo>
                  <a:lnTo>
                    <a:pt x="1432204" y="3293110"/>
                  </a:lnTo>
                  <a:lnTo>
                    <a:pt x="1434833" y="3293110"/>
                  </a:lnTo>
                  <a:lnTo>
                    <a:pt x="1435950" y="3292652"/>
                  </a:lnTo>
                  <a:lnTo>
                    <a:pt x="1437817" y="3290786"/>
                  </a:lnTo>
                  <a:lnTo>
                    <a:pt x="1438275" y="3289668"/>
                  </a:lnTo>
                  <a:lnTo>
                    <a:pt x="1438275" y="3287039"/>
                  </a:lnTo>
                  <a:close/>
                </a:path>
                <a:path w="4543425" h="3298190">
                  <a:moveTo>
                    <a:pt x="1438275" y="2739771"/>
                  </a:moveTo>
                  <a:lnTo>
                    <a:pt x="1437817" y="2738653"/>
                  </a:lnTo>
                  <a:lnTo>
                    <a:pt x="1435950" y="2736786"/>
                  </a:lnTo>
                  <a:lnTo>
                    <a:pt x="1434833" y="2736329"/>
                  </a:lnTo>
                  <a:lnTo>
                    <a:pt x="1432204" y="2736329"/>
                  </a:lnTo>
                  <a:lnTo>
                    <a:pt x="1431086" y="2736786"/>
                  </a:lnTo>
                  <a:lnTo>
                    <a:pt x="1429219" y="2738653"/>
                  </a:lnTo>
                  <a:lnTo>
                    <a:pt x="1428750" y="2739771"/>
                  </a:lnTo>
                  <a:lnTo>
                    <a:pt x="1428750" y="2742400"/>
                  </a:lnTo>
                  <a:lnTo>
                    <a:pt x="1429219" y="2743530"/>
                  </a:lnTo>
                  <a:lnTo>
                    <a:pt x="1431086" y="2745384"/>
                  </a:lnTo>
                  <a:lnTo>
                    <a:pt x="1432204" y="2745854"/>
                  </a:lnTo>
                  <a:lnTo>
                    <a:pt x="1434833" y="2745854"/>
                  </a:lnTo>
                  <a:lnTo>
                    <a:pt x="1435950" y="2745384"/>
                  </a:lnTo>
                  <a:lnTo>
                    <a:pt x="1437817" y="2743530"/>
                  </a:lnTo>
                  <a:lnTo>
                    <a:pt x="1438275" y="2742400"/>
                  </a:lnTo>
                  <a:lnTo>
                    <a:pt x="1438275" y="2739771"/>
                  </a:lnTo>
                  <a:close/>
                </a:path>
                <a:path w="4543425" h="3298190">
                  <a:moveTo>
                    <a:pt x="1438275" y="2192515"/>
                  </a:moveTo>
                  <a:lnTo>
                    <a:pt x="1437817" y="2191385"/>
                  </a:lnTo>
                  <a:lnTo>
                    <a:pt x="1435950" y="2189530"/>
                  </a:lnTo>
                  <a:lnTo>
                    <a:pt x="1434833" y="2189061"/>
                  </a:lnTo>
                  <a:lnTo>
                    <a:pt x="1432204" y="2189061"/>
                  </a:lnTo>
                  <a:lnTo>
                    <a:pt x="1431086" y="2189530"/>
                  </a:lnTo>
                  <a:lnTo>
                    <a:pt x="1429219" y="2191385"/>
                  </a:lnTo>
                  <a:lnTo>
                    <a:pt x="1428750" y="2192515"/>
                  </a:lnTo>
                  <a:lnTo>
                    <a:pt x="1428750" y="2195144"/>
                  </a:lnTo>
                  <a:lnTo>
                    <a:pt x="1429219" y="2196261"/>
                  </a:lnTo>
                  <a:lnTo>
                    <a:pt x="1431086" y="2198128"/>
                  </a:lnTo>
                  <a:lnTo>
                    <a:pt x="1432204" y="2198586"/>
                  </a:lnTo>
                  <a:lnTo>
                    <a:pt x="1434833" y="2198586"/>
                  </a:lnTo>
                  <a:lnTo>
                    <a:pt x="1435950" y="2198128"/>
                  </a:lnTo>
                  <a:lnTo>
                    <a:pt x="1437817" y="2196261"/>
                  </a:lnTo>
                  <a:lnTo>
                    <a:pt x="1438275" y="2195144"/>
                  </a:lnTo>
                  <a:lnTo>
                    <a:pt x="1438275" y="2192515"/>
                  </a:lnTo>
                  <a:close/>
                </a:path>
                <a:path w="4543425" h="3298190">
                  <a:moveTo>
                    <a:pt x="1438275" y="1645246"/>
                  </a:moveTo>
                  <a:lnTo>
                    <a:pt x="1437817" y="1644129"/>
                  </a:lnTo>
                  <a:lnTo>
                    <a:pt x="1435950" y="1642262"/>
                  </a:lnTo>
                  <a:lnTo>
                    <a:pt x="1434833" y="1641792"/>
                  </a:lnTo>
                  <a:lnTo>
                    <a:pt x="1432204" y="1641792"/>
                  </a:lnTo>
                  <a:lnTo>
                    <a:pt x="1431086" y="1642262"/>
                  </a:lnTo>
                  <a:lnTo>
                    <a:pt x="1429219" y="1644129"/>
                  </a:lnTo>
                  <a:lnTo>
                    <a:pt x="1428750" y="1645246"/>
                  </a:lnTo>
                  <a:lnTo>
                    <a:pt x="1428750" y="1647875"/>
                  </a:lnTo>
                  <a:lnTo>
                    <a:pt x="1429219" y="1648993"/>
                  </a:lnTo>
                  <a:lnTo>
                    <a:pt x="1431086" y="1650860"/>
                  </a:lnTo>
                  <a:lnTo>
                    <a:pt x="1432204" y="1651317"/>
                  </a:lnTo>
                  <a:lnTo>
                    <a:pt x="1434833" y="1651317"/>
                  </a:lnTo>
                  <a:lnTo>
                    <a:pt x="1435950" y="1650860"/>
                  </a:lnTo>
                  <a:lnTo>
                    <a:pt x="1437817" y="1648993"/>
                  </a:lnTo>
                  <a:lnTo>
                    <a:pt x="1438275" y="1647875"/>
                  </a:lnTo>
                  <a:lnTo>
                    <a:pt x="1438275" y="1645246"/>
                  </a:lnTo>
                  <a:close/>
                </a:path>
                <a:path w="4543425" h="3298190">
                  <a:moveTo>
                    <a:pt x="1438275" y="1097978"/>
                  </a:moveTo>
                  <a:lnTo>
                    <a:pt x="1437817" y="1096860"/>
                  </a:lnTo>
                  <a:lnTo>
                    <a:pt x="1435950" y="1094994"/>
                  </a:lnTo>
                  <a:lnTo>
                    <a:pt x="1434833" y="1094536"/>
                  </a:lnTo>
                  <a:lnTo>
                    <a:pt x="1432204" y="1094536"/>
                  </a:lnTo>
                  <a:lnTo>
                    <a:pt x="1431086" y="1094994"/>
                  </a:lnTo>
                  <a:lnTo>
                    <a:pt x="1429219" y="1096860"/>
                  </a:lnTo>
                  <a:lnTo>
                    <a:pt x="1428750" y="1097978"/>
                  </a:lnTo>
                  <a:lnTo>
                    <a:pt x="1428750" y="1100607"/>
                  </a:lnTo>
                  <a:lnTo>
                    <a:pt x="1429219" y="1101737"/>
                  </a:lnTo>
                  <a:lnTo>
                    <a:pt x="1431086" y="1103591"/>
                  </a:lnTo>
                  <a:lnTo>
                    <a:pt x="1432204" y="1104061"/>
                  </a:lnTo>
                  <a:lnTo>
                    <a:pt x="1434833" y="1104061"/>
                  </a:lnTo>
                  <a:lnTo>
                    <a:pt x="1435950" y="1103591"/>
                  </a:lnTo>
                  <a:lnTo>
                    <a:pt x="1437817" y="1101737"/>
                  </a:lnTo>
                  <a:lnTo>
                    <a:pt x="1438275" y="1100607"/>
                  </a:lnTo>
                  <a:lnTo>
                    <a:pt x="1438275" y="1097978"/>
                  </a:lnTo>
                  <a:close/>
                </a:path>
                <a:path w="4543425" h="3298190">
                  <a:moveTo>
                    <a:pt x="1438275" y="550722"/>
                  </a:moveTo>
                  <a:lnTo>
                    <a:pt x="1437817" y="549592"/>
                  </a:lnTo>
                  <a:lnTo>
                    <a:pt x="1435950" y="547738"/>
                  </a:lnTo>
                  <a:lnTo>
                    <a:pt x="1434833" y="547268"/>
                  </a:lnTo>
                  <a:lnTo>
                    <a:pt x="1432204" y="547268"/>
                  </a:lnTo>
                  <a:lnTo>
                    <a:pt x="1431086" y="547738"/>
                  </a:lnTo>
                  <a:lnTo>
                    <a:pt x="1429219" y="549592"/>
                  </a:lnTo>
                  <a:lnTo>
                    <a:pt x="1428750" y="550722"/>
                  </a:lnTo>
                  <a:lnTo>
                    <a:pt x="1428750" y="553351"/>
                  </a:lnTo>
                  <a:lnTo>
                    <a:pt x="1429219" y="554469"/>
                  </a:lnTo>
                  <a:lnTo>
                    <a:pt x="1431086" y="556336"/>
                  </a:lnTo>
                  <a:lnTo>
                    <a:pt x="1432204" y="556793"/>
                  </a:lnTo>
                  <a:lnTo>
                    <a:pt x="1434833" y="556793"/>
                  </a:lnTo>
                  <a:lnTo>
                    <a:pt x="1435950" y="556336"/>
                  </a:lnTo>
                  <a:lnTo>
                    <a:pt x="1437817" y="554469"/>
                  </a:lnTo>
                  <a:lnTo>
                    <a:pt x="1438275" y="553351"/>
                  </a:lnTo>
                  <a:lnTo>
                    <a:pt x="1438275" y="550722"/>
                  </a:lnTo>
                  <a:close/>
                </a:path>
                <a:path w="4543425" h="3298190">
                  <a:moveTo>
                    <a:pt x="1438275" y="3454"/>
                  </a:moveTo>
                  <a:lnTo>
                    <a:pt x="1437817" y="2336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36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4543425" h="3298190">
                  <a:moveTo>
                    <a:pt x="1485900" y="3287039"/>
                  </a:moveTo>
                  <a:lnTo>
                    <a:pt x="1485442" y="3285921"/>
                  </a:lnTo>
                  <a:lnTo>
                    <a:pt x="1483575" y="3284055"/>
                  </a:lnTo>
                  <a:lnTo>
                    <a:pt x="1482458" y="3283585"/>
                  </a:lnTo>
                  <a:lnTo>
                    <a:pt x="1479829" y="3283585"/>
                  </a:lnTo>
                  <a:lnTo>
                    <a:pt x="1478711" y="3284055"/>
                  </a:lnTo>
                  <a:lnTo>
                    <a:pt x="1476844" y="3285921"/>
                  </a:lnTo>
                  <a:lnTo>
                    <a:pt x="1476375" y="3287039"/>
                  </a:lnTo>
                  <a:lnTo>
                    <a:pt x="1476375" y="3289668"/>
                  </a:lnTo>
                  <a:lnTo>
                    <a:pt x="1476844" y="3290786"/>
                  </a:lnTo>
                  <a:lnTo>
                    <a:pt x="1478711" y="3292652"/>
                  </a:lnTo>
                  <a:lnTo>
                    <a:pt x="1479829" y="3293110"/>
                  </a:lnTo>
                  <a:lnTo>
                    <a:pt x="1482458" y="3293110"/>
                  </a:lnTo>
                  <a:lnTo>
                    <a:pt x="1483575" y="3292652"/>
                  </a:lnTo>
                  <a:lnTo>
                    <a:pt x="1485442" y="3290786"/>
                  </a:lnTo>
                  <a:lnTo>
                    <a:pt x="1485900" y="3289668"/>
                  </a:lnTo>
                  <a:lnTo>
                    <a:pt x="1485900" y="3287039"/>
                  </a:lnTo>
                  <a:close/>
                </a:path>
                <a:path w="4543425" h="3298190">
                  <a:moveTo>
                    <a:pt x="1485900" y="2739771"/>
                  </a:moveTo>
                  <a:lnTo>
                    <a:pt x="1485442" y="2738653"/>
                  </a:lnTo>
                  <a:lnTo>
                    <a:pt x="1483575" y="2736786"/>
                  </a:lnTo>
                  <a:lnTo>
                    <a:pt x="1482458" y="2736329"/>
                  </a:lnTo>
                  <a:lnTo>
                    <a:pt x="1479829" y="2736329"/>
                  </a:lnTo>
                  <a:lnTo>
                    <a:pt x="1478711" y="2736786"/>
                  </a:lnTo>
                  <a:lnTo>
                    <a:pt x="1476844" y="2738653"/>
                  </a:lnTo>
                  <a:lnTo>
                    <a:pt x="1476375" y="2739771"/>
                  </a:lnTo>
                  <a:lnTo>
                    <a:pt x="1476375" y="2742400"/>
                  </a:lnTo>
                  <a:lnTo>
                    <a:pt x="1476844" y="2743530"/>
                  </a:lnTo>
                  <a:lnTo>
                    <a:pt x="1478711" y="2745384"/>
                  </a:lnTo>
                  <a:lnTo>
                    <a:pt x="1479829" y="2745854"/>
                  </a:lnTo>
                  <a:lnTo>
                    <a:pt x="1482458" y="2745854"/>
                  </a:lnTo>
                  <a:lnTo>
                    <a:pt x="1483575" y="2745384"/>
                  </a:lnTo>
                  <a:lnTo>
                    <a:pt x="1485442" y="2743530"/>
                  </a:lnTo>
                  <a:lnTo>
                    <a:pt x="1485900" y="2742400"/>
                  </a:lnTo>
                  <a:lnTo>
                    <a:pt x="1485900" y="2739771"/>
                  </a:lnTo>
                  <a:close/>
                </a:path>
                <a:path w="4543425" h="3298190">
                  <a:moveTo>
                    <a:pt x="1485900" y="2192515"/>
                  </a:moveTo>
                  <a:lnTo>
                    <a:pt x="1485442" y="2191385"/>
                  </a:lnTo>
                  <a:lnTo>
                    <a:pt x="1483575" y="2189530"/>
                  </a:lnTo>
                  <a:lnTo>
                    <a:pt x="1482458" y="2189061"/>
                  </a:lnTo>
                  <a:lnTo>
                    <a:pt x="1479829" y="2189061"/>
                  </a:lnTo>
                  <a:lnTo>
                    <a:pt x="1478711" y="2189530"/>
                  </a:lnTo>
                  <a:lnTo>
                    <a:pt x="1476844" y="2191385"/>
                  </a:lnTo>
                  <a:lnTo>
                    <a:pt x="1476375" y="2192515"/>
                  </a:lnTo>
                  <a:lnTo>
                    <a:pt x="1476375" y="2195144"/>
                  </a:lnTo>
                  <a:lnTo>
                    <a:pt x="1476844" y="2196261"/>
                  </a:lnTo>
                  <a:lnTo>
                    <a:pt x="1478711" y="2198128"/>
                  </a:lnTo>
                  <a:lnTo>
                    <a:pt x="1479829" y="2198586"/>
                  </a:lnTo>
                  <a:lnTo>
                    <a:pt x="1482458" y="2198586"/>
                  </a:lnTo>
                  <a:lnTo>
                    <a:pt x="1483575" y="2198128"/>
                  </a:lnTo>
                  <a:lnTo>
                    <a:pt x="1485442" y="2196261"/>
                  </a:lnTo>
                  <a:lnTo>
                    <a:pt x="1485900" y="2195144"/>
                  </a:lnTo>
                  <a:lnTo>
                    <a:pt x="1485900" y="2192515"/>
                  </a:lnTo>
                  <a:close/>
                </a:path>
                <a:path w="4543425" h="3298190">
                  <a:moveTo>
                    <a:pt x="1485900" y="1645246"/>
                  </a:moveTo>
                  <a:lnTo>
                    <a:pt x="1485442" y="1644129"/>
                  </a:lnTo>
                  <a:lnTo>
                    <a:pt x="1483575" y="1642262"/>
                  </a:lnTo>
                  <a:lnTo>
                    <a:pt x="1482458" y="1641792"/>
                  </a:lnTo>
                  <a:lnTo>
                    <a:pt x="1479829" y="1641792"/>
                  </a:lnTo>
                  <a:lnTo>
                    <a:pt x="1478711" y="1642262"/>
                  </a:lnTo>
                  <a:lnTo>
                    <a:pt x="1476844" y="1644129"/>
                  </a:lnTo>
                  <a:lnTo>
                    <a:pt x="1476375" y="1645246"/>
                  </a:lnTo>
                  <a:lnTo>
                    <a:pt x="1476375" y="1647875"/>
                  </a:lnTo>
                  <a:lnTo>
                    <a:pt x="1476844" y="1648993"/>
                  </a:lnTo>
                  <a:lnTo>
                    <a:pt x="1478711" y="1650860"/>
                  </a:lnTo>
                  <a:lnTo>
                    <a:pt x="1479829" y="1651317"/>
                  </a:lnTo>
                  <a:lnTo>
                    <a:pt x="1482458" y="1651317"/>
                  </a:lnTo>
                  <a:lnTo>
                    <a:pt x="1483575" y="1650860"/>
                  </a:lnTo>
                  <a:lnTo>
                    <a:pt x="1485442" y="1648993"/>
                  </a:lnTo>
                  <a:lnTo>
                    <a:pt x="1485900" y="1647875"/>
                  </a:lnTo>
                  <a:lnTo>
                    <a:pt x="1485900" y="1645246"/>
                  </a:lnTo>
                  <a:close/>
                </a:path>
                <a:path w="4543425" h="3298190">
                  <a:moveTo>
                    <a:pt x="1485900" y="1097978"/>
                  </a:moveTo>
                  <a:lnTo>
                    <a:pt x="1485442" y="1096860"/>
                  </a:lnTo>
                  <a:lnTo>
                    <a:pt x="1483575" y="1094994"/>
                  </a:lnTo>
                  <a:lnTo>
                    <a:pt x="1482458" y="1094536"/>
                  </a:lnTo>
                  <a:lnTo>
                    <a:pt x="1479829" y="1094536"/>
                  </a:lnTo>
                  <a:lnTo>
                    <a:pt x="1478711" y="1094994"/>
                  </a:lnTo>
                  <a:lnTo>
                    <a:pt x="1476844" y="1096860"/>
                  </a:lnTo>
                  <a:lnTo>
                    <a:pt x="1476375" y="1097978"/>
                  </a:lnTo>
                  <a:lnTo>
                    <a:pt x="1476375" y="1100607"/>
                  </a:lnTo>
                  <a:lnTo>
                    <a:pt x="1476844" y="1101737"/>
                  </a:lnTo>
                  <a:lnTo>
                    <a:pt x="1478711" y="1103591"/>
                  </a:lnTo>
                  <a:lnTo>
                    <a:pt x="1479829" y="1104061"/>
                  </a:lnTo>
                  <a:lnTo>
                    <a:pt x="1482458" y="1104061"/>
                  </a:lnTo>
                  <a:lnTo>
                    <a:pt x="1483575" y="1103591"/>
                  </a:lnTo>
                  <a:lnTo>
                    <a:pt x="1485442" y="1101737"/>
                  </a:lnTo>
                  <a:lnTo>
                    <a:pt x="1485900" y="1100607"/>
                  </a:lnTo>
                  <a:lnTo>
                    <a:pt x="1485900" y="1097978"/>
                  </a:lnTo>
                  <a:close/>
                </a:path>
                <a:path w="4543425" h="3298190">
                  <a:moveTo>
                    <a:pt x="1485900" y="550722"/>
                  </a:moveTo>
                  <a:lnTo>
                    <a:pt x="1485442" y="549592"/>
                  </a:lnTo>
                  <a:lnTo>
                    <a:pt x="1483575" y="547738"/>
                  </a:lnTo>
                  <a:lnTo>
                    <a:pt x="1482458" y="547268"/>
                  </a:lnTo>
                  <a:lnTo>
                    <a:pt x="1479829" y="547268"/>
                  </a:lnTo>
                  <a:lnTo>
                    <a:pt x="1478711" y="547738"/>
                  </a:lnTo>
                  <a:lnTo>
                    <a:pt x="1476844" y="549592"/>
                  </a:lnTo>
                  <a:lnTo>
                    <a:pt x="1476375" y="550722"/>
                  </a:lnTo>
                  <a:lnTo>
                    <a:pt x="1476375" y="553351"/>
                  </a:lnTo>
                  <a:lnTo>
                    <a:pt x="1476844" y="554469"/>
                  </a:lnTo>
                  <a:lnTo>
                    <a:pt x="1478711" y="556336"/>
                  </a:lnTo>
                  <a:lnTo>
                    <a:pt x="1479829" y="556793"/>
                  </a:lnTo>
                  <a:lnTo>
                    <a:pt x="1482458" y="556793"/>
                  </a:lnTo>
                  <a:lnTo>
                    <a:pt x="1483575" y="556336"/>
                  </a:lnTo>
                  <a:lnTo>
                    <a:pt x="1485442" y="554469"/>
                  </a:lnTo>
                  <a:lnTo>
                    <a:pt x="1485900" y="553351"/>
                  </a:lnTo>
                  <a:lnTo>
                    <a:pt x="1485900" y="550722"/>
                  </a:lnTo>
                  <a:close/>
                </a:path>
                <a:path w="4543425" h="3298190">
                  <a:moveTo>
                    <a:pt x="1485900" y="3454"/>
                  </a:moveTo>
                  <a:lnTo>
                    <a:pt x="1485442" y="2336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69"/>
                  </a:lnTo>
                  <a:lnTo>
                    <a:pt x="1476844" y="2336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711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4543425" h="3298190">
                  <a:moveTo>
                    <a:pt x="1533525" y="3287039"/>
                  </a:moveTo>
                  <a:lnTo>
                    <a:pt x="1533067" y="3285921"/>
                  </a:lnTo>
                  <a:lnTo>
                    <a:pt x="1531200" y="3284055"/>
                  </a:lnTo>
                  <a:lnTo>
                    <a:pt x="1530083" y="3283585"/>
                  </a:lnTo>
                  <a:lnTo>
                    <a:pt x="1527454" y="3283585"/>
                  </a:lnTo>
                  <a:lnTo>
                    <a:pt x="1526336" y="3284055"/>
                  </a:lnTo>
                  <a:lnTo>
                    <a:pt x="1524469" y="3285921"/>
                  </a:lnTo>
                  <a:lnTo>
                    <a:pt x="1524000" y="3287039"/>
                  </a:lnTo>
                  <a:lnTo>
                    <a:pt x="1524000" y="3289668"/>
                  </a:lnTo>
                  <a:lnTo>
                    <a:pt x="1524469" y="3290786"/>
                  </a:lnTo>
                  <a:lnTo>
                    <a:pt x="1526336" y="3292652"/>
                  </a:lnTo>
                  <a:lnTo>
                    <a:pt x="1527454" y="3293110"/>
                  </a:lnTo>
                  <a:lnTo>
                    <a:pt x="1530083" y="3293110"/>
                  </a:lnTo>
                  <a:lnTo>
                    <a:pt x="1531200" y="3292652"/>
                  </a:lnTo>
                  <a:lnTo>
                    <a:pt x="1533067" y="3290786"/>
                  </a:lnTo>
                  <a:lnTo>
                    <a:pt x="1533525" y="3289668"/>
                  </a:lnTo>
                  <a:lnTo>
                    <a:pt x="1533525" y="3287039"/>
                  </a:lnTo>
                  <a:close/>
                </a:path>
                <a:path w="4543425" h="3298190">
                  <a:moveTo>
                    <a:pt x="1533525" y="2739771"/>
                  </a:moveTo>
                  <a:lnTo>
                    <a:pt x="1533067" y="2738653"/>
                  </a:lnTo>
                  <a:lnTo>
                    <a:pt x="1531200" y="2736786"/>
                  </a:lnTo>
                  <a:lnTo>
                    <a:pt x="1530083" y="2736329"/>
                  </a:lnTo>
                  <a:lnTo>
                    <a:pt x="1527454" y="2736329"/>
                  </a:lnTo>
                  <a:lnTo>
                    <a:pt x="1526336" y="2736786"/>
                  </a:lnTo>
                  <a:lnTo>
                    <a:pt x="1524469" y="2738653"/>
                  </a:lnTo>
                  <a:lnTo>
                    <a:pt x="1524000" y="2739771"/>
                  </a:lnTo>
                  <a:lnTo>
                    <a:pt x="1524000" y="2742400"/>
                  </a:lnTo>
                  <a:lnTo>
                    <a:pt x="1524469" y="2743530"/>
                  </a:lnTo>
                  <a:lnTo>
                    <a:pt x="1526336" y="2745384"/>
                  </a:lnTo>
                  <a:lnTo>
                    <a:pt x="1527454" y="2745854"/>
                  </a:lnTo>
                  <a:lnTo>
                    <a:pt x="1530083" y="2745854"/>
                  </a:lnTo>
                  <a:lnTo>
                    <a:pt x="1531200" y="2745384"/>
                  </a:lnTo>
                  <a:lnTo>
                    <a:pt x="1533067" y="2743530"/>
                  </a:lnTo>
                  <a:lnTo>
                    <a:pt x="1533525" y="2742400"/>
                  </a:lnTo>
                  <a:lnTo>
                    <a:pt x="1533525" y="2739771"/>
                  </a:lnTo>
                  <a:close/>
                </a:path>
                <a:path w="4543425" h="3298190">
                  <a:moveTo>
                    <a:pt x="1533525" y="2192515"/>
                  </a:moveTo>
                  <a:lnTo>
                    <a:pt x="1533067" y="2191385"/>
                  </a:lnTo>
                  <a:lnTo>
                    <a:pt x="1531200" y="2189530"/>
                  </a:lnTo>
                  <a:lnTo>
                    <a:pt x="1530083" y="2189061"/>
                  </a:lnTo>
                  <a:lnTo>
                    <a:pt x="1527454" y="2189061"/>
                  </a:lnTo>
                  <a:lnTo>
                    <a:pt x="1526336" y="2189530"/>
                  </a:lnTo>
                  <a:lnTo>
                    <a:pt x="1524469" y="2191385"/>
                  </a:lnTo>
                  <a:lnTo>
                    <a:pt x="1524000" y="2192515"/>
                  </a:lnTo>
                  <a:lnTo>
                    <a:pt x="1524000" y="2195144"/>
                  </a:lnTo>
                  <a:lnTo>
                    <a:pt x="1524469" y="2196261"/>
                  </a:lnTo>
                  <a:lnTo>
                    <a:pt x="1526336" y="2198128"/>
                  </a:lnTo>
                  <a:lnTo>
                    <a:pt x="1527454" y="2198586"/>
                  </a:lnTo>
                  <a:lnTo>
                    <a:pt x="1530083" y="2198586"/>
                  </a:lnTo>
                  <a:lnTo>
                    <a:pt x="1531200" y="2198128"/>
                  </a:lnTo>
                  <a:lnTo>
                    <a:pt x="1533067" y="2196261"/>
                  </a:lnTo>
                  <a:lnTo>
                    <a:pt x="1533525" y="2195144"/>
                  </a:lnTo>
                  <a:lnTo>
                    <a:pt x="1533525" y="2192515"/>
                  </a:lnTo>
                  <a:close/>
                </a:path>
                <a:path w="4543425" h="3298190">
                  <a:moveTo>
                    <a:pt x="1533525" y="1645246"/>
                  </a:moveTo>
                  <a:lnTo>
                    <a:pt x="1533067" y="1644129"/>
                  </a:lnTo>
                  <a:lnTo>
                    <a:pt x="1531200" y="1642262"/>
                  </a:lnTo>
                  <a:lnTo>
                    <a:pt x="1530083" y="1641792"/>
                  </a:lnTo>
                  <a:lnTo>
                    <a:pt x="1527454" y="1641792"/>
                  </a:lnTo>
                  <a:lnTo>
                    <a:pt x="1526336" y="1642262"/>
                  </a:lnTo>
                  <a:lnTo>
                    <a:pt x="1524469" y="1644129"/>
                  </a:lnTo>
                  <a:lnTo>
                    <a:pt x="1524000" y="1645246"/>
                  </a:lnTo>
                  <a:lnTo>
                    <a:pt x="1524000" y="1647875"/>
                  </a:lnTo>
                  <a:lnTo>
                    <a:pt x="1524469" y="1648993"/>
                  </a:lnTo>
                  <a:lnTo>
                    <a:pt x="1526336" y="1650860"/>
                  </a:lnTo>
                  <a:lnTo>
                    <a:pt x="1527454" y="1651317"/>
                  </a:lnTo>
                  <a:lnTo>
                    <a:pt x="1530083" y="1651317"/>
                  </a:lnTo>
                  <a:lnTo>
                    <a:pt x="1531200" y="1650860"/>
                  </a:lnTo>
                  <a:lnTo>
                    <a:pt x="1533067" y="1648993"/>
                  </a:lnTo>
                  <a:lnTo>
                    <a:pt x="1533525" y="1647875"/>
                  </a:lnTo>
                  <a:lnTo>
                    <a:pt x="1533525" y="1645246"/>
                  </a:lnTo>
                  <a:close/>
                </a:path>
                <a:path w="4543425" h="3298190">
                  <a:moveTo>
                    <a:pt x="1533525" y="1097978"/>
                  </a:moveTo>
                  <a:lnTo>
                    <a:pt x="1533067" y="1096860"/>
                  </a:lnTo>
                  <a:lnTo>
                    <a:pt x="1531200" y="1094994"/>
                  </a:lnTo>
                  <a:lnTo>
                    <a:pt x="1530083" y="1094536"/>
                  </a:lnTo>
                  <a:lnTo>
                    <a:pt x="1527454" y="1094536"/>
                  </a:lnTo>
                  <a:lnTo>
                    <a:pt x="1526336" y="1094994"/>
                  </a:lnTo>
                  <a:lnTo>
                    <a:pt x="1524469" y="1096860"/>
                  </a:lnTo>
                  <a:lnTo>
                    <a:pt x="1524000" y="1097978"/>
                  </a:lnTo>
                  <a:lnTo>
                    <a:pt x="1524000" y="1100607"/>
                  </a:lnTo>
                  <a:lnTo>
                    <a:pt x="1524469" y="1101737"/>
                  </a:lnTo>
                  <a:lnTo>
                    <a:pt x="1526336" y="1103591"/>
                  </a:lnTo>
                  <a:lnTo>
                    <a:pt x="1527454" y="1104061"/>
                  </a:lnTo>
                  <a:lnTo>
                    <a:pt x="1530083" y="1104061"/>
                  </a:lnTo>
                  <a:lnTo>
                    <a:pt x="1531200" y="1103591"/>
                  </a:lnTo>
                  <a:lnTo>
                    <a:pt x="1533067" y="1101737"/>
                  </a:lnTo>
                  <a:lnTo>
                    <a:pt x="1533525" y="1100607"/>
                  </a:lnTo>
                  <a:lnTo>
                    <a:pt x="1533525" y="1097978"/>
                  </a:lnTo>
                  <a:close/>
                </a:path>
                <a:path w="4543425" h="3298190">
                  <a:moveTo>
                    <a:pt x="1533525" y="550722"/>
                  </a:moveTo>
                  <a:lnTo>
                    <a:pt x="1533067" y="549592"/>
                  </a:lnTo>
                  <a:lnTo>
                    <a:pt x="1531200" y="547738"/>
                  </a:lnTo>
                  <a:lnTo>
                    <a:pt x="1530083" y="547268"/>
                  </a:lnTo>
                  <a:lnTo>
                    <a:pt x="1527454" y="547268"/>
                  </a:lnTo>
                  <a:lnTo>
                    <a:pt x="1526336" y="547738"/>
                  </a:lnTo>
                  <a:lnTo>
                    <a:pt x="1524469" y="549592"/>
                  </a:lnTo>
                  <a:lnTo>
                    <a:pt x="1524000" y="550722"/>
                  </a:lnTo>
                  <a:lnTo>
                    <a:pt x="1524000" y="553351"/>
                  </a:lnTo>
                  <a:lnTo>
                    <a:pt x="1524469" y="554469"/>
                  </a:lnTo>
                  <a:lnTo>
                    <a:pt x="1526336" y="556336"/>
                  </a:lnTo>
                  <a:lnTo>
                    <a:pt x="1527454" y="556793"/>
                  </a:lnTo>
                  <a:lnTo>
                    <a:pt x="1530083" y="556793"/>
                  </a:lnTo>
                  <a:lnTo>
                    <a:pt x="1531200" y="556336"/>
                  </a:lnTo>
                  <a:lnTo>
                    <a:pt x="1533067" y="554469"/>
                  </a:lnTo>
                  <a:lnTo>
                    <a:pt x="1533525" y="553351"/>
                  </a:lnTo>
                  <a:lnTo>
                    <a:pt x="1533525" y="550722"/>
                  </a:lnTo>
                  <a:close/>
                </a:path>
                <a:path w="4543425" h="3298190">
                  <a:moveTo>
                    <a:pt x="1533525" y="3454"/>
                  </a:moveTo>
                  <a:lnTo>
                    <a:pt x="1533067" y="2336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36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4543425" h="3298190">
                  <a:moveTo>
                    <a:pt x="1581150" y="3287039"/>
                  </a:moveTo>
                  <a:lnTo>
                    <a:pt x="1580692" y="3285921"/>
                  </a:lnTo>
                  <a:lnTo>
                    <a:pt x="1578825" y="3284055"/>
                  </a:lnTo>
                  <a:lnTo>
                    <a:pt x="1577708" y="3283585"/>
                  </a:lnTo>
                  <a:lnTo>
                    <a:pt x="1575079" y="3283585"/>
                  </a:lnTo>
                  <a:lnTo>
                    <a:pt x="1573961" y="3284055"/>
                  </a:lnTo>
                  <a:lnTo>
                    <a:pt x="1572094" y="3285921"/>
                  </a:lnTo>
                  <a:lnTo>
                    <a:pt x="1571625" y="3287039"/>
                  </a:lnTo>
                  <a:lnTo>
                    <a:pt x="1571625" y="3289668"/>
                  </a:lnTo>
                  <a:lnTo>
                    <a:pt x="1572094" y="3290786"/>
                  </a:lnTo>
                  <a:lnTo>
                    <a:pt x="1573961" y="3292652"/>
                  </a:lnTo>
                  <a:lnTo>
                    <a:pt x="1575079" y="3293110"/>
                  </a:lnTo>
                  <a:lnTo>
                    <a:pt x="1577708" y="3293110"/>
                  </a:lnTo>
                  <a:lnTo>
                    <a:pt x="1578825" y="3292652"/>
                  </a:lnTo>
                  <a:lnTo>
                    <a:pt x="1580692" y="3290786"/>
                  </a:lnTo>
                  <a:lnTo>
                    <a:pt x="1581150" y="3289668"/>
                  </a:lnTo>
                  <a:lnTo>
                    <a:pt x="1581150" y="3287039"/>
                  </a:lnTo>
                  <a:close/>
                </a:path>
                <a:path w="4543425" h="3298190">
                  <a:moveTo>
                    <a:pt x="1581150" y="2739771"/>
                  </a:moveTo>
                  <a:lnTo>
                    <a:pt x="1580692" y="2738653"/>
                  </a:lnTo>
                  <a:lnTo>
                    <a:pt x="1578825" y="2736786"/>
                  </a:lnTo>
                  <a:lnTo>
                    <a:pt x="1577708" y="2736329"/>
                  </a:lnTo>
                  <a:lnTo>
                    <a:pt x="1575079" y="2736329"/>
                  </a:lnTo>
                  <a:lnTo>
                    <a:pt x="1573961" y="2736786"/>
                  </a:lnTo>
                  <a:lnTo>
                    <a:pt x="1572094" y="2738653"/>
                  </a:lnTo>
                  <a:lnTo>
                    <a:pt x="1571625" y="2739771"/>
                  </a:lnTo>
                  <a:lnTo>
                    <a:pt x="1571625" y="2742400"/>
                  </a:lnTo>
                  <a:lnTo>
                    <a:pt x="1572094" y="2743530"/>
                  </a:lnTo>
                  <a:lnTo>
                    <a:pt x="1573961" y="2745384"/>
                  </a:lnTo>
                  <a:lnTo>
                    <a:pt x="1575079" y="2745854"/>
                  </a:lnTo>
                  <a:lnTo>
                    <a:pt x="1577708" y="2745854"/>
                  </a:lnTo>
                  <a:lnTo>
                    <a:pt x="1578825" y="2745384"/>
                  </a:lnTo>
                  <a:lnTo>
                    <a:pt x="1580692" y="2743530"/>
                  </a:lnTo>
                  <a:lnTo>
                    <a:pt x="1581150" y="2742400"/>
                  </a:lnTo>
                  <a:lnTo>
                    <a:pt x="1581150" y="2739771"/>
                  </a:lnTo>
                  <a:close/>
                </a:path>
                <a:path w="4543425" h="3298190">
                  <a:moveTo>
                    <a:pt x="1581150" y="2192515"/>
                  </a:moveTo>
                  <a:lnTo>
                    <a:pt x="1580692" y="2191385"/>
                  </a:lnTo>
                  <a:lnTo>
                    <a:pt x="1578825" y="2189530"/>
                  </a:lnTo>
                  <a:lnTo>
                    <a:pt x="1577708" y="2189061"/>
                  </a:lnTo>
                  <a:lnTo>
                    <a:pt x="1575079" y="2189061"/>
                  </a:lnTo>
                  <a:lnTo>
                    <a:pt x="1573961" y="2189530"/>
                  </a:lnTo>
                  <a:lnTo>
                    <a:pt x="1572094" y="2191385"/>
                  </a:lnTo>
                  <a:lnTo>
                    <a:pt x="1571625" y="2192515"/>
                  </a:lnTo>
                  <a:lnTo>
                    <a:pt x="1571625" y="2195144"/>
                  </a:lnTo>
                  <a:lnTo>
                    <a:pt x="1572094" y="2196261"/>
                  </a:lnTo>
                  <a:lnTo>
                    <a:pt x="1573961" y="2198128"/>
                  </a:lnTo>
                  <a:lnTo>
                    <a:pt x="1575079" y="2198586"/>
                  </a:lnTo>
                  <a:lnTo>
                    <a:pt x="1577708" y="2198586"/>
                  </a:lnTo>
                  <a:lnTo>
                    <a:pt x="1578825" y="2198128"/>
                  </a:lnTo>
                  <a:lnTo>
                    <a:pt x="1580692" y="2196261"/>
                  </a:lnTo>
                  <a:lnTo>
                    <a:pt x="1581150" y="2195144"/>
                  </a:lnTo>
                  <a:lnTo>
                    <a:pt x="1581150" y="2192515"/>
                  </a:lnTo>
                  <a:close/>
                </a:path>
                <a:path w="4543425" h="3298190">
                  <a:moveTo>
                    <a:pt x="1581150" y="1645246"/>
                  </a:moveTo>
                  <a:lnTo>
                    <a:pt x="1580692" y="1644129"/>
                  </a:lnTo>
                  <a:lnTo>
                    <a:pt x="1578825" y="1642262"/>
                  </a:lnTo>
                  <a:lnTo>
                    <a:pt x="1577708" y="1641792"/>
                  </a:lnTo>
                  <a:lnTo>
                    <a:pt x="1575079" y="1641792"/>
                  </a:lnTo>
                  <a:lnTo>
                    <a:pt x="1573961" y="1642262"/>
                  </a:lnTo>
                  <a:lnTo>
                    <a:pt x="1572094" y="1644129"/>
                  </a:lnTo>
                  <a:lnTo>
                    <a:pt x="1571625" y="1645246"/>
                  </a:lnTo>
                  <a:lnTo>
                    <a:pt x="1571625" y="1647875"/>
                  </a:lnTo>
                  <a:lnTo>
                    <a:pt x="1572094" y="1648993"/>
                  </a:lnTo>
                  <a:lnTo>
                    <a:pt x="1573961" y="1650860"/>
                  </a:lnTo>
                  <a:lnTo>
                    <a:pt x="1575079" y="1651317"/>
                  </a:lnTo>
                  <a:lnTo>
                    <a:pt x="1577708" y="1651317"/>
                  </a:lnTo>
                  <a:lnTo>
                    <a:pt x="1578825" y="1650860"/>
                  </a:lnTo>
                  <a:lnTo>
                    <a:pt x="1580692" y="1648993"/>
                  </a:lnTo>
                  <a:lnTo>
                    <a:pt x="1581150" y="1647875"/>
                  </a:lnTo>
                  <a:lnTo>
                    <a:pt x="1581150" y="1645246"/>
                  </a:lnTo>
                  <a:close/>
                </a:path>
                <a:path w="4543425" h="3298190">
                  <a:moveTo>
                    <a:pt x="1581150" y="1097978"/>
                  </a:moveTo>
                  <a:lnTo>
                    <a:pt x="1580692" y="1096860"/>
                  </a:lnTo>
                  <a:lnTo>
                    <a:pt x="1578825" y="1094994"/>
                  </a:lnTo>
                  <a:lnTo>
                    <a:pt x="1577708" y="1094536"/>
                  </a:lnTo>
                  <a:lnTo>
                    <a:pt x="1575079" y="1094536"/>
                  </a:lnTo>
                  <a:lnTo>
                    <a:pt x="1573961" y="1094994"/>
                  </a:lnTo>
                  <a:lnTo>
                    <a:pt x="1572094" y="1096860"/>
                  </a:lnTo>
                  <a:lnTo>
                    <a:pt x="1571625" y="1097978"/>
                  </a:lnTo>
                  <a:lnTo>
                    <a:pt x="1571625" y="1100607"/>
                  </a:lnTo>
                  <a:lnTo>
                    <a:pt x="1572094" y="1101737"/>
                  </a:lnTo>
                  <a:lnTo>
                    <a:pt x="1573961" y="1103591"/>
                  </a:lnTo>
                  <a:lnTo>
                    <a:pt x="1575079" y="1104061"/>
                  </a:lnTo>
                  <a:lnTo>
                    <a:pt x="1577708" y="1104061"/>
                  </a:lnTo>
                  <a:lnTo>
                    <a:pt x="1578825" y="1103591"/>
                  </a:lnTo>
                  <a:lnTo>
                    <a:pt x="1580692" y="1101737"/>
                  </a:lnTo>
                  <a:lnTo>
                    <a:pt x="1581150" y="1100607"/>
                  </a:lnTo>
                  <a:lnTo>
                    <a:pt x="1581150" y="1097978"/>
                  </a:lnTo>
                  <a:close/>
                </a:path>
                <a:path w="4543425" h="3298190">
                  <a:moveTo>
                    <a:pt x="1581150" y="550722"/>
                  </a:moveTo>
                  <a:lnTo>
                    <a:pt x="1580692" y="549592"/>
                  </a:lnTo>
                  <a:lnTo>
                    <a:pt x="1578825" y="547738"/>
                  </a:lnTo>
                  <a:lnTo>
                    <a:pt x="1577708" y="547268"/>
                  </a:lnTo>
                  <a:lnTo>
                    <a:pt x="1575079" y="547268"/>
                  </a:lnTo>
                  <a:lnTo>
                    <a:pt x="1573961" y="547738"/>
                  </a:lnTo>
                  <a:lnTo>
                    <a:pt x="1572094" y="549592"/>
                  </a:lnTo>
                  <a:lnTo>
                    <a:pt x="1571625" y="550722"/>
                  </a:lnTo>
                  <a:lnTo>
                    <a:pt x="1571625" y="553351"/>
                  </a:lnTo>
                  <a:lnTo>
                    <a:pt x="1572094" y="554469"/>
                  </a:lnTo>
                  <a:lnTo>
                    <a:pt x="1573961" y="556336"/>
                  </a:lnTo>
                  <a:lnTo>
                    <a:pt x="1575079" y="556793"/>
                  </a:lnTo>
                  <a:lnTo>
                    <a:pt x="1577708" y="556793"/>
                  </a:lnTo>
                  <a:lnTo>
                    <a:pt x="1578825" y="556336"/>
                  </a:lnTo>
                  <a:lnTo>
                    <a:pt x="1580692" y="554469"/>
                  </a:lnTo>
                  <a:lnTo>
                    <a:pt x="1581150" y="553351"/>
                  </a:lnTo>
                  <a:lnTo>
                    <a:pt x="1581150" y="550722"/>
                  </a:lnTo>
                  <a:close/>
                </a:path>
                <a:path w="4543425" h="3298190">
                  <a:moveTo>
                    <a:pt x="1581150" y="3454"/>
                  </a:moveTo>
                  <a:lnTo>
                    <a:pt x="1580692" y="2336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36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4543425" h="3298190">
                  <a:moveTo>
                    <a:pt x="1628775" y="3287039"/>
                  </a:moveTo>
                  <a:lnTo>
                    <a:pt x="1628317" y="3285921"/>
                  </a:lnTo>
                  <a:lnTo>
                    <a:pt x="1626450" y="3284055"/>
                  </a:lnTo>
                  <a:lnTo>
                    <a:pt x="1625333" y="3283585"/>
                  </a:lnTo>
                  <a:lnTo>
                    <a:pt x="1622704" y="3283585"/>
                  </a:lnTo>
                  <a:lnTo>
                    <a:pt x="1621586" y="3284055"/>
                  </a:lnTo>
                  <a:lnTo>
                    <a:pt x="1619719" y="3285921"/>
                  </a:lnTo>
                  <a:lnTo>
                    <a:pt x="1619250" y="3287039"/>
                  </a:lnTo>
                  <a:lnTo>
                    <a:pt x="1619250" y="3289668"/>
                  </a:lnTo>
                  <a:lnTo>
                    <a:pt x="1619719" y="3290786"/>
                  </a:lnTo>
                  <a:lnTo>
                    <a:pt x="1621586" y="3292652"/>
                  </a:lnTo>
                  <a:lnTo>
                    <a:pt x="1622704" y="3293110"/>
                  </a:lnTo>
                  <a:lnTo>
                    <a:pt x="1625333" y="3293110"/>
                  </a:lnTo>
                  <a:lnTo>
                    <a:pt x="1626450" y="3292652"/>
                  </a:lnTo>
                  <a:lnTo>
                    <a:pt x="1628317" y="3290786"/>
                  </a:lnTo>
                  <a:lnTo>
                    <a:pt x="1628775" y="3289668"/>
                  </a:lnTo>
                  <a:lnTo>
                    <a:pt x="1628775" y="3287039"/>
                  </a:lnTo>
                  <a:close/>
                </a:path>
                <a:path w="4543425" h="3298190">
                  <a:moveTo>
                    <a:pt x="1628775" y="2739771"/>
                  </a:moveTo>
                  <a:lnTo>
                    <a:pt x="1628317" y="2738653"/>
                  </a:lnTo>
                  <a:lnTo>
                    <a:pt x="1626450" y="2736786"/>
                  </a:lnTo>
                  <a:lnTo>
                    <a:pt x="1625333" y="2736329"/>
                  </a:lnTo>
                  <a:lnTo>
                    <a:pt x="1622704" y="2736329"/>
                  </a:lnTo>
                  <a:lnTo>
                    <a:pt x="1621586" y="2736786"/>
                  </a:lnTo>
                  <a:lnTo>
                    <a:pt x="1619719" y="2738653"/>
                  </a:lnTo>
                  <a:lnTo>
                    <a:pt x="1619250" y="2739771"/>
                  </a:lnTo>
                  <a:lnTo>
                    <a:pt x="1619250" y="2742400"/>
                  </a:lnTo>
                  <a:lnTo>
                    <a:pt x="1619719" y="2743530"/>
                  </a:lnTo>
                  <a:lnTo>
                    <a:pt x="1621586" y="2745384"/>
                  </a:lnTo>
                  <a:lnTo>
                    <a:pt x="1622704" y="2745854"/>
                  </a:lnTo>
                  <a:lnTo>
                    <a:pt x="1625333" y="2745854"/>
                  </a:lnTo>
                  <a:lnTo>
                    <a:pt x="1626450" y="2745384"/>
                  </a:lnTo>
                  <a:lnTo>
                    <a:pt x="1628317" y="2743530"/>
                  </a:lnTo>
                  <a:lnTo>
                    <a:pt x="1628775" y="2742400"/>
                  </a:lnTo>
                  <a:lnTo>
                    <a:pt x="1628775" y="2739771"/>
                  </a:lnTo>
                  <a:close/>
                </a:path>
                <a:path w="4543425" h="3298190">
                  <a:moveTo>
                    <a:pt x="1628775" y="2192515"/>
                  </a:moveTo>
                  <a:lnTo>
                    <a:pt x="1628317" y="2191385"/>
                  </a:lnTo>
                  <a:lnTo>
                    <a:pt x="1626450" y="2189530"/>
                  </a:lnTo>
                  <a:lnTo>
                    <a:pt x="1625333" y="2189061"/>
                  </a:lnTo>
                  <a:lnTo>
                    <a:pt x="1622704" y="2189061"/>
                  </a:lnTo>
                  <a:lnTo>
                    <a:pt x="1621586" y="2189530"/>
                  </a:lnTo>
                  <a:lnTo>
                    <a:pt x="1619719" y="2191385"/>
                  </a:lnTo>
                  <a:lnTo>
                    <a:pt x="1619250" y="2192515"/>
                  </a:lnTo>
                  <a:lnTo>
                    <a:pt x="1619250" y="2195144"/>
                  </a:lnTo>
                  <a:lnTo>
                    <a:pt x="1619719" y="2196261"/>
                  </a:lnTo>
                  <a:lnTo>
                    <a:pt x="1621586" y="2198128"/>
                  </a:lnTo>
                  <a:lnTo>
                    <a:pt x="1622704" y="2198586"/>
                  </a:lnTo>
                  <a:lnTo>
                    <a:pt x="1625333" y="2198586"/>
                  </a:lnTo>
                  <a:lnTo>
                    <a:pt x="1626450" y="2198128"/>
                  </a:lnTo>
                  <a:lnTo>
                    <a:pt x="1628317" y="2196261"/>
                  </a:lnTo>
                  <a:lnTo>
                    <a:pt x="1628775" y="2195144"/>
                  </a:lnTo>
                  <a:lnTo>
                    <a:pt x="1628775" y="2192515"/>
                  </a:lnTo>
                  <a:close/>
                </a:path>
                <a:path w="4543425" h="3298190">
                  <a:moveTo>
                    <a:pt x="1628775" y="1645246"/>
                  </a:moveTo>
                  <a:lnTo>
                    <a:pt x="1628317" y="1644129"/>
                  </a:lnTo>
                  <a:lnTo>
                    <a:pt x="1626450" y="1642262"/>
                  </a:lnTo>
                  <a:lnTo>
                    <a:pt x="1625333" y="1641792"/>
                  </a:lnTo>
                  <a:lnTo>
                    <a:pt x="1622704" y="1641792"/>
                  </a:lnTo>
                  <a:lnTo>
                    <a:pt x="1621586" y="1642262"/>
                  </a:lnTo>
                  <a:lnTo>
                    <a:pt x="1619719" y="1644129"/>
                  </a:lnTo>
                  <a:lnTo>
                    <a:pt x="1619250" y="1645246"/>
                  </a:lnTo>
                  <a:lnTo>
                    <a:pt x="1619250" y="1647875"/>
                  </a:lnTo>
                  <a:lnTo>
                    <a:pt x="1619719" y="1648993"/>
                  </a:lnTo>
                  <a:lnTo>
                    <a:pt x="1621586" y="1650860"/>
                  </a:lnTo>
                  <a:lnTo>
                    <a:pt x="1622704" y="1651317"/>
                  </a:lnTo>
                  <a:lnTo>
                    <a:pt x="1625333" y="1651317"/>
                  </a:lnTo>
                  <a:lnTo>
                    <a:pt x="1626450" y="1650860"/>
                  </a:lnTo>
                  <a:lnTo>
                    <a:pt x="1628317" y="1648993"/>
                  </a:lnTo>
                  <a:lnTo>
                    <a:pt x="1628775" y="1647875"/>
                  </a:lnTo>
                  <a:lnTo>
                    <a:pt x="1628775" y="1645246"/>
                  </a:lnTo>
                  <a:close/>
                </a:path>
                <a:path w="4543425" h="3298190">
                  <a:moveTo>
                    <a:pt x="1628775" y="1097978"/>
                  </a:moveTo>
                  <a:lnTo>
                    <a:pt x="1628317" y="1096860"/>
                  </a:lnTo>
                  <a:lnTo>
                    <a:pt x="1626450" y="1094994"/>
                  </a:lnTo>
                  <a:lnTo>
                    <a:pt x="1625333" y="1094536"/>
                  </a:lnTo>
                  <a:lnTo>
                    <a:pt x="1622704" y="1094536"/>
                  </a:lnTo>
                  <a:lnTo>
                    <a:pt x="1621586" y="1094994"/>
                  </a:lnTo>
                  <a:lnTo>
                    <a:pt x="1619719" y="1096860"/>
                  </a:lnTo>
                  <a:lnTo>
                    <a:pt x="1619250" y="1097978"/>
                  </a:lnTo>
                  <a:lnTo>
                    <a:pt x="1619250" y="1100607"/>
                  </a:lnTo>
                  <a:lnTo>
                    <a:pt x="1619719" y="1101737"/>
                  </a:lnTo>
                  <a:lnTo>
                    <a:pt x="1621586" y="1103591"/>
                  </a:lnTo>
                  <a:lnTo>
                    <a:pt x="1622704" y="1104061"/>
                  </a:lnTo>
                  <a:lnTo>
                    <a:pt x="1625333" y="1104061"/>
                  </a:lnTo>
                  <a:lnTo>
                    <a:pt x="1626450" y="1103591"/>
                  </a:lnTo>
                  <a:lnTo>
                    <a:pt x="1628317" y="1101737"/>
                  </a:lnTo>
                  <a:lnTo>
                    <a:pt x="1628775" y="1100607"/>
                  </a:lnTo>
                  <a:lnTo>
                    <a:pt x="1628775" y="1097978"/>
                  </a:lnTo>
                  <a:close/>
                </a:path>
                <a:path w="4543425" h="3298190">
                  <a:moveTo>
                    <a:pt x="1628775" y="550722"/>
                  </a:moveTo>
                  <a:lnTo>
                    <a:pt x="1628317" y="549592"/>
                  </a:lnTo>
                  <a:lnTo>
                    <a:pt x="1626450" y="547738"/>
                  </a:lnTo>
                  <a:lnTo>
                    <a:pt x="1625333" y="547268"/>
                  </a:lnTo>
                  <a:lnTo>
                    <a:pt x="1622704" y="547268"/>
                  </a:lnTo>
                  <a:lnTo>
                    <a:pt x="1621586" y="547738"/>
                  </a:lnTo>
                  <a:lnTo>
                    <a:pt x="1619719" y="549592"/>
                  </a:lnTo>
                  <a:lnTo>
                    <a:pt x="1619250" y="550722"/>
                  </a:lnTo>
                  <a:lnTo>
                    <a:pt x="1619250" y="553351"/>
                  </a:lnTo>
                  <a:lnTo>
                    <a:pt x="1619719" y="554469"/>
                  </a:lnTo>
                  <a:lnTo>
                    <a:pt x="1621586" y="556336"/>
                  </a:lnTo>
                  <a:lnTo>
                    <a:pt x="1622704" y="556793"/>
                  </a:lnTo>
                  <a:lnTo>
                    <a:pt x="1625333" y="556793"/>
                  </a:lnTo>
                  <a:lnTo>
                    <a:pt x="1626450" y="556336"/>
                  </a:lnTo>
                  <a:lnTo>
                    <a:pt x="1628317" y="554469"/>
                  </a:lnTo>
                  <a:lnTo>
                    <a:pt x="1628775" y="553351"/>
                  </a:lnTo>
                  <a:lnTo>
                    <a:pt x="1628775" y="550722"/>
                  </a:lnTo>
                  <a:close/>
                </a:path>
                <a:path w="4543425" h="3298190">
                  <a:moveTo>
                    <a:pt x="1628775" y="3454"/>
                  </a:moveTo>
                  <a:lnTo>
                    <a:pt x="1628317" y="2336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69"/>
                  </a:lnTo>
                  <a:lnTo>
                    <a:pt x="1619719" y="2336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86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4543425" h="3298190">
                  <a:moveTo>
                    <a:pt x="1676400" y="3287039"/>
                  </a:moveTo>
                  <a:lnTo>
                    <a:pt x="1675942" y="3285921"/>
                  </a:lnTo>
                  <a:lnTo>
                    <a:pt x="1674075" y="3284055"/>
                  </a:lnTo>
                  <a:lnTo>
                    <a:pt x="1672958" y="3283585"/>
                  </a:lnTo>
                  <a:lnTo>
                    <a:pt x="1670329" y="3283585"/>
                  </a:lnTo>
                  <a:lnTo>
                    <a:pt x="1669211" y="3284055"/>
                  </a:lnTo>
                  <a:lnTo>
                    <a:pt x="1667344" y="3285921"/>
                  </a:lnTo>
                  <a:lnTo>
                    <a:pt x="1666875" y="3287039"/>
                  </a:lnTo>
                  <a:lnTo>
                    <a:pt x="1666875" y="3289668"/>
                  </a:lnTo>
                  <a:lnTo>
                    <a:pt x="1667344" y="3290786"/>
                  </a:lnTo>
                  <a:lnTo>
                    <a:pt x="1669211" y="3292652"/>
                  </a:lnTo>
                  <a:lnTo>
                    <a:pt x="1670329" y="3293110"/>
                  </a:lnTo>
                  <a:lnTo>
                    <a:pt x="1672958" y="3293110"/>
                  </a:lnTo>
                  <a:lnTo>
                    <a:pt x="1674075" y="3292652"/>
                  </a:lnTo>
                  <a:lnTo>
                    <a:pt x="1675942" y="3290786"/>
                  </a:lnTo>
                  <a:lnTo>
                    <a:pt x="1676400" y="3289668"/>
                  </a:lnTo>
                  <a:lnTo>
                    <a:pt x="1676400" y="3287039"/>
                  </a:lnTo>
                  <a:close/>
                </a:path>
                <a:path w="4543425" h="3298190">
                  <a:moveTo>
                    <a:pt x="1676400" y="2739771"/>
                  </a:moveTo>
                  <a:lnTo>
                    <a:pt x="1675942" y="2738653"/>
                  </a:lnTo>
                  <a:lnTo>
                    <a:pt x="1674075" y="2736786"/>
                  </a:lnTo>
                  <a:lnTo>
                    <a:pt x="1672958" y="2736329"/>
                  </a:lnTo>
                  <a:lnTo>
                    <a:pt x="1670329" y="2736329"/>
                  </a:lnTo>
                  <a:lnTo>
                    <a:pt x="1669211" y="2736786"/>
                  </a:lnTo>
                  <a:lnTo>
                    <a:pt x="1667344" y="2738653"/>
                  </a:lnTo>
                  <a:lnTo>
                    <a:pt x="1666875" y="2739771"/>
                  </a:lnTo>
                  <a:lnTo>
                    <a:pt x="1666875" y="2742400"/>
                  </a:lnTo>
                  <a:lnTo>
                    <a:pt x="1667344" y="2743530"/>
                  </a:lnTo>
                  <a:lnTo>
                    <a:pt x="1669211" y="2745384"/>
                  </a:lnTo>
                  <a:lnTo>
                    <a:pt x="1670329" y="2745854"/>
                  </a:lnTo>
                  <a:lnTo>
                    <a:pt x="1672958" y="2745854"/>
                  </a:lnTo>
                  <a:lnTo>
                    <a:pt x="1674075" y="2745384"/>
                  </a:lnTo>
                  <a:lnTo>
                    <a:pt x="1675942" y="2743530"/>
                  </a:lnTo>
                  <a:lnTo>
                    <a:pt x="1676400" y="2742400"/>
                  </a:lnTo>
                  <a:lnTo>
                    <a:pt x="1676400" y="2739771"/>
                  </a:lnTo>
                  <a:close/>
                </a:path>
                <a:path w="4543425" h="3298190">
                  <a:moveTo>
                    <a:pt x="1676400" y="2192515"/>
                  </a:moveTo>
                  <a:lnTo>
                    <a:pt x="1675942" y="2191385"/>
                  </a:lnTo>
                  <a:lnTo>
                    <a:pt x="1674075" y="2189530"/>
                  </a:lnTo>
                  <a:lnTo>
                    <a:pt x="1672958" y="2189061"/>
                  </a:lnTo>
                  <a:lnTo>
                    <a:pt x="1670329" y="2189061"/>
                  </a:lnTo>
                  <a:lnTo>
                    <a:pt x="1669211" y="2189530"/>
                  </a:lnTo>
                  <a:lnTo>
                    <a:pt x="1667344" y="2191385"/>
                  </a:lnTo>
                  <a:lnTo>
                    <a:pt x="1666875" y="2192515"/>
                  </a:lnTo>
                  <a:lnTo>
                    <a:pt x="1666875" y="2195144"/>
                  </a:lnTo>
                  <a:lnTo>
                    <a:pt x="1667344" y="2196261"/>
                  </a:lnTo>
                  <a:lnTo>
                    <a:pt x="1669211" y="2198128"/>
                  </a:lnTo>
                  <a:lnTo>
                    <a:pt x="1670329" y="2198586"/>
                  </a:lnTo>
                  <a:lnTo>
                    <a:pt x="1672958" y="2198586"/>
                  </a:lnTo>
                  <a:lnTo>
                    <a:pt x="1674075" y="2198128"/>
                  </a:lnTo>
                  <a:lnTo>
                    <a:pt x="1675942" y="2196261"/>
                  </a:lnTo>
                  <a:lnTo>
                    <a:pt x="1676400" y="2195144"/>
                  </a:lnTo>
                  <a:lnTo>
                    <a:pt x="1676400" y="2192515"/>
                  </a:lnTo>
                  <a:close/>
                </a:path>
                <a:path w="4543425" h="3298190">
                  <a:moveTo>
                    <a:pt x="1676400" y="1645246"/>
                  </a:moveTo>
                  <a:lnTo>
                    <a:pt x="1675942" y="1644129"/>
                  </a:lnTo>
                  <a:lnTo>
                    <a:pt x="1674075" y="1642262"/>
                  </a:lnTo>
                  <a:lnTo>
                    <a:pt x="1672958" y="1641792"/>
                  </a:lnTo>
                  <a:lnTo>
                    <a:pt x="1670329" y="1641792"/>
                  </a:lnTo>
                  <a:lnTo>
                    <a:pt x="1669211" y="1642262"/>
                  </a:lnTo>
                  <a:lnTo>
                    <a:pt x="1667344" y="1644129"/>
                  </a:lnTo>
                  <a:lnTo>
                    <a:pt x="1666875" y="1645246"/>
                  </a:lnTo>
                  <a:lnTo>
                    <a:pt x="1666875" y="1647875"/>
                  </a:lnTo>
                  <a:lnTo>
                    <a:pt x="1667344" y="1648993"/>
                  </a:lnTo>
                  <a:lnTo>
                    <a:pt x="1669211" y="1650860"/>
                  </a:lnTo>
                  <a:lnTo>
                    <a:pt x="1670329" y="1651317"/>
                  </a:lnTo>
                  <a:lnTo>
                    <a:pt x="1672958" y="1651317"/>
                  </a:lnTo>
                  <a:lnTo>
                    <a:pt x="1674075" y="1650860"/>
                  </a:lnTo>
                  <a:lnTo>
                    <a:pt x="1675942" y="1648993"/>
                  </a:lnTo>
                  <a:lnTo>
                    <a:pt x="1676400" y="1647875"/>
                  </a:lnTo>
                  <a:lnTo>
                    <a:pt x="1676400" y="1645246"/>
                  </a:lnTo>
                  <a:close/>
                </a:path>
                <a:path w="4543425" h="3298190">
                  <a:moveTo>
                    <a:pt x="1676400" y="1097978"/>
                  </a:moveTo>
                  <a:lnTo>
                    <a:pt x="1675942" y="1096860"/>
                  </a:lnTo>
                  <a:lnTo>
                    <a:pt x="1674075" y="1094994"/>
                  </a:lnTo>
                  <a:lnTo>
                    <a:pt x="1672958" y="1094536"/>
                  </a:lnTo>
                  <a:lnTo>
                    <a:pt x="1670329" y="1094536"/>
                  </a:lnTo>
                  <a:lnTo>
                    <a:pt x="1669211" y="1094994"/>
                  </a:lnTo>
                  <a:lnTo>
                    <a:pt x="1667344" y="1096860"/>
                  </a:lnTo>
                  <a:lnTo>
                    <a:pt x="1666875" y="1097978"/>
                  </a:lnTo>
                  <a:lnTo>
                    <a:pt x="1666875" y="1100607"/>
                  </a:lnTo>
                  <a:lnTo>
                    <a:pt x="1667344" y="1101737"/>
                  </a:lnTo>
                  <a:lnTo>
                    <a:pt x="1669211" y="1103591"/>
                  </a:lnTo>
                  <a:lnTo>
                    <a:pt x="1670329" y="1104061"/>
                  </a:lnTo>
                  <a:lnTo>
                    <a:pt x="1672958" y="1104061"/>
                  </a:lnTo>
                  <a:lnTo>
                    <a:pt x="1674075" y="1103591"/>
                  </a:lnTo>
                  <a:lnTo>
                    <a:pt x="1675942" y="1101737"/>
                  </a:lnTo>
                  <a:lnTo>
                    <a:pt x="1676400" y="1100607"/>
                  </a:lnTo>
                  <a:lnTo>
                    <a:pt x="1676400" y="1097978"/>
                  </a:lnTo>
                  <a:close/>
                </a:path>
                <a:path w="4543425" h="3298190">
                  <a:moveTo>
                    <a:pt x="1676400" y="550722"/>
                  </a:moveTo>
                  <a:lnTo>
                    <a:pt x="1675942" y="549592"/>
                  </a:lnTo>
                  <a:lnTo>
                    <a:pt x="1674075" y="547738"/>
                  </a:lnTo>
                  <a:lnTo>
                    <a:pt x="1672958" y="547268"/>
                  </a:lnTo>
                  <a:lnTo>
                    <a:pt x="1670329" y="547268"/>
                  </a:lnTo>
                  <a:lnTo>
                    <a:pt x="1669211" y="547738"/>
                  </a:lnTo>
                  <a:lnTo>
                    <a:pt x="1667344" y="549592"/>
                  </a:lnTo>
                  <a:lnTo>
                    <a:pt x="1666875" y="550722"/>
                  </a:lnTo>
                  <a:lnTo>
                    <a:pt x="1666875" y="553351"/>
                  </a:lnTo>
                  <a:lnTo>
                    <a:pt x="1667344" y="554469"/>
                  </a:lnTo>
                  <a:lnTo>
                    <a:pt x="1669211" y="556336"/>
                  </a:lnTo>
                  <a:lnTo>
                    <a:pt x="1670329" y="556793"/>
                  </a:lnTo>
                  <a:lnTo>
                    <a:pt x="1672958" y="556793"/>
                  </a:lnTo>
                  <a:lnTo>
                    <a:pt x="1674075" y="556336"/>
                  </a:lnTo>
                  <a:lnTo>
                    <a:pt x="1675942" y="554469"/>
                  </a:lnTo>
                  <a:lnTo>
                    <a:pt x="1676400" y="553351"/>
                  </a:lnTo>
                  <a:lnTo>
                    <a:pt x="1676400" y="550722"/>
                  </a:lnTo>
                  <a:close/>
                </a:path>
                <a:path w="4543425" h="3298190">
                  <a:moveTo>
                    <a:pt x="1676400" y="3454"/>
                  </a:moveTo>
                  <a:lnTo>
                    <a:pt x="1675942" y="2336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69"/>
                  </a:lnTo>
                  <a:lnTo>
                    <a:pt x="1667344" y="2336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211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4543425" h="3298190">
                  <a:moveTo>
                    <a:pt x="1724025" y="3287039"/>
                  </a:moveTo>
                  <a:lnTo>
                    <a:pt x="1723567" y="3285921"/>
                  </a:lnTo>
                  <a:lnTo>
                    <a:pt x="1721700" y="3284055"/>
                  </a:lnTo>
                  <a:lnTo>
                    <a:pt x="1720583" y="3283585"/>
                  </a:lnTo>
                  <a:lnTo>
                    <a:pt x="1717954" y="3283585"/>
                  </a:lnTo>
                  <a:lnTo>
                    <a:pt x="1716836" y="3284055"/>
                  </a:lnTo>
                  <a:lnTo>
                    <a:pt x="1714969" y="3285921"/>
                  </a:lnTo>
                  <a:lnTo>
                    <a:pt x="1714500" y="3287039"/>
                  </a:lnTo>
                  <a:lnTo>
                    <a:pt x="1714500" y="3289668"/>
                  </a:lnTo>
                  <a:lnTo>
                    <a:pt x="1714969" y="3290786"/>
                  </a:lnTo>
                  <a:lnTo>
                    <a:pt x="1716836" y="3292652"/>
                  </a:lnTo>
                  <a:lnTo>
                    <a:pt x="1717954" y="3293110"/>
                  </a:lnTo>
                  <a:lnTo>
                    <a:pt x="1720583" y="3293110"/>
                  </a:lnTo>
                  <a:lnTo>
                    <a:pt x="1721700" y="3292652"/>
                  </a:lnTo>
                  <a:lnTo>
                    <a:pt x="1723567" y="3290786"/>
                  </a:lnTo>
                  <a:lnTo>
                    <a:pt x="1724025" y="3289668"/>
                  </a:lnTo>
                  <a:lnTo>
                    <a:pt x="1724025" y="3287039"/>
                  </a:lnTo>
                  <a:close/>
                </a:path>
                <a:path w="4543425" h="3298190">
                  <a:moveTo>
                    <a:pt x="1724025" y="2739771"/>
                  </a:moveTo>
                  <a:lnTo>
                    <a:pt x="1723567" y="2738653"/>
                  </a:lnTo>
                  <a:lnTo>
                    <a:pt x="1721700" y="2736786"/>
                  </a:lnTo>
                  <a:lnTo>
                    <a:pt x="1720583" y="2736329"/>
                  </a:lnTo>
                  <a:lnTo>
                    <a:pt x="1717954" y="2736329"/>
                  </a:lnTo>
                  <a:lnTo>
                    <a:pt x="1716836" y="2736786"/>
                  </a:lnTo>
                  <a:lnTo>
                    <a:pt x="1714969" y="2738653"/>
                  </a:lnTo>
                  <a:lnTo>
                    <a:pt x="1714500" y="2739771"/>
                  </a:lnTo>
                  <a:lnTo>
                    <a:pt x="1714500" y="2742400"/>
                  </a:lnTo>
                  <a:lnTo>
                    <a:pt x="1714969" y="2743530"/>
                  </a:lnTo>
                  <a:lnTo>
                    <a:pt x="1716836" y="2745384"/>
                  </a:lnTo>
                  <a:lnTo>
                    <a:pt x="1717954" y="2745854"/>
                  </a:lnTo>
                  <a:lnTo>
                    <a:pt x="1720583" y="2745854"/>
                  </a:lnTo>
                  <a:lnTo>
                    <a:pt x="1721700" y="2745384"/>
                  </a:lnTo>
                  <a:lnTo>
                    <a:pt x="1723567" y="2743530"/>
                  </a:lnTo>
                  <a:lnTo>
                    <a:pt x="1724025" y="2742400"/>
                  </a:lnTo>
                  <a:lnTo>
                    <a:pt x="1724025" y="2739771"/>
                  </a:lnTo>
                  <a:close/>
                </a:path>
                <a:path w="4543425" h="3298190">
                  <a:moveTo>
                    <a:pt x="1724025" y="2192515"/>
                  </a:moveTo>
                  <a:lnTo>
                    <a:pt x="1723567" y="2191385"/>
                  </a:lnTo>
                  <a:lnTo>
                    <a:pt x="1721700" y="2189530"/>
                  </a:lnTo>
                  <a:lnTo>
                    <a:pt x="1720583" y="2189061"/>
                  </a:lnTo>
                  <a:lnTo>
                    <a:pt x="1717954" y="2189061"/>
                  </a:lnTo>
                  <a:lnTo>
                    <a:pt x="1716836" y="2189530"/>
                  </a:lnTo>
                  <a:lnTo>
                    <a:pt x="1714969" y="2191385"/>
                  </a:lnTo>
                  <a:lnTo>
                    <a:pt x="1714500" y="2192515"/>
                  </a:lnTo>
                  <a:lnTo>
                    <a:pt x="1714500" y="2195144"/>
                  </a:lnTo>
                  <a:lnTo>
                    <a:pt x="1714969" y="2196261"/>
                  </a:lnTo>
                  <a:lnTo>
                    <a:pt x="1716836" y="2198128"/>
                  </a:lnTo>
                  <a:lnTo>
                    <a:pt x="1717954" y="2198586"/>
                  </a:lnTo>
                  <a:lnTo>
                    <a:pt x="1720583" y="2198586"/>
                  </a:lnTo>
                  <a:lnTo>
                    <a:pt x="1721700" y="2198128"/>
                  </a:lnTo>
                  <a:lnTo>
                    <a:pt x="1723567" y="2196261"/>
                  </a:lnTo>
                  <a:lnTo>
                    <a:pt x="1724025" y="2195144"/>
                  </a:lnTo>
                  <a:lnTo>
                    <a:pt x="1724025" y="2192515"/>
                  </a:lnTo>
                  <a:close/>
                </a:path>
                <a:path w="4543425" h="3298190">
                  <a:moveTo>
                    <a:pt x="1724025" y="1645246"/>
                  </a:moveTo>
                  <a:lnTo>
                    <a:pt x="1723567" y="1644129"/>
                  </a:lnTo>
                  <a:lnTo>
                    <a:pt x="1721700" y="1642262"/>
                  </a:lnTo>
                  <a:lnTo>
                    <a:pt x="1720583" y="1641792"/>
                  </a:lnTo>
                  <a:lnTo>
                    <a:pt x="1717954" y="1641792"/>
                  </a:lnTo>
                  <a:lnTo>
                    <a:pt x="1716836" y="1642262"/>
                  </a:lnTo>
                  <a:lnTo>
                    <a:pt x="1714969" y="1644129"/>
                  </a:lnTo>
                  <a:lnTo>
                    <a:pt x="1714500" y="1645246"/>
                  </a:lnTo>
                  <a:lnTo>
                    <a:pt x="1714500" y="1647875"/>
                  </a:lnTo>
                  <a:lnTo>
                    <a:pt x="1714969" y="1648993"/>
                  </a:lnTo>
                  <a:lnTo>
                    <a:pt x="1716836" y="1650860"/>
                  </a:lnTo>
                  <a:lnTo>
                    <a:pt x="1717954" y="1651317"/>
                  </a:lnTo>
                  <a:lnTo>
                    <a:pt x="1720583" y="1651317"/>
                  </a:lnTo>
                  <a:lnTo>
                    <a:pt x="1721700" y="1650860"/>
                  </a:lnTo>
                  <a:lnTo>
                    <a:pt x="1723567" y="1648993"/>
                  </a:lnTo>
                  <a:lnTo>
                    <a:pt x="1724025" y="1647875"/>
                  </a:lnTo>
                  <a:lnTo>
                    <a:pt x="1724025" y="1645246"/>
                  </a:lnTo>
                  <a:close/>
                </a:path>
                <a:path w="4543425" h="3298190">
                  <a:moveTo>
                    <a:pt x="1724025" y="1097978"/>
                  </a:moveTo>
                  <a:lnTo>
                    <a:pt x="1723567" y="1096860"/>
                  </a:lnTo>
                  <a:lnTo>
                    <a:pt x="1721700" y="1094994"/>
                  </a:lnTo>
                  <a:lnTo>
                    <a:pt x="1720583" y="1094536"/>
                  </a:lnTo>
                  <a:lnTo>
                    <a:pt x="1717954" y="1094536"/>
                  </a:lnTo>
                  <a:lnTo>
                    <a:pt x="1716836" y="1094994"/>
                  </a:lnTo>
                  <a:lnTo>
                    <a:pt x="1714969" y="1096860"/>
                  </a:lnTo>
                  <a:lnTo>
                    <a:pt x="1714500" y="1097978"/>
                  </a:lnTo>
                  <a:lnTo>
                    <a:pt x="1714500" y="1100607"/>
                  </a:lnTo>
                  <a:lnTo>
                    <a:pt x="1714969" y="1101737"/>
                  </a:lnTo>
                  <a:lnTo>
                    <a:pt x="1716836" y="1103591"/>
                  </a:lnTo>
                  <a:lnTo>
                    <a:pt x="1717954" y="1104061"/>
                  </a:lnTo>
                  <a:lnTo>
                    <a:pt x="1720583" y="1104061"/>
                  </a:lnTo>
                  <a:lnTo>
                    <a:pt x="1721700" y="1103591"/>
                  </a:lnTo>
                  <a:lnTo>
                    <a:pt x="1723567" y="1101737"/>
                  </a:lnTo>
                  <a:lnTo>
                    <a:pt x="1724025" y="1100607"/>
                  </a:lnTo>
                  <a:lnTo>
                    <a:pt x="1724025" y="1097978"/>
                  </a:lnTo>
                  <a:close/>
                </a:path>
                <a:path w="4543425" h="3298190">
                  <a:moveTo>
                    <a:pt x="1724025" y="550722"/>
                  </a:moveTo>
                  <a:lnTo>
                    <a:pt x="1723567" y="549592"/>
                  </a:lnTo>
                  <a:lnTo>
                    <a:pt x="1721700" y="547738"/>
                  </a:lnTo>
                  <a:lnTo>
                    <a:pt x="1720583" y="547268"/>
                  </a:lnTo>
                  <a:lnTo>
                    <a:pt x="1717954" y="547268"/>
                  </a:lnTo>
                  <a:lnTo>
                    <a:pt x="1716836" y="547738"/>
                  </a:lnTo>
                  <a:lnTo>
                    <a:pt x="1714969" y="549592"/>
                  </a:lnTo>
                  <a:lnTo>
                    <a:pt x="1714500" y="550722"/>
                  </a:lnTo>
                  <a:lnTo>
                    <a:pt x="1714500" y="553351"/>
                  </a:lnTo>
                  <a:lnTo>
                    <a:pt x="1714969" y="554469"/>
                  </a:lnTo>
                  <a:lnTo>
                    <a:pt x="1716836" y="556336"/>
                  </a:lnTo>
                  <a:lnTo>
                    <a:pt x="1717954" y="556793"/>
                  </a:lnTo>
                  <a:lnTo>
                    <a:pt x="1720583" y="556793"/>
                  </a:lnTo>
                  <a:lnTo>
                    <a:pt x="1721700" y="556336"/>
                  </a:lnTo>
                  <a:lnTo>
                    <a:pt x="1723567" y="554469"/>
                  </a:lnTo>
                  <a:lnTo>
                    <a:pt x="1724025" y="553351"/>
                  </a:lnTo>
                  <a:lnTo>
                    <a:pt x="1724025" y="550722"/>
                  </a:lnTo>
                  <a:close/>
                </a:path>
                <a:path w="4543425" h="3298190">
                  <a:moveTo>
                    <a:pt x="1724025" y="3454"/>
                  </a:moveTo>
                  <a:lnTo>
                    <a:pt x="1723567" y="2336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36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4543425" h="3298190">
                  <a:moveTo>
                    <a:pt x="1771650" y="3287039"/>
                  </a:moveTo>
                  <a:lnTo>
                    <a:pt x="1771192" y="3285921"/>
                  </a:lnTo>
                  <a:lnTo>
                    <a:pt x="1769325" y="3284055"/>
                  </a:lnTo>
                  <a:lnTo>
                    <a:pt x="1768208" y="3283585"/>
                  </a:lnTo>
                  <a:lnTo>
                    <a:pt x="1765579" y="3283585"/>
                  </a:lnTo>
                  <a:lnTo>
                    <a:pt x="1764461" y="3284055"/>
                  </a:lnTo>
                  <a:lnTo>
                    <a:pt x="1762594" y="3285921"/>
                  </a:lnTo>
                  <a:lnTo>
                    <a:pt x="1762125" y="3287039"/>
                  </a:lnTo>
                  <a:lnTo>
                    <a:pt x="1762125" y="3289668"/>
                  </a:lnTo>
                  <a:lnTo>
                    <a:pt x="1762594" y="3290786"/>
                  </a:lnTo>
                  <a:lnTo>
                    <a:pt x="1764461" y="3292652"/>
                  </a:lnTo>
                  <a:lnTo>
                    <a:pt x="1765579" y="3293110"/>
                  </a:lnTo>
                  <a:lnTo>
                    <a:pt x="1768208" y="3293110"/>
                  </a:lnTo>
                  <a:lnTo>
                    <a:pt x="1769325" y="3292652"/>
                  </a:lnTo>
                  <a:lnTo>
                    <a:pt x="1771192" y="3290786"/>
                  </a:lnTo>
                  <a:lnTo>
                    <a:pt x="1771650" y="3289668"/>
                  </a:lnTo>
                  <a:lnTo>
                    <a:pt x="1771650" y="3287039"/>
                  </a:lnTo>
                  <a:close/>
                </a:path>
                <a:path w="4543425" h="3298190">
                  <a:moveTo>
                    <a:pt x="1771650" y="2739771"/>
                  </a:moveTo>
                  <a:lnTo>
                    <a:pt x="1771192" y="2738653"/>
                  </a:lnTo>
                  <a:lnTo>
                    <a:pt x="1769325" y="2736786"/>
                  </a:lnTo>
                  <a:lnTo>
                    <a:pt x="1768208" y="2736329"/>
                  </a:lnTo>
                  <a:lnTo>
                    <a:pt x="1765579" y="2736329"/>
                  </a:lnTo>
                  <a:lnTo>
                    <a:pt x="1764461" y="2736786"/>
                  </a:lnTo>
                  <a:lnTo>
                    <a:pt x="1762594" y="2738653"/>
                  </a:lnTo>
                  <a:lnTo>
                    <a:pt x="1762125" y="2739771"/>
                  </a:lnTo>
                  <a:lnTo>
                    <a:pt x="1762125" y="2742400"/>
                  </a:lnTo>
                  <a:lnTo>
                    <a:pt x="1762594" y="2743530"/>
                  </a:lnTo>
                  <a:lnTo>
                    <a:pt x="1764461" y="2745384"/>
                  </a:lnTo>
                  <a:lnTo>
                    <a:pt x="1765579" y="2745854"/>
                  </a:lnTo>
                  <a:lnTo>
                    <a:pt x="1768208" y="2745854"/>
                  </a:lnTo>
                  <a:lnTo>
                    <a:pt x="1769325" y="2745384"/>
                  </a:lnTo>
                  <a:lnTo>
                    <a:pt x="1771192" y="2743530"/>
                  </a:lnTo>
                  <a:lnTo>
                    <a:pt x="1771650" y="2742400"/>
                  </a:lnTo>
                  <a:lnTo>
                    <a:pt x="1771650" y="2739771"/>
                  </a:lnTo>
                  <a:close/>
                </a:path>
                <a:path w="4543425" h="3298190">
                  <a:moveTo>
                    <a:pt x="1771650" y="2192515"/>
                  </a:moveTo>
                  <a:lnTo>
                    <a:pt x="1771192" y="2191385"/>
                  </a:lnTo>
                  <a:lnTo>
                    <a:pt x="1769325" y="2189530"/>
                  </a:lnTo>
                  <a:lnTo>
                    <a:pt x="1768208" y="2189061"/>
                  </a:lnTo>
                  <a:lnTo>
                    <a:pt x="1765579" y="2189061"/>
                  </a:lnTo>
                  <a:lnTo>
                    <a:pt x="1764461" y="2189530"/>
                  </a:lnTo>
                  <a:lnTo>
                    <a:pt x="1762594" y="2191385"/>
                  </a:lnTo>
                  <a:lnTo>
                    <a:pt x="1762125" y="2192515"/>
                  </a:lnTo>
                  <a:lnTo>
                    <a:pt x="1762125" y="2195144"/>
                  </a:lnTo>
                  <a:lnTo>
                    <a:pt x="1762594" y="2196261"/>
                  </a:lnTo>
                  <a:lnTo>
                    <a:pt x="1764461" y="2198128"/>
                  </a:lnTo>
                  <a:lnTo>
                    <a:pt x="1765579" y="2198586"/>
                  </a:lnTo>
                  <a:lnTo>
                    <a:pt x="1768208" y="2198586"/>
                  </a:lnTo>
                  <a:lnTo>
                    <a:pt x="1769325" y="2198128"/>
                  </a:lnTo>
                  <a:lnTo>
                    <a:pt x="1771192" y="2196261"/>
                  </a:lnTo>
                  <a:lnTo>
                    <a:pt x="1771650" y="2195144"/>
                  </a:lnTo>
                  <a:lnTo>
                    <a:pt x="1771650" y="2192515"/>
                  </a:lnTo>
                  <a:close/>
                </a:path>
                <a:path w="4543425" h="3298190">
                  <a:moveTo>
                    <a:pt x="1771650" y="1645246"/>
                  </a:moveTo>
                  <a:lnTo>
                    <a:pt x="1771192" y="1644129"/>
                  </a:lnTo>
                  <a:lnTo>
                    <a:pt x="1769325" y="1642262"/>
                  </a:lnTo>
                  <a:lnTo>
                    <a:pt x="1768208" y="1641792"/>
                  </a:lnTo>
                  <a:lnTo>
                    <a:pt x="1765579" y="1641792"/>
                  </a:lnTo>
                  <a:lnTo>
                    <a:pt x="1764461" y="1642262"/>
                  </a:lnTo>
                  <a:lnTo>
                    <a:pt x="1762594" y="1644129"/>
                  </a:lnTo>
                  <a:lnTo>
                    <a:pt x="1762125" y="1645246"/>
                  </a:lnTo>
                  <a:lnTo>
                    <a:pt x="1762125" y="1647875"/>
                  </a:lnTo>
                  <a:lnTo>
                    <a:pt x="1762594" y="1648993"/>
                  </a:lnTo>
                  <a:lnTo>
                    <a:pt x="1764461" y="1650860"/>
                  </a:lnTo>
                  <a:lnTo>
                    <a:pt x="1765579" y="1651317"/>
                  </a:lnTo>
                  <a:lnTo>
                    <a:pt x="1768208" y="1651317"/>
                  </a:lnTo>
                  <a:lnTo>
                    <a:pt x="1769325" y="1650860"/>
                  </a:lnTo>
                  <a:lnTo>
                    <a:pt x="1771192" y="1648993"/>
                  </a:lnTo>
                  <a:lnTo>
                    <a:pt x="1771650" y="1647875"/>
                  </a:lnTo>
                  <a:lnTo>
                    <a:pt x="1771650" y="1645246"/>
                  </a:lnTo>
                  <a:close/>
                </a:path>
                <a:path w="4543425" h="3298190">
                  <a:moveTo>
                    <a:pt x="1771650" y="1097978"/>
                  </a:moveTo>
                  <a:lnTo>
                    <a:pt x="1771192" y="1096860"/>
                  </a:lnTo>
                  <a:lnTo>
                    <a:pt x="1769325" y="1094994"/>
                  </a:lnTo>
                  <a:lnTo>
                    <a:pt x="1768208" y="1094536"/>
                  </a:lnTo>
                  <a:lnTo>
                    <a:pt x="1765579" y="1094536"/>
                  </a:lnTo>
                  <a:lnTo>
                    <a:pt x="1764461" y="1094994"/>
                  </a:lnTo>
                  <a:lnTo>
                    <a:pt x="1762594" y="1096860"/>
                  </a:lnTo>
                  <a:lnTo>
                    <a:pt x="1762125" y="1097978"/>
                  </a:lnTo>
                  <a:lnTo>
                    <a:pt x="1762125" y="1100607"/>
                  </a:lnTo>
                  <a:lnTo>
                    <a:pt x="1762594" y="1101737"/>
                  </a:lnTo>
                  <a:lnTo>
                    <a:pt x="1764461" y="1103591"/>
                  </a:lnTo>
                  <a:lnTo>
                    <a:pt x="1765579" y="1104061"/>
                  </a:lnTo>
                  <a:lnTo>
                    <a:pt x="1768208" y="1104061"/>
                  </a:lnTo>
                  <a:lnTo>
                    <a:pt x="1769325" y="1103591"/>
                  </a:lnTo>
                  <a:lnTo>
                    <a:pt x="1771192" y="1101737"/>
                  </a:lnTo>
                  <a:lnTo>
                    <a:pt x="1771650" y="1100607"/>
                  </a:lnTo>
                  <a:lnTo>
                    <a:pt x="1771650" y="1097978"/>
                  </a:lnTo>
                  <a:close/>
                </a:path>
                <a:path w="4543425" h="3298190">
                  <a:moveTo>
                    <a:pt x="1771650" y="550722"/>
                  </a:moveTo>
                  <a:lnTo>
                    <a:pt x="1771192" y="549592"/>
                  </a:lnTo>
                  <a:lnTo>
                    <a:pt x="1769325" y="547738"/>
                  </a:lnTo>
                  <a:lnTo>
                    <a:pt x="1768208" y="547268"/>
                  </a:lnTo>
                  <a:lnTo>
                    <a:pt x="1765579" y="547268"/>
                  </a:lnTo>
                  <a:lnTo>
                    <a:pt x="1764461" y="547738"/>
                  </a:lnTo>
                  <a:lnTo>
                    <a:pt x="1762594" y="549592"/>
                  </a:lnTo>
                  <a:lnTo>
                    <a:pt x="1762125" y="550722"/>
                  </a:lnTo>
                  <a:lnTo>
                    <a:pt x="1762125" y="553351"/>
                  </a:lnTo>
                  <a:lnTo>
                    <a:pt x="1762594" y="554469"/>
                  </a:lnTo>
                  <a:lnTo>
                    <a:pt x="1764461" y="556336"/>
                  </a:lnTo>
                  <a:lnTo>
                    <a:pt x="1765579" y="556793"/>
                  </a:lnTo>
                  <a:lnTo>
                    <a:pt x="1768208" y="556793"/>
                  </a:lnTo>
                  <a:lnTo>
                    <a:pt x="1769325" y="556336"/>
                  </a:lnTo>
                  <a:lnTo>
                    <a:pt x="1771192" y="554469"/>
                  </a:lnTo>
                  <a:lnTo>
                    <a:pt x="1771650" y="553351"/>
                  </a:lnTo>
                  <a:lnTo>
                    <a:pt x="1771650" y="550722"/>
                  </a:lnTo>
                  <a:close/>
                </a:path>
                <a:path w="4543425" h="3298190">
                  <a:moveTo>
                    <a:pt x="1771650" y="3454"/>
                  </a:moveTo>
                  <a:lnTo>
                    <a:pt x="1771192" y="2336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69"/>
                  </a:lnTo>
                  <a:lnTo>
                    <a:pt x="1762594" y="2336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61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4543425" h="3298190">
                  <a:moveTo>
                    <a:pt x="1819275" y="3287039"/>
                  </a:moveTo>
                  <a:lnTo>
                    <a:pt x="1818817" y="3285921"/>
                  </a:lnTo>
                  <a:lnTo>
                    <a:pt x="1816950" y="3284055"/>
                  </a:lnTo>
                  <a:lnTo>
                    <a:pt x="1815833" y="3283585"/>
                  </a:lnTo>
                  <a:lnTo>
                    <a:pt x="1813204" y="3283585"/>
                  </a:lnTo>
                  <a:lnTo>
                    <a:pt x="1812086" y="3284055"/>
                  </a:lnTo>
                  <a:lnTo>
                    <a:pt x="1810219" y="3285921"/>
                  </a:lnTo>
                  <a:lnTo>
                    <a:pt x="1809750" y="3287039"/>
                  </a:lnTo>
                  <a:lnTo>
                    <a:pt x="1809750" y="3289668"/>
                  </a:lnTo>
                  <a:lnTo>
                    <a:pt x="1810219" y="3290786"/>
                  </a:lnTo>
                  <a:lnTo>
                    <a:pt x="1812086" y="3292652"/>
                  </a:lnTo>
                  <a:lnTo>
                    <a:pt x="1813204" y="3293110"/>
                  </a:lnTo>
                  <a:lnTo>
                    <a:pt x="1815833" y="3293110"/>
                  </a:lnTo>
                  <a:lnTo>
                    <a:pt x="1816950" y="3292652"/>
                  </a:lnTo>
                  <a:lnTo>
                    <a:pt x="1818817" y="3290786"/>
                  </a:lnTo>
                  <a:lnTo>
                    <a:pt x="1819275" y="3289668"/>
                  </a:lnTo>
                  <a:lnTo>
                    <a:pt x="1819275" y="3287039"/>
                  </a:lnTo>
                  <a:close/>
                </a:path>
                <a:path w="4543425" h="3298190">
                  <a:moveTo>
                    <a:pt x="1819275" y="2739771"/>
                  </a:moveTo>
                  <a:lnTo>
                    <a:pt x="1818817" y="2738653"/>
                  </a:lnTo>
                  <a:lnTo>
                    <a:pt x="1816950" y="2736786"/>
                  </a:lnTo>
                  <a:lnTo>
                    <a:pt x="1815833" y="2736329"/>
                  </a:lnTo>
                  <a:lnTo>
                    <a:pt x="1813204" y="2736329"/>
                  </a:lnTo>
                  <a:lnTo>
                    <a:pt x="1812086" y="2736786"/>
                  </a:lnTo>
                  <a:lnTo>
                    <a:pt x="1810219" y="2738653"/>
                  </a:lnTo>
                  <a:lnTo>
                    <a:pt x="1809750" y="2739771"/>
                  </a:lnTo>
                  <a:lnTo>
                    <a:pt x="1809750" y="2742400"/>
                  </a:lnTo>
                  <a:lnTo>
                    <a:pt x="1810219" y="2743530"/>
                  </a:lnTo>
                  <a:lnTo>
                    <a:pt x="1812086" y="2745384"/>
                  </a:lnTo>
                  <a:lnTo>
                    <a:pt x="1813204" y="2745854"/>
                  </a:lnTo>
                  <a:lnTo>
                    <a:pt x="1815833" y="2745854"/>
                  </a:lnTo>
                  <a:lnTo>
                    <a:pt x="1816950" y="2745384"/>
                  </a:lnTo>
                  <a:lnTo>
                    <a:pt x="1818817" y="2743530"/>
                  </a:lnTo>
                  <a:lnTo>
                    <a:pt x="1819275" y="2742400"/>
                  </a:lnTo>
                  <a:lnTo>
                    <a:pt x="1819275" y="2739771"/>
                  </a:lnTo>
                  <a:close/>
                </a:path>
                <a:path w="4543425" h="3298190">
                  <a:moveTo>
                    <a:pt x="1819275" y="2192515"/>
                  </a:moveTo>
                  <a:lnTo>
                    <a:pt x="1818817" y="2191385"/>
                  </a:lnTo>
                  <a:lnTo>
                    <a:pt x="1816950" y="2189530"/>
                  </a:lnTo>
                  <a:lnTo>
                    <a:pt x="1815833" y="2189061"/>
                  </a:lnTo>
                  <a:lnTo>
                    <a:pt x="1813204" y="2189061"/>
                  </a:lnTo>
                  <a:lnTo>
                    <a:pt x="1812086" y="2189530"/>
                  </a:lnTo>
                  <a:lnTo>
                    <a:pt x="1810219" y="2191385"/>
                  </a:lnTo>
                  <a:lnTo>
                    <a:pt x="1809750" y="2192515"/>
                  </a:lnTo>
                  <a:lnTo>
                    <a:pt x="1809750" y="2195144"/>
                  </a:lnTo>
                  <a:lnTo>
                    <a:pt x="1810219" y="2196261"/>
                  </a:lnTo>
                  <a:lnTo>
                    <a:pt x="1812086" y="2198128"/>
                  </a:lnTo>
                  <a:lnTo>
                    <a:pt x="1813204" y="2198586"/>
                  </a:lnTo>
                  <a:lnTo>
                    <a:pt x="1815833" y="2198586"/>
                  </a:lnTo>
                  <a:lnTo>
                    <a:pt x="1816950" y="2198128"/>
                  </a:lnTo>
                  <a:lnTo>
                    <a:pt x="1818817" y="2196261"/>
                  </a:lnTo>
                  <a:lnTo>
                    <a:pt x="1819275" y="2195144"/>
                  </a:lnTo>
                  <a:lnTo>
                    <a:pt x="1819275" y="2192515"/>
                  </a:lnTo>
                  <a:close/>
                </a:path>
                <a:path w="4543425" h="3298190">
                  <a:moveTo>
                    <a:pt x="1819275" y="1645246"/>
                  </a:moveTo>
                  <a:lnTo>
                    <a:pt x="1818817" y="1644129"/>
                  </a:lnTo>
                  <a:lnTo>
                    <a:pt x="1816950" y="1642262"/>
                  </a:lnTo>
                  <a:lnTo>
                    <a:pt x="1815833" y="1641792"/>
                  </a:lnTo>
                  <a:lnTo>
                    <a:pt x="1813204" y="1641792"/>
                  </a:lnTo>
                  <a:lnTo>
                    <a:pt x="1812086" y="1642262"/>
                  </a:lnTo>
                  <a:lnTo>
                    <a:pt x="1810219" y="1644129"/>
                  </a:lnTo>
                  <a:lnTo>
                    <a:pt x="1809750" y="1645246"/>
                  </a:lnTo>
                  <a:lnTo>
                    <a:pt x="1809750" y="1647875"/>
                  </a:lnTo>
                  <a:lnTo>
                    <a:pt x="1810219" y="1648993"/>
                  </a:lnTo>
                  <a:lnTo>
                    <a:pt x="1812086" y="1650860"/>
                  </a:lnTo>
                  <a:lnTo>
                    <a:pt x="1813204" y="1651317"/>
                  </a:lnTo>
                  <a:lnTo>
                    <a:pt x="1815833" y="1651317"/>
                  </a:lnTo>
                  <a:lnTo>
                    <a:pt x="1816950" y="1650860"/>
                  </a:lnTo>
                  <a:lnTo>
                    <a:pt x="1818817" y="1648993"/>
                  </a:lnTo>
                  <a:lnTo>
                    <a:pt x="1819275" y="1647875"/>
                  </a:lnTo>
                  <a:lnTo>
                    <a:pt x="1819275" y="1645246"/>
                  </a:lnTo>
                  <a:close/>
                </a:path>
                <a:path w="4543425" h="3298190">
                  <a:moveTo>
                    <a:pt x="1819275" y="1097978"/>
                  </a:moveTo>
                  <a:lnTo>
                    <a:pt x="1818817" y="1096860"/>
                  </a:lnTo>
                  <a:lnTo>
                    <a:pt x="1816950" y="1094994"/>
                  </a:lnTo>
                  <a:lnTo>
                    <a:pt x="1815833" y="1094536"/>
                  </a:lnTo>
                  <a:lnTo>
                    <a:pt x="1813204" y="1094536"/>
                  </a:lnTo>
                  <a:lnTo>
                    <a:pt x="1812086" y="1094994"/>
                  </a:lnTo>
                  <a:lnTo>
                    <a:pt x="1810219" y="1096860"/>
                  </a:lnTo>
                  <a:lnTo>
                    <a:pt x="1809750" y="1097978"/>
                  </a:lnTo>
                  <a:lnTo>
                    <a:pt x="1809750" y="1100607"/>
                  </a:lnTo>
                  <a:lnTo>
                    <a:pt x="1810219" y="1101737"/>
                  </a:lnTo>
                  <a:lnTo>
                    <a:pt x="1812086" y="1103591"/>
                  </a:lnTo>
                  <a:lnTo>
                    <a:pt x="1813204" y="1104061"/>
                  </a:lnTo>
                  <a:lnTo>
                    <a:pt x="1815833" y="1104061"/>
                  </a:lnTo>
                  <a:lnTo>
                    <a:pt x="1816950" y="1103591"/>
                  </a:lnTo>
                  <a:lnTo>
                    <a:pt x="1818817" y="1101737"/>
                  </a:lnTo>
                  <a:lnTo>
                    <a:pt x="1819275" y="1100607"/>
                  </a:lnTo>
                  <a:lnTo>
                    <a:pt x="1819275" y="1097978"/>
                  </a:lnTo>
                  <a:close/>
                </a:path>
                <a:path w="4543425" h="3298190">
                  <a:moveTo>
                    <a:pt x="1819275" y="550722"/>
                  </a:moveTo>
                  <a:lnTo>
                    <a:pt x="1818817" y="549592"/>
                  </a:lnTo>
                  <a:lnTo>
                    <a:pt x="1816950" y="547738"/>
                  </a:lnTo>
                  <a:lnTo>
                    <a:pt x="1815833" y="547268"/>
                  </a:lnTo>
                  <a:lnTo>
                    <a:pt x="1813204" y="547268"/>
                  </a:lnTo>
                  <a:lnTo>
                    <a:pt x="1812086" y="547738"/>
                  </a:lnTo>
                  <a:lnTo>
                    <a:pt x="1810219" y="549592"/>
                  </a:lnTo>
                  <a:lnTo>
                    <a:pt x="1809750" y="550722"/>
                  </a:lnTo>
                  <a:lnTo>
                    <a:pt x="1809750" y="553351"/>
                  </a:lnTo>
                  <a:lnTo>
                    <a:pt x="1810219" y="554469"/>
                  </a:lnTo>
                  <a:lnTo>
                    <a:pt x="1812086" y="556336"/>
                  </a:lnTo>
                  <a:lnTo>
                    <a:pt x="1813204" y="556793"/>
                  </a:lnTo>
                  <a:lnTo>
                    <a:pt x="1815833" y="556793"/>
                  </a:lnTo>
                  <a:lnTo>
                    <a:pt x="1816950" y="556336"/>
                  </a:lnTo>
                  <a:lnTo>
                    <a:pt x="1818817" y="554469"/>
                  </a:lnTo>
                  <a:lnTo>
                    <a:pt x="1819275" y="553351"/>
                  </a:lnTo>
                  <a:lnTo>
                    <a:pt x="1819275" y="550722"/>
                  </a:lnTo>
                  <a:close/>
                </a:path>
                <a:path w="4543425" h="3298190">
                  <a:moveTo>
                    <a:pt x="1819275" y="3454"/>
                  </a:moveTo>
                  <a:lnTo>
                    <a:pt x="1818817" y="2336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36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4543425" h="3298190">
                  <a:moveTo>
                    <a:pt x="1866900" y="3287039"/>
                  </a:moveTo>
                  <a:lnTo>
                    <a:pt x="1866442" y="3285921"/>
                  </a:lnTo>
                  <a:lnTo>
                    <a:pt x="1864575" y="3284055"/>
                  </a:lnTo>
                  <a:lnTo>
                    <a:pt x="1863458" y="3283585"/>
                  </a:lnTo>
                  <a:lnTo>
                    <a:pt x="1860829" y="3283585"/>
                  </a:lnTo>
                  <a:lnTo>
                    <a:pt x="1859711" y="3284055"/>
                  </a:lnTo>
                  <a:lnTo>
                    <a:pt x="1857844" y="3285921"/>
                  </a:lnTo>
                  <a:lnTo>
                    <a:pt x="1857375" y="3287039"/>
                  </a:lnTo>
                  <a:lnTo>
                    <a:pt x="1857375" y="3289668"/>
                  </a:lnTo>
                  <a:lnTo>
                    <a:pt x="1857844" y="3290786"/>
                  </a:lnTo>
                  <a:lnTo>
                    <a:pt x="1859711" y="3292652"/>
                  </a:lnTo>
                  <a:lnTo>
                    <a:pt x="1860829" y="3293110"/>
                  </a:lnTo>
                  <a:lnTo>
                    <a:pt x="1863458" y="3293110"/>
                  </a:lnTo>
                  <a:lnTo>
                    <a:pt x="1864575" y="3292652"/>
                  </a:lnTo>
                  <a:lnTo>
                    <a:pt x="1866442" y="3290786"/>
                  </a:lnTo>
                  <a:lnTo>
                    <a:pt x="1866900" y="3289668"/>
                  </a:lnTo>
                  <a:lnTo>
                    <a:pt x="1866900" y="3287039"/>
                  </a:lnTo>
                  <a:close/>
                </a:path>
                <a:path w="4543425" h="3298190">
                  <a:moveTo>
                    <a:pt x="1866900" y="2739771"/>
                  </a:moveTo>
                  <a:lnTo>
                    <a:pt x="1866442" y="2738653"/>
                  </a:lnTo>
                  <a:lnTo>
                    <a:pt x="1864575" y="2736786"/>
                  </a:lnTo>
                  <a:lnTo>
                    <a:pt x="1863458" y="2736329"/>
                  </a:lnTo>
                  <a:lnTo>
                    <a:pt x="1860829" y="2736329"/>
                  </a:lnTo>
                  <a:lnTo>
                    <a:pt x="1859711" y="2736786"/>
                  </a:lnTo>
                  <a:lnTo>
                    <a:pt x="1857844" y="2738653"/>
                  </a:lnTo>
                  <a:lnTo>
                    <a:pt x="1857375" y="2739771"/>
                  </a:lnTo>
                  <a:lnTo>
                    <a:pt x="1857375" y="2742400"/>
                  </a:lnTo>
                  <a:lnTo>
                    <a:pt x="1857844" y="2743530"/>
                  </a:lnTo>
                  <a:lnTo>
                    <a:pt x="1859711" y="2745384"/>
                  </a:lnTo>
                  <a:lnTo>
                    <a:pt x="1860829" y="2745854"/>
                  </a:lnTo>
                  <a:lnTo>
                    <a:pt x="1863458" y="2745854"/>
                  </a:lnTo>
                  <a:lnTo>
                    <a:pt x="1864575" y="2745384"/>
                  </a:lnTo>
                  <a:lnTo>
                    <a:pt x="1866442" y="2743530"/>
                  </a:lnTo>
                  <a:lnTo>
                    <a:pt x="1866900" y="2742400"/>
                  </a:lnTo>
                  <a:lnTo>
                    <a:pt x="1866900" y="2739771"/>
                  </a:lnTo>
                  <a:close/>
                </a:path>
                <a:path w="4543425" h="3298190">
                  <a:moveTo>
                    <a:pt x="1866900" y="2192515"/>
                  </a:moveTo>
                  <a:lnTo>
                    <a:pt x="1866442" y="2191385"/>
                  </a:lnTo>
                  <a:lnTo>
                    <a:pt x="1864575" y="2189530"/>
                  </a:lnTo>
                  <a:lnTo>
                    <a:pt x="1863458" y="2189061"/>
                  </a:lnTo>
                  <a:lnTo>
                    <a:pt x="1860829" y="2189061"/>
                  </a:lnTo>
                  <a:lnTo>
                    <a:pt x="1859711" y="2189530"/>
                  </a:lnTo>
                  <a:lnTo>
                    <a:pt x="1857844" y="2191385"/>
                  </a:lnTo>
                  <a:lnTo>
                    <a:pt x="1857375" y="2192515"/>
                  </a:lnTo>
                  <a:lnTo>
                    <a:pt x="1857375" y="2195144"/>
                  </a:lnTo>
                  <a:lnTo>
                    <a:pt x="1857844" y="2196261"/>
                  </a:lnTo>
                  <a:lnTo>
                    <a:pt x="1859711" y="2198128"/>
                  </a:lnTo>
                  <a:lnTo>
                    <a:pt x="1860829" y="2198586"/>
                  </a:lnTo>
                  <a:lnTo>
                    <a:pt x="1863458" y="2198586"/>
                  </a:lnTo>
                  <a:lnTo>
                    <a:pt x="1864575" y="2198128"/>
                  </a:lnTo>
                  <a:lnTo>
                    <a:pt x="1866442" y="2196261"/>
                  </a:lnTo>
                  <a:lnTo>
                    <a:pt x="1866900" y="2195144"/>
                  </a:lnTo>
                  <a:lnTo>
                    <a:pt x="1866900" y="2192515"/>
                  </a:lnTo>
                  <a:close/>
                </a:path>
                <a:path w="4543425" h="3298190">
                  <a:moveTo>
                    <a:pt x="1866900" y="1645246"/>
                  </a:moveTo>
                  <a:lnTo>
                    <a:pt x="1866442" y="1644129"/>
                  </a:lnTo>
                  <a:lnTo>
                    <a:pt x="1864575" y="1642262"/>
                  </a:lnTo>
                  <a:lnTo>
                    <a:pt x="1863458" y="1641792"/>
                  </a:lnTo>
                  <a:lnTo>
                    <a:pt x="1860829" y="1641792"/>
                  </a:lnTo>
                  <a:lnTo>
                    <a:pt x="1859711" y="1642262"/>
                  </a:lnTo>
                  <a:lnTo>
                    <a:pt x="1857844" y="1644129"/>
                  </a:lnTo>
                  <a:lnTo>
                    <a:pt x="1857375" y="1645246"/>
                  </a:lnTo>
                  <a:lnTo>
                    <a:pt x="1857375" y="1647875"/>
                  </a:lnTo>
                  <a:lnTo>
                    <a:pt x="1857844" y="1648993"/>
                  </a:lnTo>
                  <a:lnTo>
                    <a:pt x="1859711" y="1650860"/>
                  </a:lnTo>
                  <a:lnTo>
                    <a:pt x="1860829" y="1651317"/>
                  </a:lnTo>
                  <a:lnTo>
                    <a:pt x="1863458" y="1651317"/>
                  </a:lnTo>
                  <a:lnTo>
                    <a:pt x="1864575" y="1650860"/>
                  </a:lnTo>
                  <a:lnTo>
                    <a:pt x="1866442" y="1648993"/>
                  </a:lnTo>
                  <a:lnTo>
                    <a:pt x="1866900" y="1647875"/>
                  </a:lnTo>
                  <a:lnTo>
                    <a:pt x="1866900" y="1645246"/>
                  </a:lnTo>
                  <a:close/>
                </a:path>
                <a:path w="4543425" h="3298190">
                  <a:moveTo>
                    <a:pt x="1866900" y="1097978"/>
                  </a:moveTo>
                  <a:lnTo>
                    <a:pt x="1866442" y="1096860"/>
                  </a:lnTo>
                  <a:lnTo>
                    <a:pt x="1864575" y="1094994"/>
                  </a:lnTo>
                  <a:lnTo>
                    <a:pt x="1863458" y="1094536"/>
                  </a:lnTo>
                  <a:lnTo>
                    <a:pt x="1860829" y="1094536"/>
                  </a:lnTo>
                  <a:lnTo>
                    <a:pt x="1859711" y="1094994"/>
                  </a:lnTo>
                  <a:lnTo>
                    <a:pt x="1857844" y="1096860"/>
                  </a:lnTo>
                  <a:lnTo>
                    <a:pt x="1857375" y="1097978"/>
                  </a:lnTo>
                  <a:lnTo>
                    <a:pt x="1857375" y="1100607"/>
                  </a:lnTo>
                  <a:lnTo>
                    <a:pt x="1857844" y="1101737"/>
                  </a:lnTo>
                  <a:lnTo>
                    <a:pt x="1859711" y="1103591"/>
                  </a:lnTo>
                  <a:lnTo>
                    <a:pt x="1860829" y="1104061"/>
                  </a:lnTo>
                  <a:lnTo>
                    <a:pt x="1863458" y="1104061"/>
                  </a:lnTo>
                  <a:lnTo>
                    <a:pt x="1864575" y="1103591"/>
                  </a:lnTo>
                  <a:lnTo>
                    <a:pt x="1866442" y="1101737"/>
                  </a:lnTo>
                  <a:lnTo>
                    <a:pt x="1866900" y="1100607"/>
                  </a:lnTo>
                  <a:lnTo>
                    <a:pt x="1866900" y="1097978"/>
                  </a:lnTo>
                  <a:close/>
                </a:path>
                <a:path w="4543425" h="3298190">
                  <a:moveTo>
                    <a:pt x="1866900" y="550722"/>
                  </a:moveTo>
                  <a:lnTo>
                    <a:pt x="1866442" y="549592"/>
                  </a:lnTo>
                  <a:lnTo>
                    <a:pt x="1864575" y="547738"/>
                  </a:lnTo>
                  <a:lnTo>
                    <a:pt x="1863458" y="547268"/>
                  </a:lnTo>
                  <a:lnTo>
                    <a:pt x="1860829" y="547268"/>
                  </a:lnTo>
                  <a:lnTo>
                    <a:pt x="1859711" y="547738"/>
                  </a:lnTo>
                  <a:lnTo>
                    <a:pt x="1857844" y="549592"/>
                  </a:lnTo>
                  <a:lnTo>
                    <a:pt x="1857375" y="550722"/>
                  </a:lnTo>
                  <a:lnTo>
                    <a:pt x="1857375" y="553351"/>
                  </a:lnTo>
                  <a:lnTo>
                    <a:pt x="1857844" y="554469"/>
                  </a:lnTo>
                  <a:lnTo>
                    <a:pt x="1859711" y="556336"/>
                  </a:lnTo>
                  <a:lnTo>
                    <a:pt x="1860829" y="556793"/>
                  </a:lnTo>
                  <a:lnTo>
                    <a:pt x="1863458" y="556793"/>
                  </a:lnTo>
                  <a:lnTo>
                    <a:pt x="1864575" y="556336"/>
                  </a:lnTo>
                  <a:lnTo>
                    <a:pt x="1866442" y="554469"/>
                  </a:lnTo>
                  <a:lnTo>
                    <a:pt x="1866900" y="553351"/>
                  </a:lnTo>
                  <a:lnTo>
                    <a:pt x="1866900" y="550722"/>
                  </a:lnTo>
                  <a:close/>
                </a:path>
                <a:path w="4543425" h="3298190">
                  <a:moveTo>
                    <a:pt x="1866900" y="3454"/>
                  </a:moveTo>
                  <a:lnTo>
                    <a:pt x="1866442" y="2336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36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4543425" h="3298190">
                  <a:moveTo>
                    <a:pt x="1890395" y="3291802"/>
                  </a:moveTo>
                  <a:lnTo>
                    <a:pt x="1889925" y="3290684"/>
                  </a:lnTo>
                  <a:lnTo>
                    <a:pt x="1888070" y="3288817"/>
                  </a:lnTo>
                  <a:lnTo>
                    <a:pt x="1886940" y="3288347"/>
                  </a:lnTo>
                  <a:lnTo>
                    <a:pt x="1884311" y="3288347"/>
                  </a:lnTo>
                  <a:lnTo>
                    <a:pt x="1883194" y="3288817"/>
                  </a:lnTo>
                  <a:lnTo>
                    <a:pt x="1881327" y="3290684"/>
                  </a:lnTo>
                  <a:lnTo>
                    <a:pt x="1880870" y="3291802"/>
                  </a:lnTo>
                  <a:lnTo>
                    <a:pt x="1880870" y="3294430"/>
                  </a:lnTo>
                  <a:lnTo>
                    <a:pt x="1881327" y="3295548"/>
                  </a:lnTo>
                  <a:lnTo>
                    <a:pt x="1883194" y="3297415"/>
                  </a:lnTo>
                  <a:lnTo>
                    <a:pt x="1884311" y="3297872"/>
                  </a:lnTo>
                  <a:lnTo>
                    <a:pt x="1886940" y="3297872"/>
                  </a:lnTo>
                  <a:lnTo>
                    <a:pt x="1888070" y="3297415"/>
                  </a:lnTo>
                  <a:lnTo>
                    <a:pt x="1889925" y="3295548"/>
                  </a:lnTo>
                  <a:lnTo>
                    <a:pt x="1890395" y="3294430"/>
                  </a:lnTo>
                  <a:lnTo>
                    <a:pt x="1890395" y="3291802"/>
                  </a:lnTo>
                  <a:close/>
                </a:path>
                <a:path w="4543425" h="3298190">
                  <a:moveTo>
                    <a:pt x="1890395" y="3244177"/>
                  </a:moveTo>
                  <a:lnTo>
                    <a:pt x="1889925" y="3243059"/>
                  </a:lnTo>
                  <a:lnTo>
                    <a:pt x="1888070" y="3241192"/>
                  </a:lnTo>
                  <a:lnTo>
                    <a:pt x="1886940" y="3240722"/>
                  </a:lnTo>
                  <a:lnTo>
                    <a:pt x="1884311" y="3240722"/>
                  </a:lnTo>
                  <a:lnTo>
                    <a:pt x="1883194" y="3241192"/>
                  </a:lnTo>
                  <a:lnTo>
                    <a:pt x="1881327" y="3243059"/>
                  </a:lnTo>
                  <a:lnTo>
                    <a:pt x="1880870" y="3244177"/>
                  </a:lnTo>
                  <a:lnTo>
                    <a:pt x="1880870" y="3246805"/>
                  </a:lnTo>
                  <a:lnTo>
                    <a:pt x="1881327" y="3247923"/>
                  </a:lnTo>
                  <a:lnTo>
                    <a:pt x="1883194" y="3249790"/>
                  </a:lnTo>
                  <a:lnTo>
                    <a:pt x="1884311" y="3250247"/>
                  </a:lnTo>
                  <a:lnTo>
                    <a:pt x="1886940" y="3250247"/>
                  </a:lnTo>
                  <a:lnTo>
                    <a:pt x="1888070" y="3249790"/>
                  </a:lnTo>
                  <a:lnTo>
                    <a:pt x="1889925" y="3247923"/>
                  </a:lnTo>
                  <a:lnTo>
                    <a:pt x="1890395" y="3246805"/>
                  </a:lnTo>
                  <a:lnTo>
                    <a:pt x="1890395" y="3244177"/>
                  </a:lnTo>
                  <a:close/>
                </a:path>
                <a:path w="4543425" h="3298190">
                  <a:moveTo>
                    <a:pt x="1890395" y="3196552"/>
                  </a:moveTo>
                  <a:lnTo>
                    <a:pt x="1889925" y="3195434"/>
                  </a:lnTo>
                  <a:lnTo>
                    <a:pt x="1888070" y="3193567"/>
                  </a:lnTo>
                  <a:lnTo>
                    <a:pt x="1886940" y="3193097"/>
                  </a:lnTo>
                  <a:lnTo>
                    <a:pt x="1884311" y="3193097"/>
                  </a:lnTo>
                  <a:lnTo>
                    <a:pt x="1883194" y="3193567"/>
                  </a:lnTo>
                  <a:lnTo>
                    <a:pt x="1881327" y="3195434"/>
                  </a:lnTo>
                  <a:lnTo>
                    <a:pt x="1880870" y="3196552"/>
                  </a:lnTo>
                  <a:lnTo>
                    <a:pt x="1880870" y="3199180"/>
                  </a:lnTo>
                  <a:lnTo>
                    <a:pt x="1881327" y="3200298"/>
                  </a:lnTo>
                  <a:lnTo>
                    <a:pt x="1883194" y="3202165"/>
                  </a:lnTo>
                  <a:lnTo>
                    <a:pt x="1884311" y="3202622"/>
                  </a:lnTo>
                  <a:lnTo>
                    <a:pt x="1886940" y="3202622"/>
                  </a:lnTo>
                  <a:lnTo>
                    <a:pt x="1888070" y="3202165"/>
                  </a:lnTo>
                  <a:lnTo>
                    <a:pt x="1889925" y="3200298"/>
                  </a:lnTo>
                  <a:lnTo>
                    <a:pt x="1890395" y="3199180"/>
                  </a:lnTo>
                  <a:lnTo>
                    <a:pt x="1890395" y="3196552"/>
                  </a:lnTo>
                  <a:close/>
                </a:path>
                <a:path w="4543425" h="3298190">
                  <a:moveTo>
                    <a:pt x="1890395" y="3148927"/>
                  </a:moveTo>
                  <a:lnTo>
                    <a:pt x="1889925" y="3147809"/>
                  </a:lnTo>
                  <a:lnTo>
                    <a:pt x="1888070" y="3145942"/>
                  </a:lnTo>
                  <a:lnTo>
                    <a:pt x="1886940" y="3145472"/>
                  </a:lnTo>
                  <a:lnTo>
                    <a:pt x="1884311" y="3145472"/>
                  </a:lnTo>
                  <a:lnTo>
                    <a:pt x="1883194" y="3145942"/>
                  </a:lnTo>
                  <a:lnTo>
                    <a:pt x="1881327" y="3147809"/>
                  </a:lnTo>
                  <a:lnTo>
                    <a:pt x="1880870" y="3148927"/>
                  </a:lnTo>
                  <a:lnTo>
                    <a:pt x="1880870" y="3151555"/>
                  </a:lnTo>
                  <a:lnTo>
                    <a:pt x="1881327" y="3152673"/>
                  </a:lnTo>
                  <a:lnTo>
                    <a:pt x="1883194" y="3154540"/>
                  </a:lnTo>
                  <a:lnTo>
                    <a:pt x="1884311" y="3154997"/>
                  </a:lnTo>
                  <a:lnTo>
                    <a:pt x="1886940" y="3154997"/>
                  </a:lnTo>
                  <a:lnTo>
                    <a:pt x="1888070" y="3154540"/>
                  </a:lnTo>
                  <a:lnTo>
                    <a:pt x="1889925" y="3152673"/>
                  </a:lnTo>
                  <a:lnTo>
                    <a:pt x="1890395" y="3151555"/>
                  </a:lnTo>
                  <a:lnTo>
                    <a:pt x="1890395" y="3148927"/>
                  </a:lnTo>
                  <a:close/>
                </a:path>
                <a:path w="4543425" h="3298190">
                  <a:moveTo>
                    <a:pt x="1890395" y="3101302"/>
                  </a:moveTo>
                  <a:lnTo>
                    <a:pt x="1889925" y="3100184"/>
                  </a:lnTo>
                  <a:lnTo>
                    <a:pt x="1888070" y="3098317"/>
                  </a:lnTo>
                  <a:lnTo>
                    <a:pt x="1886940" y="3097847"/>
                  </a:lnTo>
                  <a:lnTo>
                    <a:pt x="1884311" y="3097847"/>
                  </a:lnTo>
                  <a:lnTo>
                    <a:pt x="1883194" y="3098317"/>
                  </a:lnTo>
                  <a:lnTo>
                    <a:pt x="1881327" y="3100184"/>
                  </a:lnTo>
                  <a:lnTo>
                    <a:pt x="1880870" y="3101302"/>
                  </a:lnTo>
                  <a:lnTo>
                    <a:pt x="1880870" y="3103930"/>
                  </a:lnTo>
                  <a:lnTo>
                    <a:pt x="1881327" y="3105048"/>
                  </a:lnTo>
                  <a:lnTo>
                    <a:pt x="1883194" y="3106915"/>
                  </a:lnTo>
                  <a:lnTo>
                    <a:pt x="1884311" y="3107372"/>
                  </a:lnTo>
                  <a:lnTo>
                    <a:pt x="1886940" y="3107372"/>
                  </a:lnTo>
                  <a:lnTo>
                    <a:pt x="1888070" y="3106915"/>
                  </a:lnTo>
                  <a:lnTo>
                    <a:pt x="1889925" y="3105048"/>
                  </a:lnTo>
                  <a:lnTo>
                    <a:pt x="1890395" y="3103930"/>
                  </a:lnTo>
                  <a:lnTo>
                    <a:pt x="1890395" y="3101302"/>
                  </a:lnTo>
                  <a:close/>
                </a:path>
                <a:path w="4543425" h="3298190">
                  <a:moveTo>
                    <a:pt x="1890395" y="3053677"/>
                  </a:moveTo>
                  <a:lnTo>
                    <a:pt x="1889925" y="3052559"/>
                  </a:lnTo>
                  <a:lnTo>
                    <a:pt x="1888070" y="3050692"/>
                  </a:lnTo>
                  <a:lnTo>
                    <a:pt x="1886940" y="3050222"/>
                  </a:lnTo>
                  <a:lnTo>
                    <a:pt x="1884311" y="3050222"/>
                  </a:lnTo>
                  <a:lnTo>
                    <a:pt x="1883194" y="3050692"/>
                  </a:lnTo>
                  <a:lnTo>
                    <a:pt x="1881327" y="3052559"/>
                  </a:lnTo>
                  <a:lnTo>
                    <a:pt x="1880870" y="3053677"/>
                  </a:lnTo>
                  <a:lnTo>
                    <a:pt x="1880870" y="3056305"/>
                  </a:lnTo>
                  <a:lnTo>
                    <a:pt x="1881327" y="3057423"/>
                  </a:lnTo>
                  <a:lnTo>
                    <a:pt x="1883194" y="3059290"/>
                  </a:lnTo>
                  <a:lnTo>
                    <a:pt x="1884311" y="3059747"/>
                  </a:lnTo>
                  <a:lnTo>
                    <a:pt x="1886940" y="3059747"/>
                  </a:lnTo>
                  <a:lnTo>
                    <a:pt x="1888070" y="3059290"/>
                  </a:lnTo>
                  <a:lnTo>
                    <a:pt x="1889925" y="3057423"/>
                  </a:lnTo>
                  <a:lnTo>
                    <a:pt x="1890395" y="3056305"/>
                  </a:lnTo>
                  <a:lnTo>
                    <a:pt x="1890395" y="3053677"/>
                  </a:lnTo>
                  <a:close/>
                </a:path>
                <a:path w="4543425" h="3298190">
                  <a:moveTo>
                    <a:pt x="1890395" y="3006052"/>
                  </a:moveTo>
                  <a:lnTo>
                    <a:pt x="1889925" y="3004934"/>
                  </a:lnTo>
                  <a:lnTo>
                    <a:pt x="1888070" y="3003067"/>
                  </a:lnTo>
                  <a:lnTo>
                    <a:pt x="1886940" y="3002597"/>
                  </a:lnTo>
                  <a:lnTo>
                    <a:pt x="1884311" y="3002597"/>
                  </a:lnTo>
                  <a:lnTo>
                    <a:pt x="1883194" y="3003067"/>
                  </a:lnTo>
                  <a:lnTo>
                    <a:pt x="1881327" y="3004934"/>
                  </a:lnTo>
                  <a:lnTo>
                    <a:pt x="1880870" y="3006052"/>
                  </a:lnTo>
                  <a:lnTo>
                    <a:pt x="1880870" y="3008680"/>
                  </a:lnTo>
                  <a:lnTo>
                    <a:pt x="1881327" y="3009798"/>
                  </a:lnTo>
                  <a:lnTo>
                    <a:pt x="1883194" y="3011665"/>
                  </a:lnTo>
                  <a:lnTo>
                    <a:pt x="1884311" y="3012122"/>
                  </a:lnTo>
                  <a:lnTo>
                    <a:pt x="1886940" y="3012122"/>
                  </a:lnTo>
                  <a:lnTo>
                    <a:pt x="1888070" y="3011665"/>
                  </a:lnTo>
                  <a:lnTo>
                    <a:pt x="1889925" y="3009798"/>
                  </a:lnTo>
                  <a:lnTo>
                    <a:pt x="1890395" y="3008680"/>
                  </a:lnTo>
                  <a:lnTo>
                    <a:pt x="1890395" y="3006052"/>
                  </a:lnTo>
                  <a:close/>
                </a:path>
                <a:path w="4543425" h="3298190">
                  <a:moveTo>
                    <a:pt x="1890395" y="2958427"/>
                  </a:moveTo>
                  <a:lnTo>
                    <a:pt x="1889925" y="2957309"/>
                  </a:lnTo>
                  <a:lnTo>
                    <a:pt x="1888070" y="2955442"/>
                  </a:lnTo>
                  <a:lnTo>
                    <a:pt x="1886940" y="2954972"/>
                  </a:lnTo>
                  <a:lnTo>
                    <a:pt x="1884311" y="2954972"/>
                  </a:lnTo>
                  <a:lnTo>
                    <a:pt x="1883194" y="2955442"/>
                  </a:lnTo>
                  <a:lnTo>
                    <a:pt x="1881327" y="2957309"/>
                  </a:lnTo>
                  <a:lnTo>
                    <a:pt x="1880870" y="2958427"/>
                  </a:lnTo>
                  <a:lnTo>
                    <a:pt x="1880870" y="2961055"/>
                  </a:lnTo>
                  <a:lnTo>
                    <a:pt x="1881327" y="2962173"/>
                  </a:lnTo>
                  <a:lnTo>
                    <a:pt x="1883194" y="2964040"/>
                  </a:lnTo>
                  <a:lnTo>
                    <a:pt x="1884311" y="2964497"/>
                  </a:lnTo>
                  <a:lnTo>
                    <a:pt x="1886940" y="2964497"/>
                  </a:lnTo>
                  <a:lnTo>
                    <a:pt x="1888070" y="2964040"/>
                  </a:lnTo>
                  <a:lnTo>
                    <a:pt x="1889925" y="2962173"/>
                  </a:lnTo>
                  <a:lnTo>
                    <a:pt x="1890395" y="2961055"/>
                  </a:lnTo>
                  <a:lnTo>
                    <a:pt x="1890395" y="2958427"/>
                  </a:lnTo>
                  <a:close/>
                </a:path>
                <a:path w="4543425" h="3298190">
                  <a:moveTo>
                    <a:pt x="1890395" y="2910802"/>
                  </a:moveTo>
                  <a:lnTo>
                    <a:pt x="1889925" y="2909684"/>
                  </a:lnTo>
                  <a:lnTo>
                    <a:pt x="1888070" y="2907817"/>
                  </a:lnTo>
                  <a:lnTo>
                    <a:pt x="1886940" y="2907347"/>
                  </a:lnTo>
                  <a:lnTo>
                    <a:pt x="1884311" y="2907347"/>
                  </a:lnTo>
                  <a:lnTo>
                    <a:pt x="1883194" y="2907817"/>
                  </a:lnTo>
                  <a:lnTo>
                    <a:pt x="1881327" y="2909684"/>
                  </a:lnTo>
                  <a:lnTo>
                    <a:pt x="1880870" y="2910802"/>
                  </a:lnTo>
                  <a:lnTo>
                    <a:pt x="1880870" y="2913430"/>
                  </a:lnTo>
                  <a:lnTo>
                    <a:pt x="1881327" y="2914548"/>
                  </a:lnTo>
                  <a:lnTo>
                    <a:pt x="1883194" y="2916415"/>
                  </a:lnTo>
                  <a:lnTo>
                    <a:pt x="1884311" y="2916872"/>
                  </a:lnTo>
                  <a:lnTo>
                    <a:pt x="1886940" y="2916872"/>
                  </a:lnTo>
                  <a:lnTo>
                    <a:pt x="1888070" y="2916415"/>
                  </a:lnTo>
                  <a:lnTo>
                    <a:pt x="1889925" y="2914548"/>
                  </a:lnTo>
                  <a:lnTo>
                    <a:pt x="1890395" y="2913430"/>
                  </a:lnTo>
                  <a:lnTo>
                    <a:pt x="1890395" y="2910802"/>
                  </a:lnTo>
                  <a:close/>
                </a:path>
                <a:path w="4543425" h="3298190">
                  <a:moveTo>
                    <a:pt x="1890395" y="2863177"/>
                  </a:moveTo>
                  <a:lnTo>
                    <a:pt x="1889925" y="2862059"/>
                  </a:lnTo>
                  <a:lnTo>
                    <a:pt x="1888070" y="2860192"/>
                  </a:lnTo>
                  <a:lnTo>
                    <a:pt x="1886940" y="2859722"/>
                  </a:lnTo>
                  <a:lnTo>
                    <a:pt x="1884311" y="2859722"/>
                  </a:lnTo>
                  <a:lnTo>
                    <a:pt x="1883194" y="2860192"/>
                  </a:lnTo>
                  <a:lnTo>
                    <a:pt x="1881327" y="2862059"/>
                  </a:lnTo>
                  <a:lnTo>
                    <a:pt x="1880870" y="2863177"/>
                  </a:lnTo>
                  <a:lnTo>
                    <a:pt x="1880870" y="2865805"/>
                  </a:lnTo>
                  <a:lnTo>
                    <a:pt x="1881327" y="2866923"/>
                  </a:lnTo>
                  <a:lnTo>
                    <a:pt x="1883194" y="2868790"/>
                  </a:lnTo>
                  <a:lnTo>
                    <a:pt x="1884311" y="2869247"/>
                  </a:lnTo>
                  <a:lnTo>
                    <a:pt x="1886940" y="2869247"/>
                  </a:lnTo>
                  <a:lnTo>
                    <a:pt x="1888070" y="2868790"/>
                  </a:lnTo>
                  <a:lnTo>
                    <a:pt x="1889925" y="2866923"/>
                  </a:lnTo>
                  <a:lnTo>
                    <a:pt x="1890395" y="2865805"/>
                  </a:lnTo>
                  <a:lnTo>
                    <a:pt x="1890395" y="2863177"/>
                  </a:lnTo>
                  <a:close/>
                </a:path>
                <a:path w="4543425" h="3298190">
                  <a:moveTo>
                    <a:pt x="1890395" y="2815552"/>
                  </a:moveTo>
                  <a:lnTo>
                    <a:pt x="1889925" y="2814434"/>
                  </a:lnTo>
                  <a:lnTo>
                    <a:pt x="1888070" y="2812567"/>
                  </a:lnTo>
                  <a:lnTo>
                    <a:pt x="1886940" y="2812097"/>
                  </a:lnTo>
                  <a:lnTo>
                    <a:pt x="1884311" y="2812097"/>
                  </a:lnTo>
                  <a:lnTo>
                    <a:pt x="1883194" y="2812567"/>
                  </a:lnTo>
                  <a:lnTo>
                    <a:pt x="1881327" y="2814434"/>
                  </a:lnTo>
                  <a:lnTo>
                    <a:pt x="1880870" y="2815552"/>
                  </a:lnTo>
                  <a:lnTo>
                    <a:pt x="1880870" y="2818180"/>
                  </a:lnTo>
                  <a:lnTo>
                    <a:pt x="1881327" y="2819298"/>
                  </a:lnTo>
                  <a:lnTo>
                    <a:pt x="1883194" y="2821165"/>
                  </a:lnTo>
                  <a:lnTo>
                    <a:pt x="1884311" y="2821622"/>
                  </a:lnTo>
                  <a:lnTo>
                    <a:pt x="1886940" y="2821622"/>
                  </a:lnTo>
                  <a:lnTo>
                    <a:pt x="1888070" y="2821165"/>
                  </a:lnTo>
                  <a:lnTo>
                    <a:pt x="1889925" y="2819298"/>
                  </a:lnTo>
                  <a:lnTo>
                    <a:pt x="1890395" y="2818180"/>
                  </a:lnTo>
                  <a:lnTo>
                    <a:pt x="1890395" y="2815552"/>
                  </a:lnTo>
                  <a:close/>
                </a:path>
                <a:path w="4543425" h="3298190">
                  <a:moveTo>
                    <a:pt x="1890395" y="2767927"/>
                  </a:moveTo>
                  <a:lnTo>
                    <a:pt x="1889925" y="2766809"/>
                  </a:lnTo>
                  <a:lnTo>
                    <a:pt x="1888070" y="2764942"/>
                  </a:lnTo>
                  <a:lnTo>
                    <a:pt x="1886940" y="2764472"/>
                  </a:lnTo>
                  <a:lnTo>
                    <a:pt x="1884311" y="2764472"/>
                  </a:lnTo>
                  <a:lnTo>
                    <a:pt x="1883194" y="2764942"/>
                  </a:lnTo>
                  <a:lnTo>
                    <a:pt x="1881327" y="2766809"/>
                  </a:lnTo>
                  <a:lnTo>
                    <a:pt x="1880870" y="2767927"/>
                  </a:lnTo>
                  <a:lnTo>
                    <a:pt x="1880870" y="2770555"/>
                  </a:lnTo>
                  <a:lnTo>
                    <a:pt x="1881327" y="2771673"/>
                  </a:lnTo>
                  <a:lnTo>
                    <a:pt x="1883194" y="2773540"/>
                  </a:lnTo>
                  <a:lnTo>
                    <a:pt x="1884311" y="2773997"/>
                  </a:lnTo>
                  <a:lnTo>
                    <a:pt x="1886940" y="2773997"/>
                  </a:lnTo>
                  <a:lnTo>
                    <a:pt x="1888070" y="2773540"/>
                  </a:lnTo>
                  <a:lnTo>
                    <a:pt x="1889925" y="2771673"/>
                  </a:lnTo>
                  <a:lnTo>
                    <a:pt x="1890395" y="2770555"/>
                  </a:lnTo>
                  <a:lnTo>
                    <a:pt x="1890395" y="2767927"/>
                  </a:lnTo>
                  <a:close/>
                </a:path>
                <a:path w="4543425" h="3298190">
                  <a:moveTo>
                    <a:pt x="1890395" y="2720302"/>
                  </a:moveTo>
                  <a:lnTo>
                    <a:pt x="1889925" y="2719184"/>
                  </a:lnTo>
                  <a:lnTo>
                    <a:pt x="1888070" y="2717317"/>
                  </a:lnTo>
                  <a:lnTo>
                    <a:pt x="1886940" y="2716847"/>
                  </a:lnTo>
                  <a:lnTo>
                    <a:pt x="1884311" y="2716847"/>
                  </a:lnTo>
                  <a:lnTo>
                    <a:pt x="1883194" y="2717317"/>
                  </a:lnTo>
                  <a:lnTo>
                    <a:pt x="1881327" y="2719184"/>
                  </a:lnTo>
                  <a:lnTo>
                    <a:pt x="1880870" y="2720302"/>
                  </a:lnTo>
                  <a:lnTo>
                    <a:pt x="1880870" y="2722930"/>
                  </a:lnTo>
                  <a:lnTo>
                    <a:pt x="1881327" y="2724048"/>
                  </a:lnTo>
                  <a:lnTo>
                    <a:pt x="1883194" y="2725915"/>
                  </a:lnTo>
                  <a:lnTo>
                    <a:pt x="1884311" y="2726372"/>
                  </a:lnTo>
                  <a:lnTo>
                    <a:pt x="1886940" y="2726372"/>
                  </a:lnTo>
                  <a:lnTo>
                    <a:pt x="1888070" y="2725915"/>
                  </a:lnTo>
                  <a:lnTo>
                    <a:pt x="1889925" y="2724048"/>
                  </a:lnTo>
                  <a:lnTo>
                    <a:pt x="1890395" y="2722930"/>
                  </a:lnTo>
                  <a:lnTo>
                    <a:pt x="1890395" y="2720302"/>
                  </a:lnTo>
                  <a:close/>
                </a:path>
                <a:path w="4543425" h="3298190">
                  <a:moveTo>
                    <a:pt x="1890395" y="2672677"/>
                  </a:moveTo>
                  <a:lnTo>
                    <a:pt x="1889925" y="2671559"/>
                  </a:lnTo>
                  <a:lnTo>
                    <a:pt x="1888070" y="2669692"/>
                  </a:lnTo>
                  <a:lnTo>
                    <a:pt x="1886940" y="2669222"/>
                  </a:lnTo>
                  <a:lnTo>
                    <a:pt x="1884311" y="2669222"/>
                  </a:lnTo>
                  <a:lnTo>
                    <a:pt x="1883194" y="2669692"/>
                  </a:lnTo>
                  <a:lnTo>
                    <a:pt x="1881327" y="2671559"/>
                  </a:lnTo>
                  <a:lnTo>
                    <a:pt x="1880870" y="2672677"/>
                  </a:lnTo>
                  <a:lnTo>
                    <a:pt x="1880870" y="2675305"/>
                  </a:lnTo>
                  <a:lnTo>
                    <a:pt x="1881327" y="2676423"/>
                  </a:lnTo>
                  <a:lnTo>
                    <a:pt x="1883194" y="2678290"/>
                  </a:lnTo>
                  <a:lnTo>
                    <a:pt x="1884311" y="2678747"/>
                  </a:lnTo>
                  <a:lnTo>
                    <a:pt x="1886940" y="2678747"/>
                  </a:lnTo>
                  <a:lnTo>
                    <a:pt x="1888070" y="2678290"/>
                  </a:lnTo>
                  <a:lnTo>
                    <a:pt x="1889925" y="2676423"/>
                  </a:lnTo>
                  <a:lnTo>
                    <a:pt x="1890395" y="2675305"/>
                  </a:lnTo>
                  <a:lnTo>
                    <a:pt x="1890395" y="2672677"/>
                  </a:lnTo>
                  <a:close/>
                </a:path>
                <a:path w="4543425" h="3298190">
                  <a:moveTo>
                    <a:pt x="1890395" y="2625052"/>
                  </a:moveTo>
                  <a:lnTo>
                    <a:pt x="1889925" y="2623934"/>
                  </a:lnTo>
                  <a:lnTo>
                    <a:pt x="1888070" y="2622067"/>
                  </a:lnTo>
                  <a:lnTo>
                    <a:pt x="1886940" y="2621597"/>
                  </a:lnTo>
                  <a:lnTo>
                    <a:pt x="1884311" y="2621597"/>
                  </a:lnTo>
                  <a:lnTo>
                    <a:pt x="1883194" y="2622067"/>
                  </a:lnTo>
                  <a:lnTo>
                    <a:pt x="1881327" y="2623934"/>
                  </a:lnTo>
                  <a:lnTo>
                    <a:pt x="1880870" y="2625052"/>
                  </a:lnTo>
                  <a:lnTo>
                    <a:pt x="1880870" y="2627680"/>
                  </a:lnTo>
                  <a:lnTo>
                    <a:pt x="1881327" y="2628798"/>
                  </a:lnTo>
                  <a:lnTo>
                    <a:pt x="1883194" y="2630665"/>
                  </a:lnTo>
                  <a:lnTo>
                    <a:pt x="1884311" y="2631122"/>
                  </a:lnTo>
                  <a:lnTo>
                    <a:pt x="1886940" y="2631122"/>
                  </a:lnTo>
                  <a:lnTo>
                    <a:pt x="1888070" y="2630665"/>
                  </a:lnTo>
                  <a:lnTo>
                    <a:pt x="1889925" y="2628798"/>
                  </a:lnTo>
                  <a:lnTo>
                    <a:pt x="1890395" y="2627680"/>
                  </a:lnTo>
                  <a:lnTo>
                    <a:pt x="1890395" y="2625052"/>
                  </a:lnTo>
                  <a:close/>
                </a:path>
                <a:path w="4543425" h="3298190">
                  <a:moveTo>
                    <a:pt x="1890395" y="2577427"/>
                  </a:moveTo>
                  <a:lnTo>
                    <a:pt x="1889925" y="2576309"/>
                  </a:lnTo>
                  <a:lnTo>
                    <a:pt x="1888070" y="2574442"/>
                  </a:lnTo>
                  <a:lnTo>
                    <a:pt x="1886940" y="2573972"/>
                  </a:lnTo>
                  <a:lnTo>
                    <a:pt x="1884311" y="2573972"/>
                  </a:lnTo>
                  <a:lnTo>
                    <a:pt x="1883194" y="2574442"/>
                  </a:lnTo>
                  <a:lnTo>
                    <a:pt x="1881327" y="2576309"/>
                  </a:lnTo>
                  <a:lnTo>
                    <a:pt x="1880870" y="2577427"/>
                  </a:lnTo>
                  <a:lnTo>
                    <a:pt x="1880870" y="2580055"/>
                  </a:lnTo>
                  <a:lnTo>
                    <a:pt x="1881327" y="2581173"/>
                  </a:lnTo>
                  <a:lnTo>
                    <a:pt x="1883194" y="2583040"/>
                  </a:lnTo>
                  <a:lnTo>
                    <a:pt x="1884311" y="2583497"/>
                  </a:lnTo>
                  <a:lnTo>
                    <a:pt x="1886940" y="2583497"/>
                  </a:lnTo>
                  <a:lnTo>
                    <a:pt x="1888070" y="2583040"/>
                  </a:lnTo>
                  <a:lnTo>
                    <a:pt x="1889925" y="2581173"/>
                  </a:lnTo>
                  <a:lnTo>
                    <a:pt x="1890395" y="2580055"/>
                  </a:lnTo>
                  <a:lnTo>
                    <a:pt x="1890395" y="2577427"/>
                  </a:lnTo>
                  <a:close/>
                </a:path>
                <a:path w="4543425" h="3298190">
                  <a:moveTo>
                    <a:pt x="1890395" y="2529802"/>
                  </a:moveTo>
                  <a:lnTo>
                    <a:pt x="1889925" y="2528684"/>
                  </a:lnTo>
                  <a:lnTo>
                    <a:pt x="1888070" y="2526817"/>
                  </a:lnTo>
                  <a:lnTo>
                    <a:pt x="1886940" y="2526347"/>
                  </a:lnTo>
                  <a:lnTo>
                    <a:pt x="1884311" y="2526347"/>
                  </a:lnTo>
                  <a:lnTo>
                    <a:pt x="1883194" y="2526817"/>
                  </a:lnTo>
                  <a:lnTo>
                    <a:pt x="1881327" y="2528684"/>
                  </a:lnTo>
                  <a:lnTo>
                    <a:pt x="1880870" y="2529802"/>
                  </a:lnTo>
                  <a:lnTo>
                    <a:pt x="1880870" y="2532430"/>
                  </a:lnTo>
                  <a:lnTo>
                    <a:pt x="1881327" y="2533548"/>
                  </a:lnTo>
                  <a:lnTo>
                    <a:pt x="1883194" y="2535415"/>
                  </a:lnTo>
                  <a:lnTo>
                    <a:pt x="1884311" y="2535872"/>
                  </a:lnTo>
                  <a:lnTo>
                    <a:pt x="1886940" y="2535872"/>
                  </a:lnTo>
                  <a:lnTo>
                    <a:pt x="1888070" y="2535415"/>
                  </a:lnTo>
                  <a:lnTo>
                    <a:pt x="1889925" y="2533548"/>
                  </a:lnTo>
                  <a:lnTo>
                    <a:pt x="1890395" y="2532430"/>
                  </a:lnTo>
                  <a:lnTo>
                    <a:pt x="1890395" y="2529802"/>
                  </a:lnTo>
                  <a:close/>
                </a:path>
                <a:path w="4543425" h="3298190">
                  <a:moveTo>
                    <a:pt x="1890395" y="2482177"/>
                  </a:moveTo>
                  <a:lnTo>
                    <a:pt x="1889925" y="2481059"/>
                  </a:lnTo>
                  <a:lnTo>
                    <a:pt x="1888070" y="2479192"/>
                  </a:lnTo>
                  <a:lnTo>
                    <a:pt x="1886940" y="2478722"/>
                  </a:lnTo>
                  <a:lnTo>
                    <a:pt x="1884311" y="2478722"/>
                  </a:lnTo>
                  <a:lnTo>
                    <a:pt x="1883194" y="2479192"/>
                  </a:lnTo>
                  <a:lnTo>
                    <a:pt x="1881327" y="2481059"/>
                  </a:lnTo>
                  <a:lnTo>
                    <a:pt x="1880870" y="2482177"/>
                  </a:lnTo>
                  <a:lnTo>
                    <a:pt x="1880870" y="2484805"/>
                  </a:lnTo>
                  <a:lnTo>
                    <a:pt x="1881327" y="2485923"/>
                  </a:lnTo>
                  <a:lnTo>
                    <a:pt x="1883194" y="2487790"/>
                  </a:lnTo>
                  <a:lnTo>
                    <a:pt x="1884311" y="2488247"/>
                  </a:lnTo>
                  <a:lnTo>
                    <a:pt x="1886940" y="2488247"/>
                  </a:lnTo>
                  <a:lnTo>
                    <a:pt x="1888070" y="2487790"/>
                  </a:lnTo>
                  <a:lnTo>
                    <a:pt x="1889925" y="2485923"/>
                  </a:lnTo>
                  <a:lnTo>
                    <a:pt x="1890395" y="2484805"/>
                  </a:lnTo>
                  <a:lnTo>
                    <a:pt x="1890395" y="2482177"/>
                  </a:lnTo>
                  <a:close/>
                </a:path>
                <a:path w="4543425" h="3298190">
                  <a:moveTo>
                    <a:pt x="1890395" y="2434552"/>
                  </a:moveTo>
                  <a:lnTo>
                    <a:pt x="1889925" y="2433434"/>
                  </a:lnTo>
                  <a:lnTo>
                    <a:pt x="1888070" y="2431567"/>
                  </a:lnTo>
                  <a:lnTo>
                    <a:pt x="1886940" y="2431097"/>
                  </a:lnTo>
                  <a:lnTo>
                    <a:pt x="1884311" y="2431097"/>
                  </a:lnTo>
                  <a:lnTo>
                    <a:pt x="1883194" y="2431567"/>
                  </a:lnTo>
                  <a:lnTo>
                    <a:pt x="1881327" y="2433434"/>
                  </a:lnTo>
                  <a:lnTo>
                    <a:pt x="1880870" y="2434552"/>
                  </a:lnTo>
                  <a:lnTo>
                    <a:pt x="1880870" y="2437180"/>
                  </a:lnTo>
                  <a:lnTo>
                    <a:pt x="1881327" y="2438298"/>
                  </a:lnTo>
                  <a:lnTo>
                    <a:pt x="1883194" y="2440165"/>
                  </a:lnTo>
                  <a:lnTo>
                    <a:pt x="1884311" y="2440622"/>
                  </a:lnTo>
                  <a:lnTo>
                    <a:pt x="1886940" y="2440622"/>
                  </a:lnTo>
                  <a:lnTo>
                    <a:pt x="1888070" y="2440165"/>
                  </a:lnTo>
                  <a:lnTo>
                    <a:pt x="1889925" y="2438298"/>
                  </a:lnTo>
                  <a:lnTo>
                    <a:pt x="1890395" y="2437180"/>
                  </a:lnTo>
                  <a:lnTo>
                    <a:pt x="1890395" y="2434552"/>
                  </a:lnTo>
                  <a:close/>
                </a:path>
                <a:path w="4543425" h="3298190">
                  <a:moveTo>
                    <a:pt x="1890395" y="2386927"/>
                  </a:moveTo>
                  <a:lnTo>
                    <a:pt x="1889925" y="2385809"/>
                  </a:lnTo>
                  <a:lnTo>
                    <a:pt x="1888070" y="2383942"/>
                  </a:lnTo>
                  <a:lnTo>
                    <a:pt x="1886940" y="2383472"/>
                  </a:lnTo>
                  <a:lnTo>
                    <a:pt x="1884311" y="2383472"/>
                  </a:lnTo>
                  <a:lnTo>
                    <a:pt x="1883194" y="2383942"/>
                  </a:lnTo>
                  <a:lnTo>
                    <a:pt x="1881327" y="2385809"/>
                  </a:lnTo>
                  <a:lnTo>
                    <a:pt x="1880870" y="2386927"/>
                  </a:lnTo>
                  <a:lnTo>
                    <a:pt x="1880870" y="2389555"/>
                  </a:lnTo>
                  <a:lnTo>
                    <a:pt x="1881327" y="2390673"/>
                  </a:lnTo>
                  <a:lnTo>
                    <a:pt x="1883194" y="2392540"/>
                  </a:lnTo>
                  <a:lnTo>
                    <a:pt x="1884311" y="2392997"/>
                  </a:lnTo>
                  <a:lnTo>
                    <a:pt x="1886940" y="2392997"/>
                  </a:lnTo>
                  <a:lnTo>
                    <a:pt x="1888070" y="2392540"/>
                  </a:lnTo>
                  <a:lnTo>
                    <a:pt x="1889925" y="2390673"/>
                  </a:lnTo>
                  <a:lnTo>
                    <a:pt x="1890395" y="2389555"/>
                  </a:lnTo>
                  <a:lnTo>
                    <a:pt x="1890395" y="2386927"/>
                  </a:lnTo>
                  <a:close/>
                </a:path>
                <a:path w="4543425" h="3298190">
                  <a:moveTo>
                    <a:pt x="1890395" y="2339302"/>
                  </a:moveTo>
                  <a:lnTo>
                    <a:pt x="1889925" y="2338184"/>
                  </a:lnTo>
                  <a:lnTo>
                    <a:pt x="1888070" y="2336317"/>
                  </a:lnTo>
                  <a:lnTo>
                    <a:pt x="1886940" y="2335847"/>
                  </a:lnTo>
                  <a:lnTo>
                    <a:pt x="1884311" y="2335847"/>
                  </a:lnTo>
                  <a:lnTo>
                    <a:pt x="1883194" y="2336317"/>
                  </a:lnTo>
                  <a:lnTo>
                    <a:pt x="1881327" y="2338184"/>
                  </a:lnTo>
                  <a:lnTo>
                    <a:pt x="1880870" y="2339302"/>
                  </a:lnTo>
                  <a:lnTo>
                    <a:pt x="1880870" y="2341930"/>
                  </a:lnTo>
                  <a:lnTo>
                    <a:pt x="1881327" y="2343048"/>
                  </a:lnTo>
                  <a:lnTo>
                    <a:pt x="1883194" y="2344915"/>
                  </a:lnTo>
                  <a:lnTo>
                    <a:pt x="1884311" y="2345372"/>
                  </a:lnTo>
                  <a:lnTo>
                    <a:pt x="1886940" y="2345372"/>
                  </a:lnTo>
                  <a:lnTo>
                    <a:pt x="1888070" y="2344915"/>
                  </a:lnTo>
                  <a:lnTo>
                    <a:pt x="1889925" y="2343048"/>
                  </a:lnTo>
                  <a:lnTo>
                    <a:pt x="1890395" y="2341930"/>
                  </a:lnTo>
                  <a:lnTo>
                    <a:pt x="1890395" y="2339302"/>
                  </a:lnTo>
                  <a:close/>
                </a:path>
                <a:path w="4543425" h="3298190">
                  <a:moveTo>
                    <a:pt x="1890395" y="2291677"/>
                  </a:moveTo>
                  <a:lnTo>
                    <a:pt x="1889925" y="2290559"/>
                  </a:lnTo>
                  <a:lnTo>
                    <a:pt x="1888070" y="2288692"/>
                  </a:lnTo>
                  <a:lnTo>
                    <a:pt x="1886940" y="2288222"/>
                  </a:lnTo>
                  <a:lnTo>
                    <a:pt x="1884311" y="2288222"/>
                  </a:lnTo>
                  <a:lnTo>
                    <a:pt x="1883194" y="2288692"/>
                  </a:lnTo>
                  <a:lnTo>
                    <a:pt x="1881327" y="2290559"/>
                  </a:lnTo>
                  <a:lnTo>
                    <a:pt x="1880870" y="2291677"/>
                  </a:lnTo>
                  <a:lnTo>
                    <a:pt x="1880870" y="2294305"/>
                  </a:lnTo>
                  <a:lnTo>
                    <a:pt x="1881327" y="2295423"/>
                  </a:lnTo>
                  <a:lnTo>
                    <a:pt x="1883194" y="2297290"/>
                  </a:lnTo>
                  <a:lnTo>
                    <a:pt x="1884311" y="2297747"/>
                  </a:lnTo>
                  <a:lnTo>
                    <a:pt x="1886940" y="2297747"/>
                  </a:lnTo>
                  <a:lnTo>
                    <a:pt x="1888070" y="2297290"/>
                  </a:lnTo>
                  <a:lnTo>
                    <a:pt x="1889925" y="2295423"/>
                  </a:lnTo>
                  <a:lnTo>
                    <a:pt x="1890395" y="2294305"/>
                  </a:lnTo>
                  <a:lnTo>
                    <a:pt x="1890395" y="2291677"/>
                  </a:lnTo>
                  <a:close/>
                </a:path>
                <a:path w="4543425" h="3298190">
                  <a:moveTo>
                    <a:pt x="1890395" y="2244052"/>
                  </a:moveTo>
                  <a:lnTo>
                    <a:pt x="1889925" y="2242934"/>
                  </a:lnTo>
                  <a:lnTo>
                    <a:pt x="1888070" y="2241067"/>
                  </a:lnTo>
                  <a:lnTo>
                    <a:pt x="1886940" y="2240597"/>
                  </a:lnTo>
                  <a:lnTo>
                    <a:pt x="1884311" y="2240597"/>
                  </a:lnTo>
                  <a:lnTo>
                    <a:pt x="1883194" y="2241067"/>
                  </a:lnTo>
                  <a:lnTo>
                    <a:pt x="1881327" y="2242934"/>
                  </a:lnTo>
                  <a:lnTo>
                    <a:pt x="1880870" y="2244052"/>
                  </a:lnTo>
                  <a:lnTo>
                    <a:pt x="1880870" y="2246680"/>
                  </a:lnTo>
                  <a:lnTo>
                    <a:pt x="1881327" y="2247798"/>
                  </a:lnTo>
                  <a:lnTo>
                    <a:pt x="1883194" y="2249665"/>
                  </a:lnTo>
                  <a:lnTo>
                    <a:pt x="1884311" y="2250122"/>
                  </a:lnTo>
                  <a:lnTo>
                    <a:pt x="1886940" y="2250122"/>
                  </a:lnTo>
                  <a:lnTo>
                    <a:pt x="1888070" y="2249665"/>
                  </a:lnTo>
                  <a:lnTo>
                    <a:pt x="1889925" y="2247798"/>
                  </a:lnTo>
                  <a:lnTo>
                    <a:pt x="1890395" y="2246680"/>
                  </a:lnTo>
                  <a:lnTo>
                    <a:pt x="1890395" y="2244052"/>
                  </a:lnTo>
                  <a:close/>
                </a:path>
                <a:path w="4543425" h="3298190">
                  <a:moveTo>
                    <a:pt x="1890395" y="2196427"/>
                  </a:moveTo>
                  <a:lnTo>
                    <a:pt x="1889925" y="2195309"/>
                  </a:lnTo>
                  <a:lnTo>
                    <a:pt x="1888070" y="2193442"/>
                  </a:lnTo>
                  <a:lnTo>
                    <a:pt x="1886940" y="2192972"/>
                  </a:lnTo>
                  <a:lnTo>
                    <a:pt x="1884311" y="2192972"/>
                  </a:lnTo>
                  <a:lnTo>
                    <a:pt x="1883194" y="2193442"/>
                  </a:lnTo>
                  <a:lnTo>
                    <a:pt x="1881327" y="2195309"/>
                  </a:lnTo>
                  <a:lnTo>
                    <a:pt x="1880870" y="2196427"/>
                  </a:lnTo>
                  <a:lnTo>
                    <a:pt x="1880870" y="2199055"/>
                  </a:lnTo>
                  <a:lnTo>
                    <a:pt x="1881327" y="2200173"/>
                  </a:lnTo>
                  <a:lnTo>
                    <a:pt x="1883194" y="2202040"/>
                  </a:lnTo>
                  <a:lnTo>
                    <a:pt x="1884311" y="2202497"/>
                  </a:lnTo>
                  <a:lnTo>
                    <a:pt x="1886940" y="2202497"/>
                  </a:lnTo>
                  <a:lnTo>
                    <a:pt x="1888070" y="2202040"/>
                  </a:lnTo>
                  <a:lnTo>
                    <a:pt x="1889925" y="2200173"/>
                  </a:lnTo>
                  <a:lnTo>
                    <a:pt x="1890395" y="2199055"/>
                  </a:lnTo>
                  <a:lnTo>
                    <a:pt x="1890395" y="2196427"/>
                  </a:lnTo>
                  <a:close/>
                </a:path>
                <a:path w="4543425" h="3298190">
                  <a:moveTo>
                    <a:pt x="1890395" y="2148802"/>
                  </a:moveTo>
                  <a:lnTo>
                    <a:pt x="1889925" y="2147684"/>
                  </a:lnTo>
                  <a:lnTo>
                    <a:pt x="1888070" y="2145817"/>
                  </a:lnTo>
                  <a:lnTo>
                    <a:pt x="1886940" y="2145347"/>
                  </a:lnTo>
                  <a:lnTo>
                    <a:pt x="1884311" y="2145347"/>
                  </a:lnTo>
                  <a:lnTo>
                    <a:pt x="1883194" y="2145817"/>
                  </a:lnTo>
                  <a:lnTo>
                    <a:pt x="1881327" y="2147684"/>
                  </a:lnTo>
                  <a:lnTo>
                    <a:pt x="1880870" y="2148802"/>
                  </a:lnTo>
                  <a:lnTo>
                    <a:pt x="1880870" y="2151430"/>
                  </a:lnTo>
                  <a:lnTo>
                    <a:pt x="1881327" y="2152548"/>
                  </a:lnTo>
                  <a:lnTo>
                    <a:pt x="1883194" y="2154415"/>
                  </a:lnTo>
                  <a:lnTo>
                    <a:pt x="1884311" y="2154872"/>
                  </a:lnTo>
                  <a:lnTo>
                    <a:pt x="1886940" y="2154872"/>
                  </a:lnTo>
                  <a:lnTo>
                    <a:pt x="1888070" y="2154415"/>
                  </a:lnTo>
                  <a:lnTo>
                    <a:pt x="1889925" y="2152548"/>
                  </a:lnTo>
                  <a:lnTo>
                    <a:pt x="1890395" y="2151430"/>
                  </a:lnTo>
                  <a:lnTo>
                    <a:pt x="1890395" y="2148802"/>
                  </a:lnTo>
                  <a:close/>
                </a:path>
                <a:path w="4543425" h="3298190">
                  <a:moveTo>
                    <a:pt x="1890395" y="2101176"/>
                  </a:moveTo>
                  <a:lnTo>
                    <a:pt x="1889925" y="2100059"/>
                  </a:lnTo>
                  <a:lnTo>
                    <a:pt x="1888070" y="2098192"/>
                  </a:lnTo>
                  <a:lnTo>
                    <a:pt x="1886940" y="2097722"/>
                  </a:lnTo>
                  <a:lnTo>
                    <a:pt x="1884311" y="2097722"/>
                  </a:lnTo>
                  <a:lnTo>
                    <a:pt x="1883194" y="2098192"/>
                  </a:lnTo>
                  <a:lnTo>
                    <a:pt x="1881327" y="2100059"/>
                  </a:lnTo>
                  <a:lnTo>
                    <a:pt x="1880870" y="2101176"/>
                  </a:lnTo>
                  <a:lnTo>
                    <a:pt x="1880870" y="2103805"/>
                  </a:lnTo>
                  <a:lnTo>
                    <a:pt x="1881327" y="2104923"/>
                  </a:lnTo>
                  <a:lnTo>
                    <a:pt x="1883194" y="2106790"/>
                  </a:lnTo>
                  <a:lnTo>
                    <a:pt x="1884311" y="2107247"/>
                  </a:lnTo>
                  <a:lnTo>
                    <a:pt x="1886940" y="2107247"/>
                  </a:lnTo>
                  <a:lnTo>
                    <a:pt x="1888070" y="2106790"/>
                  </a:lnTo>
                  <a:lnTo>
                    <a:pt x="1889925" y="2104923"/>
                  </a:lnTo>
                  <a:lnTo>
                    <a:pt x="1890395" y="2103805"/>
                  </a:lnTo>
                  <a:lnTo>
                    <a:pt x="1890395" y="2101176"/>
                  </a:lnTo>
                  <a:close/>
                </a:path>
                <a:path w="4543425" h="3298190">
                  <a:moveTo>
                    <a:pt x="1890395" y="2053551"/>
                  </a:moveTo>
                  <a:lnTo>
                    <a:pt x="1889925" y="2052434"/>
                  </a:lnTo>
                  <a:lnTo>
                    <a:pt x="1888070" y="2050567"/>
                  </a:lnTo>
                  <a:lnTo>
                    <a:pt x="1886940" y="2050097"/>
                  </a:lnTo>
                  <a:lnTo>
                    <a:pt x="1884311" y="2050097"/>
                  </a:lnTo>
                  <a:lnTo>
                    <a:pt x="1883194" y="2050567"/>
                  </a:lnTo>
                  <a:lnTo>
                    <a:pt x="1881327" y="2052434"/>
                  </a:lnTo>
                  <a:lnTo>
                    <a:pt x="1880870" y="2053551"/>
                  </a:lnTo>
                  <a:lnTo>
                    <a:pt x="1880870" y="2056180"/>
                  </a:lnTo>
                  <a:lnTo>
                    <a:pt x="1881327" y="2057298"/>
                  </a:lnTo>
                  <a:lnTo>
                    <a:pt x="1883194" y="2059165"/>
                  </a:lnTo>
                  <a:lnTo>
                    <a:pt x="1884311" y="2059622"/>
                  </a:lnTo>
                  <a:lnTo>
                    <a:pt x="1886940" y="2059622"/>
                  </a:lnTo>
                  <a:lnTo>
                    <a:pt x="1888070" y="2059165"/>
                  </a:lnTo>
                  <a:lnTo>
                    <a:pt x="1889925" y="2057298"/>
                  </a:lnTo>
                  <a:lnTo>
                    <a:pt x="1890395" y="2056180"/>
                  </a:lnTo>
                  <a:lnTo>
                    <a:pt x="1890395" y="2053551"/>
                  </a:lnTo>
                  <a:close/>
                </a:path>
                <a:path w="4543425" h="3298190">
                  <a:moveTo>
                    <a:pt x="1890395" y="2005926"/>
                  </a:moveTo>
                  <a:lnTo>
                    <a:pt x="1889925" y="2004809"/>
                  </a:lnTo>
                  <a:lnTo>
                    <a:pt x="1888070" y="2002942"/>
                  </a:lnTo>
                  <a:lnTo>
                    <a:pt x="1886940" y="2002472"/>
                  </a:lnTo>
                  <a:lnTo>
                    <a:pt x="1884311" y="2002472"/>
                  </a:lnTo>
                  <a:lnTo>
                    <a:pt x="1883194" y="2002942"/>
                  </a:lnTo>
                  <a:lnTo>
                    <a:pt x="1881327" y="2004809"/>
                  </a:lnTo>
                  <a:lnTo>
                    <a:pt x="1880870" y="2005926"/>
                  </a:lnTo>
                  <a:lnTo>
                    <a:pt x="1880870" y="2008555"/>
                  </a:lnTo>
                  <a:lnTo>
                    <a:pt x="1881327" y="2009673"/>
                  </a:lnTo>
                  <a:lnTo>
                    <a:pt x="1883194" y="2011540"/>
                  </a:lnTo>
                  <a:lnTo>
                    <a:pt x="1884311" y="2011997"/>
                  </a:lnTo>
                  <a:lnTo>
                    <a:pt x="1886940" y="2011997"/>
                  </a:lnTo>
                  <a:lnTo>
                    <a:pt x="1888070" y="2011540"/>
                  </a:lnTo>
                  <a:lnTo>
                    <a:pt x="1889925" y="2009673"/>
                  </a:lnTo>
                  <a:lnTo>
                    <a:pt x="1890395" y="2008555"/>
                  </a:lnTo>
                  <a:lnTo>
                    <a:pt x="1890395" y="2005926"/>
                  </a:lnTo>
                  <a:close/>
                </a:path>
                <a:path w="4543425" h="3298190">
                  <a:moveTo>
                    <a:pt x="1890395" y="1958301"/>
                  </a:moveTo>
                  <a:lnTo>
                    <a:pt x="1889925" y="1957184"/>
                  </a:lnTo>
                  <a:lnTo>
                    <a:pt x="1888070" y="1955317"/>
                  </a:lnTo>
                  <a:lnTo>
                    <a:pt x="1886940" y="1954847"/>
                  </a:lnTo>
                  <a:lnTo>
                    <a:pt x="1884311" y="1954847"/>
                  </a:lnTo>
                  <a:lnTo>
                    <a:pt x="1883194" y="1955317"/>
                  </a:lnTo>
                  <a:lnTo>
                    <a:pt x="1881327" y="1957184"/>
                  </a:lnTo>
                  <a:lnTo>
                    <a:pt x="1880870" y="1958301"/>
                  </a:lnTo>
                  <a:lnTo>
                    <a:pt x="1880870" y="1960930"/>
                  </a:lnTo>
                  <a:lnTo>
                    <a:pt x="1881327" y="1962048"/>
                  </a:lnTo>
                  <a:lnTo>
                    <a:pt x="1883194" y="1963915"/>
                  </a:lnTo>
                  <a:lnTo>
                    <a:pt x="1884311" y="1964372"/>
                  </a:lnTo>
                  <a:lnTo>
                    <a:pt x="1886940" y="1964372"/>
                  </a:lnTo>
                  <a:lnTo>
                    <a:pt x="1888070" y="1963915"/>
                  </a:lnTo>
                  <a:lnTo>
                    <a:pt x="1889925" y="1962048"/>
                  </a:lnTo>
                  <a:lnTo>
                    <a:pt x="1890395" y="1960930"/>
                  </a:lnTo>
                  <a:lnTo>
                    <a:pt x="1890395" y="1958301"/>
                  </a:lnTo>
                  <a:close/>
                </a:path>
                <a:path w="4543425" h="3298190">
                  <a:moveTo>
                    <a:pt x="1890395" y="1910676"/>
                  </a:moveTo>
                  <a:lnTo>
                    <a:pt x="1889925" y="1909559"/>
                  </a:lnTo>
                  <a:lnTo>
                    <a:pt x="1888070" y="1907692"/>
                  </a:lnTo>
                  <a:lnTo>
                    <a:pt x="1886940" y="1907222"/>
                  </a:lnTo>
                  <a:lnTo>
                    <a:pt x="1884311" y="1907222"/>
                  </a:lnTo>
                  <a:lnTo>
                    <a:pt x="1883194" y="1907692"/>
                  </a:lnTo>
                  <a:lnTo>
                    <a:pt x="1881327" y="1909559"/>
                  </a:lnTo>
                  <a:lnTo>
                    <a:pt x="1880870" y="1910676"/>
                  </a:lnTo>
                  <a:lnTo>
                    <a:pt x="1880870" y="1913305"/>
                  </a:lnTo>
                  <a:lnTo>
                    <a:pt x="1881327" y="1914423"/>
                  </a:lnTo>
                  <a:lnTo>
                    <a:pt x="1883194" y="1916290"/>
                  </a:lnTo>
                  <a:lnTo>
                    <a:pt x="1884311" y="1916747"/>
                  </a:lnTo>
                  <a:lnTo>
                    <a:pt x="1886940" y="1916747"/>
                  </a:lnTo>
                  <a:lnTo>
                    <a:pt x="1888070" y="1916290"/>
                  </a:lnTo>
                  <a:lnTo>
                    <a:pt x="1889925" y="1914423"/>
                  </a:lnTo>
                  <a:lnTo>
                    <a:pt x="1890395" y="1913305"/>
                  </a:lnTo>
                  <a:lnTo>
                    <a:pt x="1890395" y="1910676"/>
                  </a:lnTo>
                  <a:close/>
                </a:path>
                <a:path w="4543425" h="3298190">
                  <a:moveTo>
                    <a:pt x="1890395" y="1863051"/>
                  </a:moveTo>
                  <a:lnTo>
                    <a:pt x="1889925" y="1861934"/>
                  </a:lnTo>
                  <a:lnTo>
                    <a:pt x="1888070" y="1860067"/>
                  </a:lnTo>
                  <a:lnTo>
                    <a:pt x="1886940" y="1859597"/>
                  </a:lnTo>
                  <a:lnTo>
                    <a:pt x="1884311" y="1859597"/>
                  </a:lnTo>
                  <a:lnTo>
                    <a:pt x="1883194" y="1860067"/>
                  </a:lnTo>
                  <a:lnTo>
                    <a:pt x="1881327" y="1861934"/>
                  </a:lnTo>
                  <a:lnTo>
                    <a:pt x="1880870" y="1863051"/>
                  </a:lnTo>
                  <a:lnTo>
                    <a:pt x="1880870" y="1865680"/>
                  </a:lnTo>
                  <a:lnTo>
                    <a:pt x="1881327" y="1866798"/>
                  </a:lnTo>
                  <a:lnTo>
                    <a:pt x="1883194" y="1868665"/>
                  </a:lnTo>
                  <a:lnTo>
                    <a:pt x="1884311" y="1869122"/>
                  </a:lnTo>
                  <a:lnTo>
                    <a:pt x="1886940" y="1869122"/>
                  </a:lnTo>
                  <a:lnTo>
                    <a:pt x="1888070" y="1868665"/>
                  </a:lnTo>
                  <a:lnTo>
                    <a:pt x="1889925" y="1866798"/>
                  </a:lnTo>
                  <a:lnTo>
                    <a:pt x="1890395" y="1865680"/>
                  </a:lnTo>
                  <a:lnTo>
                    <a:pt x="1890395" y="1863051"/>
                  </a:lnTo>
                  <a:close/>
                </a:path>
                <a:path w="4543425" h="3298190">
                  <a:moveTo>
                    <a:pt x="1890395" y="1815426"/>
                  </a:moveTo>
                  <a:lnTo>
                    <a:pt x="1889925" y="1814309"/>
                  </a:lnTo>
                  <a:lnTo>
                    <a:pt x="1888070" y="1812442"/>
                  </a:lnTo>
                  <a:lnTo>
                    <a:pt x="1886940" y="1811972"/>
                  </a:lnTo>
                  <a:lnTo>
                    <a:pt x="1884311" y="1811972"/>
                  </a:lnTo>
                  <a:lnTo>
                    <a:pt x="1883194" y="1812442"/>
                  </a:lnTo>
                  <a:lnTo>
                    <a:pt x="1881327" y="1814309"/>
                  </a:lnTo>
                  <a:lnTo>
                    <a:pt x="1880870" y="1815426"/>
                  </a:lnTo>
                  <a:lnTo>
                    <a:pt x="1880870" y="1818055"/>
                  </a:lnTo>
                  <a:lnTo>
                    <a:pt x="1881327" y="1819173"/>
                  </a:lnTo>
                  <a:lnTo>
                    <a:pt x="1883194" y="1821040"/>
                  </a:lnTo>
                  <a:lnTo>
                    <a:pt x="1884311" y="1821497"/>
                  </a:lnTo>
                  <a:lnTo>
                    <a:pt x="1886940" y="1821497"/>
                  </a:lnTo>
                  <a:lnTo>
                    <a:pt x="1888070" y="1821040"/>
                  </a:lnTo>
                  <a:lnTo>
                    <a:pt x="1889925" y="1819173"/>
                  </a:lnTo>
                  <a:lnTo>
                    <a:pt x="1890395" y="1818055"/>
                  </a:lnTo>
                  <a:lnTo>
                    <a:pt x="1890395" y="1815426"/>
                  </a:lnTo>
                  <a:close/>
                </a:path>
                <a:path w="4543425" h="3298190">
                  <a:moveTo>
                    <a:pt x="1890395" y="1767801"/>
                  </a:moveTo>
                  <a:lnTo>
                    <a:pt x="1889925" y="1766684"/>
                  </a:lnTo>
                  <a:lnTo>
                    <a:pt x="1888070" y="1764817"/>
                  </a:lnTo>
                  <a:lnTo>
                    <a:pt x="1886940" y="1764347"/>
                  </a:lnTo>
                  <a:lnTo>
                    <a:pt x="1884311" y="1764347"/>
                  </a:lnTo>
                  <a:lnTo>
                    <a:pt x="1883194" y="1764817"/>
                  </a:lnTo>
                  <a:lnTo>
                    <a:pt x="1881327" y="1766684"/>
                  </a:lnTo>
                  <a:lnTo>
                    <a:pt x="1880870" y="1767801"/>
                  </a:lnTo>
                  <a:lnTo>
                    <a:pt x="1880870" y="1770430"/>
                  </a:lnTo>
                  <a:lnTo>
                    <a:pt x="1881327" y="1771548"/>
                  </a:lnTo>
                  <a:lnTo>
                    <a:pt x="1883194" y="1773415"/>
                  </a:lnTo>
                  <a:lnTo>
                    <a:pt x="1884311" y="1773872"/>
                  </a:lnTo>
                  <a:lnTo>
                    <a:pt x="1886940" y="1773872"/>
                  </a:lnTo>
                  <a:lnTo>
                    <a:pt x="1888070" y="1773415"/>
                  </a:lnTo>
                  <a:lnTo>
                    <a:pt x="1889925" y="1771548"/>
                  </a:lnTo>
                  <a:lnTo>
                    <a:pt x="1890395" y="1770430"/>
                  </a:lnTo>
                  <a:lnTo>
                    <a:pt x="1890395" y="1767801"/>
                  </a:lnTo>
                  <a:close/>
                </a:path>
                <a:path w="4543425" h="3298190">
                  <a:moveTo>
                    <a:pt x="1890395" y="1720176"/>
                  </a:moveTo>
                  <a:lnTo>
                    <a:pt x="1889925" y="1719059"/>
                  </a:lnTo>
                  <a:lnTo>
                    <a:pt x="1888070" y="1717192"/>
                  </a:lnTo>
                  <a:lnTo>
                    <a:pt x="1886940" y="1716722"/>
                  </a:lnTo>
                  <a:lnTo>
                    <a:pt x="1884311" y="1716722"/>
                  </a:lnTo>
                  <a:lnTo>
                    <a:pt x="1883194" y="1717192"/>
                  </a:lnTo>
                  <a:lnTo>
                    <a:pt x="1881327" y="1719059"/>
                  </a:lnTo>
                  <a:lnTo>
                    <a:pt x="1880870" y="1720176"/>
                  </a:lnTo>
                  <a:lnTo>
                    <a:pt x="1880870" y="1722805"/>
                  </a:lnTo>
                  <a:lnTo>
                    <a:pt x="1881327" y="1723923"/>
                  </a:lnTo>
                  <a:lnTo>
                    <a:pt x="1883194" y="1725790"/>
                  </a:lnTo>
                  <a:lnTo>
                    <a:pt x="1884311" y="1726247"/>
                  </a:lnTo>
                  <a:lnTo>
                    <a:pt x="1886940" y="1726247"/>
                  </a:lnTo>
                  <a:lnTo>
                    <a:pt x="1888070" y="1725790"/>
                  </a:lnTo>
                  <a:lnTo>
                    <a:pt x="1889925" y="1723923"/>
                  </a:lnTo>
                  <a:lnTo>
                    <a:pt x="1890395" y="1722805"/>
                  </a:lnTo>
                  <a:lnTo>
                    <a:pt x="1890395" y="1720176"/>
                  </a:lnTo>
                  <a:close/>
                </a:path>
                <a:path w="4543425" h="3298190">
                  <a:moveTo>
                    <a:pt x="1890395" y="1672551"/>
                  </a:moveTo>
                  <a:lnTo>
                    <a:pt x="1889925" y="1671434"/>
                  </a:lnTo>
                  <a:lnTo>
                    <a:pt x="1888070" y="1669567"/>
                  </a:lnTo>
                  <a:lnTo>
                    <a:pt x="1886940" y="1669097"/>
                  </a:lnTo>
                  <a:lnTo>
                    <a:pt x="1884311" y="1669097"/>
                  </a:lnTo>
                  <a:lnTo>
                    <a:pt x="1883194" y="1669567"/>
                  </a:lnTo>
                  <a:lnTo>
                    <a:pt x="1881327" y="1671434"/>
                  </a:lnTo>
                  <a:lnTo>
                    <a:pt x="1880870" y="1672551"/>
                  </a:lnTo>
                  <a:lnTo>
                    <a:pt x="1880870" y="1675180"/>
                  </a:lnTo>
                  <a:lnTo>
                    <a:pt x="1881327" y="1676298"/>
                  </a:lnTo>
                  <a:lnTo>
                    <a:pt x="1883194" y="1678165"/>
                  </a:lnTo>
                  <a:lnTo>
                    <a:pt x="1884311" y="1678622"/>
                  </a:lnTo>
                  <a:lnTo>
                    <a:pt x="1886940" y="1678622"/>
                  </a:lnTo>
                  <a:lnTo>
                    <a:pt x="1888070" y="1678165"/>
                  </a:lnTo>
                  <a:lnTo>
                    <a:pt x="1889925" y="1676298"/>
                  </a:lnTo>
                  <a:lnTo>
                    <a:pt x="1890395" y="1675180"/>
                  </a:lnTo>
                  <a:lnTo>
                    <a:pt x="1890395" y="1672551"/>
                  </a:lnTo>
                  <a:close/>
                </a:path>
                <a:path w="4543425" h="3298190">
                  <a:moveTo>
                    <a:pt x="1890395" y="1624926"/>
                  </a:moveTo>
                  <a:lnTo>
                    <a:pt x="1889925" y="1623809"/>
                  </a:lnTo>
                  <a:lnTo>
                    <a:pt x="1888070" y="1621942"/>
                  </a:lnTo>
                  <a:lnTo>
                    <a:pt x="1886940" y="1621472"/>
                  </a:lnTo>
                  <a:lnTo>
                    <a:pt x="1884311" y="1621472"/>
                  </a:lnTo>
                  <a:lnTo>
                    <a:pt x="1883194" y="1621942"/>
                  </a:lnTo>
                  <a:lnTo>
                    <a:pt x="1881327" y="1623809"/>
                  </a:lnTo>
                  <a:lnTo>
                    <a:pt x="1880870" y="1624926"/>
                  </a:lnTo>
                  <a:lnTo>
                    <a:pt x="1880870" y="1627555"/>
                  </a:lnTo>
                  <a:lnTo>
                    <a:pt x="1881327" y="1628673"/>
                  </a:lnTo>
                  <a:lnTo>
                    <a:pt x="1883194" y="1630540"/>
                  </a:lnTo>
                  <a:lnTo>
                    <a:pt x="1884311" y="1630997"/>
                  </a:lnTo>
                  <a:lnTo>
                    <a:pt x="1886940" y="1630997"/>
                  </a:lnTo>
                  <a:lnTo>
                    <a:pt x="1888070" y="1630540"/>
                  </a:lnTo>
                  <a:lnTo>
                    <a:pt x="1889925" y="1628673"/>
                  </a:lnTo>
                  <a:lnTo>
                    <a:pt x="1890395" y="1627555"/>
                  </a:lnTo>
                  <a:lnTo>
                    <a:pt x="1890395" y="1624926"/>
                  </a:lnTo>
                  <a:close/>
                </a:path>
                <a:path w="4543425" h="3298190">
                  <a:moveTo>
                    <a:pt x="1890395" y="1577301"/>
                  </a:moveTo>
                  <a:lnTo>
                    <a:pt x="1889925" y="1576184"/>
                  </a:lnTo>
                  <a:lnTo>
                    <a:pt x="1888070" y="1574317"/>
                  </a:lnTo>
                  <a:lnTo>
                    <a:pt x="1886940" y="1573847"/>
                  </a:lnTo>
                  <a:lnTo>
                    <a:pt x="1884311" y="1573847"/>
                  </a:lnTo>
                  <a:lnTo>
                    <a:pt x="1883194" y="1574317"/>
                  </a:lnTo>
                  <a:lnTo>
                    <a:pt x="1881327" y="1576184"/>
                  </a:lnTo>
                  <a:lnTo>
                    <a:pt x="1880870" y="1577301"/>
                  </a:lnTo>
                  <a:lnTo>
                    <a:pt x="1880870" y="1579930"/>
                  </a:lnTo>
                  <a:lnTo>
                    <a:pt x="1881327" y="1581048"/>
                  </a:lnTo>
                  <a:lnTo>
                    <a:pt x="1883194" y="1582915"/>
                  </a:lnTo>
                  <a:lnTo>
                    <a:pt x="1884311" y="1583372"/>
                  </a:lnTo>
                  <a:lnTo>
                    <a:pt x="1886940" y="1583372"/>
                  </a:lnTo>
                  <a:lnTo>
                    <a:pt x="1888070" y="1582915"/>
                  </a:lnTo>
                  <a:lnTo>
                    <a:pt x="1889925" y="1581048"/>
                  </a:lnTo>
                  <a:lnTo>
                    <a:pt x="1890395" y="1579930"/>
                  </a:lnTo>
                  <a:lnTo>
                    <a:pt x="1890395" y="1577301"/>
                  </a:lnTo>
                  <a:close/>
                </a:path>
                <a:path w="4543425" h="3298190">
                  <a:moveTo>
                    <a:pt x="1890395" y="1529676"/>
                  </a:moveTo>
                  <a:lnTo>
                    <a:pt x="1889925" y="1528559"/>
                  </a:lnTo>
                  <a:lnTo>
                    <a:pt x="1888070" y="1526692"/>
                  </a:lnTo>
                  <a:lnTo>
                    <a:pt x="1886940" y="1526222"/>
                  </a:lnTo>
                  <a:lnTo>
                    <a:pt x="1884311" y="1526222"/>
                  </a:lnTo>
                  <a:lnTo>
                    <a:pt x="1883194" y="1526692"/>
                  </a:lnTo>
                  <a:lnTo>
                    <a:pt x="1881327" y="1528559"/>
                  </a:lnTo>
                  <a:lnTo>
                    <a:pt x="1880870" y="1529676"/>
                  </a:lnTo>
                  <a:lnTo>
                    <a:pt x="1880870" y="1532305"/>
                  </a:lnTo>
                  <a:lnTo>
                    <a:pt x="1881327" y="1533423"/>
                  </a:lnTo>
                  <a:lnTo>
                    <a:pt x="1883194" y="1535290"/>
                  </a:lnTo>
                  <a:lnTo>
                    <a:pt x="1884311" y="1535747"/>
                  </a:lnTo>
                  <a:lnTo>
                    <a:pt x="1886940" y="1535747"/>
                  </a:lnTo>
                  <a:lnTo>
                    <a:pt x="1888070" y="1535290"/>
                  </a:lnTo>
                  <a:lnTo>
                    <a:pt x="1889925" y="1533423"/>
                  </a:lnTo>
                  <a:lnTo>
                    <a:pt x="1890395" y="1532305"/>
                  </a:lnTo>
                  <a:lnTo>
                    <a:pt x="1890395" y="1529676"/>
                  </a:lnTo>
                  <a:close/>
                </a:path>
                <a:path w="4543425" h="3298190">
                  <a:moveTo>
                    <a:pt x="1890395" y="1482051"/>
                  </a:moveTo>
                  <a:lnTo>
                    <a:pt x="1889925" y="1480934"/>
                  </a:lnTo>
                  <a:lnTo>
                    <a:pt x="1888070" y="1479067"/>
                  </a:lnTo>
                  <a:lnTo>
                    <a:pt x="1886940" y="1478597"/>
                  </a:lnTo>
                  <a:lnTo>
                    <a:pt x="1884311" y="1478597"/>
                  </a:lnTo>
                  <a:lnTo>
                    <a:pt x="1883194" y="1479067"/>
                  </a:lnTo>
                  <a:lnTo>
                    <a:pt x="1881327" y="1480934"/>
                  </a:lnTo>
                  <a:lnTo>
                    <a:pt x="1880870" y="1482051"/>
                  </a:lnTo>
                  <a:lnTo>
                    <a:pt x="1880870" y="1484680"/>
                  </a:lnTo>
                  <a:lnTo>
                    <a:pt x="1881327" y="1485798"/>
                  </a:lnTo>
                  <a:lnTo>
                    <a:pt x="1883194" y="1487665"/>
                  </a:lnTo>
                  <a:lnTo>
                    <a:pt x="1884311" y="1488122"/>
                  </a:lnTo>
                  <a:lnTo>
                    <a:pt x="1886940" y="1488122"/>
                  </a:lnTo>
                  <a:lnTo>
                    <a:pt x="1888070" y="1487665"/>
                  </a:lnTo>
                  <a:lnTo>
                    <a:pt x="1889925" y="1485798"/>
                  </a:lnTo>
                  <a:lnTo>
                    <a:pt x="1890395" y="1484680"/>
                  </a:lnTo>
                  <a:lnTo>
                    <a:pt x="1890395" y="1482051"/>
                  </a:lnTo>
                  <a:close/>
                </a:path>
                <a:path w="4543425" h="3298190">
                  <a:moveTo>
                    <a:pt x="1890395" y="1434426"/>
                  </a:moveTo>
                  <a:lnTo>
                    <a:pt x="1889925" y="1433309"/>
                  </a:lnTo>
                  <a:lnTo>
                    <a:pt x="1888070" y="1431442"/>
                  </a:lnTo>
                  <a:lnTo>
                    <a:pt x="1886940" y="1430972"/>
                  </a:lnTo>
                  <a:lnTo>
                    <a:pt x="1884311" y="1430972"/>
                  </a:lnTo>
                  <a:lnTo>
                    <a:pt x="1883194" y="1431442"/>
                  </a:lnTo>
                  <a:lnTo>
                    <a:pt x="1881327" y="1433309"/>
                  </a:lnTo>
                  <a:lnTo>
                    <a:pt x="1880870" y="1434426"/>
                  </a:lnTo>
                  <a:lnTo>
                    <a:pt x="1880870" y="1437055"/>
                  </a:lnTo>
                  <a:lnTo>
                    <a:pt x="1881327" y="1438173"/>
                  </a:lnTo>
                  <a:lnTo>
                    <a:pt x="1883194" y="1440040"/>
                  </a:lnTo>
                  <a:lnTo>
                    <a:pt x="1884311" y="1440497"/>
                  </a:lnTo>
                  <a:lnTo>
                    <a:pt x="1886940" y="1440497"/>
                  </a:lnTo>
                  <a:lnTo>
                    <a:pt x="1888070" y="1440040"/>
                  </a:lnTo>
                  <a:lnTo>
                    <a:pt x="1889925" y="1438173"/>
                  </a:lnTo>
                  <a:lnTo>
                    <a:pt x="1890395" y="1437055"/>
                  </a:lnTo>
                  <a:lnTo>
                    <a:pt x="1890395" y="1434426"/>
                  </a:lnTo>
                  <a:close/>
                </a:path>
                <a:path w="4543425" h="3298190">
                  <a:moveTo>
                    <a:pt x="1890395" y="1386801"/>
                  </a:moveTo>
                  <a:lnTo>
                    <a:pt x="1889925" y="1385684"/>
                  </a:lnTo>
                  <a:lnTo>
                    <a:pt x="1888070" y="1383817"/>
                  </a:lnTo>
                  <a:lnTo>
                    <a:pt x="1886940" y="1383347"/>
                  </a:lnTo>
                  <a:lnTo>
                    <a:pt x="1884311" y="1383347"/>
                  </a:lnTo>
                  <a:lnTo>
                    <a:pt x="1883194" y="1383817"/>
                  </a:lnTo>
                  <a:lnTo>
                    <a:pt x="1881327" y="1385684"/>
                  </a:lnTo>
                  <a:lnTo>
                    <a:pt x="1880870" y="1386801"/>
                  </a:lnTo>
                  <a:lnTo>
                    <a:pt x="1880870" y="1389430"/>
                  </a:lnTo>
                  <a:lnTo>
                    <a:pt x="1881327" y="1390548"/>
                  </a:lnTo>
                  <a:lnTo>
                    <a:pt x="1883194" y="1392415"/>
                  </a:lnTo>
                  <a:lnTo>
                    <a:pt x="1884311" y="1392872"/>
                  </a:lnTo>
                  <a:lnTo>
                    <a:pt x="1886940" y="1392872"/>
                  </a:lnTo>
                  <a:lnTo>
                    <a:pt x="1888070" y="1392415"/>
                  </a:lnTo>
                  <a:lnTo>
                    <a:pt x="1889925" y="1390548"/>
                  </a:lnTo>
                  <a:lnTo>
                    <a:pt x="1890395" y="1389430"/>
                  </a:lnTo>
                  <a:lnTo>
                    <a:pt x="1890395" y="1386801"/>
                  </a:lnTo>
                  <a:close/>
                </a:path>
                <a:path w="4543425" h="3298190">
                  <a:moveTo>
                    <a:pt x="1890395" y="1339176"/>
                  </a:moveTo>
                  <a:lnTo>
                    <a:pt x="1889925" y="1338059"/>
                  </a:lnTo>
                  <a:lnTo>
                    <a:pt x="1888070" y="1336192"/>
                  </a:lnTo>
                  <a:lnTo>
                    <a:pt x="1886940" y="1335722"/>
                  </a:lnTo>
                  <a:lnTo>
                    <a:pt x="1884311" y="1335722"/>
                  </a:lnTo>
                  <a:lnTo>
                    <a:pt x="1883194" y="1336192"/>
                  </a:lnTo>
                  <a:lnTo>
                    <a:pt x="1881327" y="1338059"/>
                  </a:lnTo>
                  <a:lnTo>
                    <a:pt x="1880870" y="1339176"/>
                  </a:lnTo>
                  <a:lnTo>
                    <a:pt x="1880870" y="1341805"/>
                  </a:lnTo>
                  <a:lnTo>
                    <a:pt x="1881327" y="1342923"/>
                  </a:lnTo>
                  <a:lnTo>
                    <a:pt x="1883194" y="1344790"/>
                  </a:lnTo>
                  <a:lnTo>
                    <a:pt x="1884311" y="1345247"/>
                  </a:lnTo>
                  <a:lnTo>
                    <a:pt x="1886940" y="1345247"/>
                  </a:lnTo>
                  <a:lnTo>
                    <a:pt x="1888070" y="1344790"/>
                  </a:lnTo>
                  <a:lnTo>
                    <a:pt x="1889925" y="1342923"/>
                  </a:lnTo>
                  <a:lnTo>
                    <a:pt x="1890395" y="1341805"/>
                  </a:lnTo>
                  <a:lnTo>
                    <a:pt x="1890395" y="1339176"/>
                  </a:lnTo>
                  <a:close/>
                </a:path>
                <a:path w="4543425" h="3298190">
                  <a:moveTo>
                    <a:pt x="1890395" y="1291551"/>
                  </a:moveTo>
                  <a:lnTo>
                    <a:pt x="1889925" y="1290434"/>
                  </a:lnTo>
                  <a:lnTo>
                    <a:pt x="1888070" y="1288567"/>
                  </a:lnTo>
                  <a:lnTo>
                    <a:pt x="1886940" y="1288097"/>
                  </a:lnTo>
                  <a:lnTo>
                    <a:pt x="1884311" y="1288097"/>
                  </a:lnTo>
                  <a:lnTo>
                    <a:pt x="1883194" y="1288567"/>
                  </a:lnTo>
                  <a:lnTo>
                    <a:pt x="1881327" y="1290434"/>
                  </a:lnTo>
                  <a:lnTo>
                    <a:pt x="1880870" y="1291551"/>
                  </a:lnTo>
                  <a:lnTo>
                    <a:pt x="1880870" y="1294180"/>
                  </a:lnTo>
                  <a:lnTo>
                    <a:pt x="1881327" y="1295298"/>
                  </a:lnTo>
                  <a:lnTo>
                    <a:pt x="1883194" y="1297165"/>
                  </a:lnTo>
                  <a:lnTo>
                    <a:pt x="1884311" y="1297622"/>
                  </a:lnTo>
                  <a:lnTo>
                    <a:pt x="1886940" y="1297622"/>
                  </a:lnTo>
                  <a:lnTo>
                    <a:pt x="1888070" y="1297165"/>
                  </a:lnTo>
                  <a:lnTo>
                    <a:pt x="1889925" y="1295298"/>
                  </a:lnTo>
                  <a:lnTo>
                    <a:pt x="1890395" y="1294180"/>
                  </a:lnTo>
                  <a:lnTo>
                    <a:pt x="1890395" y="1291551"/>
                  </a:lnTo>
                  <a:close/>
                </a:path>
                <a:path w="4543425" h="3298190">
                  <a:moveTo>
                    <a:pt x="1890395" y="1243926"/>
                  </a:moveTo>
                  <a:lnTo>
                    <a:pt x="1889925" y="1242809"/>
                  </a:lnTo>
                  <a:lnTo>
                    <a:pt x="1888070" y="1240942"/>
                  </a:lnTo>
                  <a:lnTo>
                    <a:pt x="1886940" y="1240472"/>
                  </a:lnTo>
                  <a:lnTo>
                    <a:pt x="1884311" y="1240472"/>
                  </a:lnTo>
                  <a:lnTo>
                    <a:pt x="1883194" y="1240942"/>
                  </a:lnTo>
                  <a:lnTo>
                    <a:pt x="1881327" y="1242809"/>
                  </a:lnTo>
                  <a:lnTo>
                    <a:pt x="1880870" y="1243926"/>
                  </a:lnTo>
                  <a:lnTo>
                    <a:pt x="1880870" y="1246555"/>
                  </a:lnTo>
                  <a:lnTo>
                    <a:pt x="1881327" y="1247673"/>
                  </a:lnTo>
                  <a:lnTo>
                    <a:pt x="1883194" y="1249540"/>
                  </a:lnTo>
                  <a:lnTo>
                    <a:pt x="1884311" y="1249997"/>
                  </a:lnTo>
                  <a:lnTo>
                    <a:pt x="1886940" y="1249997"/>
                  </a:lnTo>
                  <a:lnTo>
                    <a:pt x="1888070" y="1249540"/>
                  </a:lnTo>
                  <a:lnTo>
                    <a:pt x="1889925" y="1247673"/>
                  </a:lnTo>
                  <a:lnTo>
                    <a:pt x="1890395" y="1246555"/>
                  </a:lnTo>
                  <a:lnTo>
                    <a:pt x="1890395" y="1243926"/>
                  </a:lnTo>
                  <a:close/>
                </a:path>
                <a:path w="4543425" h="3298190">
                  <a:moveTo>
                    <a:pt x="1890395" y="1196301"/>
                  </a:moveTo>
                  <a:lnTo>
                    <a:pt x="1889925" y="1195184"/>
                  </a:lnTo>
                  <a:lnTo>
                    <a:pt x="1888070" y="1193317"/>
                  </a:lnTo>
                  <a:lnTo>
                    <a:pt x="1886940" y="1192847"/>
                  </a:lnTo>
                  <a:lnTo>
                    <a:pt x="1884311" y="1192847"/>
                  </a:lnTo>
                  <a:lnTo>
                    <a:pt x="1883194" y="1193317"/>
                  </a:lnTo>
                  <a:lnTo>
                    <a:pt x="1881327" y="1195184"/>
                  </a:lnTo>
                  <a:lnTo>
                    <a:pt x="1880870" y="1196301"/>
                  </a:lnTo>
                  <a:lnTo>
                    <a:pt x="1880870" y="1198930"/>
                  </a:lnTo>
                  <a:lnTo>
                    <a:pt x="1881327" y="1200048"/>
                  </a:lnTo>
                  <a:lnTo>
                    <a:pt x="1883194" y="1201915"/>
                  </a:lnTo>
                  <a:lnTo>
                    <a:pt x="1884311" y="1202372"/>
                  </a:lnTo>
                  <a:lnTo>
                    <a:pt x="1886940" y="1202372"/>
                  </a:lnTo>
                  <a:lnTo>
                    <a:pt x="1888070" y="1201915"/>
                  </a:lnTo>
                  <a:lnTo>
                    <a:pt x="1889925" y="1200048"/>
                  </a:lnTo>
                  <a:lnTo>
                    <a:pt x="1890395" y="1198930"/>
                  </a:lnTo>
                  <a:lnTo>
                    <a:pt x="1890395" y="1196301"/>
                  </a:lnTo>
                  <a:close/>
                </a:path>
                <a:path w="4543425" h="3298190">
                  <a:moveTo>
                    <a:pt x="1890395" y="1148676"/>
                  </a:moveTo>
                  <a:lnTo>
                    <a:pt x="1889925" y="1147559"/>
                  </a:lnTo>
                  <a:lnTo>
                    <a:pt x="1888070" y="1145692"/>
                  </a:lnTo>
                  <a:lnTo>
                    <a:pt x="1886940" y="1145222"/>
                  </a:lnTo>
                  <a:lnTo>
                    <a:pt x="1884311" y="1145222"/>
                  </a:lnTo>
                  <a:lnTo>
                    <a:pt x="1883194" y="1145692"/>
                  </a:lnTo>
                  <a:lnTo>
                    <a:pt x="1881327" y="1147559"/>
                  </a:lnTo>
                  <a:lnTo>
                    <a:pt x="1880870" y="1148676"/>
                  </a:lnTo>
                  <a:lnTo>
                    <a:pt x="1880870" y="1151305"/>
                  </a:lnTo>
                  <a:lnTo>
                    <a:pt x="1881327" y="1152423"/>
                  </a:lnTo>
                  <a:lnTo>
                    <a:pt x="1883194" y="1154290"/>
                  </a:lnTo>
                  <a:lnTo>
                    <a:pt x="1884311" y="1154747"/>
                  </a:lnTo>
                  <a:lnTo>
                    <a:pt x="1886940" y="1154747"/>
                  </a:lnTo>
                  <a:lnTo>
                    <a:pt x="1888070" y="1154290"/>
                  </a:lnTo>
                  <a:lnTo>
                    <a:pt x="1889925" y="1152423"/>
                  </a:lnTo>
                  <a:lnTo>
                    <a:pt x="1890395" y="1151305"/>
                  </a:lnTo>
                  <a:lnTo>
                    <a:pt x="1890395" y="1148676"/>
                  </a:lnTo>
                  <a:close/>
                </a:path>
                <a:path w="4543425" h="3298190">
                  <a:moveTo>
                    <a:pt x="1890395" y="1101051"/>
                  </a:moveTo>
                  <a:lnTo>
                    <a:pt x="1889925" y="1099934"/>
                  </a:lnTo>
                  <a:lnTo>
                    <a:pt x="1888070" y="1098067"/>
                  </a:lnTo>
                  <a:lnTo>
                    <a:pt x="1886940" y="1097597"/>
                  </a:lnTo>
                  <a:lnTo>
                    <a:pt x="1884311" y="1097597"/>
                  </a:lnTo>
                  <a:lnTo>
                    <a:pt x="1883194" y="1098067"/>
                  </a:lnTo>
                  <a:lnTo>
                    <a:pt x="1881327" y="1099934"/>
                  </a:lnTo>
                  <a:lnTo>
                    <a:pt x="1880870" y="1101051"/>
                  </a:lnTo>
                  <a:lnTo>
                    <a:pt x="1880870" y="1103680"/>
                  </a:lnTo>
                  <a:lnTo>
                    <a:pt x="1881327" y="1104798"/>
                  </a:lnTo>
                  <a:lnTo>
                    <a:pt x="1883194" y="1106665"/>
                  </a:lnTo>
                  <a:lnTo>
                    <a:pt x="1884311" y="1107122"/>
                  </a:lnTo>
                  <a:lnTo>
                    <a:pt x="1886940" y="1107122"/>
                  </a:lnTo>
                  <a:lnTo>
                    <a:pt x="1888070" y="1106665"/>
                  </a:lnTo>
                  <a:lnTo>
                    <a:pt x="1889925" y="1104798"/>
                  </a:lnTo>
                  <a:lnTo>
                    <a:pt x="1890395" y="1103680"/>
                  </a:lnTo>
                  <a:lnTo>
                    <a:pt x="1890395" y="1101051"/>
                  </a:lnTo>
                  <a:close/>
                </a:path>
                <a:path w="4543425" h="3298190">
                  <a:moveTo>
                    <a:pt x="1890395" y="1053426"/>
                  </a:moveTo>
                  <a:lnTo>
                    <a:pt x="1889925" y="1052309"/>
                  </a:lnTo>
                  <a:lnTo>
                    <a:pt x="1888070" y="1050442"/>
                  </a:lnTo>
                  <a:lnTo>
                    <a:pt x="1886940" y="1049972"/>
                  </a:lnTo>
                  <a:lnTo>
                    <a:pt x="1884311" y="1049972"/>
                  </a:lnTo>
                  <a:lnTo>
                    <a:pt x="1883194" y="1050442"/>
                  </a:lnTo>
                  <a:lnTo>
                    <a:pt x="1881327" y="1052309"/>
                  </a:lnTo>
                  <a:lnTo>
                    <a:pt x="1880870" y="1053426"/>
                  </a:lnTo>
                  <a:lnTo>
                    <a:pt x="1880870" y="1056055"/>
                  </a:lnTo>
                  <a:lnTo>
                    <a:pt x="1881327" y="1057173"/>
                  </a:lnTo>
                  <a:lnTo>
                    <a:pt x="1883194" y="1059040"/>
                  </a:lnTo>
                  <a:lnTo>
                    <a:pt x="1884311" y="1059497"/>
                  </a:lnTo>
                  <a:lnTo>
                    <a:pt x="1886940" y="1059497"/>
                  </a:lnTo>
                  <a:lnTo>
                    <a:pt x="1888070" y="1059040"/>
                  </a:lnTo>
                  <a:lnTo>
                    <a:pt x="1889925" y="1057173"/>
                  </a:lnTo>
                  <a:lnTo>
                    <a:pt x="1890395" y="1056055"/>
                  </a:lnTo>
                  <a:lnTo>
                    <a:pt x="1890395" y="1053426"/>
                  </a:lnTo>
                  <a:close/>
                </a:path>
                <a:path w="4543425" h="3298190">
                  <a:moveTo>
                    <a:pt x="1890395" y="1005801"/>
                  </a:moveTo>
                  <a:lnTo>
                    <a:pt x="1889925" y="1004684"/>
                  </a:lnTo>
                  <a:lnTo>
                    <a:pt x="1888070" y="1002817"/>
                  </a:lnTo>
                  <a:lnTo>
                    <a:pt x="1886940" y="1002347"/>
                  </a:lnTo>
                  <a:lnTo>
                    <a:pt x="1884311" y="1002347"/>
                  </a:lnTo>
                  <a:lnTo>
                    <a:pt x="1883194" y="1002817"/>
                  </a:lnTo>
                  <a:lnTo>
                    <a:pt x="1881327" y="1004684"/>
                  </a:lnTo>
                  <a:lnTo>
                    <a:pt x="1880870" y="1005801"/>
                  </a:lnTo>
                  <a:lnTo>
                    <a:pt x="1880870" y="1008430"/>
                  </a:lnTo>
                  <a:lnTo>
                    <a:pt x="1881327" y="1009548"/>
                  </a:lnTo>
                  <a:lnTo>
                    <a:pt x="1883194" y="1011415"/>
                  </a:lnTo>
                  <a:lnTo>
                    <a:pt x="1884311" y="1011872"/>
                  </a:lnTo>
                  <a:lnTo>
                    <a:pt x="1886940" y="1011872"/>
                  </a:lnTo>
                  <a:lnTo>
                    <a:pt x="1888070" y="1011415"/>
                  </a:lnTo>
                  <a:lnTo>
                    <a:pt x="1889925" y="1009548"/>
                  </a:lnTo>
                  <a:lnTo>
                    <a:pt x="1890395" y="1008430"/>
                  </a:lnTo>
                  <a:lnTo>
                    <a:pt x="1890395" y="1005801"/>
                  </a:lnTo>
                  <a:close/>
                </a:path>
                <a:path w="4543425" h="3298190">
                  <a:moveTo>
                    <a:pt x="1890395" y="958176"/>
                  </a:moveTo>
                  <a:lnTo>
                    <a:pt x="1889925" y="957059"/>
                  </a:lnTo>
                  <a:lnTo>
                    <a:pt x="1888070" y="955192"/>
                  </a:lnTo>
                  <a:lnTo>
                    <a:pt x="1886940" y="954722"/>
                  </a:lnTo>
                  <a:lnTo>
                    <a:pt x="1884311" y="954722"/>
                  </a:lnTo>
                  <a:lnTo>
                    <a:pt x="1883194" y="955192"/>
                  </a:lnTo>
                  <a:lnTo>
                    <a:pt x="1881327" y="957059"/>
                  </a:lnTo>
                  <a:lnTo>
                    <a:pt x="1880870" y="958176"/>
                  </a:lnTo>
                  <a:lnTo>
                    <a:pt x="1880870" y="960805"/>
                  </a:lnTo>
                  <a:lnTo>
                    <a:pt x="1881327" y="961923"/>
                  </a:lnTo>
                  <a:lnTo>
                    <a:pt x="1883194" y="963790"/>
                  </a:lnTo>
                  <a:lnTo>
                    <a:pt x="1884311" y="964247"/>
                  </a:lnTo>
                  <a:lnTo>
                    <a:pt x="1886940" y="964247"/>
                  </a:lnTo>
                  <a:lnTo>
                    <a:pt x="1888070" y="963790"/>
                  </a:lnTo>
                  <a:lnTo>
                    <a:pt x="1889925" y="961923"/>
                  </a:lnTo>
                  <a:lnTo>
                    <a:pt x="1890395" y="960805"/>
                  </a:lnTo>
                  <a:lnTo>
                    <a:pt x="1890395" y="958176"/>
                  </a:lnTo>
                  <a:close/>
                </a:path>
                <a:path w="4543425" h="3298190">
                  <a:moveTo>
                    <a:pt x="1890395" y="910551"/>
                  </a:moveTo>
                  <a:lnTo>
                    <a:pt x="1889925" y="909434"/>
                  </a:lnTo>
                  <a:lnTo>
                    <a:pt x="1888070" y="907567"/>
                  </a:lnTo>
                  <a:lnTo>
                    <a:pt x="1886940" y="907097"/>
                  </a:lnTo>
                  <a:lnTo>
                    <a:pt x="1884311" y="907097"/>
                  </a:lnTo>
                  <a:lnTo>
                    <a:pt x="1883194" y="907567"/>
                  </a:lnTo>
                  <a:lnTo>
                    <a:pt x="1881327" y="909434"/>
                  </a:lnTo>
                  <a:lnTo>
                    <a:pt x="1880870" y="910551"/>
                  </a:lnTo>
                  <a:lnTo>
                    <a:pt x="1880870" y="913180"/>
                  </a:lnTo>
                  <a:lnTo>
                    <a:pt x="1881327" y="914298"/>
                  </a:lnTo>
                  <a:lnTo>
                    <a:pt x="1883194" y="916165"/>
                  </a:lnTo>
                  <a:lnTo>
                    <a:pt x="1884311" y="916622"/>
                  </a:lnTo>
                  <a:lnTo>
                    <a:pt x="1886940" y="916622"/>
                  </a:lnTo>
                  <a:lnTo>
                    <a:pt x="1888070" y="916165"/>
                  </a:lnTo>
                  <a:lnTo>
                    <a:pt x="1889925" y="914298"/>
                  </a:lnTo>
                  <a:lnTo>
                    <a:pt x="1890395" y="913180"/>
                  </a:lnTo>
                  <a:lnTo>
                    <a:pt x="1890395" y="910551"/>
                  </a:lnTo>
                  <a:close/>
                </a:path>
                <a:path w="4543425" h="3298190">
                  <a:moveTo>
                    <a:pt x="1890395" y="862926"/>
                  </a:moveTo>
                  <a:lnTo>
                    <a:pt x="1889925" y="861809"/>
                  </a:lnTo>
                  <a:lnTo>
                    <a:pt x="1888070" y="859942"/>
                  </a:lnTo>
                  <a:lnTo>
                    <a:pt x="1886940" y="859472"/>
                  </a:lnTo>
                  <a:lnTo>
                    <a:pt x="1884311" y="859472"/>
                  </a:lnTo>
                  <a:lnTo>
                    <a:pt x="1883194" y="859942"/>
                  </a:lnTo>
                  <a:lnTo>
                    <a:pt x="1881327" y="861809"/>
                  </a:lnTo>
                  <a:lnTo>
                    <a:pt x="1880870" y="862926"/>
                  </a:lnTo>
                  <a:lnTo>
                    <a:pt x="1880870" y="865555"/>
                  </a:lnTo>
                  <a:lnTo>
                    <a:pt x="1881327" y="866673"/>
                  </a:lnTo>
                  <a:lnTo>
                    <a:pt x="1883194" y="868540"/>
                  </a:lnTo>
                  <a:lnTo>
                    <a:pt x="1884311" y="868997"/>
                  </a:lnTo>
                  <a:lnTo>
                    <a:pt x="1886940" y="868997"/>
                  </a:lnTo>
                  <a:lnTo>
                    <a:pt x="1888070" y="868540"/>
                  </a:lnTo>
                  <a:lnTo>
                    <a:pt x="1889925" y="866673"/>
                  </a:lnTo>
                  <a:lnTo>
                    <a:pt x="1890395" y="865555"/>
                  </a:lnTo>
                  <a:lnTo>
                    <a:pt x="1890395" y="862926"/>
                  </a:lnTo>
                  <a:close/>
                </a:path>
                <a:path w="4543425" h="3298190">
                  <a:moveTo>
                    <a:pt x="1890395" y="815301"/>
                  </a:moveTo>
                  <a:lnTo>
                    <a:pt x="1889925" y="814184"/>
                  </a:lnTo>
                  <a:lnTo>
                    <a:pt x="1888070" y="812317"/>
                  </a:lnTo>
                  <a:lnTo>
                    <a:pt x="1886940" y="811847"/>
                  </a:lnTo>
                  <a:lnTo>
                    <a:pt x="1884311" y="811847"/>
                  </a:lnTo>
                  <a:lnTo>
                    <a:pt x="1883194" y="812317"/>
                  </a:lnTo>
                  <a:lnTo>
                    <a:pt x="1881327" y="814184"/>
                  </a:lnTo>
                  <a:lnTo>
                    <a:pt x="1880870" y="815301"/>
                  </a:lnTo>
                  <a:lnTo>
                    <a:pt x="1880870" y="817930"/>
                  </a:lnTo>
                  <a:lnTo>
                    <a:pt x="1881327" y="819048"/>
                  </a:lnTo>
                  <a:lnTo>
                    <a:pt x="1883194" y="820915"/>
                  </a:lnTo>
                  <a:lnTo>
                    <a:pt x="1884311" y="821372"/>
                  </a:lnTo>
                  <a:lnTo>
                    <a:pt x="1886940" y="821372"/>
                  </a:lnTo>
                  <a:lnTo>
                    <a:pt x="1888070" y="820915"/>
                  </a:lnTo>
                  <a:lnTo>
                    <a:pt x="1889925" y="819048"/>
                  </a:lnTo>
                  <a:lnTo>
                    <a:pt x="1890395" y="817930"/>
                  </a:lnTo>
                  <a:lnTo>
                    <a:pt x="1890395" y="815301"/>
                  </a:lnTo>
                  <a:close/>
                </a:path>
                <a:path w="4543425" h="3298190">
                  <a:moveTo>
                    <a:pt x="1890395" y="767676"/>
                  </a:moveTo>
                  <a:lnTo>
                    <a:pt x="1889925" y="766559"/>
                  </a:lnTo>
                  <a:lnTo>
                    <a:pt x="1888070" y="764692"/>
                  </a:lnTo>
                  <a:lnTo>
                    <a:pt x="1886940" y="764222"/>
                  </a:lnTo>
                  <a:lnTo>
                    <a:pt x="1884311" y="764222"/>
                  </a:lnTo>
                  <a:lnTo>
                    <a:pt x="1883194" y="764692"/>
                  </a:lnTo>
                  <a:lnTo>
                    <a:pt x="1881327" y="766559"/>
                  </a:lnTo>
                  <a:lnTo>
                    <a:pt x="1880870" y="767676"/>
                  </a:lnTo>
                  <a:lnTo>
                    <a:pt x="1880870" y="770305"/>
                  </a:lnTo>
                  <a:lnTo>
                    <a:pt x="1881327" y="771423"/>
                  </a:lnTo>
                  <a:lnTo>
                    <a:pt x="1883194" y="773290"/>
                  </a:lnTo>
                  <a:lnTo>
                    <a:pt x="1884311" y="773747"/>
                  </a:lnTo>
                  <a:lnTo>
                    <a:pt x="1886940" y="773747"/>
                  </a:lnTo>
                  <a:lnTo>
                    <a:pt x="1888070" y="773290"/>
                  </a:lnTo>
                  <a:lnTo>
                    <a:pt x="1889925" y="771423"/>
                  </a:lnTo>
                  <a:lnTo>
                    <a:pt x="1890395" y="770305"/>
                  </a:lnTo>
                  <a:lnTo>
                    <a:pt x="1890395" y="767676"/>
                  </a:lnTo>
                  <a:close/>
                </a:path>
                <a:path w="4543425" h="3298190">
                  <a:moveTo>
                    <a:pt x="1890395" y="720051"/>
                  </a:moveTo>
                  <a:lnTo>
                    <a:pt x="1889925" y="718934"/>
                  </a:lnTo>
                  <a:lnTo>
                    <a:pt x="1888070" y="717067"/>
                  </a:lnTo>
                  <a:lnTo>
                    <a:pt x="1886940" y="716597"/>
                  </a:lnTo>
                  <a:lnTo>
                    <a:pt x="1884311" y="716597"/>
                  </a:lnTo>
                  <a:lnTo>
                    <a:pt x="1883194" y="717067"/>
                  </a:lnTo>
                  <a:lnTo>
                    <a:pt x="1881327" y="718934"/>
                  </a:lnTo>
                  <a:lnTo>
                    <a:pt x="1880870" y="720051"/>
                  </a:lnTo>
                  <a:lnTo>
                    <a:pt x="1880870" y="722680"/>
                  </a:lnTo>
                  <a:lnTo>
                    <a:pt x="1881327" y="723798"/>
                  </a:lnTo>
                  <a:lnTo>
                    <a:pt x="1883194" y="725665"/>
                  </a:lnTo>
                  <a:lnTo>
                    <a:pt x="1884311" y="726122"/>
                  </a:lnTo>
                  <a:lnTo>
                    <a:pt x="1886940" y="726122"/>
                  </a:lnTo>
                  <a:lnTo>
                    <a:pt x="1888070" y="725665"/>
                  </a:lnTo>
                  <a:lnTo>
                    <a:pt x="1889925" y="723798"/>
                  </a:lnTo>
                  <a:lnTo>
                    <a:pt x="1890395" y="722680"/>
                  </a:lnTo>
                  <a:lnTo>
                    <a:pt x="1890395" y="720051"/>
                  </a:lnTo>
                  <a:close/>
                </a:path>
                <a:path w="4543425" h="3298190">
                  <a:moveTo>
                    <a:pt x="1890395" y="672426"/>
                  </a:moveTo>
                  <a:lnTo>
                    <a:pt x="1889925" y="671309"/>
                  </a:lnTo>
                  <a:lnTo>
                    <a:pt x="1888070" y="669442"/>
                  </a:lnTo>
                  <a:lnTo>
                    <a:pt x="1886940" y="668972"/>
                  </a:lnTo>
                  <a:lnTo>
                    <a:pt x="1884311" y="668972"/>
                  </a:lnTo>
                  <a:lnTo>
                    <a:pt x="1883194" y="669442"/>
                  </a:lnTo>
                  <a:lnTo>
                    <a:pt x="1881327" y="671309"/>
                  </a:lnTo>
                  <a:lnTo>
                    <a:pt x="1880870" y="672426"/>
                  </a:lnTo>
                  <a:lnTo>
                    <a:pt x="1880870" y="675055"/>
                  </a:lnTo>
                  <a:lnTo>
                    <a:pt x="1881327" y="676173"/>
                  </a:lnTo>
                  <a:lnTo>
                    <a:pt x="1883194" y="678040"/>
                  </a:lnTo>
                  <a:lnTo>
                    <a:pt x="1884311" y="678497"/>
                  </a:lnTo>
                  <a:lnTo>
                    <a:pt x="1886940" y="678497"/>
                  </a:lnTo>
                  <a:lnTo>
                    <a:pt x="1888070" y="678040"/>
                  </a:lnTo>
                  <a:lnTo>
                    <a:pt x="1889925" y="676173"/>
                  </a:lnTo>
                  <a:lnTo>
                    <a:pt x="1890395" y="675055"/>
                  </a:lnTo>
                  <a:lnTo>
                    <a:pt x="1890395" y="672426"/>
                  </a:lnTo>
                  <a:close/>
                </a:path>
                <a:path w="4543425" h="3298190">
                  <a:moveTo>
                    <a:pt x="1890395" y="624801"/>
                  </a:moveTo>
                  <a:lnTo>
                    <a:pt x="1889925" y="623684"/>
                  </a:lnTo>
                  <a:lnTo>
                    <a:pt x="1888070" y="621817"/>
                  </a:lnTo>
                  <a:lnTo>
                    <a:pt x="1886940" y="621347"/>
                  </a:lnTo>
                  <a:lnTo>
                    <a:pt x="1884311" y="621347"/>
                  </a:lnTo>
                  <a:lnTo>
                    <a:pt x="1883194" y="621817"/>
                  </a:lnTo>
                  <a:lnTo>
                    <a:pt x="1881327" y="623684"/>
                  </a:lnTo>
                  <a:lnTo>
                    <a:pt x="1880870" y="624801"/>
                  </a:lnTo>
                  <a:lnTo>
                    <a:pt x="1880870" y="627430"/>
                  </a:lnTo>
                  <a:lnTo>
                    <a:pt x="1881327" y="628548"/>
                  </a:lnTo>
                  <a:lnTo>
                    <a:pt x="1883194" y="630415"/>
                  </a:lnTo>
                  <a:lnTo>
                    <a:pt x="1884311" y="630872"/>
                  </a:lnTo>
                  <a:lnTo>
                    <a:pt x="1886940" y="630872"/>
                  </a:lnTo>
                  <a:lnTo>
                    <a:pt x="1888070" y="630415"/>
                  </a:lnTo>
                  <a:lnTo>
                    <a:pt x="1889925" y="628548"/>
                  </a:lnTo>
                  <a:lnTo>
                    <a:pt x="1890395" y="627430"/>
                  </a:lnTo>
                  <a:lnTo>
                    <a:pt x="1890395" y="624801"/>
                  </a:lnTo>
                  <a:close/>
                </a:path>
                <a:path w="4543425" h="3298190">
                  <a:moveTo>
                    <a:pt x="1890395" y="577176"/>
                  </a:moveTo>
                  <a:lnTo>
                    <a:pt x="1889925" y="576059"/>
                  </a:lnTo>
                  <a:lnTo>
                    <a:pt x="1888070" y="574192"/>
                  </a:lnTo>
                  <a:lnTo>
                    <a:pt x="1886940" y="573722"/>
                  </a:lnTo>
                  <a:lnTo>
                    <a:pt x="1884311" y="573722"/>
                  </a:lnTo>
                  <a:lnTo>
                    <a:pt x="1883194" y="574192"/>
                  </a:lnTo>
                  <a:lnTo>
                    <a:pt x="1881327" y="576059"/>
                  </a:lnTo>
                  <a:lnTo>
                    <a:pt x="1880870" y="577176"/>
                  </a:lnTo>
                  <a:lnTo>
                    <a:pt x="1880870" y="579805"/>
                  </a:lnTo>
                  <a:lnTo>
                    <a:pt x="1881327" y="580923"/>
                  </a:lnTo>
                  <a:lnTo>
                    <a:pt x="1883194" y="582790"/>
                  </a:lnTo>
                  <a:lnTo>
                    <a:pt x="1884311" y="583247"/>
                  </a:lnTo>
                  <a:lnTo>
                    <a:pt x="1886940" y="583247"/>
                  </a:lnTo>
                  <a:lnTo>
                    <a:pt x="1888070" y="582790"/>
                  </a:lnTo>
                  <a:lnTo>
                    <a:pt x="1889925" y="580923"/>
                  </a:lnTo>
                  <a:lnTo>
                    <a:pt x="1890395" y="579805"/>
                  </a:lnTo>
                  <a:lnTo>
                    <a:pt x="1890395" y="577176"/>
                  </a:lnTo>
                  <a:close/>
                </a:path>
                <a:path w="4543425" h="3298190">
                  <a:moveTo>
                    <a:pt x="1890395" y="529551"/>
                  </a:moveTo>
                  <a:lnTo>
                    <a:pt x="1889925" y="528434"/>
                  </a:lnTo>
                  <a:lnTo>
                    <a:pt x="1888070" y="526567"/>
                  </a:lnTo>
                  <a:lnTo>
                    <a:pt x="1886940" y="526097"/>
                  </a:lnTo>
                  <a:lnTo>
                    <a:pt x="1884311" y="526097"/>
                  </a:lnTo>
                  <a:lnTo>
                    <a:pt x="1883194" y="526567"/>
                  </a:lnTo>
                  <a:lnTo>
                    <a:pt x="1881327" y="528434"/>
                  </a:lnTo>
                  <a:lnTo>
                    <a:pt x="1880870" y="529551"/>
                  </a:lnTo>
                  <a:lnTo>
                    <a:pt x="1880870" y="532180"/>
                  </a:lnTo>
                  <a:lnTo>
                    <a:pt x="1881327" y="533298"/>
                  </a:lnTo>
                  <a:lnTo>
                    <a:pt x="1883194" y="535165"/>
                  </a:lnTo>
                  <a:lnTo>
                    <a:pt x="1884311" y="535622"/>
                  </a:lnTo>
                  <a:lnTo>
                    <a:pt x="1886940" y="535622"/>
                  </a:lnTo>
                  <a:lnTo>
                    <a:pt x="1888070" y="535165"/>
                  </a:lnTo>
                  <a:lnTo>
                    <a:pt x="1889925" y="533298"/>
                  </a:lnTo>
                  <a:lnTo>
                    <a:pt x="1890395" y="532180"/>
                  </a:lnTo>
                  <a:lnTo>
                    <a:pt x="1890395" y="529551"/>
                  </a:lnTo>
                  <a:close/>
                </a:path>
                <a:path w="4543425" h="3298190">
                  <a:moveTo>
                    <a:pt x="1890395" y="481926"/>
                  </a:moveTo>
                  <a:lnTo>
                    <a:pt x="1889925" y="480809"/>
                  </a:lnTo>
                  <a:lnTo>
                    <a:pt x="1888070" y="478942"/>
                  </a:lnTo>
                  <a:lnTo>
                    <a:pt x="1886940" y="478472"/>
                  </a:lnTo>
                  <a:lnTo>
                    <a:pt x="1884311" y="478472"/>
                  </a:lnTo>
                  <a:lnTo>
                    <a:pt x="1883194" y="478942"/>
                  </a:lnTo>
                  <a:lnTo>
                    <a:pt x="1881327" y="480809"/>
                  </a:lnTo>
                  <a:lnTo>
                    <a:pt x="1880870" y="481926"/>
                  </a:lnTo>
                  <a:lnTo>
                    <a:pt x="1880870" y="484555"/>
                  </a:lnTo>
                  <a:lnTo>
                    <a:pt x="1881327" y="485673"/>
                  </a:lnTo>
                  <a:lnTo>
                    <a:pt x="1883194" y="487540"/>
                  </a:lnTo>
                  <a:lnTo>
                    <a:pt x="1884311" y="487997"/>
                  </a:lnTo>
                  <a:lnTo>
                    <a:pt x="1886940" y="487997"/>
                  </a:lnTo>
                  <a:lnTo>
                    <a:pt x="1888070" y="487540"/>
                  </a:lnTo>
                  <a:lnTo>
                    <a:pt x="1889925" y="485673"/>
                  </a:lnTo>
                  <a:lnTo>
                    <a:pt x="1890395" y="484555"/>
                  </a:lnTo>
                  <a:lnTo>
                    <a:pt x="1890395" y="481926"/>
                  </a:lnTo>
                  <a:close/>
                </a:path>
                <a:path w="4543425" h="3298190">
                  <a:moveTo>
                    <a:pt x="1890395" y="434301"/>
                  </a:moveTo>
                  <a:lnTo>
                    <a:pt x="1889925" y="433184"/>
                  </a:lnTo>
                  <a:lnTo>
                    <a:pt x="1888070" y="431317"/>
                  </a:lnTo>
                  <a:lnTo>
                    <a:pt x="1886940" y="430847"/>
                  </a:lnTo>
                  <a:lnTo>
                    <a:pt x="1884311" y="430847"/>
                  </a:lnTo>
                  <a:lnTo>
                    <a:pt x="1883194" y="431317"/>
                  </a:lnTo>
                  <a:lnTo>
                    <a:pt x="1881327" y="433184"/>
                  </a:lnTo>
                  <a:lnTo>
                    <a:pt x="1880870" y="434301"/>
                  </a:lnTo>
                  <a:lnTo>
                    <a:pt x="1880870" y="436930"/>
                  </a:lnTo>
                  <a:lnTo>
                    <a:pt x="1881327" y="438048"/>
                  </a:lnTo>
                  <a:lnTo>
                    <a:pt x="1883194" y="439915"/>
                  </a:lnTo>
                  <a:lnTo>
                    <a:pt x="1884311" y="440372"/>
                  </a:lnTo>
                  <a:lnTo>
                    <a:pt x="1886940" y="440372"/>
                  </a:lnTo>
                  <a:lnTo>
                    <a:pt x="1888070" y="439915"/>
                  </a:lnTo>
                  <a:lnTo>
                    <a:pt x="1889925" y="438048"/>
                  </a:lnTo>
                  <a:lnTo>
                    <a:pt x="1890395" y="436930"/>
                  </a:lnTo>
                  <a:lnTo>
                    <a:pt x="1890395" y="434301"/>
                  </a:lnTo>
                  <a:close/>
                </a:path>
                <a:path w="4543425" h="3298190">
                  <a:moveTo>
                    <a:pt x="1890395" y="386676"/>
                  </a:moveTo>
                  <a:lnTo>
                    <a:pt x="1889925" y="385559"/>
                  </a:lnTo>
                  <a:lnTo>
                    <a:pt x="1888070" y="383692"/>
                  </a:lnTo>
                  <a:lnTo>
                    <a:pt x="1886940" y="383222"/>
                  </a:lnTo>
                  <a:lnTo>
                    <a:pt x="1884311" y="383222"/>
                  </a:lnTo>
                  <a:lnTo>
                    <a:pt x="1883194" y="383692"/>
                  </a:lnTo>
                  <a:lnTo>
                    <a:pt x="1881327" y="385559"/>
                  </a:lnTo>
                  <a:lnTo>
                    <a:pt x="1880870" y="386676"/>
                  </a:lnTo>
                  <a:lnTo>
                    <a:pt x="1880870" y="389305"/>
                  </a:lnTo>
                  <a:lnTo>
                    <a:pt x="1881327" y="390423"/>
                  </a:lnTo>
                  <a:lnTo>
                    <a:pt x="1883194" y="392290"/>
                  </a:lnTo>
                  <a:lnTo>
                    <a:pt x="1884311" y="392747"/>
                  </a:lnTo>
                  <a:lnTo>
                    <a:pt x="1886940" y="392747"/>
                  </a:lnTo>
                  <a:lnTo>
                    <a:pt x="1888070" y="392290"/>
                  </a:lnTo>
                  <a:lnTo>
                    <a:pt x="1889925" y="390423"/>
                  </a:lnTo>
                  <a:lnTo>
                    <a:pt x="1890395" y="389305"/>
                  </a:lnTo>
                  <a:lnTo>
                    <a:pt x="1890395" y="386676"/>
                  </a:lnTo>
                  <a:close/>
                </a:path>
                <a:path w="4543425" h="3298190">
                  <a:moveTo>
                    <a:pt x="1890395" y="339051"/>
                  </a:moveTo>
                  <a:lnTo>
                    <a:pt x="1889925" y="337934"/>
                  </a:lnTo>
                  <a:lnTo>
                    <a:pt x="1888070" y="336067"/>
                  </a:lnTo>
                  <a:lnTo>
                    <a:pt x="1886940" y="335597"/>
                  </a:lnTo>
                  <a:lnTo>
                    <a:pt x="1884311" y="335597"/>
                  </a:lnTo>
                  <a:lnTo>
                    <a:pt x="1883194" y="336067"/>
                  </a:lnTo>
                  <a:lnTo>
                    <a:pt x="1881327" y="337934"/>
                  </a:lnTo>
                  <a:lnTo>
                    <a:pt x="1880870" y="339051"/>
                  </a:lnTo>
                  <a:lnTo>
                    <a:pt x="1880870" y="341680"/>
                  </a:lnTo>
                  <a:lnTo>
                    <a:pt x="1881327" y="342798"/>
                  </a:lnTo>
                  <a:lnTo>
                    <a:pt x="1883194" y="344665"/>
                  </a:lnTo>
                  <a:lnTo>
                    <a:pt x="1884311" y="345122"/>
                  </a:lnTo>
                  <a:lnTo>
                    <a:pt x="1886940" y="345122"/>
                  </a:lnTo>
                  <a:lnTo>
                    <a:pt x="1888070" y="344665"/>
                  </a:lnTo>
                  <a:lnTo>
                    <a:pt x="1889925" y="342798"/>
                  </a:lnTo>
                  <a:lnTo>
                    <a:pt x="1890395" y="341680"/>
                  </a:lnTo>
                  <a:lnTo>
                    <a:pt x="1890395" y="339051"/>
                  </a:lnTo>
                  <a:close/>
                </a:path>
                <a:path w="4543425" h="3298190">
                  <a:moveTo>
                    <a:pt x="1890395" y="291426"/>
                  </a:moveTo>
                  <a:lnTo>
                    <a:pt x="1889925" y="290309"/>
                  </a:lnTo>
                  <a:lnTo>
                    <a:pt x="1888070" y="288442"/>
                  </a:lnTo>
                  <a:lnTo>
                    <a:pt x="1886940" y="287972"/>
                  </a:lnTo>
                  <a:lnTo>
                    <a:pt x="1884311" y="287972"/>
                  </a:lnTo>
                  <a:lnTo>
                    <a:pt x="1883194" y="288442"/>
                  </a:lnTo>
                  <a:lnTo>
                    <a:pt x="1881327" y="290309"/>
                  </a:lnTo>
                  <a:lnTo>
                    <a:pt x="1880870" y="291426"/>
                  </a:lnTo>
                  <a:lnTo>
                    <a:pt x="1880870" y="294055"/>
                  </a:lnTo>
                  <a:lnTo>
                    <a:pt x="1881327" y="295173"/>
                  </a:lnTo>
                  <a:lnTo>
                    <a:pt x="1883194" y="297040"/>
                  </a:lnTo>
                  <a:lnTo>
                    <a:pt x="1884311" y="297497"/>
                  </a:lnTo>
                  <a:lnTo>
                    <a:pt x="1886940" y="297497"/>
                  </a:lnTo>
                  <a:lnTo>
                    <a:pt x="1888070" y="297040"/>
                  </a:lnTo>
                  <a:lnTo>
                    <a:pt x="1889925" y="295173"/>
                  </a:lnTo>
                  <a:lnTo>
                    <a:pt x="1890395" y="294055"/>
                  </a:lnTo>
                  <a:lnTo>
                    <a:pt x="1890395" y="291426"/>
                  </a:lnTo>
                  <a:close/>
                </a:path>
                <a:path w="4543425" h="3298190">
                  <a:moveTo>
                    <a:pt x="1890395" y="243801"/>
                  </a:moveTo>
                  <a:lnTo>
                    <a:pt x="1889925" y="242684"/>
                  </a:lnTo>
                  <a:lnTo>
                    <a:pt x="1888070" y="240817"/>
                  </a:lnTo>
                  <a:lnTo>
                    <a:pt x="1886940" y="240347"/>
                  </a:lnTo>
                  <a:lnTo>
                    <a:pt x="1884311" y="240347"/>
                  </a:lnTo>
                  <a:lnTo>
                    <a:pt x="1883194" y="240817"/>
                  </a:lnTo>
                  <a:lnTo>
                    <a:pt x="1881327" y="242684"/>
                  </a:lnTo>
                  <a:lnTo>
                    <a:pt x="1880870" y="243801"/>
                  </a:lnTo>
                  <a:lnTo>
                    <a:pt x="1880870" y="246430"/>
                  </a:lnTo>
                  <a:lnTo>
                    <a:pt x="1881327" y="247548"/>
                  </a:lnTo>
                  <a:lnTo>
                    <a:pt x="1883194" y="249415"/>
                  </a:lnTo>
                  <a:lnTo>
                    <a:pt x="1884311" y="249872"/>
                  </a:lnTo>
                  <a:lnTo>
                    <a:pt x="1886940" y="249872"/>
                  </a:lnTo>
                  <a:lnTo>
                    <a:pt x="1888070" y="249415"/>
                  </a:lnTo>
                  <a:lnTo>
                    <a:pt x="1889925" y="247548"/>
                  </a:lnTo>
                  <a:lnTo>
                    <a:pt x="1890395" y="246430"/>
                  </a:lnTo>
                  <a:lnTo>
                    <a:pt x="1890395" y="243801"/>
                  </a:lnTo>
                  <a:close/>
                </a:path>
                <a:path w="4543425" h="3298190">
                  <a:moveTo>
                    <a:pt x="1890395" y="196176"/>
                  </a:moveTo>
                  <a:lnTo>
                    <a:pt x="1889925" y="195059"/>
                  </a:lnTo>
                  <a:lnTo>
                    <a:pt x="1888070" y="193192"/>
                  </a:lnTo>
                  <a:lnTo>
                    <a:pt x="1886940" y="192722"/>
                  </a:lnTo>
                  <a:lnTo>
                    <a:pt x="1884311" y="192722"/>
                  </a:lnTo>
                  <a:lnTo>
                    <a:pt x="1883194" y="193192"/>
                  </a:lnTo>
                  <a:lnTo>
                    <a:pt x="1881327" y="195059"/>
                  </a:lnTo>
                  <a:lnTo>
                    <a:pt x="1880870" y="196176"/>
                  </a:lnTo>
                  <a:lnTo>
                    <a:pt x="1880870" y="198805"/>
                  </a:lnTo>
                  <a:lnTo>
                    <a:pt x="1881327" y="199923"/>
                  </a:lnTo>
                  <a:lnTo>
                    <a:pt x="1883194" y="201790"/>
                  </a:lnTo>
                  <a:lnTo>
                    <a:pt x="1884311" y="202247"/>
                  </a:lnTo>
                  <a:lnTo>
                    <a:pt x="1886940" y="202247"/>
                  </a:lnTo>
                  <a:lnTo>
                    <a:pt x="1888070" y="201790"/>
                  </a:lnTo>
                  <a:lnTo>
                    <a:pt x="1889925" y="199923"/>
                  </a:lnTo>
                  <a:lnTo>
                    <a:pt x="1890395" y="198805"/>
                  </a:lnTo>
                  <a:lnTo>
                    <a:pt x="1890395" y="196176"/>
                  </a:lnTo>
                  <a:close/>
                </a:path>
                <a:path w="4543425" h="3298190">
                  <a:moveTo>
                    <a:pt x="1890395" y="148551"/>
                  </a:moveTo>
                  <a:lnTo>
                    <a:pt x="1889925" y="147434"/>
                  </a:lnTo>
                  <a:lnTo>
                    <a:pt x="1888070" y="145567"/>
                  </a:lnTo>
                  <a:lnTo>
                    <a:pt x="1886940" y="145097"/>
                  </a:lnTo>
                  <a:lnTo>
                    <a:pt x="1884311" y="145097"/>
                  </a:lnTo>
                  <a:lnTo>
                    <a:pt x="1883194" y="145567"/>
                  </a:lnTo>
                  <a:lnTo>
                    <a:pt x="1881327" y="147434"/>
                  </a:lnTo>
                  <a:lnTo>
                    <a:pt x="1880870" y="148551"/>
                  </a:lnTo>
                  <a:lnTo>
                    <a:pt x="1880870" y="151180"/>
                  </a:lnTo>
                  <a:lnTo>
                    <a:pt x="1881327" y="152298"/>
                  </a:lnTo>
                  <a:lnTo>
                    <a:pt x="1883194" y="154165"/>
                  </a:lnTo>
                  <a:lnTo>
                    <a:pt x="1884311" y="154622"/>
                  </a:lnTo>
                  <a:lnTo>
                    <a:pt x="1886940" y="154622"/>
                  </a:lnTo>
                  <a:lnTo>
                    <a:pt x="1888070" y="154165"/>
                  </a:lnTo>
                  <a:lnTo>
                    <a:pt x="1889925" y="152298"/>
                  </a:lnTo>
                  <a:lnTo>
                    <a:pt x="1890395" y="151180"/>
                  </a:lnTo>
                  <a:lnTo>
                    <a:pt x="1890395" y="148551"/>
                  </a:lnTo>
                  <a:close/>
                </a:path>
                <a:path w="4543425" h="3298190">
                  <a:moveTo>
                    <a:pt x="1890395" y="100926"/>
                  </a:moveTo>
                  <a:lnTo>
                    <a:pt x="1889925" y="99809"/>
                  </a:lnTo>
                  <a:lnTo>
                    <a:pt x="1888070" y="97942"/>
                  </a:lnTo>
                  <a:lnTo>
                    <a:pt x="1886940" y="97472"/>
                  </a:lnTo>
                  <a:lnTo>
                    <a:pt x="1884311" y="97472"/>
                  </a:lnTo>
                  <a:lnTo>
                    <a:pt x="1883194" y="97942"/>
                  </a:lnTo>
                  <a:lnTo>
                    <a:pt x="1881327" y="99809"/>
                  </a:lnTo>
                  <a:lnTo>
                    <a:pt x="1880870" y="100926"/>
                  </a:lnTo>
                  <a:lnTo>
                    <a:pt x="1880870" y="103555"/>
                  </a:lnTo>
                  <a:lnTo>
                    <a:pt x="1881327" y="104673"/>
                  </a:lnTo>
                  <a:lnTo>
                    <a:pt x="1883194" y="106540"/>
                  </a:lnTo>
                  <a:lnTo>
                    <a:pt x="1884311" y="106997"/>
                  </a:lnTo>
                  <a:lnTo>
                    <a:pt x="1886940" y="106997"/>
                  </a:lnTo>
                  <a:lnTo>
                    <a:pt x="1888070" y="106540"/>
                  </a:lnTo>
                  <a:lnTo>
                    <a:pt x="1889925" y="104673"/>
                  </a:lnTo>
                  <a:lnTo>
                    <a:pt x="1890395" y="103555"/>
                  </a:lnTo>
                  <a:lnTo>
                    <a:pt x="1890395" y="100926"/>
                  </a:lnTo>
                  <a:close/>
                </a:path>
                <a:path w="4543425" h="3298190">
                  <a:moveTo>
                    <a:pt x="1890395" y="53301"/>
                  </a:moveTo>
                  <a:lnTo>
                    <a:pt x="1889925" y="52184"/>
                  </a:lnTo>
                  <a:lnTo>
                    <a:pt x="1888070" y="50317"/>
                  </a:lnTo>
                  <a:lnTo>
                    <a:pt x="1886940" y="49847"/>
                  </a:lnTo>
                  <a:lnTo>
                    <a:pt x="1884311" y="49847"/>
                  </a:lnTo>
                  <a:lnTo>
                    <a:pt x="1883194" y="50317"/>
                  </a:lnTo>
                  <a:lnTo>
                    <a:pt x="1881327" y="52184"/>
                  </a:lnTo>
                  <a:lnTo>
                    <a:pt x="1880870" y="53301"/>
                  </a:lnTo>
                  <a:lnTo>
                    <a:pt x="1880870" y="55930"/>
                  </a:lnTo>
                  <a:lnTo>
                    <a:pt x="1881327" y="57048"/>
                  </a:lnTo>
                  <a:lnTo>
                    <a:pt x="1883194" y="58915"/>
                  </a:lnTo>
                  <a:lnTo>
                    <a:pt x="1884311" y="59372"/>
                  </a:lnTo>
                  <a:lnTo>
                    <a:pt x="1886940" y="59372"/>
                  </a:lnTo>
                  <a:lnTo>
                    <a:pt x="1888070" y="58915"/>
                  </a:lnTo>
                  <a:lnTo>
                    <a:pt x="1889925" y="57048"/>
                  </a:lnTo>
                  <a:lnTo>
                    <a:pt x="1890395" y="55930"/>
                  </a:lnTo>
                  <a:lnTo>
                    <a:pt x="1890395" y="53301"/>
                  </a:lnTo>
                  <a:close/>
                </a:path>
                <a:path w="4543425" h="3298190">
                  <a:moveTo>
                    <a:pt x="1890395" y="5676"/>
                  </a:moveTo>
                  <a:lnTo>
                    <a:pt x="1889925" y="4559"/>
                  </a:lnTo>
                  <a:lnTo>
                    <a:pt x="1888070" y="2692"/>
                  </a:lnTo>
                  <a:lnTo>
                    <a:pt x="1886940" y="2222"/>
                  </a:lnTo>
                  <a:lnTo>
                    <a:pt x="1884311" y="2222"/>
                  </a:lnTo>
                  <a:lnTo>
                    <a:pt x="1883194" y="2692"/>
                  </a:lnTo>
                  <a:lnTo>
                    <a:pt x="1881327" y="4559"/>
                  </a:lnTo>
                  <a:lnTo>
                    <a:pt x="1880870" y="5676"/>
                  </a:lnTo>
                  <a:lnTo>
                    <a:pt x="1880870" y="8305"/>
                  </a:lnTo>
                  <a:lnTo>
                    <a:pt x="1881327" y="9423"/>
                  </a:lnTo>
                  <a:lnTo>
                    <a:pt x="1883194" y="11290"/>
                  </a:lnTo>
                  <a:lnTo>
                    <a:pt x="1884311" y="11747"/>
                  </a:lnTo>
                  <a:lnTo>
                    <a:pt x="1886940" y="11747"/>
                  </a:lnTo>
                  <a:lnTo>
                    <a:pt x="1888070" y="11290"/>
                  </a:lnTo>
                  <a:lnTo>
                    <a:pt x="1889925" y="9423"/>
                  </a:lnTo>
                  <a:lnTo>
                    <a:pt x="1890395" y="8305"/>
                  </a:lnTo>
                  <a:lnTo>
                    <a:pt x="1890395" y="5676"/>
                  </a:lnTo>
                  <a:close/>
                </a:path>
                <a:path w="4543425" h="3298190">
                  <a:moveTo>
                    <a:pt x="1914525" y="3287039"/>
                  </a:moveTo>
                  <a:lnTo>
                    <a:pt x="1914067" y="3285921"/>
                  </a:lnTo>
                  <a:lnTo>
                    <a:pt x="1912200" y="3284055"/>
                  </a:lnTo>
                  <a:lnTo>
                    <a:pt x="1911083" y="3283585"/>
                  </a:lnTo>
                  <a:lnTo>
                    <a:pt x="1908454" y="3283585"/>
                  </a:lnTo>
                  <a:lnTo>
                    <a:pt x="1907336" y="3284055"/>
                  </a:lnTo>
                  <a:lnTo>
                    <a:pt x="1905469" y="3285921"/>
                  </a:lnTo>
                  <a:lnTo>
                    <a:pt x="1905000" y="3287039"/>
                  </a:lnTo>
                  <a:lnTo>
                    <a:pt x="1905000" y="3289668"/>
                  </a:lnTo>
                  <a:lnTo>
                    <a:pt x="1905469" y="3290786"/>
                  </a:lnTo>
                  <a:lnTo>
                    <a:pt x="1907336" y="3292652"/>
                  </a:lnTo>
                  <a:lnTo>
                    <a:pt x="1908454" y="3293110"/>
                  </a:lnTo>
                  <a:lnTo>
                    <a:pt x="1911083" y="3293110"/>
                  </a:lnTo>
                  <a:lnTo>
                    <a:pt x="1912200" y="3292652"/>
                  </a:lnTo>
                  <a:lnTo>
                    <a:pt x="1914067" y="3290786"/>
                  </a:lnTo>
                  <a:lnTo>
                    <a:pt x="1914525" y="3289668"/>
                  </a:lnTo>
                  <a:lnTo>
                    <a:pt x="1914525" y="3287039"/>
                  </a:lnTo>
                  <a:close/>
                </a:path>
                <a:path w="4543425" h="3298190">
                  <a:moveTo>
                    <a:pt x="1914525" y="2739771"/>
                  </a:moveTo>
                  <a:lnTo>
                    <a:pt x="1914067" y="2738653"/>
                  </a:lnTo>
                  <a:lnTo>
                    <a:pt x="1912200" y="2736786"/>
                  </a:lnTo>
                  <a:lnTo>
                    <a:pt x="1911083" y="2736329"/>
                  </a:lnTo>
                  <a:lnTo>
                    <a:pt x="1908454" y="2736329"/>
                  </a:lnTo>
                  <a:lnTo>
                    <a:pt x="1907336" y="2736786"/>
                  </a:lnTo>
                  <a:lnTo>
                    <a:pt x="1905469" y="2738653"/>
                  </a:lnTo>
                  <a:lnTo>
                    <a:pt x="1905000" y="2739771"/>
                  </a:lnTo>
                  <a:lnTo>
                    <a:pt x="1905000" y="2742400"/>
                  </a:lnTo>
                  <a:lnTo>
                    <a:pt x="1905469" y="2743530"/>
                  </a:lnTo>
                  <a:lnTo>
                    <a:pt x="1907336" y="2745384"/>
                  </a:lnTo>
                  <a:lnTo>
                    <a:pt x="1908454" y="2745854"/>
                  </a:lnTo>
                  <a:lnTo>
                    <a:pt x="1911083" y="2745854"/>
                  </a:lnTo>
                  <a:lnTo>
                    <a:pt x="1912200" y="2745384"/>
                  </a:lnTo>
                  <a:lnTo>
                    <a:pt x="1914067" y="2743530"/>
                  </a:lnTo>
                  <a:lnTo>
                    <a:pt x="1914525" y="2742400"/>
                  </a:lnTo>
                  <a:lnTo>
                    <a:pt x="1914525" y="2739771"/>
                  </a:lnTo>
                  <a:close/>
                </a:path>
                <a:path w="4543425" h="3298190">
                  <a:moveTo>
                    <a:pt x="1914525" y="2192515"/>
                  </a:moveTo>
                  <a:lnTo>
                    <a:pt x="1914067" y="2191385"/>
                  </a:lnTo>
                  <a:lnTo>
                    <a:pt x="1912200" y="2189530"/>
                  </a:lnTo>
                  <a:lnTo>
                    <a:pt x="1911083" y="2189061"/>
                  </a:lnTo>
                  <a:lnTo>
                    <a:pt x="1908454" y="2189061"/>
                  </a:lnTo>
                  <a:lnTo>
                    <a:pt x="1907336" y="2189530"/>
                  </a:lnTo>
                  <a:lnTo>
                    <a:pt x="1905469" y="2191385"/>
                  </a:lnTo>
                  <a:lnTo>
                    <a:pt x="1905000" y="2192515"/>
                  </a:lnTo>
                  <a:lnTo>
                    <a:pt x="1905000" y="2195144"/>
                  </a:lnTo>
                  <a:lnTo>
                    <a:pt x="1905469" y="2196261"/>
                  </a:lnTo>
                  <a:lnTo>
                    <a:pt x="1907336" y="2198128"/>
                  </a:lnTo>
                  <a:lnTo>
                    <a:pt x="1908454" y="2198586"/>
                  </a:lnTo>
                  <a:lnTo>
                    <a:pt x="1911083" y="2198586"/>
                  </a:lnTo>
                  <a:lnTo>
                    <a:pt x="1912200" y="2198128"/>
                  </a:lnTo>
                  <a:lnTo>
                    <a:pt x="1914067" y="2196261"/>
                  </a:lnTo>
                  <a:lnTo>
                    <a:pt x="1914525" y="2195144"/>
                  </a:lnTo>
                  <a:lnTo>
                    <a:pt x="1914525" y="2192515"/>
                  </a:lnTo>
                  <a:close/>
                </a:path>
                <a:path w="4543425" h="3298190">
                  <a:moveTo>
                    <a:pt x="1914525" y="1645246"/>
                  </a:moveTo>
                  <a:lnTo>
                    <a:pt x="1914067" y="1644129"/>
                  </a:lnTo>
                  <a:lnTo>
                    <a:pt x="1912200" y="1642262"/>
                  </a:lnTo>
                  <a:lnTo>
                    <a:pt x="1911083" y="1641792"/>
                  </a:lnTo>
                  <a:lnTo>
                    <a:pt x="1908454" y="1641792"/>
                  </a:lnTo>
                  <a:lnTo>
                    <a:pt x="1907336" y="1642262"/>
                  </a:lnTo>
                  <a:lnTo>
                    <a:pt x="1905469" y="1644129"/>
                  </a:lnTo>
                  <a:lnTo>
                    <a:pt x="1905000" y="1645246"/>
                  </a:lnTo>
                  <a:lnTo>
                    <a:pt x="1905000" y="1647875"/>
                  </a:lnTo>
                  <a:lnTo>
                    <a:pt x="1905469" y="1648993"/>
                  </a:lnTo>
                  <a:lnTo>
                    <a:pt x="1907336" y="1650860"/>
                  </a:lnTo>
                  <a:lnTo>
                    <a:pt x="1908454" y="1651317"/>
                  </a:lnTo>
                  <a:lnTo>
                    <a:pt x="1911083" y="1651317"/>
                  </a:lnTo>
                  <a:lnTo>
                    <a:pt x="1912200" y="1650860"/>
                  </a:lnTo>
                  <a:lnTo>
                    <a:pt x="1914067" y="1648993"/>
                  </a:lnTo>
                  <a:lnTo>
                    <a:pt x="1914525" y="1647875"/>
                  </a:lnTo>
                  <a:lnTo>
                    <a:pt x="1914525" y="1645246"/>
                  </a:lnTo>
                  <a:close/>
                </a:path>
                <a:path w="4543425" h="3298190">
                  <a:moveTo>
                    <a:pt x="1914525" y="1097978"/>
                  </a:moveTo>
                  <a:lnTo>
                    <a:pt x="1914067" y="1096860"/>
                  </a:lnTo>
                  <a:lnTo>
                    <a:pt x="1912200" y="1094994"/>
                  </a:lnTo>
                  <a:lnTo>
                    <a:pt x="1911083" y="1094536"/>
                  </a:lnTo>
                  <a:lnTo>
                    <a:pt x="1908454" y="1094536"/>
                  </a:lnTo>
                  <a:lnTo>
                    <a:pt x="1907336" y="1094994"/>
                  </a:lnTo>
                  <a:lnTo>
                    <a:pt x="1905469" y="1096860"/>
                  </a:lnTo>
                  <a:lnTo>
                    <a:pt x="1905000" y="1097978"/>
                  </a:lnTo>
                  <a:lnTo>
                    <a:pt x="1905000" y="1100607"/>
                  </a:lnTo>
                  <a:lnTo>
                    <a:pt x="1905469" y="1101737"/>
                  </a:lnTo>
                  <a:lnTo>
                    <a:pt x="1907336" y="1103591"/>
                  </a:lnTo>
                  <a:lnTo>
                    <a:pt x="1908454" y="1104061"/>
                  </a:lnTo>
                  <a:lnTo>
                    <a:pt x="1911083" y="1104061"/>
                  </a:lnTo>
                  <a:lnTo>
                    <a:pt x="1912200" y="1103591"/>
                  </a:lnTo>
                  <a:lnTo>
                    <a:pt x="1914067" y="1101737"/>
                  </a:lnTo>
                  <a:lnTo>
                    <a:pt x="1914525" y="1100607"/>
                  </a:lnTo>
                  <a:lnTo>
                    <a:pt x="1914525" y="1097978"/>
                  </a:lnTo>
                  <a:close/>
                </a:path>
                <a:path w="4543425" h="3298190">
                  <a:moveTo>
                    <a:pt x="1914525" y="550722"/>
                  </a:moveTo>
                  <a:lnTo>
                    <a:pt x="1914067" y="549592"/>
                  </a:lnTo>
                  <a:lnTo>
                    <a:pt x="1912200" y="547738"/>
                  </a:lnTo>
                  <a:lnTo>
                    <a:pt x="1911083" y="547268"/>
                  </a:lnTo>
                  <a:lnTo>
                    <a:pt x="1908454" y="547268"/>
                  </a:lnTo>
                  <a:lnTo>
                    <a:pt x="1907336" y="547738"/>
                  </a:lnTo>
                  <a:lnTo>
                    <a:pt x="1905469" y="549592"/>
                  </a:lnTo>
                  <a:lnTo>
                    <a:pt x="1905000" y="550722"/>
                  </a:lnTo>
                  <a:lnTo>
                    <a:pt x="1905000" y="553351"/>
                  </a:lnTo>
                  <a:lnTo>
                    <a:pt x="1905469" y="554469"/>
                  </a:lnTo>
                  <a:lnTo>
                    <a:pt x="1907336" y="556336"/>
                  </a:lnTo>
                  <a:lnTo>
                    <a:pt x="1908454" y="556793"/>
                  </a:lnTo>
                  <a:lnTo>
                    <a:pt x="1911083" y="556793"/>
                  </a:lnTo>
                  <a:lnTo>
                    <a:pt x="1912200" y="556336"/>
                  </a:lnTo>
                  <a:lnTo>
                    <a:pt x="1914067" y="554469"/>
                  </a:lnTo>
                  <a:lnTo>
                    <a:pt x="1914525" y="553351"/>
                  </a:lnTo>
                  <a:lnTo>
                    <a:pt x="1914525" y="550722"/>
                  </a:lnTo>
                  <a:close/>
                </a:path>
                <a:path w="4543425" h="3298190">
                  <a:moveTo>
                    <a:pt x="1914525" y="3454"/>
                  </a:moveTo>
                  <a:lnTo>
                    <a:pt x="1914067" y="2336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69"/>
                  </a:lnTo>
                  <a:lnTo>
                    <a:pt x="1905469" y="2336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36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4543425" h="3298190">
                  <a:moveTo>
                    <a:pt x="1962150" y="3287039"/>
                  </a:moveTo>
                  <a:lnTo>
                    <a:pt x="1961692" y="3285921"/>
                  </a:lnTo>
                  <a:lnTo>
                    <a:pt x="1959825" y="3284055"/>
                  </a:lnTo>
                  <a:lnTo>
                    <a:pt x="1958708" y="3283585"/>
                  </a:lnTo>
                  <a:lnTo>
                    <a:pt x="1956079" y="3283585"/>
                  </a:lnTo>
                  <a:lnTo>
                    <a:pt x="1954961" y="3284055"/>
                  </a:lnTo>
                  <a:lnTo>
                    <a:pt x="1953094" y="3285921"/>
                  </a:lnTo>
                  <a:lnTo>
                    <a:pt x="1952625" y="3287039"/>
                  </a:lnTo>
                  <a:lnTo>
                    <a:pt x="1952625" y="3289668"/>
                  </a:lnTo>
                  <a:lnTo>
                    <a:pt x="1953094" y="3290786"/>
                  </a:lnTo>
                  <a:lnTo>
                    <a:pt x="1954961" y="3292652"/>
                  </a:lnTo>
                  <a:lnTo>
                    <a:pt x="1956079" y="3293110"/>
                  </a:lnTo>
                  <a:lnTo>
                    <a:pt x="1958708" y="3293110"/>
                  </a:lnTo>
                  <a:lnTo>
                    <a:pt x="1959825" y="3292652"/>
                  </a:lnTo>
                  <a:lnTo>
                    <a:pt x="1961692" y="3290786"/>
                  </a:lnTo>
                  <a:lnTo>
                    <a:pt x="1962150" y="3289668"/>
                  </a:lnTo>
                  <a:lnTo>
                    <a:pt x="1962150" y="3287039"/>
                  </a:lnTo>
                  <a:close/>
                </a:path>
                <a:path w="4543425" h="3298190">
                  <a:moveTo>
                    <a:pt x="1962150" y="2739771"/>
                  </a:moveTo>
                  <a:lnTo>
                    <a:pt x="1961692" y="2738653"/>
                  </a:lnTo>
                  <a:lnTo>
                    <a:pt x="1959825" y="2736786"/>
                  </a:lnTo>
                  <a:lnTo>
                    <a:pt x="1958708" y="2736329"/>
                  </a:lnTo>
                  <a:lnTo>
                    <a:pt x="1956079" y="2736329"/>
                  </a:lnTo>
                  <a:lnTo>
                    <a:pt x="1954961" y="2736786"/>
                  </a:lnTo>
                  <a:lnTo>
                    <a:pt x="1953094" y="2738653"/>
                  </a:lnTo>
                  <a:lnTo>
                    <a:pt x="1952625" y="2739771"/>
                  </a:lnTo>
                  <a:lnTo>
                    <a:pt x="1952625" y="2742400"/>
                  </a:lnTo>
                  <a:lnTo>
                    <a:pt x="1953094" y="2743530"/>
                  </a:lnTo>
                  <a:lnTo>
                    <a:pt x="1954961" y="2745384"/>
                  </a:lnTo>
                  <a:lnTo>
                    <a:pt x="1956079" y="2745854"/>
                  </a:lnTo>
                  <a:lnTo>
                    <a:pt x="1958708" y="2745854"/>
                  </a:lnTo>
                  <a:lnTo>
                    <a:pt x="1959825" y="2745384"/>
                  </a:lnTo>
                  <a:lnTo>
                    <a:pt x="1961692" y="2743530"/>
                  </a:lnTo>
                  <a:lnTo>
                    <a:pt x="1962150" y="2742400"/>
                  </a:lnTo>
                  <a:lnTo>
                    <a:pt x="1962150" y="2739771"/>
                  </a:lnTo>
                  <a:close/>
                </a:path>
                <a:path w="4543425" h="3298190">
                  <a:moveTo>
                    <a:pt x="1962150" y="2192515"/>
                  </a:moveTo>
                  <a:lnTo>
                    <a:pt x="1961692" y="2191385"/>
                  </a:lnTo>
                  <a:lnTo>
                    <a:pt x="1959825" y="2189530"/>
                  </a:lnTo>
                  <a:lnTo>
                    <a:pt x="1958708" y="2189061"/>
                  </a:lnTo>
                  <a:lnTo>
                    <a:pt x="1956079" y="2189061"/>
                  </a:lnTo>
                  <a:lnTo>
                    <a:pt x="1954961" y="2189530"/>
                  </a:lnTo>
                  <a:lnTo>
                    <a:pt x="1953094" y="2191385"/>
                  </a:lnTo>
                  <a:lnTo>
                    <a:pt x="1952625" y="2192515"/>
                  </a:lnTo>
                  <a:lnTo>
                    <a:pt x="1952625" y="2195144"/>
                  </a:lnTo>
                  <a:lnTo>
                    <a:pt x="1953094" y="2196261"/>
                  </a:lnTo>
                  <a:lnTo>
                    <a:pt x="1954961" y="2198128"/>
                  </a:lnTo>
                  <a:lnTo>
                    <a:pt x="1956079" y="2198586"/>
                  </a:lnTo>
                  <a:lnTo>
                    <a:pt x="1958708" y="2198586"/>
                  </a:lnTo>
                  <a:lnTo>
                    <a:pt x="1959825" y="2198128"/>
                  </a:lnTo>
                  <a:lnTo>
                    <a:pt x="1961692" y="2196261"/>
                  </a:lnTo>
                  <a:lnTo>
                    <a:pt x="1962150" y="2195144"/>
                  </a:lnTo>
                  <a:lnTo>
                    <a:pt x="1962150" y="2192515"/>
                  </a:lnTo>
                  <a:close/>
                </a:path>
                <a:path w="4543425" h="3298190">
                  <a:moveTo>
                    <a:pt x="1962150" y="1645246"/>
                  </a:moveTo>
                  <a:lnTo>
                    <a:pt x="1961692" y="1644129"/>
                  </a:lnTo>
                  <a:lnTo>
                    <a:pt x="1959825" y="1642262"/>
                  </a:lnTo>
                  <a:lnTo>
                    <a:pt x="1958708" y="1641792"/>
                  </a:lnTo>
                  <a:lnTo>
                    <a:pt x="1956079" y="1641792"/>
                  </a:lnTo>
                  <a:lnTo>
                    <a:pt x="1954961" y="1642262"/>
                  </a:lnTo>
                  <a:lnTo>
                    <a:pt x="1953094" y="1644129"/>
                  </a:lnTo>
                  <a:lnTo>
                    <a:pt x="1952625" y="1645246"/>
                  </a:lnTo>
                  <a:lnTo>
                    <a:pt x="1952625" y="1647875"/>
                  </a:lnTo>
                  <a:lnTo>
                    <a:pt x="1953094" y="1648993"/>
                  </a:lnTo>
                  <a:lnTo>
                    <a:pt x="1954961" y="1650860"/>
                  </a:lnTo>
                  <a:lnTo>
                    <a:pt x="1956079" y="1651317"/>
                  </a:lnTo>
                  <a:lnTo>
                    <a:pt x="1958708" y="1651317"/>
                  </a:lnTo>
                  <a:lnTo>
                    <a:pt x="1959825" y="1650860"/>
                  </a:lnTo>
                  <a:lnTo>
                    <a:pt x="1961692" y="1648993"/>
                  </a:lnTo>
                  <a:lnTo>
                    <a:pt x="1962150" y="1647875"/>
                  </a:lnTo>
                  <a:lnTo>
                    <a:pt x="1962150" y="1645246"/>
                  </a:lnTo>
                  <a:close/>
                </a:path>
                <a:path w="4543425" h="3298190">
                  <a:moveTo>
                    <a:pt x="1962150" y="1097978"/>
                  </a:moveTo>
                  <a:lnTo>
                    <a:pt x="1961692" y="1096860"/>
                  </a:lnTo>
                  <a:lnTo>
                    <a:pt x="1959825" y="1094994"/>
                  </a:lnTo>
                  <a:lnTo>
                    <a:pt x="1958708" y="1094536"/>
                  </a:lnTo>
                  <a:lnTo>
                    <a:pt x="1956079" y="1094536"/>
                  </a:lnTo>
                  <a:lnTo>
                    <a:pt x="1954961" y="1094994"/>
                  </a:lnTo>
                  <a:lnTo>
                    <a:pt x="1953094" y="1096860"/>
                  </a:lnTo>
                  <a:lnTo>
                    <a:pt x="1952625" y="1097978"/>
                  </a:lnTo>
                  <a:lnTo>
                    <a:pt x="1952625" y="1100607"/>
                  </a:lnTo>
                  <a:lnTo>
                    <a:pt x="1953094" y="1101737"/>
                  </a:lnTo>
                  <a:lnTo>
                    <a:pt x="1954961" y="1103591"/>
                  </a:lnTo>
                  <a:lnTo>
                    <a:pt x="1956079" y="1104061"/>
                  </a:lnTo>
                  <a:lnTo>
                    <a:pt x="1958708" y="1104061"/>
                  </a:lnTo>
                  <a:lnTo>
                    <a:pt x="1959825" y="1103591"/>
                  </a:lnTo>
                  <a:lnTo>
                    <a:pt x="1961692" y="1101737"/>
                  </a:lnTo>
                  <a:lnTo>
                    <a:pt x="1962150" y="1100607"/>
                  </a:lnTo>
                  <a:lnTo>
                    <a:pt x="1962150" y="1097978"/>
                  </a:lnTo>
                  <a:close/>
                </a:path>
                <a:path w="4543425" h="3298190">
                  <a:moveTo>
                    <a:pt x="1962150" y="550722"/>
                  </a:moveTo>
                  <a:lnTo>
                    <a:pt x="1961692" y="549592"/>
                  </a:lnTo>
                  <a:lnTo>
                    <a:pt x="1959825" y="547738"/>
                  </a:lnTo>
                  <a:lnTo>
                    <a:pt x="1958708" y="547268"/>
                  </a:lnTo>
                  <a:lnTo>
                    <a:pt x="1956079" y="547268"/>
                  </a:lnTo>
                  <a:lnTo>
                    <a:pt x="1954961" y="547738"/>
                  </a:lnTo>
                  <a:lnTo>
                    <a:pt x="1953094" y="549592"/>
                  </a:lnTo>
                  <a:lnTo>
                    <a:pt x="1952625" y="550722"/>
                  </a:lnTo>
                  <a:lnTo>
                    <a:pt x="1952625" y="553351"/>
                  </a:lnTo>
                  <a:lnTo>
                    <a:pt x="1953094" y="554469"/>
                  </a:lnTo>
                  <a:lnTo>
                    <a:pt x="1954961" y="556336"/>
                  </a:lnTo>
                  <a:lnTo>
                    <a:pt x="1956079" y="556793"/>
                  </a:lnTo>
                  <a:lnTo>
                    <a:pt x="1958708" y="556793"/>
                  </a:lnTo>
                  <a:lnTo>
                    <a:pt x="1959825" y="556336"/>
                  </a:lnTo>
                  <a:lnTo>
                    <a:pt x="1961692" y="554469"/>
                  </a:lnTo>
                  <a:lnTo>
                    <a:pt x="1962150" y="553351"/>
                  </a:lnTo>
                  <a:lnTo>
                    <a:pt x="1962150" y="550722"/>
                  </a:lnTo>
                  <a:close/>
                </a:path>
                <a:path w="4543425" h="3298190">
                  <a:moveTo>
                    <a:pt x="1962150" y="3454"/>
                  </a:moveTo>
                  <a:lnTo>
                    <a:pt x="1961692" y="2336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36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4543425" h="3298190">
                  <a:moveTo>
                    <a:pt x="2009775" y="3287039"/>
                  </a:moveTo>
                  <a:lnTo>
                    <a:pt x="2009317" y="3285921"/>
                  </a:lnTo>
                  <a:lnTo>
                    <a:pt x="2007450" y="3284055"/>
                  </a:lnTo>
                  <a:lnTo>
                    <a:pt x="2006333" y="3283585"/>
                  </a:lnTo>
                  <a:lnTo>
                    <a:pt x="2003704" y="3283585"/>
                  </a:lnTo>
                  <a:lnTo>
                    <a:pt x="2002586" y="3284055"/>
                  </a:lnTo>
                  <a:lnTo>
                    <a:pt x="2000719" y="3285921"/>
                  </a:lnTo>
                  <a:lnTo>
                    <a:pt x="2000250" y="3287039"/>
                  </a:lnTo>
                  <a:lnTo>
                    <a:pt x="2000250" y="3289668"/>
                  </a:lnTo>
                  <a:lnTo>
                    <a:pt x="2000719" y="3290786"/>
                  </a:lnTo>
                  <a:lnTo>
                    <a:pt x="2002586" y="3292652"/>
                  </a:lnTo>
                  <a:lnTo>
                    <a:pt x="2003704" y="3293110"/>
                  </a:lnTo>
                  <a:lnTo>
                    <a:pt x="2006333" y="3293110"/>
                  </a:lnTo>
                  <a:lnTo>
                    <a:pt x="2007450" y="3292652"/>
                  </a:lnTo>
                  <a:lnTo>
                    <a:pt x="2009317" y="3290786"/>
                  </a:lnTo>
                  <a:lnTo>
                    <a:pt x="2009775" y="3289668"/>
                  </a:lnTo>
                  <a:lnTo>
                    <a:pt x="2009775" y="3287039"/>
                  </a:lnTo>
                  <a:close/>
                </a:path>
                <a:path w="4543425" h="3298190">
                  <a:moveTo>
                    <a:pt x="2009775" y="2739771"/>
                  </a:moveTo>
                  <a:lnTo>
                    <a:pt x="2009317" y="2738653"/>
                  </a:lnTo>
                  <a:lnTo>
                    <a:pt x="2007450" y="2736786"/>
                  </a:lnTo>
                  <a:lnTo>
                    <a:pt x="2006333" y="2736329"/>
                  </a:lnTo>
                  <a:lnTo>
                    <a:pt x="2003704" y="2736329"/>
                  </a:lnTo>
                  <a:lnTo>
                    <a:pt x="2002586" y="2736786"/>
                  </a:lnTo>
                  <a:lnTo>
                    <a:pt x="2000719" y="2738653"/>
                  </a:lnTo>
                  <a:lnTo>
                    <a:pt x="2000250" y="2739771"/>
                  </a:lnTo>
                  <a:lnTo>
                    <a:pt x="2000250" y="2742400"/>
                  </a:lnTo>
                  <a:lnTo>
                    <a:pt x="2000719" y="2743530"/>
                  </a:lnTo>
                  <a:lnTo>
                    <a:pt x="2002586" y="2745384"/>
                  </a:lnTo>
                  <a:lnTo>
                    <a:pt x="2003704" y="2745854"/>
                  </a:lnTo>
                  <a:lnTo>
                    <a:pt x="2006333" y="2745854"/>
                  </a:lnTo>
                  <a:lnTo>
                    <a:pt x="2007450" y="2745384"/>
                  </a:lnTo>
                  <a:lnTo>
                    <a:pt x="2009317" y="2743530"/>
                  </a:lnTo>
                  <a:lnTo>
                    <a:pt x="2009775" y="2742400"/>
                  </a:lnTo>
                  <a:lnTo>
                    <a:pt x="2009775" y="2739771"/>
                  </a:lnTo>
                  <a:close/>
                </a:path>
                <a:path w="4543425" h="3298190">
                  <a:moveTo>
                    <a:pt x="2009775" y="2192515"/>
                  </a:moveTo>
                  <a:lnTo>
                    <a:pt x="2009317" y="2191385"/>
                  </a:lnTo>
                  <a:lnTo>
                    <a:pt x="2007450" y="2189530"/>
                  </a:lnTo>
                  <a:lnTo>
                    <a:pt x="2006333" y="2189061"/>
                  </a:lnTo>
                  <a:lnTo>
                    <a:pt x="2003704" y="2189061"/>
                  </a:lnTo>
                  <a:lnTo>
                    <a:pt x="2002586" y="2189530"/>
                  </a:lnTo>
                  <a:lnTo>
                    <a:pt x="2000719" y="2191385"/>
                  </a:lnTo>
                  <a:lnTo>
                    <a:pt x="2000250" y="2192515"/>
                  </a:lnTo>
                  <a:lnTo>
                    <a:pt x="2000250" y="2195144"/>
                  </a:lnTo>
                  <a:lnTo>
                    <a:pt x="2000719" y="2196261"/>
                  </a:lnTo>
                  <a:lnTo>
                    <a:pt x="2002586" y="2198128"/>
                  </a:lnTo>
                  <a:lnTo>
                    <a:pt x="2003704" y="2198586"/>
                  </a:lnTo>
                  <a:lnTo>
                    <a:pt x="2006333" y="2198586"/>
                  </a:lnTo>
                  <a:lnTo>
                    <a:pt x="2007450" y="2198128"/>
                  </a:lnTo>
                  <a:lnTo>
                    <a:pt x="2009317" y="2196261"/>
                  </a:lnTo>
                  <a:lnTo>
                    <a:pt x="2009775" y="2195144"/>
                  </a:lnTo>
                  <a:lnTo>
                    <a:pt x="2009775" y="2192515"/>
                  </a:lnTo>
                  <a:close/>
                </a:path>
                <a:path w="4543425" h="3298190">
                  <a:moveTo>
                    <a:pt x="2009775" y="1645246"/>
                  </a:moveTo>
                  <a:lnTo>
                    <a:pt x="2009317" y="1644129"/>
                  </a:lnTo>
                  <a:lnTo>
                    <a:pt x="2007450" y="1642262"/>
                  </a:lnTo>
                  <a:lnTo>
                    <a:pt x="2006333" y="1641792"/>
                  </a:lnTo>
                  <a:lnTo>
                    <a:pt x="2003704" y="1641792"/>
                  </a:lnTo>
                  <a:lnTo>
                    <a:pt x="2002586" y="1642262"/>
                  </a:lnTo>
                  <a:lnTo>
                    <a:pt x="2000719" y="1644129"/>
                  </a:lnTo>
                  <a:lnTo>
                    <a:pt x="2000250" y="1645246"/>
                  </a:lnTo>
                  <a:lnTo>
                    <a:pt x="2000250" y="1647875"/>
                  </a:lnTo>
                  <a:lnTo>
                    <a:pt x="2000719" y="1648993"/>
                  </a:lnTo>
                  <a:lnTo>
                    <a:pt x="2002586" y="1650860"/>
                  </a:lnTo>
                  <a:lnTo>
                    <a:pt x="2003704" y="1651317"/>
                  </a:lnTo>
                  <a:lnTo>
                    <a:pt x="2006333" y="1651317"/>
                  </a:lnTo>
                  <a:lnTo>
                    <a:pt x="2007450" y="1650860"/>
                  </a:lnTo>
                  <a:lnTo>
                    <a:pt x="2009317" y="1648993"/>
                  </a:lnTo>
                  <a:lnTo>
                    <a:pt x="2009775" y="1647875"/>
                  </a:lnTo>
                  <a:lnTo>
                    <a:pt x="2009775" y="1645246"/>
                  </a:lnTo>
                  <a:close/>
                </a:path>
                <a:path w="4543425" h="3298190">
                  <a:moveTo>
                    <a:pt x="2009775" y="1097978"/>
                  </a:moveTo>
                  <a:lnTo>
                    <a:pt x="2009317" y="1096860"/>
                  </a:lnTo>
                  <a:lnTo>
                    <a:pt x="2007450" y="1094994"/>
                  </a:lnTo>
                  <a:lnTo>
                    <a:pt x="2006333" y="1094536"/>
                  </a:lnTo>
                  <a:lnTo>
                    <a:pt x="2003704" y="1094536"/>
                  </a:lnTo>
                  <a:lnTo>
                    <a:pt x="2002586" y="1094994"/>
                  </a:lnTo>
                  <a:lnTo>
                    <a:pt x="2000719" y="1096860"/>
                  </a:lnTo>
                  <a:lnTo>
                    <a:pt x="2000250" y="1097978"/>
                  </a:lnTo>
                  <a:lnTo>
                    <a:pt x="2000250" y="1100607"/>
                  </a:lnTo>
                  <a:lnTo>
                    <a:pt x="2000719" y="1101737"/>
                  </a:lnTo>
                  <a:lnTo>
                    <a:pt x="2002586" y="1103591"/>
                  </a:lnTo>
                  <a:lnTo>
                    <a:pt x="2003704" y="1104061"/>
                  </a:lnTo>
                  <a:lnTo>
                    <a:pt x="2006333" y="1104061"/>
                  </a:lnTo>
                  <a:lnTo>
                    <a:pt x="2007450" y="1103591"/>
                  </a:lnTo>
                  <a:lnTo>
                    <a:pt x="2009317" y="1101737"/>
                  </a:lnTo>
                  <a:lnTo>
                    <a:pt x="2009775" y="1100607"/>
                  </a:lnTo>
                  <a:lnTo>
                    <a:pt x="2009775" y="1097978"/>
                  </a:lnTo>
                  <a:close/>
                </a:path>
                <a:path w="4543425" h="3298190">
                  <a:moveTo>
                    <a:pt x="2009775" y="550722"/>
                  </a:moveTo>
                  <a:lnTo>
                    <a:pt x="2009317" y="549592"/>
                  </a:lnTo>
                  <a:lnTo>
                    <a:pt x="2007450" y="547738"/>
                  </a:lnTo>
                  <a:lnTo>
                    <a:pt x="2006333" y="547268"/>
                  </a:lnTo>
                  <a:lnTo>
                    <a:pt x="2003704" y="547268"/>
                  </a:lnTo>
                  <a:lnTo>
                    <a:pt x="2002586" y="547738"/>
                  </a:lnTo>
                  <a:lnTo>
                    <a:pt x="2000719" y="549592"/>
                  </a:lnTo>
                  <a:lnTo>
                    <a:pt x="2000250" y="550722"/>
                  </a:lnTo>
                  <a:lnTo>
                    <a:pt x="2000250" y="553351"/>
                  </a:lnTo>
                  <a:lnTo>
                    <a:pt x="2000719" y="554469"/>
                  </a:lnTo>
                  <a:lnTo>
                    <a:pt x="2002586" y="556336"/>
                  </a:lnTo>
                  <a:lnTo>
                    <a:pt x="2003704" y="556793"/>
                  </a:lnTo>
                  <a:lnTo>
                    <a:pt x="2006333" y="556793"/>
                  </a:lnTo>
                  <a:lnTo>
                    <a:pt x="2007450" y="556336"/>
                  </a:lnTo>
                  <a:lnTo>
                    <a:pt x="2009317" y="554469"/>
                  </a:lnTo>
                  <a:lnTo>
                    <a:pt x="2009775" y="553351"/>
                  </a:lnTo>
                  <a:lnTo>
                    <a:pt x="2009775" y="550722"/>
                  </a:lnTo>
                  <a:close/>
                </a:path>
                <a:path w="4543425" h="3298190">
                  <a:moveTo>
                    <a:pt x="2009775" y="3454"/>
                  </a:moveTo>
                  <a:lnTo>
                    <a:pt x="2009317" y="2336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36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4543425" h="3298190">
                  <a:moveTo>
                    <a:pt x="2057400" y="3287039"/>
                  </a:moveTo>
                  <a:lnTo>
                    <a:pt x="2056942" y="3285921"/>
                  </a:lnTo>
                  <a:lnTo>
                    <a:pt x="2055075" y="3284055"/>
                  </a:lnTo>
                  <a:lnTo>
                    <a:pt x="2053958" y="3283585"/>
                  </a:lnTo>
                  <a:lnTo>
                    <a:pt x="2051329" y="3283585"/>
                  </a:lnTo>
                  <a:lnTo>
                    <a:pt x="2050211" y="3284055"/>
                  </a:lnTo>
                  <a:lnTo>
                    <a:pt x="2048344" y="3285921"/>
                  </a:lnTo>
                  <a:lnTo>
                    <a:pt x="2047875" y="3287039"/>
                  </a:lnTo>
                  <a:lnTo>
                    <a:pt x="2047875" y="3289668"/>
                  </a:lnTo>
                  <a:lnTo>
                    <a:pt x="2048344" y="3290786"/>
                  </a:lnTo>
                  <a:lnTo>
                    <a:pt x="2050211" y="3292652"/>
                  </a:lnTo>
                  <a:lnTo>
                    <a:pt x="2051329" y="3293110"/>
                  </a:lnTo>
                  <a:lnTo>
                    <a:pt x="2053958" y="3293110"/>
                  </a:lnTo>
                  <a:lnTo>
                    <a:pt x="2055075" y="3292652"/>
                  </a:lnTo>
                  <a:lnTo>
                    <a:pt x="2056942" y="3290786"/>
                  </a:lnTo>
                  <a:lnTo>
                    <a:pt x="2057400" y="3289668"/>
                  </a:lnTo>
                  <a:lnTo>
                    <a:pt x="2057400" y="3287039"/>
                  </a:lnTo>
                  <a:close/>
                </a:path>
                <a:path w="4543425" h="3298190">
                  <a:moveTo>
                    <a:pt x="2057400" y="2739771"/>
                  </a:moveTo>
                  <a:lnTo>
                    <a:pt x="2056942" y="2738653"/>
                  </a:lnTo>
                  <a:lnTo>
                    <a:pt x="2055075" y="2736786"/>
                  </a:lnTo>
                  <a:lnTo>
                    <a:pt x="2053958" y="2736329"/>
                  </a:lnTo>
                  <a:lnTo>
                    <a:pt x="2051329" y="2736329"/>
                  </a:lnTo>
                  <a:lnTo>
                    <a:pt x="2050211" y="2736786"/>
                  </a:lnTo>
                  <a:lnTo>
                    <a:pt x="2048344" y="2738653"/>
                  </a:lnTo>
                  <a:lnTo>
                    <a:pt x="2047875" y="2739771"/>
                  </a:lnTo>
                  <a:lnTo>
                    <a:pt x="2047875" y="2742400"/>
                  </a:lnTo>
                  <a:lnTo>
                    <a:pt x="2048344" y="2743530"/>
                  </a:lnTo>
                  <a:lnTo>
                    <a:pt x="2050211" y="2745384"/>
                  </a:lnTo>
                  <a:lnTo>
                    <a:pt x="2051329" y="2745854"/>
                  </a:lnTo>
                  <a:lnTo>
                    <a:pt x="2053958" y="2745854"/>
                  </a:lnTo>
                  <a:lnTo>
                    <a:pt x="2055075" y="2745384"/>
                  </a:lnTo>
                  <a:lnTo>
                    <a:pt x="2056942" y="2743530"/>
                  </a:lnTo>
                  <a:lnTo>
                    <a:pt x="2057400" y="2742400"/>
                  </a:lnTo>
                  <a:lnTo>
                    <a:pt x="2057400" y="2739771"/>
                  </a:lnTo>
                  <a:close/>
                </a:path>
                <a:path w="4543425" h="3298190">
                  <a:moveTo>
                    <a:pt x="2057400" y="2192515"/>
                  </a:moveTo>
                  <a:lnTo>
                    <a:pt x="2056942" y="2191385"/>
                  </a:lnTo>
                  <a:lnTo>
                    <a:pt x="2055075" y="2189530"/>
                  </a:lnTo>
                  <a:lnTo>
                    <a:pt x="2053958" y="2189061"/>
                  </a:lnTo>
                  <a:lnTo>
                    <a:pt x="2051329" y="2189061"/>
                  </a:lnTo>
                  <a:lnTo>
                    <a:pt x="2050211" y="2189530"/>
                  </a:lnTo>
                  <a:lnTo>
                    <a:pt x="2048344" y="2191385"/>
                  </a:lnTo>
                  <a:lnTo>
                    <a:pt x="2047875" y="2192515"/>
                  </a:lnTo>
                  <a:lnTo>
                    <a:pt x="2047875" y="2195144"/>
                  </a:lnTo>
                  <a:lnTo>
                    <a:pt x="2048344" y="2196261"/>
                  </a:lnTo>
                  <a:lnTo>
                    <a:pt x="2050211" y="2198128"/>
                  </a:lnTo>
                  <a:lnTo>
                    <a:pt x="2051329" y="2198586"/>
                  </a:lnTo>
                  <a:lnTo>
                    <a:pt x="2053958" y="2198586"/>
                  </a:lnTo>
                  <a:lnTo>
                    <a:pt x="2055075" y="2198128"/>
                  </a:lnTo>
                  <a:lnTo>
                    <a:pt x="2056942" y="2196261"/>
                  </a:lnTo>
                  <a:lnTo>
                    <a:pt x="2057400" y="2195144"/>
                  </a:lnTo>
                  <a:lnTo>
                    <a:pt x="2057400" y="2192515"/>
                  </a:lnTo>
                  <a:close/>
                </a:path>
                <a:path w="4543425" h="3298190">
                  <a:moveTo>
                    <a:pt x="2057400" y="1645246"/>
                  </a:moveTo>
                  <a:lnTo>
                    <a:pt x="2056942" y="1644129"/>
                  </a:lnTo>
                  <a:lnTo>
                    <a:pt x="2055075" y="1642262"/>
                  </a:lnTo>
                  <a:lnTo>
                    <a:pt x="2053958" y="1641792"/>
                  </a:lnTo>
                  <a:lnTo>
                    <a:pt x="2051329" y="1641792"/>
                  </a:lnTo>
                  <a:lnTo>
                    <a:pt x="2050211" y="1642262"/>
                  </a:lnTo>
                  <a:lnTo>
                    <a:pt x="2048344" y="1644129"/>
                  </a:lnTo>
                  <a:lnTo>
                    <a:pt x="2047875" y="1645246"/>
                  </a:lnTo>
                  <a:lnTo>
                    <a:pt x="2047875" y="1647875"/>
                  </a:lnTo>
                  <a:lnTo>
                    <a:pt x="2048344" y="1648993"/>
                  </a:lnTo>
                  <a:lnTo>
                    <a:pt x="2050211" y="1650860"/>
                  </a:lnTo>
                  <a:lnTo>
                    <a:pt x="2051329" y="1651317"/>
                  </a:lnTo>
                  <a:lnTo>
                    <a:pt x="2053958" y="1651317"/>
                  </a:lnTo>
                  <a:lnTo>
                    <a:pt x="2055075" y="1650860"/>
                  </a:lnTo>
                  <a:lnTo>
                    <a:pt x="2056942" y="1648993"/>
                  </a:lnTo>
                  <a:lnTo>
                    <a:pt x="2057400" y="1647875"/>
                  </a:lnTo>
                  <a:lnTo>
                    <a:pt x="2057400" y="1645246"/>
                  </a:lnTo>
                  <a:close/>
                </a:path>
                <a:path w="4543425" h="3298190">
                  <a:moveTo>
                    <a:pt x="2057400" y="1097978"/>
                  </a:moveTo>
                  <a:lnTo>
                    <a:pt x="2056942" y="1096860"/>
                  </a:lnTo>
                  <a:lnTo>
                    <a:pt x="2055075" y="1094994"/>
                  </a:lnTo>
                  <a:lnTo>
                    <a:pt x="2053958" y="1094536"/>
                  </a:lnTo>
                  <a:lnTo>
                    <a:pt x="2051329" y="1094536"/>
                  </a:lnTo>
                  <a:lnTo>
                    <a:pt x="2050211" y="1094994"/>
                  </a:lnTo>
                  <a:lnTo>
                    <a:pt x="2048344" y="1096860"/>
                  </a:lnTo>
                  <a:lnTo>
                    <a:pt x="2047875" y="1097978"/>
                  </a:lnTo>
                  <a:lnTo>
                    <a:pt x="2047875" y="1100607"/>
                  </a:lnTo>
                  <a:lnTo>
                    <a:pt x="2048344" y="1101737"/>
                  </a:lnTo>
                  <a:lnTo>
                    <a:pt x="2050211" y="1103591"/>
                  </a:lnTo>
                  <a:lnTo>
                    <a:pt x="2051329" y="1104061"/>
                  </a:lnTo>
                  <a:lnTo>
                    <a:pt x="2053958" y="1104061"/>
                  </a:lnTo>
                  <a:lnTo>
                    <a:pt x="2055075" y="1103591"/>
                  </a:lnTo>
                  <a:lnTo>
                    <a:pt x="2056942" y="1101737"/>
                  </a:lnTo>
                  <a:lnTo>
                    <a:pt x="2057400" y="1100607"/>
                  </a:lnTo>
                  <a:lnTo>
                    <a:pt x="2057400" y="1097978"/>
                  </a:lnTo>
                  <a:close/>
                </a:path>
                <a:path w="4543425" h="3298190">
                  <a:moveTo>
                    <a:pt x="2057400" y="550722"/>
                  </a:moveTo>
                  <a:lnTo>
                    <a:pt x="2056942" y="549592"/>
                  </a:lnTo>
                  <a:lnTo>
                    <a:pt x="2055075" y="547738"/>
                  </a:lnTo>
                  <a:lnTo>
                    <a:pt x="2053958" y="547268"/>
                  </a:lnTo>
                  <a:lnTo>
                    <a:pt x="2051329" y="547268"/>
                  </a:lnTo>
                  <a:lnTo>
                    <a:pt x="2050211" y="547738"/>
                  </a:lnTo>
                  <a:lnTo>
                    <a:pt x="2048344" y="549592"/>
                  </a:lnTo>
                  <a:lnTo>
                    <a:pt x="2047875" y="550722"/>
                  </a:lnTo>
                  <a:lnTo>
                    <a:pt x="2047875" y="553351"/>
                  </a:lnTo>
                  <a:lnTo>
                    <a:pt x="2048344" y="554469"/>
                  </a:lnTo>
                  <a:lnTo>
                    <a:pt x="2050211" y="556336"/>
                  </a:lnTo>
                  <a:lnTo>
                    <a:pt x="2051329" y="556793"/>
                  </a:lnTo>
                  <a:lnTo>
                    <a:pt x="2053958" y="556793"/>
                  </a:lnTo>
                  <a:lnTo>
                    <a:pt x="2055075" y="556336"/>
                  </a:lnTo>
                  <a:lnTo>
                    <a:pt x="2056942" y="554469"/>
                  </a:lnTo>
                  <a:lnTo>
                    <a:pt x="2057400" y="553351"/>
                  </a:lnTo>
                  <a:lnTo>
                    <a:pt x="2057400" y="550722"/>
                  </a:lnTo>
                  <a:close/>
                </a:path>
                <a:path w="4543425" h="3298190">
                  <a:moveTo>
                    <a:pt x="2057400" y="3454"/>
                  </a:moveTo>
                  <a:lnTo>
                    <a:pt x="2056942" y="2336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69"/>
                  </a:lnTo>
                  <a:lnTo>
                    <a:pt x="2048344" y="2336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211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4543425" h="3298190">
                  <a:moveTo>
                    <a:pt x="2105025" y="3287039"/>
                  </a:moveTo>
                  <a:lnTo>
                    <a:pt x="2104567" y="3285921"/>
                  </a:lnTo>
                  <a:lnTo>
                    <a:pt x="2102700" y="3284055"/>
                  </a:lnTo>
                  <a:lnTo>
                    <a:pt x="2101583" y="3283585"/>
                  </a:lnTo>
                  <a:lnTo>
                    <a:pt x="2098954" y="3283585"/>
                  </a:lnTo>
                  <a:lnTo>
                    <a:pt x="2097836" y="3284055"/>
                  </a:lnTo>
                  <a:lnTo>
                    <a:pt x="2095969" y="3285921"/>
                  </a:lnTo>
                  <a:lnTo>
                    <a:pt x="2095500" y="3287039"/>
                  </a:lnTo>
                  <a:lnTo>
                    <a:pt x="2095500" y="3289668"/>
                  </a:lnTo>
                  <a:lnTo>
                    <a:pt x="2095969" y="3290786"/>
                  </a:lnTo>
                  <a:lnTo>
                    <a:pt x="2097836" y="3292652"/>
                  </a:lnTo>
                  <a:lnTo>
                    <a:pt x="2098954" y="3293110"/>
                  </a:lnTo>
                  <a:lnTo>
                    <a:pt x="2101583" y="3293110"/>
                  </a:lnTo>
                  <a:lnTo>
                    <a:pt x="2102700" y="3292652"/>
                  </a:lnTo>
                  <a:lnTo>
                    <a:pt x="2104567" y="3290786"/>
                  </a:lnTo>
                  <a:lnTo>
                    <a:pt x="2105025" y="3289668"/>
                  </a:lnTo>
                  <a:lnTo>
                    <a:pt x="2105025" y="3287039"/>
                  </a:lnTo>
                  <a:close/>
                </a:path>
                <a:path w="4543425" h="3298190">
                  <a:moveTo>
                    <a:pt x="2105025" y="2739771"/>
                  </a:moveTo>
                  <a:lnTo>
                    <a:pt x="2104567" y="2738653"/>
                  </a:lnTo>
                  <a:lnTo>
                    <a:pt x="2102700" y="2736786"/>
                  </a:lnTo>
                  <a:lnTo>
                    <a:pt x="2101583" y="2736329"/>
                  </a:lnTo>
                  <a:lnTo>
                    <a:pt x="2098954" y="2736329"/>
                  </a:lnTo>
                  <a:lnTo>
                    <a:pt x="2097836" y="2736786"/>
                  </a:lnTo>
                  <a:lnTo>
                    <a:pt x="2095969" y="2738653"/>
                  </a:lnTo>
                  <a:lnTo>
                    <a:pt x="2095500" y="2739771"/>
                  </a:lnTo>
                  <a:lnTo>
                    <a:pt x="2095500" y="2742400"/>
                  </a:lnTo>
                  <a:lnTo>
                    <a:pt x="2095969" y="2743530"/>
                  </a:lnTo>
                  <a:lnTo>
                    <a:pt x="2097836" y="2745384"/>
                  </a:lnTo>
                  <a:lnTo>
                    <a:pt x="2098954" y="2745854"/>
                  </a:lnTo>
                  <a:lnTo>
                    <a:pt x="2101583" y="2745854"/>
                  </a:lnTo>
                  <a:lnTo>
                    <a:pt x="2102700" y="2745384"/>
                  </a:lnTo>
                  <a:lnTo>
                    <a:pt x="2104567" y="2743530"/>
                  </a:lnTo>
                  <a:lnTo>
                    <a:pt x="2105025" y="2742400"/>
                  </a:lnTo>
                  <a:lnTo>
                    <a:pt x="2105025" y="2739771"/>
                  </a:lnTo>
                  <a:close/>
                </a:path>
                <a:path w="4543425" h="3298190">
                  <a:moveTo>
                    <a:pt x="2105025" y="2192515"/>
                  </a:moveTo>
                  <a:lnTo>
                    <a:pt x="2104567" y="2191385"/>
                  </a:lnTo>
                  <a:lnTo>
                    <a:pt x="2102700" y="2189530"/>
                  </a:lnTo>
                  <a:lnTo>
                    <a:pt x="2101583" y="2189061"/>
                  </a:lnTo>
                  <a:lnTo>
                    <a:pt x="2098954" y="2189061"/>
                  </a:lnTo>
                  <a:lnTo>
                    <a:pt x="2097836" y="2189530"/>
                  </a:lnTo>
                  <a:lnTo>
                    <a:pt x="2095969" y="2191385"/>
                  </a:lnTo>
                  <a:lnTo>
                    <a:pt x="2095500" y="2192515"/>
                  </a:lnTo>
                  <a:lnTo>
                    <a:pt x="2095500" y="2195144"/>
                  </a:lnTo>
                  <a:lnTo>
                    <a:pt x="2095969" y="2196261"/>
                  </a:lnTo>
                  <a:lnTo>
                    <a:pt x="2097836" y="2198128"/>
                  </a:lnTo>
                  <a:lnTo>
                    <a:pt x="2098954" y="2198586"/>
                  </a:lnTo>
                  <a:lnTo>
                    <a:pt x="2101583" y="2198586"/>
                  </a:lnTo>
                  <a:lnTo>
                    <a:pt x="2102700" y="2198128"/>
                  </a:lnTo>
                  <a:lnTo>
                    <a:pt x="2104567" y="2196261"/>
                  </a:lnTo>
                  <a:lnTo>
                    <a:pt x="2105025" y="2195144"/>
                  </a:lnTo>
                  <a:lnTo>
                    <a:pt x="2105025" y="2192515"/>
                  </a:lnTo>
                  <a:close/>
                </a:path>
                <a:path w="4543425" h="3298190">
                  <a:moveTo>
                    <a:pt x="2105025" y="1645246"/>
                  </a:moveTo>
                  <a:lnTo>
                    <a:pt x="2104567" y="1644129"/>
                  </a:lnTo>
                  <a:lnTo>
                    <a:pt x="2102700" y="1642262"/>
                  </a:lnTo>
                  <a:lnTo>
                    <a:pt x="2101583" y="1641792"/>
                  </a:lnTo>
                  <a:lnTo>
                    <a:pt x="2098954" y="1641792"/>
                  </a:lnTo>
                  <a:lnTo>
                    <a:pt x="2097836" y="1642262"/>
                  </a:lnTo>
                  <a:lnTo>
                    <a:pt x="2095969" y="1644129"/>
                  </a:lnTo>
                  <a:lnTo>
                    <a:pt x="2095500" y="1645246"/>
                  </a:lnTo>
                  <a:lnTo>
                    <a:pt x="2095500" y="1647875"/>
                  </a:lnTo>
                  <a:lnTo>
                    <a:pt x="2095969" y="1648993"/>
                  </a:lnTo>
                  <a:lnTo>
                    <a:pt x="2097836" y="1650860"/>
                  </a:lnTo>
                  <a:lnTo>
                    <a:pt x="2098954" y="1651317"/>
                  </a:lnTo>
                  <a:lnTo>
                    <a:pt x="2101583" y="1651317"/>
                  </a:lnTo>
                  <a:lnTo>
                    <a:pt x="2102700" y="1650860"/>
                  </a:lnTo>
                  <a:lnTo>
                    <a:pt x="2104567" y="1648993"/>
                  </a:lnTo>
                  <a:lnTo>
                    <a:pt x="2105025" y="1647875"/>
                  </a:lnTo>
                  <a:lnTo>
                    <a:pt x="2105025" y="1645246"/>
                  </a:lnTo>
                  <a:close/>
                </a:path>
                <a:path w="4543425" h="3298190">
                  <a:moveTo>
                    <a:pt x="2105025" y="1097978"/>
                  </a:moveTo>
                  <a:lnTo>
                    <a:pt x="2104567" y="1096860"/>
                  </a:lnTo>
                  <a:lnTo>
                    <a:pt x="2102700" y="1094994"/>
                  </a:lnTo>
                  <a:lnTo>
                    <a:pt x="2101583" y="1094536"/>
                  </a:lnTo>
                  <a:lnTo>
                    <a:pt x="2098954" y="1094536"/>
                  </a:lnTo>
                  <a:lnTo>
                    <a:pt x="2097836" y="1094994"/>
                  </a:lnTo>
                  <a:lnTo>
                    <a:pt x="2095969" y="1096860"/>
                  </a:lnTo>
                  <a:lnTo>
                    <a:pt x="2095500" y="1097978"/>
                  </a:lnTo>
                  <a:lnTo>
                    <a:pt x="2095500" y="1100607"/>
                  </a:lnTo>
                  <a:lnTo>
                    <a:pt x="2095969" y="1101737"/>
                  </a:lnTo>
                  <a:lnTo>
                    <a:pt x="2097836" y="1103591"/>
                  </a:lnTo>
                  <a:lnTo>
                    <a:pt x="2098954" y="1104061"/>
                  </a:lnTo>
                  <a:lnTo>
                    <a:pt x="2101583" y="1104061"/>
                  </a:lnTo>
                  <a:lnTo>
                    <a:pt x="2102700" y="1103591"/>
                  </a:lnTo>
                  <a:lnTo>
                    <a:pt x="2104567" y="1101737"/>
                  </a:lnTo>
                  <a:lnTo>
                    <a:pt x="2105025" y="1100607"/>
                  </a:lnTo>
                  <a:lnTo>
                    <a:pt x="2105025" y="1097978"/>
                  </a:lnTo>
                  <a:close/>
                </a:path>
                <a:path w="4543425" h="3298190">
                  <a:moveTo>
                    <a:pt x="2105025" y="550722"/>
                  </a:moveTo>
                  <a:lnTo>
                    <a:pt x="2104567" y="549592"/>
                  </a:lnTo>
                  <a:lnTo>
                    <a:pt x="2102700" y="547738"/>
                  </a:lnTo>
                  <a:lnTo>
                    <a:pt x="2101583" y="547268"/>
                  </a:lnTo>
                  <a:lnTo>
                    <a:pt x="2098954" y="547268"/>
                  </a:lnTo>
                  <a:lnTo>
                    <a:pt x="2097836" y="547738"/>
                  </a:lnTo>
                  <a:lnTo>
                    <a:pt x="2095969" y="549592"/>
                  </a:lnTo>
                  <a:lnTo>
                    <a:pt x="2095500" y="550722"/>
                  </a:lnTo>
                  <a:lnTo>
                    <a:pt x="2095500" y="553351"/>
                  </a:lnTo>
                  <a:lnTo>
                    <a:pt x="2095969" y="554469"/>
                  </a:lnTo>
                  <a:lnTo>
                    <a:pt x="2097836" y="556336"/>
                  </a:lnTo>
                  <a:lnTo>
                    <a:pt x="2098954" y="556793"/>
                  </a:lnTo>
                  <a:lnTo>
                    <a:pt x="2101583" y="556793"/>
                  </a:lnTo>
                  <a:lnTo>
                    <a:pt x="2102700" y="556336"/>
                  </a:lnTo>
                  <a:lnTo>
                    <a:pt x="2104567" y="554469"/>
                  </a:lnTo>
                  <a:lnTo>
                    <a:pt x="2105025" y="553351"/>
                  </a:lnTo>
                  <a:lnTo>
                    <a:pt x="2105025" y="550722"/>
                  </a:lnTo>
                  <a:close/>
                </a:path>
                <a:path w="4543425" h="3298190">
                  <a:moveTo>
                    <a:pt x="2105025" y="3454"/>
                  </a:moveTo>
                  <a:lnTo>
                    <a:pt x="2104567" y="2336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36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4543425" h="3298190">
                  <a:moveTo>
                    <a:pt x="2152650" y="3287039"/>
                  </a:moveTo>
                  <a:lnTo>
                    <a:pt x="2152192" y="3285921"/>
                  </a:lnTo>
                  <a:lnTo>
                    <a:pt x="2150326" y="3284055"/>
                  </a:lnTo>
                  <a:lnTo>
                    <a:pt x="2149208" y="3283585"/>
                  </a:lnTo>
                  <a:lnTo>
                    <a:pt x="2146579" y="3283585"/>
                  </a:lnTo>
                  <a:lnTo>
                    <a:pt x="2145461" y="3284055"/>
                  </a:lnTo>
                  <a:lnTo>
                    <a:pt x="2143595" y="3285921"/>
                  </a:lnTo>
                  <a:lnTo>
                    <a:pt x="2143125" y="3287039"/>
                  </a:lnTo>
                  <a:lnTo>
                    <a:pt x="2143125" y="3289668"/>
                  </a:lnTo>
                  <a:lnTo>
                    <a:pt x="2143595" y="3290786"/>
                  </a:lnTo>
                  <a:lnTo>
                    <a:pt x="2145461" y="3292652"/>
                  </a:lnTo>
                  <a:lnTo>
                    <a:pt x="2146579" y="3293110"/>
                  </a:lnTo>
                  <a:lnTo>
                    <a:pt x="2149208" y="3293110"/>
                  </a:lnTo>
                  <a:lnTo>
                    <a:pt x="2150326" y="3292652"/>
                  </a:lnTo>
                  <a:lnTo>
                    <a:pt x="2152192" y="3290786"/>
                  </a:lnTo>
                  <a:lnTo>
                    <a:pt x="2152650" y="3289668"/>
                  </a:lnTo>
                  <a:lnTo>
                    <a:pt x="2152650" y="3287039"/>
                  </a:lnTo>
                  <a:close/>
                </a:path>
                <a:path w="4543425" h="3298190">
                  <a:moveTo>
                    <a:pt x="2152650" y="2739771"/>
                  </a:moveTo>
                  <a:lnTo>
                    <a:pt x="2152192" y="2738653"/>
                  </a:lnTo>
                  <a:lnTo>
                    <a:pt x="2150326" y="2736786"/>
                  </a:lnTo>
                  <a:lnTo>
                    <a:pt x="2149208" y="2736329"/>
                  </a:lnTo>
                  <a:lnTo>
                    <a:pt x="2146579" y="2736329"/>
                  </a:lnTo>
                  <a:lnTo>
                    <a:pt x="2145461" y="2736786"/>
                  </a:lnTo>
                  <a:lnTo>
                    <a:pt x="2143595" y="2738653"/>
                  </a:lnTo>
                  <a:lnTo>
                    <a:pt x="2143125" y="2739771"/>
                  </a:lnTo>
                  <a:lnTo>
                    <a:pt x="2143125" y="2742400"/>
                  </a:lnTo>
                  <a:lnTo>
                    <a:pt x="2143595" y="2743530"/>
                  </a:lnTo>
                  <a:lnTo>
                    <a:pt x="2145461" y="2745384"/>
                  </a:lnTo>
                  <a:lnTo>
                    <a:pt x="2146579" y="2745854"/>
                  </a:lnTo>
                  <a:lnTo>
                    <a:pt x="2149208" y="2745854"/>
                  </a:lnTo>
                  <a:lnTo>
                    <a:pt x="2150326" y="2745384"/>
                  </a:lnTo>
                  <a:lnTo>
                    <a:pt x="2152192" y="2743530"/>
                  </a:lnTo>
                  <a:lnTo>
                    <a:pt x="2152650" y="2742400"/>
                  </a:lnTo>
                  <a:lnTo>
                    <a:pt x="2152650" y="2739771"/>
                  </a:lnTo>
                  <a:close/>
                </a:path>
                <a:path w="4543425" h="3298190">
                  <a:moveTo>
                    <a:pt x="2152650" y="2192515"/>
                  </a:moveTo>
                  <a:lnTo>
                    <a:pt x="2152192" y="2191385"/>
                  </a:lnTo>
                  <a:lnTo>
                    <a:pt x="2150326" y="2189530"/>
                  </a:lnTo>
                  <a:lnTo>
                    <a:pt x="2149208" y="2189061"/>
                  </a:lnTo>
                  <a:lnTo>
                    <a:pt x="2146579" y="2189061"/>
                  </a:lnTo>
                  <a:lnTo>
                    <a:pt x="2145461" y="2189530"/>
                  </a:lnTo>
                  <a:lnTo>
                    <a:pt x="2143595" y="2191385"/>
                  </a:lnTo>
                  <a:lnTo>
                    <a:pt x="2143125" y="2192515"/>
                  </a:lnTo>
                  <a:lnTo>
                    <a:pt x="2143125" y="2195144"/>
                  </a:lnTo>
                  <a:lnTo>
                    <a:pt x="2143595" y="2196261"/>
                  </a:lnTo>
                  <a:lnTo>
                    <a:pt x="2145461" y="2198128"/>
                  </a:lnTo>
                  <a:lnTo>
                    <a:pt x="2146579" y="2198586"/>
                  </a:lnTo>
                  <a:lnTo>
                    <a:pt x="2149208" y="2198586"/>
                  </a:lnTo>
                  <a:lnTo>
                    <a:pt x="2150326" y="2198128"/>
                  </a:lnTo>
                  <a:lnTo>
                    <a:pt x="2152192" y="2196261"/>
                  </a:lnTo>
                  <a:lnTo>
                    <a:pt x="2152650" y="2195144"/>
                  </a:lnTo>
                  <a:lnTo>
                    <a:pt x="2152650" y="2192515"/>
                  </a:lnTo>
                  <a:close/>
                </a:path>
                <a:path w="4543425" h="3298190">
                  <a:moveTo>
                    <a:pt x="2152650" y="1645246"/>
                  </a:moveTo>
                  <a:lnTo>
                    <a:pt x="2152192" y="1644129"/>
                  </a:lnTo>
                  <a:lnTo>
                    <a:pt x="2150326" y="1642262"/>
                  </a:lnTo>
                  <a:lnTo>
                    <a:pt x="2149208" y="1641792"/>
                  </a:lnTo>
                  <a:lnTo>
                    <a:pt x="2146579" y="1641792"/>
                  </a:lnTo>
                  <a:lnTo>
                    <a:pt x="2145461" y="1642262"/>
                  </a:lnTo>
                  <a:lnTo>
                    <a:pt x="2143595" y="1644129"/>
                  </a:lnTo>
                  <a:lnTo>
                    <a:pt x="2143125" y="1645246"/>
                  </a:lnTo>
                  <a:lnTo>
                    <a:pt x="2143125" y="1647875"/>
                  </a:lnTo>
                  <a:lnTo>
                    <a:pt x="2143595" y="1648993"/>
                  </a:lnTo>
                  <a:lnTo>
                    <a:pt x="2145461" y="1650860"/>
                  </a:lnTo>
                  <a:lnTo>
                    <a:pt x="2146579" y="1651317"/>
                  </a:lnTo>
                  <a:lnTo>
                    <a:pt x="2149208" y="1651317"/>
                  </a:lnTo>
                  <a:lnTo>
                    <a:pt x="2150326" y="1650860"/>
                  </a:lnTo>
                  <a:lnTo>
                    <a:pt x="2152192" y="1648993"/>
                  </a:lnTo>
                  <a:lnTo>
                    <a:pt x="2152650" y="1647875"/>
                  </a:lnTo>
                  <a:lnTo>
                    <a:pt x="2152650" y="1645246"/>
                  </a:lnTo>
                  <a:close/>
                </a:path>
                <a:path w="4543425" h="3298190">
                  <a:moveTo>
                    <a:pt x="2152650" y="1097978"/>
                  </a:moveTo>
                  <a:lnTo>
                    <a:pt x="2152192" y="1096860"/>
                  </a:lnTo>
                  <a:lnTo>
                    <a:pt x="2150326" y="1094994"/>
                  </a:lnTo>
                  <a:lnTo>
                    <a:pt x="2149208" y="1094536"/>
                  </a:lnTo>
                  <a:lnTo>
                    <a:pt x="2146579" y="1094536"/>
                  </a:lnTo>
                  <a:lnTo>
                    <a:pt x="2145461" y="1094994"/>
                  </a:lnTo>
                  <a:lnTo>
                    <a:pt x="2143595" y="1096860"/>
                  </a:lnTo>
                  <a:lnTo>
                    <a:pt x="2143125" y="1097978"/>
                  </a:lnTo>
                  <a:lnTo>
                    <a:pt x="2143125" y="1100607"/>
                  </a:lnTo>
                  <a:lnTo>
                    <a:pt x="2143595" y="1101737"/>
                  </a:lnTo>
                  <a:lnTo>
                    <a:pt x="2145461" y="1103591"/>
                  </a:lnTo>
                  <a:lnTo>
                    <a:pt x="2146579" y="1104061"/>
                  </a:lnTo>
                  <a:lnTo>
                    <a:pt x="2149208" y="1104061"/>
                  </a:lnTo>
                  <a:lnTo>
                    <a:pt x="2150326" y="1103591"/>
                  </a:lnTo>
                  <a:lnTo>
                    <a:pt x="2152192" y="1101737"/>
                  </a:lnTo>
                  <a:lnTo>
                    <a:pt x="2152650" y="1100607"/>
                  </a:lnTo>
                  <a:lnTo>
                    <a:pt x="2152650" y="1097978"/>
                  </a:lnTo>
                  <a:close/>
                </a:path>
                <a:path w="4543425" h="3298190">
                  <a:moveTo>
                    <a:pt x="2152650" y="550722"/>
                  </a:moveTo>
                  <a:lnTo>
                    <a:pt x="2152192" y="549592"/>
                  </a:lnTo>
                  <a:lnTo>
                    <a:pt x="2150326" y="547738"/>
                  </a:lnTo>
                  <a:lnTo>
                    <a:pt x="2149208" y="547268"/>
                  </a:lnTo>
                  <a:lnTo>
                    <a:pt x="2146579" y="547268"/>
                  </a:lnTo>
                  <a:lnTo>
                    <a:pt x="2145461" y="547738"/>
                  </a:lnTo>
                  <a:lnTo>
                    <a:pt x="2143595" y="549592"/>
                  </a:lnTo>
                  <a:lnTo>
                    <a:pt x="2143125" y="550722"/>
                  </a:lnTo>
                  <a:lnTo>
                    <a:pt x="2143125" y="553351"/>
                  </a:lnTo>
                  <a:lnTo>
                    <a:pt x="2143595" y="554469"/>
                  </a:lnTo>
                  <a:lnTo>
                    <a:pt x="2145461" y="556336"/>
                  </a:lnTo>
                  <a:lnTo>
                    <a:pt x="2146579" y="556793"/>
                  </a:lnTo>
                  <a:lnTo>
                    <a:pt x="2149208" y="556793"/>
                  </a:lnTo>
                  <a:lnTo>
                    <a:pt x="2150326" y="556336"/>
                  </a:lnTo>
                  <a:lnTo>
                    <a:pt x="2152192" y="554469"/>
                  </a:lnTo>
                  <a:lnTo>
                    <a:pt x="2152650" y="553351"/>
                  </a:lnTo>
                  <a:lnTo>
                    <a:pt x="2152650" y="550722"/>
                  </a:lnTo>
                  <a:close/>
                </a:path>
                <a:path w="4543425" h="3298190">
                  <a:moveTo>
                    <a:pt x="2152650" y="3454"/>
                  </a:moveTo>
                  <a:lnTo>
                    <a:pt x="2152192" y="2336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36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4543425" h="3298190">
                  <a:moveTo>
                    <a:pt x="2200275" y="3287039"/>
                  </a:moveTo>
                  <a:lnTo>
                    <a:pt x="2199817" y="3285921"/>
                  </a:lnTo>
                  <a:lnTo>
                    <a:pt x="2197951" y="3284055"/>
                  </a:lnTo>
                  <a:lnTo>
                    <a:pt x="2196833" y="3283585"/>
                  </a:lnTo>
                  <a:lnTo>
                    <a:pt x="2194204" y="3283585"/>
                  </a:lnTo>
                  <a:lnTo>
                    <a:pt x="2193086" y="3284055"/>
                  </a:lnTo>
                  <a:lnTo>
                    <a:pt x="2191220" y="3285921"/>
                  </a:lnTo>
                  <a:lnTo>
                    <a:pt x="2190750" y="3287039"/>
                  </a:lnTo>
                  <a:lnTo>
                    <a:pt x="2190750" y="3289668"/>
                  </a:lnTo>
                  <a:lnTo>
                    <a:pt x="2191220" y="3290786"/>
                  </a:lnTo>
                  <a:lnTo>
                    <a:pt x="2193086" y="3292652"/>
                  </a:lnTo>
                  <a:lnTo>
                    <a:pt x="2194204" y="3293110"/>
                  </a:lnTo>
                  <a:lnTo>
                    <a:pt x="2196833" y="3293110"/>
                  </a:lnTo>
                  <a:lnTo>
                    <a:pt x="2197951" y="3292652"/>
                  </a:lnTo>
                  <a:lnTo>
                    <a:pt x="2199817" y="3290786"/>
                  </a:lnTo>
                  <a:lnTo>
                    <a:pt x="2200275" y="3289668"/>
                  </a:lnTo>
                  <a:lnTo>
                    <a:pt x="2200275" y="3287039"/>
                  </a:lnTo>
                  <a:close/>
                </a:path>
                <a:path w="4543425" h="3298190">
                  <a:moveTo>
                    <a:pt x="2200275" y="2739771"/>
                  </a:moveTo>
                  <a:lnTo>
                    <a:pt x="2199817" y="2738653"/>
                  </a:lnTo>
                  <a:lnTo>
                    <a:pt x="2197951" y="2736786"/>
                  </a:lnTo>
                  <a:lnTo>
                    <a:pt x="2196833" y="2736329"/>
                  </a:lnTo>
                  <a:lnTo>
                    <a:pt x="2194204" y="2736329"/>
                  </a:lnTo>
                  <a:lnTo>
                    <a:pt x="2193086" y="2736786"/>
                  </a:lnTo>
                  <a:lnTo>
                    <a:pt x="2191220" y="2738653"/>
                  </a:lnTo>
                  <a:lnTo>
                    <a:pt x="2190750" y="2739771"/>
                  </a:lnTo>
                  <a:lnTo>
                    <a:pt x="2190750" y="2742400"/>
                  </a:lnTo>
                  <a:lnTo>
                    <a:pt x="2191220" y="2743530"/>
                  </a:lnTo>
                  <a:lnTo>
                    <a:pt x="2193086" y="2745384"/>
                  </a:lnTo>
                  <a:lnTo>
                    <a:pt x="2194204" y="2745854"/>
                  </a:lnTo>
                  <a:lnTo>
                    <a:pt x="2196833" y="2745854"/>
                  </a:lnTo>
                  <a:lnTo>
                    <a:pt x="2197951" y="2745384"/>
                  </a:lnTo>
                  <a:lnTo>
                    <a:pt x="2199817" y="2743530"/>
                  </a:lnTo>
                  <a:lnTo>
                    <a:pt x="2200275" y="2742400"/>
                  </a:lnTo>
                  <a:lnTo>
                    <a:pt x="2200275" y="2739771"/>
                  </a:lnTo>
                  <a:close/>
                </a:path>
                <a:path w="4543425" h="3298190">
                  <a:moveTo>
                    <a:pt x="2200275" y="2192515"/>
                  </a:moveTo>
                  <a:lnTo>
                    <a:pt x="2199817" y="2191385"/>
                  </a:lnTo>
                  <a:lnTo>
                    <a:pt x="2197951" y="2189530"/>
                  </a:lnTo>
                  <a:lnTo>
                    <a:pt x="2196833" y="2189061"/>
                  </a:lnTo>
                  <a:lnTo>
                    <a:pt x="2194204" y="2189061"/>
                  </a:lnTo>
                  <a:lnTo>
                    <a:pt x="2193086" y="2189530"/>
                  </a:lnTo>
                  <a:lnTo>
                    <a:pt x="2191220" y="2191385"/>
                  </a:lnTo>
                  <a:lnTo>
                    <a:pt x="2190750" y="2192515"/>
                  </a:lnTo>
                  <a:lnTo>
                    <a:pt x="2190750" y="2195144"/>
                  </a:lnTo>
                  <a:lnTo>
                    <a:pt x="2191220" y="2196261"/>
                  </a:lnTo>
                  <a:lnTo>
                    <a:pt x="2193086" y="2198128"/>
                  </a:lnTo>
                  <a:lnTo>
                    <a:pt x="2194204" y="2198586"/>
                  </a:lnTo>
                  <a:lnTo>
                    <a:pt x="2196833" y="2198586"/>
                  </a:lnTo>
                  <a:lnTo>
                    <a:pt x="2197951" y="2198128"/>
                  </a:lnTo>
                  <a:lnTo>
                    <a:pt x="2199817" y="2196261"/>
                  </a:lnTo>
                  <a:lnTo>
                    <a:pt x="2200275" y="2195144"/>
                  </a:lnTo>
                  <a:lnTo>
                    <a:pt x="2200275" y="2192515"/>
                  </a:lnTo>
                  <a:close/>
                </a:path>
                <a:path w="4543425" h="3298190">
                  <a:moveTo>
                    <a:pt x="2200275" y="1645246"/>
                  </a:moveTo>
                  <a:lnTo>
                    <a:pt x="2199817" y="1644129"/>
                  </a:lnTo>
                  <a:lnTo>
                    <a:pt x="2197951" y="1642262"/>
                  </a:lnTo>
                  <a:lnTo>
                    <a:pt x="2196833" y="1641792"/>
                  </a:lnTo>
                  <a:lnTo>
                    <a:pt x="2194204" y="1641792"/>
                  </a:lnTo>
                  <a:lnTo>
                    <a:pt x="2193086" y="1642262"/>
                  </a:lnTo>
                  <a:lnTo>
                    <a:pt x="2191220" y="1644129"/>
                  </a:lnTo>
                  <a:lnTo>
                    <a:pt x="2190750" y="1645246"/>
                  </a:lnTo>
                  <a:lnTo>
                    <a:pt x="2190750" y="1647875"/>
                  </a:lnTo>
                  <a:lnTo>
                    <a:pt x="2191220" y="1648993"/>
                  </a:lnTo>
                  <a:lnTo>
                    <a:pt x="2193086" y="1650860"/>
                  </a:lnTo>
                  <a:lnTo>
                    <a:pt x="2194204" y="1651317"/>
                  </a:lnTo>
                  <a:lnTo>
                    <a:pt x="2196833" y="1651317"/>
                  </a:lnTo>
                  <a:lnTo>
                    <a:pt x="2197951" y="1650860"/>
                  </a:lnTo>
                  <a:lnTo>
                    <a:pt x="2199817" y="1648993"/>
                  </a:lnTo>
                  <a:lnTo>
                    <a:pt x="2200275" y="1647875"/>
                  </a:lnTo>
                  <a:lnTo>
                    <a:pt x="2200275" y="1645246"/>
                  </a:lnTo>
                  <a:close/>
                </a:path>
                <a:path w="4543425" h="3298190">
                  <a:moveTo>
                    <a:pt x="2200275" y="1097978"/>
                  </a:moveTo>
                  <a:lnTo>
                    <a:pt x="2199817" y="1096860"/>
                  </a:lnTo>
                  <a:lnTo>
                    <a:pt x="2197951" y="1094994"/>
                  </a:lnTo>
                  <a:lnTo>
                    <a:pt x="2196833" y="1094536"/>
                  </a:lnTo>
                  <a:lnTo>
                    <a:pt x="2194204" y="1094536"/>
                  </a:lnTo>
                  <a:lnTo>
                    <a:pt x="2193086" y="1094994"/>
                  </a:lnTo>
                  <a:lnTo>
                    <a:pt x="2191220" y="1096860"/>
                  </a:lnTo>
                  <a:lnTo>
                    <a:pt x="2190750" y="1097978"/>
                  </a:lnTo>
                  <a:lnTo>
                    <a:pt x="2190750" y="1100607"/>
                  </a:lnTo>
                  <a:lnTo>
                    <a:pt x="2191220" y="1101737"/>
                  </a:lnTo>
                  <a:lnTo>
                    <a:pt x="2193086" y="1103591"/>
                  </a:lnTo>
                  <a:lnTo>
                    <a:pt x="2194204" y="1104061"/>
                  </a:lnTo>
                  <a:lnTo>
                    <a:pt x="2196833" y="1104061"/>
                  </a:lnTo>
                  <a:lnTo>
                    <a:pt x="2197951" y="1103591"/>
                  </a:lnTo>
                  <a:lnTo>
                    <a:pt x="2199817" y="1101737"/>
                  </a:lnTo>
                  <a:lnTo>
                    <a:pt x="2200275" y="1100607"/>
                  </a:lnTo>
                  <a:lnTo>
                    <a:pt x="2200275" y="1097978"/>
                  </a:lnTo>
                  <a:close/>
                </a:path>
                <a:path w="4543425" h="3298190">
                  <a:moveTo>
                    <a:pt x="2200275" y="550722"/>
                  </a:moveTo>
                  <a:lnTo>
                    <a:pt x="2199817" y="549592"/>
                  </a:lnTo>
                  <a:lnTo>
                    <a:pt x="2197951" y="547738"/>
                  </a:lnTo>
                  <a:lnTo>
                    <a:pt x="2196833" y="547268"/>
                  </a:lnTo>
                  <a:lnTo>
                    <a:pt x="2194204" y="547268"/>
                  </a:lnTo>
                  <a:lnTo>
                    <a:pt x="2193086" y="547738"/>
                  </a:lnTo>
                  <a:lnTo>
                    <a:pt x="2191220" y="549592"/>
                  </a:lnTo>
                  <a:lnTo>
                    <a:pt x="2190750" y="550722"/>
                  </a:lnTo>
                  <a:lnTo>
                    <a:pt x="2190750" y="553351"/>
                  </a:lnTo>
                  <a:lnTo>
                    <a:pt x="2191220" y="554469"/>
                  </a:lnTo>
                  <a:lnTo>
                    <a:pt x="2193086" y="556336"/>
                  </a:lnTo>
                  <a:lnTo>
                    <a:pt x="2194204" y="556793"/>
                  </a:lnTo>
                  <a:lnTo>
                    <a:pt x="2196833" y="556793"/>
                  </a:lnTo>
                  <a:lnTo>
                    <a:pt x="2197951" y="556336"/>
                  </a:lnTo>
                  <a:lnTo>
                    <a:pt x="2199817" y="554469"/>
                  </a:lnTo>
                  <a:lnTo>
                    <a:pt x="2200275" y="553351"/>
                  </a:lnTo>
                  <a:lnTo>
                    <a:pt x="2200275" y="550722"/>
                  </a:lnTo>
                  <a:close/>
                </a:path>
                <a:path w="4543425" h="3298190">
                  <a:moveTo>
                    <a:pt x="2200275" y="3454"/>
                  </a:moveTo>
                  <a:lnTo>
                    <a:pt x="2199817" y="2336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69"/>
                  </a:lnTo>
                  <a:lnTo>
                    <a:pt x="2191220" y="2336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86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4543425" h="3298190">
                  <a:moveTo>
                    <a:pt x="2247900" y="3287039"/>
                  </a:moveTo>
                  <a:lnTo>
                    <a:pt x="2247442" y="3285921"/>
                  </a:lnTo>
                  <a:lnTo>
                    <a:pt x="2245576" y="3284055"/>
                  </a:lnTo>
                  <a:lnTo>
                    <a:pt x="2244458" y="3283585"/>
                  </a:lnTo>
                  <a:lnTo>
                    <a:pt x="2241829" y="3283585"/>
                  </a:lnTo>
                  <a:lnTo>
                    <a:pt x="2240711" y="3284055"/>
                  </a:lnTo>
                  <a:lnTo>
                    <a:pt x="2238845" y="3285921"/>
                  </a:lnTo>
                  <a:lnTo>
                    <a:pt x="2238375" y="3287039"/>
                  </a:lnTo>
                  <a:lnTo>
                    <a:pt x="2238375" y="3289668"/>
                  </a:lnTo>
                  <a:lnTo>
                    <a:pt x="2238845" y="3290786"/>
                  </a:lnTo>
                  <a:lnTo>
                    <a:pt x="2240711" y="3292652"/>
                  </a:lnTo>
                  <a:lnTo>
                    <a:pt x="2241829" y="3293110"/>
                  </a:lnTo>
                  <a:lnTo>
                    <a:pt x="2244458" y="3293110"/>
                  </a:lnTo>
                  <a:lnTo>
                    <a:pt x="2245576" y="3292652"/>
                  </a:lnTo>
                  <a:lnTo>
                    <a:pt x="2247442" y="3290786"/>
                  </a:lnTo>
                  <a:lnTo>
                    <a:pt x="2247900" y="3289668"/>
                  </a:lnTo>
                  <a:lnTo>
                    <a:pt x="2247900" y="3287039"/>
                  </a:lnTo>
                  <a:close/>
                </a:path>
                <a:path w="4543425" h="3298190">
                  <a:moveTo>
                    <a:pt x="2247900" y="2739771"/>
                  </a:moveTo>
                  <a:lnTo>
                    <a:pt x="2247442" y="2738653"/>
                  </a:lnTo>
                  <a:lnTo>
                    <a:pt x="2245576" y="2736786"/>
                  </a:lnTo>
                  <a:lnTo>
                    <a:pt x="2244458" y="2736329"/>
                  </a:lnTo>
                  <a:lnTo>
                    <a:pt x="2241829" y="2736329"/>
                  </a:lnTo>
                  <a:lnTo>
                    <a:pt x="2240711" y="2736786"/>
                  </a:lnTo>
                  <a:lnTo>
                    <a:pt x="2238845" y="2738653"/>
                  </a:lnTo>
                  <a:lnTo>
                    <a:pt x="2238375" y="2739771"/>
                  </a:lnTo>
                  <a:lnTo>
                    <a:pt x="2238375" y="2742400"/>
                  </a:lnTo>
                  <a:lnTo>
                    <a:pt x="2238845" y="2743530"/>
                  </a:lnTo>
                  <a:lnTo>
                    <a:pt x="2240711" y="2745384"/>
                  </a:lnTo>
                  <a:lnTo>
                    <a:pt x="2241829" y="2745854"/>
                  </a:lnTo>
                  <a:lnTo>
                    <a:pt x="2244458" y="2745854"/>
                  </a:lnTo>
                  <a:lnTo>
                    <a:pt x="2245576" y="2745384"/>
                  </a:lnTo>
                  <a:lnTo>
                    <a:pt x="2247442" y="2743530"/>
                  </a:lnTo>
                  <a:lnTo>
                    <a:pt x="2247900" y="2742400"/>
                  </a:lnTo>
                  <a:lnTo>
                    <a:pt x="2247900" y="2739771"/>
                  </a:lnTo>
                  <a:close/>
                </a:path>
                <a:path w="4543425" h="3298190">
                  <a:moveTo>
                    <a:pt x="2247900" y="2192515"/>
                  </a:moveTo>
                  <a:lnTo>
                    <a:pt x="2247442" y="2191385"/>
                  </a:lnTo>
                  <a:lnTo>
                    <a:pt x="2245576" y="2189530"/>
                  </a:lnTo>
                  <a:lnTo>
                    <a:pt x="2244458" y="2189061"/>
                  </a:lnTo>
                  <a:lnTo>
                    <a:pt x="2241829" y="2189061"/>
                  </a:lnTo>
                  <a:lnTo>
                    <a:pt x="2240711" y="2189530"/>
                  </a:lnTo>
                  <a:lnTo>
                    <a:pt x="2238845" y="2191385"/>
                  </a:lnTo>
                  <a:lnTo>
                    <a:pt x="2238375" y="2192515"/>
                  </a:lnTo>
                  <a:lnTo>
                    <a:pt x="2238375" y="2195144"/>
                  </a:lnTo>
                  <a:lnTo>
                    <a:pt x="2238845" y="2196261"/>
                  </a:lnTo>
                  <a:lnTo>
                    <a:pt x="2240711" y="2198128"/>
                  </a:lnTo>
                  <a:lnTo>
                    <a:pt x="2241829" y="2198586"/>
                  </a:lnTo>
                  <a:lnTo>
                    <a:pt x="2244458" y="2198586"/>
                  </a:lnTo>
                  <a:lnTo>
                    <a:pt x="2245576" y="2198128"/>
                  </a:lnTo>
                  <a:lnTo>
                    <a:pt x="2247442" y="2196261"/>
                  </a:lnTo>
                  <a:lnTo>
                    <a:pt x="2247900" y="2195144"/>
                  </a:lnTo>
                  <a:lnTo>
                    <a:pt x="2247900" y="2192515"/>
                  </a:lnTo>
                  <a:close/>
                </a:path>
                <a:path w="4543425" h="3298190">
                  <a:moveTo>
                    <a:pt x="2247900" y="1645246"/>
                  </a:moveTo>
                  <a:lnTo>
                    <a:pt x="2247442" y="1644129"/>
                  </a:lnTo>
                  <a:lnTo>
                    <a:pt x="2245576" y="1642262"/>
                  </a:lnTo>
                  <a:lnTo>
                    <a:pt x="2244458" y="1641792"/>
                  </a:lnTo>
                  <a:lnTo>
                    <a:pt x="2241829" y="1641792"/>
                  </a:lnTo>
                  <a:lnTo>
                    <a:pt x="2240711" y="1642262"/>
                  </a:lnTo>
                  <a:lnTo>
                    <a:pt x="2238845" y="1644129"/>
                  </a:lnTo>
                  <a:lnTo>
                    <a:pt x="2238375" y="1645246"/>
                  </a:lnTo>
                  <a:lnTo>
                    <a:pt x="2238375" y="1647875"/>
                  </a:lnTo>
                  <a:lnTo>
                    <a:pt x="2238845" y="1648993"/>
                  </a:lnTo>
                  <a:lnTo>
                    <a:pt x="2240711" y="1650860"/>
                  </a:lnTo>
                  <a:lnTo>
                    <a:pt x="2241829" y="1651317"/>
                  </a:lnTo>
                  <a:lnTo>
                    <a:pt x="2244458" y="1651317"/>
                  </a:lnTo>
                  <a:lnTo>
                    <a:pt x="2245576" y="1650860"/>
                  </a:lnTo>
                  <a:lnTo>
                    <a:pt x="2247442" y="1648993"/>
                  </a:lnTo>
                  <a:lnTo>
                    <a:pt x="2247900" y="1647875"/>
                  </a:lnTo>
                  <a:lnTo>
                    <a:pt x="2247900" y="1645246"/>
                  </a:lnTo>
                  <a:close/>
                </a:path>
                <a:path w="4543425" h="3298190">
                  <a:moveTo>
                    <a:pt x="2247900" y="1097978"/>
                  </a:moveTo>
                  <a:lnTo>
                    <a:pt x="2247442" y="1096860"/>
                  </a:lnTo>
                  <a:lnTo>
                    <a:pt x="2245576" y="1094994"/>
                  </a:lnTo>
                  <a:lnTo>
                    <a:pt x="2244458" y="1094536"/>
                  </a:lnTo>
                  <a:lnTo>
                    <a:pt x="2241829" y="1094536"/>
                  </a:lnTo>
                  <a:lnTo>
                    <a:pt x="2240711" y="1094994"/>
                  </a:lnTo>
                  <a:lnTo>
                    <a:pt x="2238845" y="1096860"/>
                  </a:lnTo>
                  <a:lnTo>
                    <a:pt x="2238375" y="1097978"/>
                  </a:lnTo>
                  <a:lnTo>
                    <a:pt x="2238375" y="1100607"/>
                  </a:lnTo>
                  <a:lnTo>
                    <a:pt x="2238845" y="1101737"/>
                  </a:lnTo>
                  <a:lnTo>
                    <a:pt x="2240711" y="1103591"/>
                  </a:lnTo>
                  <a:lnTo>
                    <a:pt x="2241829" y="1104061"/>
                  </a:lnTo>
                  <a:lnTo>
                    <a:pt x="2244458" y="1104061"/>
                  </a:lnTo>
                  <a:lnTo>
                    <a:pt x="2245576" y="1103591"/>
                  </a:lnTo>
                  <a:lnTo>
                    <a:pt x="2247442" y="1101737"/>
                  </a:lnTo>
                  <a:lnTo>
                    <a:pt x="2247900" y="1100607"/>
                  </a:lnTo>
                  <a:lnTo>
                    <a:pt x="2247900" y="1097978"/>
                  </a:lnTo>
                  <a:close/>
                </a:path>
                <a:path w="4543425" h="3298190">
                  <a:moveTo>
                    <a:pt x="2247900" y="550722"/>
                  </a:moveTo>
                  <a:lnTo>
                    <a:pt x="2247442" y="549592"/>
                  </a:lnTo>
                  <a:lnTo>
                    <a:pt x="2245576" y="547738"/>
                  </a:lnTo>
                  <a:lnTo>
                    <a:pt x="2244458" y="547268"/>
                  </a:lnTo>
                  <a:lnTo>
                    <a:pt x="2241829" y="547268"/>
                  </a:lnTo>
                  <a:lnTo>
                    <a:pt x="2240711" y="547738"/>
                  </a:lnTo>
                  <a:lnTo>
                    <a:pt x="2238845" y="549592"/>
                  </a:lnTo>
                  <a:lnTo>
                    <a:pt x="2238375" y="550722"/>
                  </a:lnTo>
                  <a:lnTo>
                    <a:pt x="2238375" y="553351"/>
                  </a:lnTo>
                  <a:lnTo>
                    <a:pt x="2238845" y="554469"/>
                  </a:lnTo>
                  <a:lnTo>
                    <a:pt x="2240711" y="556336"/>
                  </a:lnTo>
                  <a:lnTo>
                    <a:pt x="2241829" y="556793"/>
                  </a:lnTo>
                  <a:lnTo>
                    <a:pt x="2244458" y="556793"/>
                  </a:lnTo>
                  <a:lnTo>
                    <a:pt x="2245576" y="556336"/>
                  </a:lnTo>
                  <a:lnTo>
                    <a:pt x="2247442" y="554469"/>
                  </a:lnTo>
                  <a:lnTo>
                    <a:pt x="2247900" y="553351"/>
                  </a:lnTo>
                  <a:lnTo>
                    <a:pt x="2247900" y="550722"/>
                  </a:lnTo>
                  <a:close/>
                </a:path>
                <a:path w="4543425" h="3298190">
                  <a:moveTo>
                    <a:pt x="2247900" y="3454"/>
                  </a:moveTo>
                  <a:lnTo>
                    <a:pt x="2247442" y="2336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36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4543425" h="3298190">
                  <a:moveTo>
                    <a:pt x="2295525" y="3287039"/>
                  </a:moveTo>
                  <a:lnTo>
                    <a:pt x="2295067" y="3285921"/>
                  </a:lnTo>
                  <a:lnTo>
                    <a:pt x="2293201" y="3284055"/>
                  </a:lnTo>
                  <a:lnTo>
                    <a:pt x="2292083" y="3283585"/>
                  </a:lnTo>
                  <a:lnTo>
                    <a:pt x="2289454" y="3283585"/>
                  </a:lnTo>
                  <a:lnTo>
                    <a:pt x="2288336" y="3284055"/>
                  </a:lnTo>
                  <a:lnTo>
                    <a:pt x="2286470" y="3285921"/>
                  </a:lnTo>
                  <a:lnTo>
                    <a:pt x="2286000" y="3287039"/>
                  </a:lnTo>
                  <a:lnTo>
                    <a:pt x="2286000" y="3289668"/>
                  </a:lnTo>
                  <a:lnTo>
                    <a:pt x="2286470" y="3290786"/>
                  </a:lnTo>
                  <a:lnTo>
                    <a:pt x="2288336" y="3292652"/>
                  </a:lnTo>
                  <a:lnTo>
                    <a:pt x="2289454" y="3293110"/>
                  </a:lnTo>
                  <a:lnTo>
                    <a:pt x="2292083" y="3293110"/>
                  </a:lnTo>
                  <a:lnTo>
                    <a:pt x="2293201" y="3292652"/>
                  </a:lnTo>
                  <a:lnTo>
                    <a:pt x="2295067" y="3290786"/>
                  </a:lnTo>
                  <a:lnTo>
                    <a:pt x="2295525" y="3289668"/>
                  </a:lnTo>
                  <a:lnTo>
                    <a:pt x="2295525" y="3287039"/>
                  </a:lnTo>
                  <a:close/>
                </a:path>
                <a:path w="4543425" h="3298190">
                  <a:moveTo>
                    <a:pt x="2295525" y="2739771"/>
                  </a:moveTo>
                  <a:lnTo>
                    <a:pt x="2295067" y="2738653"/>
                  </a:lnTo>
                  <a:lnTo>
                    <a:pt x="2293201" y="2736786"/>
                  </a:lnTo>
                  <a:lnTo>
                    <a:pt x="2292083" y="2736329"/>
                  </a:lnTo>
                  <a:lnTo>
                    <a:pt x="2289454" y="2736329"/>
                  </a:lnTo>
                  <a:lnTo>
                    <a:pt x="2288336" y="2736786"/>
                  </a:lnTo>
                  <a:lnTo>
                    <a:pt x="2286470" y="2738653"/>
                  </a:lnTo>
                  <a:lnTo>
                    <a:pt x="2286000" y="2739771"/>
                  </a:lnTo>
                  <a:lnTo>
                    <a:pt x="2286000" y="2742400"/>
                  </a:lnTo>
                  <a:lnTo>
                    <a:pt x="2286470" y="2743530"/>
                  </a:lnTo>
                  <a:lnTo>
                    <a:pt x="2288336" y="2745384"/>
                  </a:lnTo>
                  <a:lnTo>
                    <a:pt x="2289454" y="2745854"/>
                  </a:lnTo>
                  <a:lnTo>
                    <a:pt x="2292083" y="2745854"/>
                  </a:lnTo>
                  <a:lnTo>
                    <a:pt x="2293201" y="2745384"/>
                  </a:lnTo>
                  <a:lnTo>
                    <a:pt x="2295067" y="2743530"/>
                  </a:lnTo>
                  <a:lnTo>
                    <a:pt x="2295525" y="2742400"/>
                  </a:lnTo>
                  <a:lnTo>
                    <a:pt x="2295525" y="2739771"/>
                  </a:lnTo>
                  <a:close/>
                </a:path>
                <a:path w="4543425" h="3298190">
                  <a:moveTo>
                    <a:pt x="2295525" y="2192515"/>
                  </a:moveTo>
                  <a:lnTo>
                    <a:pt x="2295067" y="2191385"/>
                  </a:lnTo>
                  <a:lnTo>
                    <a:pt x="2293201" y="2189530"/>
                  </a:lnTo>
                  <a:lnTo>
                    <a:pt x="2292083" y="2189061"/>
                  </a:lnTo>
                  <a:lnTo>
                    <a:pt x="2289454" y="2189061"/>
                  </a:lnTo>
                  <a:lnTo>
                    <a:pt x="2288336" y="2189530"/>
                  </a:lnTo>
                  <a:lnTo>
                    <a:pt x="2286470" y="2191385"/>
                  </a:lnTo>
                  <a:lnTo>
                    <a:pt x="2286000" y="2192515"/>
                  </a:lnTo>
                  <a:lnTo>
                    <a:pt x="2286000" y="2195144"/>
                  </a:lnTo>
                  <a:lnTo>
                    <a:pt x="2286470" y="2196261"/>
                  </a:lnTo>
                  <a:lnTo>
                    <a:pt x="2288336" y="2198128"/>
                  </a:lnTo>
                  <a:lnTo>
                    <a:pt x="2289454" y="2198586"/>
                  </a:lnTo>
                  <a:lnTo>
                    <a:pt x="2292083" y="2198586"/>
                  </a:lnTo>
                  <a:lnTo>
                    <a:pt x="2293201" y="2198128"/>
                  </a:lnTo>
                  <a:lnTo>
                    <a:pt x="2295067" y="2196261"/>
                  </a:lnTo>
                  <a:lnTo>
                    <a:pt x="2295525" y="2195144"/>
                  </a:lnTo>
                  <a:lnTo>
                    <a:pt x="2295525" y="2192515"/>
                  </a:lnTo>
                  <a:close/>
                </a:path>
                <a:path w="4543425" h="3298190">
                  <a:moveTo>
                    <a:pt x="2295525" y="1645246"/>
                  </a:moveTo>
                  <a:lnTo>
                    <a:pt x="2295067" y="1644129"/>
                  </a:lnTo>
                  <a:lnTo>
                    <a:pt x="2293201" y="1642262"/>
                  </a:lnTo>
                  <a:lnTo>
                    <a:pt x="2292083" y="1641792"/>
                  </a:lnTo>
                  <a:lnTo>
                    <a:pt x="2289454" y="1641792"/>
                  </a:lnTo>
                  <a:lnTo>
                    <a:pt x="2288336" y="1642262"/>
                  </a:lnTo>
                  <a:lnTo>
                    <a:pt x="2286470" y="1644129"/>
                  </a:lnTo>
                  <a:lnTo>
                    <a:pt x="2286000" y="1645246"/>
                  </a:lnTo>
                  <a:lnTo>
                    <a:pt x="2286000" y="1647875"/>
                  </a:lnTo>
                  <a:lnTo>
                    <a:pt x="2286470" y="1648993"/>
                  </a:lnTo>
                  <a:lnTo>
                    <a:pt x="2288336" y="1650860"/>
                  </a:lnTo>
                  <a:lnTo>
                    <a:pt x="2289454" y="1651317"/>
                  </a:lnTo>
                  <a:lnTo>
                    <a:pt x="2292083" y="1651317"/>
                  </a:lnTo>
                  <a:lnTo>
                    <a:pt x="2293201" y="1650860"/>
                  </a:lnTo>
                  <a:lnTo>
                    <a:pt x="2295067" y="1648993"/>
                  </a:lnTo>
                  <a:lnTo>
                    <a:pt x="2295525" y="1647875"/>
                  </a:lnTo>
                  <a:lnTo>
                    <a:pt x="2295525" y="1645246"/>
                  </a:lnTo>
                  <a:close/>
                </a:path>
                <a:path w="4543425" h="3298190">
                  <a:moveTo>
                    <a:pt x="2295525" y="1097978"/>
                  </a:moveTo>
                  <a:lnTo>
                    <a:pt x="2295067" y="1096860"/>
                  </a:lnTo>
                  <a:lnTo>
                    <a:pt x="2293201" y="1094994"/>
                  </a:lnTo>
                  <a:lnTo>
                    <a:pt x="2292083" y="1094536"/>
                  </a:lnTo>
                  <a:lnTo>
                    <a:pt x="2289454" y="1094536"/>
                  </a:lnTo>
                  <a:lnTo>
                    <a:pt x="2288336" y="1094994"/>
                  </a:lnTo>
                  <a:lnTo>
                    <a:pt x="2286470" y="1096860"/>
                  </a:lnTo>
                  <a:lnTo>
                    <a:pt x="2286000" y="1097978"/>
                  </a:lnTo>
                  <a:lnTo>
                    <a:pt x="2286000" y="1100607"/>
                  </a:lnTo>
                  <a:lnTo>
                    <a:pt x="2286470" y="1101737"/>
                  </a:lnTo>
                  <a:lnTo>
                    <a:pt x="2288336" y="1103591"/>
                  </a:lnTo>
                  <a:lnTo>
                    <a:pt x="2289454" y="1104061"/>
                  </a:lnTo>
                  <a:lnTo>
                    <a:pt x="2292083" y="1104061"/>
                  </a:lnTo>
                  <a:lnTo>
                    <a:pt x="2293201" y="1103591"/>
                  </a:lnTo>
                  <a:lnTo>
                    <a:pt x="2295067" y="1101737"/>
                  </a:lnTo>
                  <a:lnTo>
                    <a:pt x="2295525" y="1100607"/>
                  </a:lnTo>
                  <a:lnTo>
                    <a:pt x="2295525" y="1097978"/>
                  </a:lnTo>
                  <a:close/>
                </a:path>
                <a:path w="4543425" h="3298190">
                  <a:moveTo>
                    <a:pt x="2295525" y="550722"/>
                  </a:moveTo>
                  <a:lnTo>
                    <a:pt x="2295067" y="549592"/>
                  </a:lnTo>
                  <a:lnTo>
                    <a:pt x="2293201" y="547738"/>
                  </a:lnTo>
                  <a:lnTo>
                    <a:pt x="2292083" y="547268"/>
                  </a:lnTo>
                  <a:lnTo>
                    <a:pt x="2289454" y="547268"/>
                  </a:lnTo>
                  <a:lnTo>
                    <a:pt x="2288336" y="547738"/>
                  </a:lnTo>
                  <a:lnTo>
                    <a:pt x="2286470" y="549592"/>
                  </a:lnTo>
                  <a:lnTo>
                    <a:pt x="2286000" y="550722"/>
                  </a:lnTo>
                  <a:lnTo>
                    <a:pt x="2286000" y="553351"/>
                  </a:lnTo>
                  <a:lnTo>
                    <a:pt x="2286470" y="554469"/>
                  </a:lnTo>
                  <a:lnTo>
                    <a:pt x="2288336" y="556336"/>
                  </a:lnTo>
                  <a:lnTo>
                    <a:pt x="2289454" y="556793"/>
                  </a:lnTo>
                  <a:lnTo>
                    <a:pt x="2292083" y="556793"/>
                  </a:lnTo>
                  <a:lnTo>
                    <a:pt x="2293201" y="556336"/>
                  </a:lnTo>
                  <a:lnTo>
                    <a:pt x="2295067" y="554469"/>
                  </a:lnTo>
                  <a:lnTo>
                    <a:pt x="2295525" y="553351"/>
                  </a:lnTo>
                  <a:lnTo>
                    <a:pt x="2295525" y="550722"/>
                  </a:lnTo>
                  <a:close/>
                </a:path>
                <a:path w="4543425" h="3298190">
                  <a:moveTo>
                    <a:pt x="2295525" y="3454"/>
                  </a:moveTo>
                  <a:lnTo>
                    <a:pt x="2295067" y="2336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69"/>
                  </a:lnTo>
                  <a:lnTo>
                    <a:pt x="2286470" y="2336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36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4543425" h="3298190">
                  <a:moveTo>
                    <a:pt x="2343150" y="3287039"/>
                  </a:moveTo>
                  <a:lnTo>
                    <a:pt x="2342692" y="3285921"/>
                  </a:lnTo>
                  <a:lnTo>
                    <a:pt x="2340826" y="3284055"/>
                  </a:lnTo>
                  <a:lnTo>
                    <a:pt x="2339708" y="3283585"/>
                  </a:lnTo>
                  <a:lnTo>
                    <a:pt x="2337079" y="3283585"/>
                  </a:lnTo>
                  <a:lnTo>
                    <a:pt x="2335961" y="3284055"/>
                  </a:lnTo>
                  <a:lnTo>
                    <a:pt x="2334095" y="3285921"/>
                  </a:lnTo>
                  <a:lnTo>
                    <a:pt x="2333625" y="3287039"/>
                  </a:lnTo>
                  <a:lnTo>
                    <a:pt x="2333625" y="3289668"/>
                  </a:lnTo>
                  <a:lnTo>
                    <a:pt x="2334095" y="3290786"/>
                  </a:lnTo>
                  <a:lnTo>
                    <a:pt x="2335961" y="3292652"/>
                  </a:lnTo>
                  <a:lnTo>
                    <a:pt x="2337079" y="3293110"/>
                  </a:lnTo>
                  <a:lnTo>
                    <a:pt x="2339708" y="3293110"/>
                  </a:lnTo>
                  <a:lnTo>
                    <a:pt x="2340826" y="3292652"/>
                  </a:lnTo>
                  <a:lnTo>
                    <a:pt x="2342692" y="3290786"/>
                  </a:lnTo>
                  <a:lnTo>
                    <a:pt x="2343150" y="3289668"/>
                  </a:lnTo>
                  <a:lnTo>
                    <a:pt x="2343150" y="3287039"/>
                  </a:lnTo>
                  <a:close/>
                </a:path>
                <a:path w="4543425" h="3298190">
                  <a:moveTo>
                    <a:pt x="2343150" y="2739771"/>
                  </a:moveTo>
                  <a:lnTo>
                    <a:pt x="2342692" y="2738653"/>
                  </a:lnTo>
                  <a:lnTo>
                    <a:pt x="2340826" y="2736786"/>
                  </a:lnTo>
                  <a:lnTo>
                    <a:pt x="2339708" y="2736329"/>
                  </a:lnTo>
                  <a:lnTo>
                    <a:pt x="2337079" y="2736329"/>
                  </a:lnTo>
                  <a:lnTo>
                    <a:pt x="2335961" y="2736786"/>
                  </a:lnTo>
                  <a:lnTo>
                    <a:pt x="2334095" y="2738653"/>
                  </a:lnTo>
                  <a:lnTo>
                    <a:pt x="2333625" y="2739771"/>
                  </a:lnTo>
                  <a:lnTo>
                    <a:pt x="2333625" y="2742400"/>
                  </a:lnTo>
                  <a:lnTo>
                    <a:pt x="2334095" y="2743530"/>
                  </a:lnTo>
                  <a:lnTo>
                    <a:pt x="2335961" y="2745384"/>
                  </a:lnTo>
                  <a:lnTo>
                    <a:pt x="2337079" y="2745854"/>
                  </a:lnTo>
                  <a:lnTo>
                    <a:pt x="2339708" y="2745854"/>
                  </a:lnTo>
                  <a:lnTo>
                    <a:pt x="2340826" y="2745384"/>
                  </a:lnTo>
                  <a:lnTo>
                    <a:pt x="2342692" y="2743530"/>
                  </a:lnTo>
                  <a:lnTo>
                    <a:pt x="2343150" y="2742400"/>
                  </a:lnTo>
                  <a:lnTo>
                    <a:pt x="2343150" y="2739771"/>
                  </a:lnTo>
                  <a:close/>
                </a:path>
                <a:path w="4543425" h="3298190">
                  <a:moveTo>
                    <a:pt x="2343150" y="2192515"/>
                  </a:moveTo>
                  <a:lnTo>
                    <a:pt x="2342692" y="2191385"/>
                  </a:lnTo>
                  <a:lnTo>
                    <a:pt x="2340826" y="2189530"/>
                  </a:lnTo>
                  <a:lnTo>
                    <a:pt x="2339708" y="2189061"/>
                  </a:lnTo>
                  <a:lnTo>
                    <a:pt x="2337079" y="2189061"/>
                  </a:lnTo>
                  <a:lnTo>
                    <a:pt x="2335961" y="2189530"/>
                  </a:lnTo>
                  <a:lnTo>
                    <a:pt x="2334095" y="2191385"/>
                  </a:lnTo>
                  <a:lnTo>
                    <a:pt x="2333625" y="2192515"/>
                  </a:lnTo>
                  <a:lnTo>
                    <a:pt x="2333625" y="2195144"/>
                  </a:lnTo>
                  <a:lnTo>
                    <a:pt x="2334095" y="2196261"/>
                  </a:lnTo>
                  <a:lnTo>
                    <a:pt x="2335961" y="2198128"/>
                  </a:lnTo>
                  <a:lnTo>
                    <a:pt x="2337079" y="2198586"/>
                  </a:lnTo>
                  <a:lnTo>
                    <a:pt x="2339708" y="2198586"/>
                  </a:lnTo>
                  <a:lnTo>
                    <a:pt x="2340826" y="2198128"/>
                  </a:lnTo>
                  <a:lnTo>
                    <a:pt x="2342692" y="2196261"/>
                  </a:lnTo>
                  <a:lnTo>
                    <a:pt x="2343150" y="2195144"/>
                  </a:lnTo>
                  <a:lnTo>
                    <a:pt x="2343150" y="2192515"/>
                  </a:lnTo>
                  <a:close/>
                </a:path>
                <a:path w="4543425" h="3298190">
                  <a:moveTo>
                    <a:pt x="2343150" y="1645246"/>
                  </a:moveTo>
                  <a:lnTo>
                    <a:pt x="2342692" y="1644129"/>
                  </a:lnTo>
                  <a:lnTo>
                    <a:pt x="2340826" y="1642262"/>
                  </a:lnTo>
                  <a:lnTo>
                    <a:pt x="2339708" y="1641792"/>
                  </a:lnTo>
                  <a:lnTo>
                    <a:pt x="2337079" y="1641792"/>
                  </a:lnTo>
                  <a:lnTo>
                    <a:pt x="2335961" y="1642262"/>
                  </a:lnTo>
                  <a:lnTo>
                    <a:pt x="2334095" y="1644129"/>
                  </a:lnTo>
                  <a:lnTo>
                    <a:pt x="2333625" y="1645246"/>
                  </a:lnTo>
                  <a:lnTo>
                    <a:pt x="2333625" y="1647875"/>
                  </a:lnTo>
                  <a:lnTo>
                    <a:pt x="2334095" y="1648993"/>
                  </a:lnTo>
                  <a:lnTo>
                    <a:pt x="2335961" y="1650860"/>
                  </a:lnTo>
                  <a:lnTo>
                    <a:pt x="2337079" y="1651317"/>
                  </a:lnTo>
                  <a:lnTo>
                    <a:pt x="2339708" y="1651317"/>
                  </a:lnTo>
                  <a:lnTo>
                    <a:pt x="2340826" y="1650860"/>
                  </a:lnTo>
                  <a:lnTo>
                    <a:pt x="2342692" y="1648993"/>
                  </a:lnTo>
                  <a:lnTo>
                    <a:pt x="2343150" y="1647875"/>
                  </a:lnTo>
                  <a:lnTo>
                    <a:pt x="2343150" y="1645246"/>
                  </a:lnTo>
                  <a:close/>
                </a:path>
                <a:path w="4543425" h="3298190">
                  <a:moveTo>
                    <a:pt x="2343150" y="1097978"/>
                  </a:moveTo>
                  <a:lnTo>
                    <a:pt x="2342692" y="1096860"/>
                  </a:lnTo>
                  <a:lnTo>
                    <a:pt x="2340826" y="1094994"/>
                  </a:lnTo>
                  <a:lnTo>
                    <a:pt x="2339708" y="1094536"/>
                  </a:lnTo>
                  <a:lnTo>
                    <a:pt x="2337079" y="1094536"/>
                  </a:lnTo>
                  <a:lnTo>
                    <a:pt x="2335961" y="1094994"/>
                  </a:lnTo>
                  <a:lnTo>
                    <a:pt x="2334095" y="1096860"/>
                  </a:lnTo>
                  <a:lnTo>
                    <a:pt x="2333625" y="1097978"/>
                  </a:lnTo>
                  <a:lnTo>
                    <a:pt x="2333625" y="1100607"/>
                  </a:lnTo>
                  <a:lnTo>
                    <a:pt x="2334095" y="1101737"/>
                  </a:lnTo>
                  <a:lnTo>
                    <a:pt x="2335961" y="1103591"/>
                  </a:lnTo>
                  <a:lnTo>
                    <a:pt x="2337079" y="1104061"/>
                  </a:lnTo>
                  <a:lnTo>
                    <a:pt x="2339708" y="1104061"/>
                  </a:lnTo>
                  <a:lnTo>
                    <a:pt x="2340826" y="1103591"/>
                  </a:lnTo>
                  <a:lnTo>
                    <a:pt x="2342692" y="1101737"/>
                  </a:lnTo>
                  <a:lnTo>
                    <a:pt x="2343150" y="1100607"/>
                  </a:lnTo>
                  <a:lnTo>
                    <a:pt x="2343150" y="1097978"/>
                  </a:lnTo>
                  <a:close/>
                </a:path>
                <a:path w="4543425" h="3298190">
                  <a:moveTo>
                    <a:pt x="2343150" y="550722"/>
                  </a:moveTo>
                  <a:lnTo>
                    <a:pt x="2342692" y="549592"/>
                  </a:lnTo>
                  <a:lnTo>
                    <a:pt x="2340826" y="547738"/>
                  </a:lnTo>
                  <a:lnTo>
                    <a:pt x="2339708" y="547268"/>
                  </a:lnTo>
                  <a:lnTo>
                    <a:pt x="2337079" y="547268"/>
                  </a:lnTo>
                  <a:lnTo>
                    <a:pt x="2335961" y="547738"/>
                  </a:lnTo>
                  <a:lnTo>
                    <a:pt x="2334095" y="549592"/>
                  </a:lnTo>
                  <a:lnTo>
                    <a:pt x="2333625" y="550722"/>
                  </a:lnTo>
                  <a:lnTo>
                    <a:pt x="2333625" y="553351"/>
                  </a:lnTo>
                  <a:lnTo>
                    <a:pt x="2334095" y="554469"/>
                  </a:lnTo>
                  <a:lnTo>
                    <a:pt x="2335961" y="556336"/>
                  </a:lnTo>
                  <a:lnTo>
                    <a:pt x="2337079" y="556793"/>
                  </a:lnTo>
                  <a:lnTo>
                    <a:pt x="2339708" y="556793"/>
                  </a:lnTo>
                  <a:lnTo>
                    <a:pt x="2340826" y="556336"/>
                  </a:lnTo>
                  <a:lnTo>
                    <a:pt x="2342692" y="554469"/>
                  </a:lnTo>
                  <a:lnTo>
                    <a:pt x="2343150" y="553351"/>
                  </a:lnTo>
                  <a:lnTo>
                    <a:pt x="2343150" y="550722"/>
                  </a:lnTo>
                  <a:close/>
                </a:path>
                <a:path w="4543425" h="3298190">
                  <a:moveTo>
                    <a:pt x="2343150" y="3454"/>
                  </a:moveTo>
                  <a:lnTo>
                    <a:pt x="2342692" y="2336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69"/>
                  </a:lnTo>
                  <a:lnTo>
                    <a:pt x="2334095" y="2336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61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4543425" h="3298190">
                  <a:moveTo>
                    <a:pt x="2390775" y="3287039"/>
                  </a:moveTo>
                  <a:lnTo>
                    <a:pt x="2390317" y="3285921"/>
                  </a:lnTo>
                  <a:lnTo>
                    <a:pt x="2388451" y="3284055"/>
                  </a:lnTo>
                  <a:lnTo>
                    <a:pt x="2387333" y="3283585"/>
                  </a:lnTo>
                  <a:lnTo>
                    <a:pt x="2384704" y="3283585"/>
                  </a:lnTo>
                  <a:lnTo>
                    <a:pt x="2383586" y="3284055"/>
                  </a:lnTo>
                  <a:lnTo>
                    <a:pt x="2381720" y="3285921"/>
                  </a:lnTo>
                  <a:lnTo>
                    <a:pt x="2381250" y="3287039"/>
                  </a:lnTo>
                  <a:lnTo>
                    <a:pt x="2381250" y="3289668"/>
                  </a:lnTo>
                  <a:lnTo>
                    <a:pt x="2381720" y="3290786"/>
                  </a:lnTo>
                  <a:lnTo>
                    <a:pt x="2383586" y="3292652"/>
                  </a:lnTo>
                  <a:lnTo>
                    <a:pt x="2384704" y="3293110"/>
                  </a:lnTo>
                  <a:lnTo>
                    <a:pt x="2387333" y="3293110"/>
                  </a:lnTo>
                  <a:lnTo>
                    <a:pt x="2388451" y="3292652"/>
                  </a:lnTo>
                  <a:lnTo>
                    <a:pt x="2390317" y="3290786"/>
                  </a:lnTo>
                  <a:lnTo>
                    <a:pt x="2390775" y="3289668"/>
                  </a:lnTo>
                  <a:lnTo>
                    <a:pt x="2390775" y="3287039"/>
                  </a:lnTo>
                  <a:close/>
                </a:path>
                <a:path w="4543425" h="3298190">
                  <a:moveTo>
                    <a:pt x="2390775" y="2739771"/>
                  </a:moveTo>
                  <a:lnTo>
                    <a:pt x="2390317" y="2738653"/>
                  </a:lnTo>
                  <a:lnTo>
                    <a:pt x="2388451" y="2736786"/>
                  </a:lnTo>
                  <a:lnTo>
                    <a:pt x="2387333" y="2736329"/>
                  </a:lnTo>
                  <a:lnTo>
                    <a:pt x="2384704" y="2736329"/>
                  </a:lnTo>
                  <a:lnTo>
                    <a:pt x="2383586" y="2736786"/>
                  </a:lnTo>
                  <a:lnTo>
                    <a:pt x="2381720" y="2738653"/>
                  </a:lnTo>
                  <a:lnTo>
                    <a:pt x="2381250" y="2739771"/>
                  </a:lnTo>
                  <a:lnTo>
                    <a:pt x="2381250" y="2742400"/>
                  </a:lnTo>
                  <a:lnTo>
                    <a:pt x="2381720" y="2743530"/>
                  </a:lnTo>
                  <a:lnTo>
                    <a:pt x="2383586" y="2745384"/>
                  </a:lnTo>
                  <a:lnTo>
                    <a:pt x="2384704" y="2745854"/>
                  </a:lnTo>
                  <a:lnTo>
                    <a:pt x="2387333" y="2745854"/>
                  </a:lnTo>
                  <a:lnTo>
                    <a:pt x="2388451" y="2745384"/>
                  </a:lnTo>
                  <a:lnTo>
                    <a:pt x="2390317" y="2743530"/>
                  </a:lnTo>
                  <a:lnTo>
                    <a:pt x="2390775" y="2742400"/>
                  </a:lnTo>
                  <a:lnTo>
                    <a:pt x="2390775" y="2739771"/>
                  </a:lnTo>
                  <a:close/>
                </a:path>
                <a:path w="4543425" h="3298190">
                  <a:moveTo>
                    <a:pt x="2390775" y="2192515"/>
                  </a:moveTo>
                  <a:lnTo>
                    <a:pt x="2390317" y="2191385"/>
                  </a:lnTo>
                  <a:lnTo>
                    <a:pt x="2388451" y="2189530"/>
                  </a:lnTo>
                  <a:lnTo>
                    <a:pt x="2387333" y="2189061"/>
                  </a:lnTo>
                  <a:lnTo>
                    <a:pt x="2384704" y="2189061"/>
                  </a:lnTo>
                  <a:lnTo>
                    <a:pt x="2383586" y="2189530"/>
                  </a:lnTo>
                  <a:lnTo>
                    <a:pt x="2381720" y="2191385"/>
                  </a:lnTo>
                  <a:lnTo>
                    <a:pt x="2381250" y="2192515"/>
                  </a:lnTo>
                  <a:lnTo>
                    <a:pt x="2381250" y="2195144"/>
                  </a:lnTo>
                  <a:lnTo>
                    <a:pt x="2381720" y="2196261"/>
                  </a:lnTo>
                  <a:lnTo>
                    <a:pt x="2383586" y="2198128"/>
                  </a:lnTo>
                  <a:lnTo>
                    <a:pt x="2384704" y="2198586"/>
                  </a:lnTo>
                  <a:lnTo>
                    <a:pt x="2387333" y="2198586"/>
                  </a:lnTo>
                  <a:lnTo>
                    <a:pt x="2388451" y="2198128"/>
                  </a:lnTo>
                  <a:lnTo>
                    <a:pt x="2390317" y="2196261"/>
                  </a:lnTo>
                  <a:lnTo>
                    <a:pt x="2390775" y="2195144"/>
                  </a:lnTo>
                  <a:lnTo>
                    <a:pt x="2390775" y="2192515"/>
                  </a:lnTo>
                  <a:close/>
                </a:path>
                <a:path w="4543425" h="3298190">
                  <a:moveTo>
                    <a:pt x="2390775" y="1645246"/>
                  </a:moveTo>
                  <a:lnTo>
                    <a:pt x="2390317" y="1644129"/>
                  </a:lnTo>
                  <a:lnTo>
                    <a:pt x="2388451" y="1642262"/>
                  </a:lnTo>
                  <a:lnTo>
                    <a:pt x="2387333" y="1641792"/>
                  </a:lnTo>
                  <a:lnTo>
                    <a:pt x="2384704" y="1641792"/>
                  </a:lnTo>
                  <a:lnTo>
                    <a:pt x="2383586" y="1642262"/>
                  </a:lnTo>
                  <a:lnTo>
                    <a:pt x="2381720" y="1644129"/>
                  </a:lnTo>
                  <a:lnTo>
                    <a:pt x="2381250" y="1645246"/>
                  </a:lnTo>
                  <a:lnTo>
                    <a:pt x="2381250" y="1647875"/>
                  </a:lnTo>
                  <a:lnTo>
                    <a:pt x="2381720" y="1648993"/>
                  </a:lnTo>
                  <a:lnTo>
                    <a:pt x="2383586" y="1650860"/>
                  </a:lnTo>
                  <a:lnTo>
                    <a:pt x="2384704" y="1651317"/>
                  </a:lnTo>
                  <a:lnTo>
                    <a:pt x="2387333" y="1651317"/>
                  </a:lnTo>
                  <a:lnTo>
                    <a:pt x="2388451" y="1650860"/>
                  </a:lnTo>
                  <a:lnTo>
                    <a:pt x="2390317" y="1648993"/>
                  </a:lnTo>
                  <a:lnTo>
                    <a:pt x="2390775" y="1647875"/>
                  </a:lnTo>
                  <a:lnTo>
                    <a:pt x="2390775" y="1645246"/>
                  </a:lnTo>
                  <a:close/>
                </a:path>
                <a:path w="4543425" h="3298190">
                  <a:moveTo>
                    <a:pt x="2390775" y="1097978"/>
                  </a:moveTo>
                  <a:lnTo>
                    <a:pt x="2390317" y="1096860"/>
                  </a:lnTo>
                  <a:lnTo>
                    <a:pt x="2388451" y="1094994"/>
                  </a:lnTo>
                  <a:lnTo>
                    <a:pt x="2387333" y="1094536"/>
                  </a:lnTo>
                  <a:lnTo>
                    <a:pt x="2384704" y="1094536"/>
                  </a:lnTo>
                  <a:lnTo>
                    <a:pt x="2383586" y="1094994"/>
                  </a:lnTo>
                  <a:lnTo>
                    <a:pt x="2381720" y="1096860"/>
                  </a:lnTo>
                  <a:lnTo>
                    <a:pt x="2381250" y="1097978"/>
                  </a:lnTo>
                  <a:lnTo>
                    <a:pt x="2381250" y="1100607"/>
                  </a:lnTo>
                  <a:lnTo>
                    <a:pt x="2381720" y="1101737"/>
                  </a:lnTo>
                  <a:lnTo>
                    <a:pt x="2383586" y="1103591"/>
                  </a:lnTo>
                  <a:lnTo>
                    <a:pt x="2384704" y="1104061"/>
                  </a:lnTo>
                  <a:lnTo>
                    <a:pt x="2387333" y="1104061"/>
                  </a:lnTo>
                  <a:lnTo>
                    <a:pt x="2388451" y="1103591"/>
                  </a:lnTo>
                  <a:lnTo>
                    <a:pt x="2390317" y="1101737"/>
                  </a:lnTo>
                  <a:lnTo>
                    <a:pt x="2390775" y="1100607"/>
                  </a:lnTo>
                  <a:lnTo>
                    <a:pt x="2390775" y="1097978"/>
                  </a:lnTo>
                  <a:close/>
                </a:path>
                <a:path w="4543425" h="3298190">
                  <a:moveTo>
                    <a:pt x="2390775" y="550722"/>
                  </a:moveTo>
                  <a:lnTo>
                    <a:pt x="2390317" y="549592"/>
                  </a:lnTo>
                  <a:lnTo>
                    <a:pt x="2388451" y="547738"/>
                  </a:lnTo>
                  <a:lnTo>
                    <a:pt x="2387333" y="547268"/>
                  </a:lnTo>
                  <a:lnTo>
                    <a:pt x="2384704" y="547268"/>
                  </a:lnTo>
                  <a:lnTo>
                    <a:pt x="2383586" y="547738"/>
                  </a:lnTo>
                  <a:lnTo>
                    <a:pt x="2381720" y="549592"/>
                  </a:lnTo>
                  <a:lnTo>
                    <a:pt x="2381250" y="550722"/>
                  </a:lnTo>
                  <a:lnTo>
                    <a:pt x="2381250" y="553351"/>
                  </a:lnTo>
                  <a:lnTo>
                    <a:pt x="2381720" y="554469"/>
                  </a:lnTo>
                  <a:lnTo>
                    <a:pt x="2383586" y="556336"/>
                  </a:lnTo>
                  <a:lnTo>
                    <a:pt x="2384704" y="556793"/>
                  </a:lnTo>
                  <a:lnTo>
                    <a:pt x="2387333" y="556793"/>
                  </a:lnTo>
                  <a:lnTo>
                    <a:pt x="2388451" y="556336"/>
                  </a:lnTo>
                  <a:lnTo>
                    <a:pt x="2390317" y="554469"/>
                  </a:lnTo>
                  <a:lnTo>
                    <a:pt x="2390775" y="553351"/>
                  </a:lnTo>
                  <a:lnTo>
                    <a:pt x="2390775" y="550722"/>
                  </a:lnTo>
                  <a:close/>
                </a:path>
                <a:path w="4543425" h="3298190">
                  <a:moveTo>
                    <a:pt x="2390775" y="3454"/>
                  </a:moveTo>
                  <a:lnTo>
                    <a:pt x="2390317" y="2336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36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4543425" h="3298190">
                  <a:moveTo>
                    <a:pt x="2438400" y="3287039"/>
                  </a:moveTo>
                  <a:lnTo>
                    <a:pt x="2437942" y="3285921"/>
                  </a:lnTo>
                  <a:lnTo>
                    <a:pt x="2436076" y="3284055"/>
                  </a:lnTo>
                  <a:lnTo>
                    <a:pt x="2434958" y="3283585"/>
                  </a:lnTo>
                  <a:lnTo>
                    <a:pt x="2432329" y="3283585"/>
                  </a:lnTo>
                  <a:lnTo>
                    <a:pt x="2431211" y="3284055"/>
                  </a:lnTo>
                  <a:lnTo>
                    <a:pt x="2429345" y="3285921"/>
                  </a:lnTo>
                  <a:lnTo>
                    <a:pt x="2428875" y="3287039"/>
                  </a:lnTo>
                  <a:lnTo>
                    <a:pt x="2428875" y="3289668"/>
                  </a:lnTo>
                  <a:lnTo>
                    <a:pt x="2429345" y="3290786"/>
                  </a:lnTo>
                  <a:lnTo>
                    <a:pt x="2431211" y="3292652"/>
                  </a:lnTo>
                  <a:lnTo>
                    <a:pt x="2432329" y="3293110"/>
                  </a:lnTo>
                  <a:lnTo>
                    <a:pt x="2434958" y="3293110"/>
                  </a:lnTo>
                  <a:lnTo>
                    <a:pt x="2436076" y="3292652"/>
                  </a:lnTo>
                  <a:lnTo>
                    <a:pt x="2437942" y="3290786"/>
                  </a:lnTo>
                  <a:lnTo>
                    <a:pt x="2438400" y="3289668"/>
                  </a:lnTo>
                  <a:lnTo>
                    <a:pt x="2438400" y="3287039"/>
                  </a:lnTo>
                  <a:close/>
                </a:path>
                <a:path w="4543425" h="3298190">
                  <a:moveTo>
                    <a:pt x="2438400" y="2739771"/>
                  </a:moveTo>
                  <a:lnTo>
                    <a:pt x="2437942" y="2738653"/>
                  </a:lnTo>
                  <a:lnTo>
                    <a:pt x="2436076" y="2736786"/>
                  </a:lnTo>
                  <a:lnTo>
                    <a:pt x="2434958" y="2736329"/>
                  </a:lnTo>
                  <a:lnTo>
                    <a:pt x="2432329" y="2736329"/>
                  </a:lnTo>
                  <a:lnTo>
                    <a:pt x="2431211" y="2736786"/>
                  </a:lnTo>
                  <a:lnTo>
                    <a:pt x="2429345" y="2738653"/>
                  </a:lnTo>
                  <a:lnTo>
                    <a:pt x="2428875" y="2739771"/>
                  </a:lnTo>
                  <a:lnTo>
                    <a:pt x="2428875" y="2742400"/>
                  </a:lnTo>
                  <a:lnTo>
                    <a:pt x="2429345" y="2743530"/>
                  </a:lnTo>
                  <a:lnTo>
                    <a:pt x="2431211" y="2745384"/>
                  </a:lnTo>
                  <a:lnTo>
                    <a:pt x="2432329" y="2745854"/>
                  </a:lnTo>
                  <a:lnTo>
                    <a:pt x="2434958" y="2745854"/>
                  </a:lnTo>
                  <a:lnTo>
                    <a:pt x="2436076" y="2745384"/>
                  </a:lnTo>
                  <a:lnTo>
                    <a:pt x="2437942" y="2743530"/>
                  </a:lnTo>
                  <a:lnTo>
                    <a:pt x="2438400" y="2742400"/>
                  </a:lnTo>
                  <a:lnTo>
                    <a:pt x="2438400" y="2739771"/>
                  </a:lnTo>
                  <a:close/>
                </a:path>
                <a:path w="4543425" h="3298190">
                  <a:moveTo>
                    <a:pt x="2438400" y="2192515"/>
                  </a:moveTo>
                  <a:lnTo>
                    <a:pt x="2437942" y="2191385"/>
                  </a:lnTo>
                  <a:lnTo>
                    <a:pt x="2436076" y="2189530"/>
                  </a:lnTo>
                  <a:lnTo>
                    <a:pt x="2434958" y="2189061"/>
                  </a:lnTo>
                  <a:lnTo>
                    <a:pt x="2432329" y="2189061"/>
                  </a:lnTo>
                  <a:lnTo>
                    <a:pt x="2431211" y="2189530"/>
                  </a:lnTo>
                  <a:lnTo>
                    <a:pt x="2429345" y="2191385"/>
                  </a:lnTo>
                  <a:lnTo>
                    <a:pt x="2428875" y="2192515"/>
                  </a:lnTo>
                  <a:lnTo>
                    <a:pt x="2428875" y="2195144"/>
                  </a:lnTo>
                  <a:lnTo>
                    <a:pt x="2429345" y="2196261"/>
                  </a:lnTo>
                  <a:lnTo>
                    <a:pt x="2431211" y="2198128"/>
                  </a:lnTo>
                  <a:lnTo>
                    <a:pt x="2432329" y="2198586"/>
                  </a:lnTo>
                  <a:lnTo>
                    <a:pt x="2434958" y="2198586"/>
                  </a:lnTo>
                  <a:lnTo>
                    <a:pt x="2436076" y="2198128"/>
                  </a:lnTo>
                  <a:lnTo>
                    <a:pt x="2437942" y="2196261"/>
                  </a:lnTo>
                  <a:lnTo>
                    <a:pt x="2438400" y="2195144"/>
                  </a:lnTo>
                  <a:lnTo>
                    <a:pt x="2438400" y="2192515"/>
                  </a:lnTo>
                  <a:close/>
                </a:path>
                <a:path w="4543425" h="3298190">
                  <a:moveTo>
                    <a:pt x="2438400" y="1645246"/>
                  </a:moveTo>
                  <a:lnTo>
                    <a:pt x="2437942" y="1644129"/>
                  </a:lnTo>
                  <a:lnTo>
                    <a:pt x="2436076" y="1642262"/>
                  </a:lnTo>
                  <a:lnTo>
                    <a:pt x="2434958" y="1641792"/>
                  </a:lnTo>
                  <a:lnTo>
                    <a:pt x="2432329" y="1641792"/>
                  </a:lnTo>
                  <a:lnTo>
                    <a:pt x="2431211" y="1642262"/>
                  </a:lnTo>
                  <a:lnTo>
                    <a:pt x="2429345" y="1644129"/>
                  </a:lnTo>
                  <a:lnTo>
                    <a:pt x="2428875" y="1645246"/>
                  </a:lnTo>
                  <a:lnTo>
                    <a:pt x="2428875" y="1647875"/>
                  </a:lnTo>
                  <a:lnTo>
                    <a:pt x="2429345" y="1648993"/>
                  </a:lnTo>
                  <a:lnTo>
                    <a:pt x="2431211" y="1650860"/>
                  </a:lnTo>
                  <a:lnTo>
                    <a:pt x="2432329" y="1651317"/>
                  </a:lnTo>
                  <a:lnTo>
                    <a:pt x="2434958" y="1651317"/>
                  </a:lnTo>
                  <a:lnTo>
                    <a:pt x="2436076" y="1650860"/>
                  </a:lnTo>
                  <a:lnTo>
                    <a:pt x="2437942" y="1648993"/>
                  </a:lnTo>
                  <a:lnTo>
                    <a:pt x="2438400" y="1647875"/>
                  </a:lnTo>
                  <a:lnTo>
                    <a:pt x="2438400" y="1645246"/>
                  </a:lnTo>
                  <a:close/>
                </a:path>
                <a:path w="4543425" h="3298190">
                  <a:moveTo>
                    <a:pt x="2438400" y="1097978"/>
                  </a:moveTo>
                  <a:lnTo>
                    <a:pt x="2437942" y="1096860"/>
                  </a:lnTo>
                  <a:lnTo>
                    <a:pt x="2436076" y="1094994"/>
                  </a:lnTo>
                  <a:lnTo>
                    <a:pt x="2434958" y="1094536"/>
                  </a:lnTo>
                  <a:lnTo>
                    <a:pt x="2432329" y="1094536"/>
                  </a:lnTo>
                  <a:lnTo>
                    <a:pt x="2431211" y="1094994"/>
                  </a:lnTo>
                  <a:lnTo>
                    <a:pt x="2429345" y="1096860"/>
                  </a:lnTo>
                  <a:lnTo>
                    <a:pt x="2428875" y="1097978"/>
                  </a:lnTo>
                  <a:lnTo>
                    <a:pt x="2428875" y="1100607"/>
                  </a:lnTo>
                  <a:lnTo>
                    <a:pt x="2429345" y="1101737"/>
                  </a:lnTo>
                  <a:lnTo>
                    <a:pt x="2431211" y="1103591"/>
                  </a:lnTo>
                  <a:lnTo>
                    <a:pt x="2432329" y="1104061"/>
                  </a:lnTo>
                  <a:lnTo>
                    <a:pt x="2434958" y="1104061"/>
                  </a:lnTo>
                  <a:lnTo>
                    <a:pt x="2436076" y="1103591"/>
                  </a:lnTo>
                  <a:lnTo>
                    <a:pt x="2437942" y="1101737"/>
                  </a:lnTo>
                  <a:lnTo>
                    <a:pt x="2438400" y="1100607"/>
                  </a:lnTo>
                  <a:lnTo>
                    <a:pt x="2438400" y="1097978"/>
                  </a:lnTo>
                  <a:close/>
                </a:path>
                <a:path w="4543425" h="3298190">
                  <a:moveTo>
                    <a:pt x="2438400" y="550722"/>
                  </a:moveTo>
                  <a:lnTo>
                    <a:pt x="2437942" y="549592"/>
                  </a:lnTo>
                  <a:lnTo>
                    <a:pt x="2436076" y="547738"/>
                  </a:lnTo>
                  <a:lnTo>
                    <a:pt x="2434958" y="547268"/>
                  </a:lnTo>
                  <a:lnTo>
                    <a:pt x="2432329" y="547268"/>
                  </a:lnTo>
                  <a:lnTo>
                    <a:pt x="2431211" y="547738"/>
                  </a:lnTo>
                  <a:lnTo>
                    <a:pt x="2429345" y="549592"/>
                  </a:lnTo>
                  <a:lnTo>
                    <a:pt x="2428875" y="550722"/>
                  </a:lnTo>
                  <a:lnTo>
                    <a:pt x="2428875" y="553351"/>
                  </a:lnTo>
                  <a:lnTo>
                    <a:pt x="2429345" y="554469"/>
                  </a:lnTo>
                  <a:lnTo>
                    <a:pt x="2431211" y="556336"/>
                  </a:lnTo>
                  <a:lnTo>
                    <a:pt x="2432329" y="556793"/>
                  </a:lnTo>
                  <a:lnTo>
                    <a:pt x="2434958" y="556793"/>
                  </a:lnTo>
                  <a:lnTo>
                    <a:pt x="2436076" y="556336"/>
                  </a:lnTo>
                  <a:lnTo>
                    <a:pt x="2437942" y="554469"/>
                  </a:lnTo>
                  <a:lnTo>
                    <a:pt x="2438400" y="553351"/>
                  </a:lnTo>
                  <a:lnTo>
                    <a:pt x="2438400" y="550722"/>
                  </a:lnTo>
                  <a:close/>
                </a:path>
                <a:path w="4543425" h="3298190">
                  <a:moveTo>
                    <a:pt x="2438400" y="3454"/>
                  </a:moveTo>
                  <a:lnTo>
                    <a:pt x="2437942" y="2336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36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4543425" h="3298190">
                  <a:moveTo>
                    <a:pt x="2486025" y="3287039"/>
                  </a:moveTo>
                  <a:lnTo>
                    <a:pt x="2485567" y="3285921"/>
                  </a:lnTo>
                  <a:lnTo>
                    <a:pt x="2483701" y="3284055"/>
                  </a:lnTo>
                  <a:lnTo>
                    <a:pt x="2482583" y="3283585"/>
                  </a:lnTo>
                  <a:lnTo>
                    <a:pt x="2479954" y="3283585"/>
                  </a:lnTo>
                  <a:lnTo>
                    <a:pt x="2478836" y="3284055"/>
                  </a:lnTo>
                  <a:lnTo>
                    <a:pt x="2476970" y="3285921"/>
                  </a:lnTo>
                  <a:lnTo>
                    <a:pt x="2476500" y="3287039"/>
                  </a:lnTo>
                  <a:lnTo>
                    <a:pt x="2476500" y="3289668"/>
                  </a:lnTo>
                  <a:lnTo>
                    <a:pt x="2476970" y="3290786"/>
                  </a:lnTo>
                  <a:lnTo>
                    <a:pt x="2478836" y="3292652"/>
                  </a:lnTo>
                  <a:lnTo>
                    <a:pt x="2479954" y="3293110"/>
                  </a:lnTo>
                  <a:lnTo>
                    <a:pt x="2482583" y="3293110"/>
                  </a:lnTo>
                  <a:lnTo>
                    <a:pt x="2483701" y="3292652"/>
                  </a:lnTo>
                  <a:lnTo>
                    <a:pt x="2485567" y="3290786"/>
                  </a:lnTo>
                  <a:lnTo>
                    <a:pt x="2486025" y="3289668"/>
                  </a:lnTo>
                  <a:lnTo>
                    <a:pt x="2486025" y="3287039"/>
                  </a:lnTo>
                  <a:close/>
                </a:path>
                <a:path w="4543425" h="3298190">
                  <a:moveTo>
                    <a:pt x="2486025" y="2739771"/>
                  </a:moveTo>
                  <a:lnTo>
                    <a:pt x="2485567" y="2738653"/>
                  </a:lnTo>
                  <a:lnTo>
                    <a:pt x="2483701" y="2736786"/>
                  </a:lnTo>
                  <a:lnTo>
                    <a:pt x="2482583" y="2736329"/>
                  </a:lnTo>
                  <a:lnTo>
                    <a:pt x="2479954" y="2736329"/>
                  </a:lnTo>
                  <a:lnTo>
                    <a:pt x="2478836" y="2736786"/>
                  </a:lnTo>
                  <a:lnTo>
                    <a:pt x="2476970" y="2738653"/>
                  </a:lnTo>
                  <a:lnTo>
                    <a:pt x="2476500" y="2739771"/>
                  </a:lnTo>
                  <a:lnTo>
                    <a:pt x="2476500" y="2742400"/>
                  </a:lnTo>
                  <a:lnTo>
                    <a:pt x="2476970" y="2743530"/>
                  </a:lnTo>
                  <a:lnTo>
                    <a:pt x="2478836" y="2745384"/>
                  </a:lnTo>
                  <a:lnTo>
                    <a:pt x="2479954" y="2745854"/>
                  </a:lnTo>
                  <a:lnTo>
                    <a:pt x="2482583" y="2745854"/>
                  </a:lnTo>
                  <a:lnTo>
                    <a:pt x="2483701" y="2745384"/>
                  </a:lnTo>
                  <a:lnTo>
                    <a:pt x="2485567" y="2743530"/>
                  </a:lnTo>
                  <a:lnTo>
                    <a:pt x="2486025" y="2742400"/>
                  </a:lnTo>
                  <a:lnTo>
                    <a:pt x="2486025" y="2739771"/>
                  </a:lnTo>
                  <a:close/>
                </a:path>
                <a:path w="4543425" h="3298190">
                  <a:moveTo>
                    <a:pt x="2486025" y="2192515"/>
                  </a:moveTo>
                  <a:lnTo>
                    <a:pt x="2485567" y="2191385"/>
                  </a:lnTo>
                  <a:lnTo>
                    <a:pt x="2483701" y="2189530"/>
                  </a:lnTo>
                  <a:lnTo>
                    <a:pt x="2482583" y="2189061"/>
                  </a:lnTo>
                  <a:lnTo>
                    <a:pt x="2479954" y="2189061"/>
                  </a:lnTo>
                  <a:lnTo>
                    <a:pt x="2478836" y="2189530"/>
                  </a:lnTo>
                  <a:lnTo>
                    <a:pt x="2476970" y="2191385"/>
                  </a:lnTo>
                  <a:lnTo>
                    <a:pt x="2476500" y="2192515"/>
                  </a:lnTo>
                  <a:lnTo>
                    <a:pt x="2476500" y="2195144"/>
                  </a:lnTo>
                  <a:lnTo>
                    <a:pt x="2476970" y="2196261"/>
                  </a:lnTo>
                  <a:lnTo>
                    <a:pt x="2478836" y="2198128"/>
                  </a:lnTo>
                  <a:lnTo>
                    <a:pt x="2479954" y="2198586"/>
                  </a:lnTo>
                  <a:lnTo>
                    <a:pt x="2482583" y="2198586"/>
                  </a:lnTo>
                  <a:lnTo>
                    <a:pt x="2483701" y="2198128"/>
                  </a:lnTo>
                  <a:lnTo>
                    <a:pt x="2485567" y="2196261"/>
                  </a:lnTo>
                  <a:lnTo>
                    <a:pt x="2486025" y="2195144"/>
                  </a:lnTo>
                  <a:lnTo>
                    <a:pt x="2486025" y="2192515"/>
                  </a:lnTo>
                  <a:close/>
                </a:path>
                <a:path w="4543425" h="3298190">
                  <a:moveTo>
                    <a:pt x="2486025" y="1645246"/>
                  </a:moveTo>
                  <a:lnTo>
                    <a:pt x="2485567" y="1644129"/>
                  </a:lnTo>
                  <a:lnTo>
                    <a:pt x="2483701" y="1642262"/>
                  </a:lnTo>
                  <a:lnTo>
                    <a:pt x="2482583" y="1641792"/>
                  </a:lnTo>
                  <a:lnTo>
                    <a:pt x="2479954" y="1641792"/>
                  </a:lnTo>
                  <a:lnTo>
                    <a:pt x="2478836" y="1642262"/>
                  </a:lnTo>
                  <a:lnTo>
                    <a:pt x="2476970" y="1644129"/>
                  </a:lnTo>
                  <a:lnTo>
                    <a:pt x="2476500" y="1645246"/>
                  </a:lnTo>
                  <a:lnTo>
                    <a:pt x="2476500" y="1647875"/>
                  </a:lnTo>
                  <a:lnTo>
                    <a:pt x="2476970" y="1648993"/>
                  </a:lnTo>
                  <a:lnTo>
                    <a:pt x="2478836" y="1650860"/>
                  </a:lnTo>
                  <a:lnTo>
                    <a:pt x="2479954" y="1651317"/>
                  </a:lnTo>
                  <a:lnTo>
                    <a:pt x="2482583" y="1651317"/>
                  </a:lnTo>
                  <a:lnTo>
                    <a:pt x="2483701" y="1650860"/>
                  </a:lnTo>
                  <a:lnTo>
                    <a:pt x="2485567" y="1648993"/>
                  </a:lnTo>
                  <a:lnTo>
                    <a:pt x="2486025" y="1647875"/>
                  </a:lnTo>
                  <a:lnTo>
                    <a:pt x="2486025" y="1645246"/>
                  </a:lnTo>
                  <a:close/>
                </a:path>
                <a:path w="4543425" h="3298190">
                  <a:moveTo>
                    <a:pt x="2486025" y="1097978"/>
                  </a:moveTo>
                  <a:lnTo>
                    <a:pt x="2485567" y="1096860"/>
                  </a:lnTo>
                  <a:lnTo>
                    <a:pt x="2483701" y="1094994"/>
                  </a:lnTo>
                  <a:lnTo>
                    <a:pt x="2482583" y="1094536"/>
                  </a:lnTo>
                  <a:lnTo>
                    <a:pt x="2479954" y="1094536"/>
                  </a:lnTo>
                  <a:lnTo>
                    <a:pt x="2478836" y="1094994"/>
                  </a:lnTo>
                  <a:lnTo>
                    <a:pt x="2476970" y="1096860"/>
                  </a:lnTo>
                  <a:lnTo>
                    <a:pt x="2476500" y="1097978"/>
                  </a:lnTo>
                  <a:lnTo>
                    <a:pt x="2476500" y="1100607"/>
                  </a:lnTo>
                  <a:lnTo>
                    <a:pt x="2476970" y="1101737"/>
                  </a:lnTo>
                  <a:lnTo>
                    <a:pt x="2478836" y="1103591"/>
                  </a:lnTo>
                  <a:lnTo>
                    <a:pt x="2479954" y="1104061"/>
                  </a:lnTo>
                  <a:lnTo>
                    <a:pt x="2482583" y="1104061"/>
                  </a:lnTo>
                  <a:lnTo>
                    <a:pt x="2483701" y="1103591"/>
                  </a:lnTo>
                  <a:lnTo>
                    <a:pt x="2485567" y="1101737"/>
                  </a:lnTo>
                  <a:lnTo>
                    <a:pt x="2486025" y="1100607"/>
                  </a:lnTo>
                  <a:lnTo>
                    <a:pt x="2486025" y="1097978"/>
                  </a:lnTo>
                  <a:close/>
                </a:path>
                <a:path w="4543425" h="3298190">
                  <a:moveTo>
                    <a:pt x="2486025" y="550722"/>
                  </a:moveTo>
                  <a:lnTo>
                    <a:pt x="2485567" y="549592"/>
                  </a:lnTo>
                  <a:lnTo>
                    <a:pt x="2483701" y="547738"/>
                  </a:lnTo>
                  <a:lnTo>
                    <a:pt x="2482583" y="547268"/>
                  </a:lnTo>
                  <a:lnTo>
                    <a:pt x="2479954" y="547268"/>
                  </a:lnTo>
                  <a:lnTo>
                    <a:pt x="2478836" y="547738"/>
                  </a:lnTo>
                  <a:lnTo>
                    <a:pt x="2476970" y="549592"/>
                  </a:lnTo>
                  <a:lnTo>
                    <a:pt x="2476500" y="550722"/>
                  </a:lnTo>
                  <a:lnTo>
                    <a:pt x="2476500" y="553351"/>
                  </a:lnTo>
                  <a:lnTo>
                    <a:pt x="2476970" y="554469"/>
                  </a:lnTo>
                  <a:lnTo>
                    <a:pt x="2478836" y="556336"/>
                  </a:lnTo>
                  <a:lnTo>
                    <a:pt x="2479954" y="556793"/>
                  </a:lnTo>
                  <a:lnTo>
                    <a:pt x="2482583" y="556793"/>
                  </a:lnTo>
                  <a:lnTo>
                    <a:pt x="2483701" y="556336"/>
                  </a:lnTo>
                  <a:lnTo>
                    <a:pt x="2485567" y="554469"/>
                  </a:lnTo>
                  <a:lnTo>
                    <a:pt x="2486025" y="553351"/>
                  </a:lnTo>
                  <a:lnTo>
                    <a:pt x="2486025" y="550722"/>
                  </a:lnTo>
                  <a:close/>
                </a:path>
                <a:path w="4543425" h="3298190">
                  <a:moveTo>
                    <a:pt x="2486025" y="3454"/>
                  </a:moveTo>
                  <a:lnTo>
                    <a:pt x="2485567" y="2336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69"/>
                  </a:lnTo>
                  <a:lnTo>
                    <a:pt x="2476970" y="2336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36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4543425" h="3298190">
                  <a:moveTo>
                    <a:pt x="2533650" y="3287039"/>
                  </a:moveTo>
                  <a:lnTo>
                    <a:pt x="2533192" y="3285921"/>
                  </a:lnTo>
                  <a:lnTo>
                    <a:pt x="2531326" y="3284055"/>
                  </a:lnTo>
                  <a:lnTo>
                    <a:pt x="2530208" y="3283585"/>
                  </a:lnTo>
                  <a:lnTo>
                    <a:pt x="2527579" y="3283585"/>
                  </a:lnTo>
                  <a:lnTo>
                    <a:pt x="2526461" y="3284055"/>
                  </a:lnTo>
                  <a:lnTo>
                    <a:pt x="2524595" y="3285921"/>
                  </a:lnTo>
                  <a:lnTo>
                    <a:pt x="2524125" y="3287039"/>
                  </a:lnTo>
                  <a:lnTo>
                    <a:pt x="2524125" y="3289668"/>
                  </a:lnTo>
                  <a:lnTo>
                    <a:pt x="2524595" y="3290786"/>
                  </a:lnTo>
                  <a:lnTo>
                    <a:pt x="2526461" y="3292652"/>
                  </a:lnTo>
                  <a:lnTo>
                    <a:pt x="2527579" y="3293110"/>
                  </a:lnTo>
                  <a:lnTo>
                    <a:pt x="2530208" y="3293110"/>
                  </a:lnTo>
                  <a:lnTo>
                    <a:pt x="2531326" y="3292652"/>
                  </a:lnTo>
                  <a:lnTo>
                    <a:pt x="2533192" y="3290786"/>
                  </a:lnTo>
                  <a:lnTo>
                    <a:pt x="2533650" y="3289668"/>
                  </a:lnTo>
                  <a:lnTo>
                    <a:pt x="2533650" y="3287039"/>
                  </a:lnTo>
                  <a:close/>
                </a:path>
                <a:path w="4543425" h="3298190">
                  <a:moveTo>
                    <a:pt x="2533650" y="2739771"/>
                  </a:moveTo>
                  <a:lnTo>
                    <a:pt x="2533192" y="2738653"/>
                  </a:lnTo>
                  <a:lnTo>
                    <a:pt x="2531326" y="2736786"/>
                  </a:lnTo>
                  <a:lnTo>
                    <a:pt x="2530208" y="2736329"/>
                  </a:lnTo>
                  <a:lnTo>
                    <a:pt x="2527579" y="2736329"/>
                  </a:lnTo>
                  <a:lnTo>
                    <a:pt x="2526461" y="2736786"/>
                  </a:lnTo>
                  <a:lnTo>
                    <a:pt x="2524595" y="2738653"/>
                  </a:lnTo>
                  <a:lnTo>
                    <a:pt x="2524125" y="2739771"/>
                  </a:lnTo>
                  <a:lnTo>
                    <a:pt x="2524125" y="2742400"/>
                  </a:lnTo>
                  <a:lnTo>
                    <a:pt x="2524595" y="2743530"/>
                  </a:lnTo>
                  <a:lnTo>
                    <a:pt x="2526461" y="2745384"/>
                  </a:lnTo>
                  <a:lnTo>
                    <a:pt x="2527579" y="2745854"/>
                  </a:lnTo>
                  <a:lnTo>
                    <a:pt x="2530208" y="2745854"/>
                  </a:lnTo>
                  <a:lnTo>
                    <a:pt x="2531326" y="2745384"/>
                  </a:lnTo>
                  <a:lnTo>
                    <a:pt x="2533192" y="2743530"/>
                  </a:lnTo>
                  <a:lnTo>
                    <a:pt x="2533650" y="2742400"/>
                  </a:lnTo>
                  <a:lnTo>
                    <a:pt x="2533650" y="2739771"/>
                  </a:lnTo>
                  <a:close/>
                </a:path>
                <a:path w="4543425" h="3298190">
                  <a:moveTo>
                    <a:pt x="2533650" y="2192515"/>
                  </a:moveTo>
                  <a:lnTo>
                    <a:pt x="2533192" y="2191385"/>
                  </a:lnTo>
                  <a:lnTo>
                    <a:pt x="2531326" y="2189530"/>
                  </a:lnTo>
                  <a:lnTo>
                    <a:pt x="2530208" y="2189061"/>
                  </a:lnTo>
                  <a:lnTo>
                    <a:pt x="2527579" y="2189061"/>
                  </a:lnTo>
                  <a:lnTo>
                    <a:pt x="2526461" y="2189530"/>
                  </a:lnTo>
                  <a:lnTo>
                    <a:pt x="2524595" y="2191385"/>
                  </a:lnTo>
                  <a:lnTo>
                    <a:pt x="2524125" y="2192515"/>
                  </a:lnTo>
                  <a:lnTo>
                    <a:pt x="2524125" y="2195144"/>
                  </a:lnTo>
                  <a:lnTo>
                    <a:pt x="2524595" y="2196261"/>
                  </a:lnTo>
                  <a:lnTo>
                    <a:pt x="2526461" y="2198128"/>
                  </a:lnTo>
                  <a:lnTo>
                    <a:pt x="2527579" y="2198586"/>
                  </a:lnTo>
                  <a:lnTo>
                    <a:pt x="2530208" y="2198586"/>
                  </a:lnTo>
                  <a:lnTo>
                    <a:pt x="2531326" y="2198128"/>
                  </a:lnTo>
                  <a:lnTo>
                    <a:pt x="2533192" y="2196261"/>
                  </a:lnTo>
                  <a:lnTo>
                    <a:pt x="2533650" y="2195144"/>
                  </a:lnTo>
                  <a:lnTo>
                    <a:pt x="2533650" y="2192515"/>
                  </a:lnTo>
                  <a:close/>
                </a:path>
                <a:path w="4543425" h="3298190">
                  <a:moveTo>
                    <a:pt x="2533650" y="1645246"/>
                  </a:moveTo>
                  <a:lnTo>
                    <a:pt x="2533192" y="1644129"/>
                  </a:lnTo>
                  <a:lnTo>
                    <a:pt x="2531326" y="1642262"/>
                  </a:lnTo>
                  <a:lnTo>
                    <a:pt x="2530208" y="1641792"/>
                  </a:lnTo>
                  <a:lnTo>
                    <a:pt x="2527579" y="1641792"/>
                  </a:lnTo>
                  <a:lnTo>
                    <a:pt x="2526461" y="1642262"/>
                  </a:lnTo>
                  <a:lnTo>
                    <a:pt x="2524595" y="1644129"/>
                  </a:lnTo>
                  <a:lnTo>
                    <a:pt x="2524125" y="1645246"/>
                  </a:lnTo>
                  <a:lnTo>
                    <a:pt x="2524125" y="1647875"/>
                  </a:lnTo>
                  <a:lnTo>
                    <a:pt x="2524595" y="1648993"/>
                  </a:lnTo>
                  <a:lnTo>
                    <a:pt x="2526461" y="1650860"/>
                  </a:lnTo>
                  <a:lnTo>
                    <a:pt x="2527579" y="1651317"/>
                  </a:lnTo>
                  <a:lnTo>
                    <a:pt x="2530208" y="1651317"/>
                  </a:lnTo>
                  <a:lnTo>
                    <a:pt x="2531326" y="1650860"/>
                  </a:lnTo>
                  <a:lnTo>
                    <a:pt x="2533192" y="1648993"/>
                  </a:lnTo>
                  <a:lnTo>
                    <a:pt x="2533650" y="1647875"/>
                  </a:lnTo>
                  <a:lnTo>
                    <a:pt x="2533650" y="1645246"/>
                  </a:lnTo>
                  <a:close/>
                </a:path>
                <a:path w="4543425" h="3298190">
                  <a:moveTo>
                    <a:pt x="2533650" y="1097978"/>
                  </a:moveTo>
                  <a:lnTo>
                    <a:pt x="2533192" y="1096860"/>
                  </a:lnTo>
                  <a:lnTo>
                    <a:pt x="2531326" y="1094994"/>
                  </a:lnTo>
                  <a:lnTo>
                    <a:pt x="2530208" y="1094536"/>
                  </a:lnTo>
                  <a:lnTo>
                    <a:pt x="2527579" y="1094536"/>
                  </a:lnTo>
                  <a:lnTo>
                    <a:pt x="2526461" y="1094994"/>
                  </a:lnTo>
                  <a:lnTo>
                    <a:pt x="2524595" y="1096860"/>
                  </a:lnTo>
                  <a:lnTo>
                    <a:pt x="2524125" y="1097978"/>
                  </a:lnTo>
                  <a:lnTo>
                    <a:pt x="2524125" y="1100607"/>
                  </a:lnTo>
                  <a:lnTo>
                    <a:pt x="2524595" y="1101737"/>
                  </a:lnTo>
                  <a:lnTo>
                    <a:pt x="2526461" y="1103591"/>
                  </a:lnTo>
                  <a:lnTo>
                    <a:pt x="2527579" y="1104061"/>
                  </a:lnTo>
                  <a:lnTo>
                    <a:pt x="2530208" y="1104061"/>
                  </a:lnTo>
                  <a:lnTo>
                    <a:pt x="2531326" y="1103591"/>
                  </a:lnTo>
                  <a:lnTo>
                    <a:pt x="2533192" y="1101737"/>
                  </a:lnTo>
                  <a:lnTo>
                    <a:pt x="2533650" y="1100607"/>
                  </a:lnTo>
                  <a:lnTo>
                    <a:pt x="2533650" y="1097978"/>
                  </a:lnTo>
                  <a:close/>
                </a:path>
                <a:path w="4543425" h="3298190">
                  <a:moveTo>
                    <a:pt x="2533650" y="550722"/>
                  </a:moveTo>
                  <a:lnTo>
                    <a:pt x="2533192" y="549592"/>
                  </a:lnTo>
                  <a:lnTo>
                    <a:pt x="2531326" y="547738"/>
                  </a:lnTo>
                  <a:lnTo>
                    <a:pt x="2530208" y="547268"/>
                  </a:lnTo>
                  <a:lnTo>
                    <a:pt x="2527579" y="547268"/>
                  </a:lnTo>
                  <a:lnTo>
                    <a:pt x="2526461" y="547738"/>
                  </a:lnTo>
                  <a:lnTo>
                    <a:pt x="2524595" y="549592"/>
                  </a:lnTo>
                  <a:lnTo>
                    <a:pt x="2524125" y="550722"/>
                  </a:lnTo>
                  <a:lnTo>
                    <a:pt x="2524125" y="553351"/>
                  </a:lnTo>
                  <a:lnTo>
                    <a:pt x="2524595" y="554469"/>
                  </a:lnTo>
                  <a:lnTo>
                    <a:pt x="2526461" y="556336"/>
                  </a:lnTo>
                  <a:lnTo>
                    <a:pt x="2527579" y="556793"/>
                  </a:lnTo>
                  <a:lnTo>
                    <a:pt x="2530208" y="556793"/>
                  </a:lnTo>
                  <a:lnTo>
                    <a:pt x="2531326" y="556336"/>
                  </a:lnTo>
                  <a:lnTo>
                    <a:pt x="2533192" y="554469"/>
                  </a:lnTo>
                  <a:lnTo>
                    <a:pt x="2533650" y="553351"/>
                  </a:lnTo>
                  <a:lnTo>
                    <a:pt x="2533650" y="550722"/>
                  </a:lnTo>
                  <a:close/>
                </a:path>
                <a:path w="4543425" h="3298190">
                  <a:moveTo>
                    <a:pt x="2533650" y="3454"/>
                  </a:moveTo>
                  <a:lnTo>
                    <a:pt x="2533192" y="2336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69"/>
                  </a:lnTo>
                  <a:lnTo>
                    <a:pt x="2524595" y="2336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61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4543425" h="3298190">
                  <a:moveTo>
                    <a:pt x="2581275" y="3287039"/>
                  </a:moveTo>
                  <a:lnTo>
                    <a:pt x="2580817" y="3285921"/>
                  </a:lnTo>
                  <a:lnTo>
                    <a:pt x="2578951" y="3284055"/>
                  </a:lnTo>
                  <a:lnTo>
                    <a:pt x="2577833" y="3283585"/>
                  </a:lnTo>
                  <a:lnTo>
                    <a:pt x="2575204" y="3283585"/>
                  </a:lnTo>
                  <a:lnTo>
                    <a:pt x="2574086" y="3284055"/>
                  </a:lnTo>
                  <a:lnTo>
                    <a:pt x="2572220" y="3285921"/>
                  </a:lnTo>
                  <a:lnTo>
                    <a:pt x="2571750" y="3287039"/>
                  </a:lnTo>
                  <a:lnTo>
                    <a:pt x="2571750" y="3289668"/>
                  </a:lnTo>
                  <a:lnTo>
                    <a:pt x="2572220" y="3290786"/>
                  </a:lnTo>
                  <a:lnTo>
                    <a:pt x="2574086" y="3292652"/>
                  </a:lnTo>
                  <a:lnTo>
                    <a:pt x="2575204" y="3293110"/>
                  </a:lnTo>
                  <a:lnTo>
                    <a:pt x="2577833" y="3293110"/>
                  </a:lnTo>
                  <a:lnTo>
                    <a:pt x="2578951" y="3292652"/>
                  </a:lnTo>
                  <a:lnTo>
                    <a:pt x="2580817" y="3290786"/>
                  </a:lnTo>
                  <a:lnTo>
                    <a:pt x="2581275" y="3289668"/>
                  </a:lnTo>
                  <a:lnTo>
                    <a:pt x="2581275" y="3287039"/>
                  </a:lnTo>
                  <a:close/>
                </a:path>
                <a:path w="4543425" h="3298190">
                  <a:moveTo>
                    <a:pt x="2581275" y="2739771"/>
                  </a:moveTo>
                  <a:lnTo>
                    <a:pt x="2580817" y="2738653"/>
                  </a:lnTo>
                  <a:lnTo>
                    <a:pt x="2578951" y="2736786"/>
                  </a:lnTo>
                  <a:lnTo>
                    <a:pt x="2577833" y="2736329"/>
                  </a:lnTo>
                  <a:lnTo>
                    <a:pt x="2575204" y="2736329"/>
                  </a:lnTo>
                  <a:lnTo>
                    <a:pt x="2574086" y="2736786"/>
                  </a:lnTo>
                  <a:lnTo>
                    <a:pt x="2572220" y="2738653"/>
                  </a:lnTo>
                  <a:lnTo>
                    <a:pt x="2571750" y="2739771"/>
                  </a:lnTo>
                  <a:lnTo>
                    <a:pt x="2571750" y="2742400"/>
                  </a:lnTo>
                  <a:lnTo>
                    <a:pt x="2572220" y="2743530"/>
                  </a:lnTo>
                  <a:lnTo>
                    <a:pt x="2574086" y="2745384"/>
                  </a:lnTo>
                  <a:lnTo>
                    <a:pt x="2575204" y="2745854"/>
                  </a:lnTo>
                  <a:lnTo>
                    <a:pt x="2577833" y="2745854"/>
                  </a:lnTo>
                  <a:lnTo>
                    <a:pt x="2578951" y="2745384"/>
                  </a:lnTo>
                  <a:lnTo>
                    <a:pt x="2580817" y="2743530"/>
                  </a:lnTo>
                  <a:lnTo>
                    <a:pt x="2581275" y="2742400"/>
                  </a:lnTo>
                  <a:lnTo>
                    <a:pt x="2581275" y="2739771"/>
                  </a:lnTo>
                  <a:close/>
                </a:path>
                <a:path w="4543425" h="3298190">
                  <a:moveTo>
                    <a:pt x="2581275" y="2192515"/>
                  </a:moveTo>
                  <a:lnTo>
                    <a:pt x="2580817" y="2191385"/>
                  </a:lnTo>
                  <a:lnTo>
                    <a:pt x="2578951" y="2189530"/>
                  </a:lnTo>
                  <a:lnTo>
                    <a:pt x="2577833" y="2189061"/>
                  </a:lnTo>
                  <a:lnTo>
                    <a:pt x="2575204" y="2189061"/>
                  </a:lnTo>
                  <a:lnTo>
                    <a:pt x="2574086" y="2189530"/>
                  </a:lnTo>
                  <a:lnTo>
                    <a:pt x="2572220" y="2191385"/>
                  </a:lnTo>
                  <a:lnTo>
                    <a:pt x="2571750" y="2192515"/>
                  </a:lnTo>
                  <a:lnTo>
                    <a:pt x="2571750" y="2195144"/>
                  </a:lnTo>
                  <a:lnTo>
                    <a:pt x="2572220" y="2196261"/>
                  </a:lnTo>
                  <a:lnTo>
                    <a:pt x="2574086" y="2198128"/>
                  </a:lnTo>
                  <a:lnTo>
                    <a:pt x="2575204" y="2198586"/>
                  </a:lnTo>
                  <a:lnTo>
                    <a:pt x="2577833" y="2198586"/>
                  </a:lnTo>
                  <a:lnTo>
                    <a:pt x="2578951" y="2198128"/>
                  </a:lnTo>
                  <a:lnTo>
                    <a:pt x="2580817" y="2196261"/>
                  </a:lnTo>
                  <a:lnTo>
                    <a:pt x="2581275" y="2195144"/>
                  </a:lnTo>
                  <a:lnTo>
                    <a:pt x="2581275" y="2192515"/>
                  </a:lnTo>
                  <a:close/>
                </a:path>
                <a:path w="4543425" h="3298190">
                  <a:moveTo>
                    <a:pt x="2581275" y="1645246"/>
                  </a:moveTo>
                  <a:lnTo>
                    <a:pt x="2580817" y="1644129"/>
                  </a:lnTo>
                  <a:lnTo>
                    <a:pt x="2578951" y="1642262"/>
                  </a:lnTo>
                  <a:lnTo>
                    <a:pt x="2577833" y="1641792"/>
                  </a:lnTo>
                  <a:lnTo>
                    <a:pt x="2575204" y="1641792"/>
                  </a:lnTo>
                  <a:lnTo>
                    <a:pt x="2574086" y="1642262"/>
                  </a:lnTo>
                  <a:lnTo>
                    <a:pt x="2572220" y="1644129"/>
                  </a:lnTo>
                  <a:lnTo>
                    <a:pt x="2571750" y="1645246"/>
                  </a:lnTo>
                  <a:lnTo>
                    <a:pt x="2571750" y="1647875"/>
                  </a:lnTo>
                  <a:lnTo>
                    <a:pt x="2572220" y="1648993"/>
                  </a:lnTo>
                  <a:lnTo>
                    <a:pt x="2574086" y="1650860"/>
                  </a:lnTo>
                  <a:lnTo>
                    <a:pt x="2575204" y="1651317"/>
                  </a:lnTo>
                  <a:lnTo>
                    <a:pt x="2577833" y="1651317"/>
                  </a:lnTo>
                  <a:lnTo>
                    <a:pt x="2578951" y="1650860"/>
                  </a:lnTo>
                  <a:lnTo>
                    <a:pt x="2580817" y="1648993"/>
                  </a:lnTo>
                  <a:lnTo>
                    <a:pt x="2581275" y="1647875"/>
                  </a:lnTo>
                  <a:lnTo>
                    <a:pt x="2581275" y="1645246"/>
                  </a:lnTo>
                  <a:close/>
                </a:path>
                <a:path w="4543425" h="3298190">
                  <a:moveTo>
                    <a:pt x="2581275" y="1097978"/>
                  </a:moveTo>
                  <a:lnTo>
                    <a:pt x="2580817" y="1096860"/>
                  </a:lnTo>
                  <a:lnTo>
                    <a:pt x="2578951" y="1094994"/>
                  </a:lnTo>
                  <a:lnTo>
                    <a:pt x="2577833" y="1094536"/>
                  </a:lnTo>
                  <a:lnTo>
                    <a:pt x="2575204" y="1094536"/>
                  </a:lnTo>
                  <a:lnTo>
                    <a:pt x="2574086" y="1094994"/>
                  </a:lnTo>
                  <a:lnTo>
                    <a:pt x="2572220" y="1096860"/>
                  </a:lnTo>
                  <a:lnTo>
                    <a:pt x="2571750" y="1097978"/>
                  </a:lnTo>
                  <a:lnTo>
                    <a:pt x="2571750" y="1100607"/>
                  </a:lnTo>
                  <a:lnTo>
                    <a:pt x="2572220" y="1101737"/>
                  </a:lnTo>
                  <a:lnTo>
                    <a:pt x="2574086" y="1103591"/>
                  </a:lnTo>
                  <a:lnTo>
                    <a:pt x="2575204" y="1104061"/>
                  </a:lnTo>
                  <a:lnTo>
                    <a:pt x="2577833" y="1104061"/>
                  </a:lnTo>
                  <a:lnTo>
                    <a:pt x="2578951" y="1103591"/>
                  </a:lnTo>
                  <a:lnTo>
                    <a:pt x="2580817" y="1101737"/>
                  </a:lnTo>
                  <a:lnTo>
                    <a:pt x="2581275" y="1100607"/>
                  </a:lnTo>
                  <a:lnTo>
                    <a:pt x="2581275" y="1097978"/>
                  </a:lnTo>
                  <a:close/>
                </a:path>
                <a:path w="4543425" h="3298190">
                  <a:moveTo>
                    <a:pt x="2581275" y="550722"/>
                  </a:moveTo>
                  <a:lnTo>
                    <a:pt x="2580817" y="549592"/>
                  </a:lnTo>
                  <a:lnTo>
                    <a:pt x="2578951" y="547738"/>
                  </a:lnTo>
                  <a:lnTo>
                    <a:pt x="2577833" y="547268"/>
                  </a:lnTo>
                  <a:lnTo>
                    <a:pt x="2575204" y="547268"/>
                  </a:lnTo>
                  <a:lnTo>
                    <a:pt x="2574086" y="547738"/>
                  </a:lnTo>
                  <a:lnTo>
                    <a:pt x="2572220" y="549592"/>
                  </a:lnTo>
                  <a:lnTo>
                    <a:pt x="2571750" y="550722"/>
                  </a:lnTo>
                  <a:lnTo>
                    <a:pt x="2571750" y="553351"/>
                  </a:lnTo>
                  <a:lnTo>
                    <a:pt x="2572220" y="554469"/>
                  </a:lnTo>
                  <a:lnTo>
                    <a:pt x="2574086" y="556336"/>
                  </a:lnTo>
                  <a:lnTo>
                    <a:pt x="2575204" y="556793"/>
                  </a:lnTo>
                  <a:lnTo>
                    <a:pt x="2577833" y="556793"/>
                  </a:lnTo>
                  <a:lnTo>
                    <a:pt x="2578951" y="556336"/>
                  </a:lnTo>
                  <a:lnTo>
                    <a:pt x="2580817" y="554469"/>
                  </a:lnTo>
                  <a:lnTo>
                    <a:pt x="2581275" y="553351"/>
                  </a:lnTo>
                  <a:lnTo>
                    <a:pt x="2581275" y="550722"/>
                  </a:lnTo>
                  <a:close/>
                </a:path>
                <a:path w="4543425" h="3298190">
                  <a:moveTo>
                    <a:pt x="2581275" y="3454"/>
                  </a:moveTo>
                  <a:lnTo>
                    <a:pt x="2580817" y="2336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69"/>
                  </a:lnTo>
                  <a:lnTo>
                    <a:pt x="2572220" y="2336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86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4543425" h="3298190">
                  <a:moveTo>
                    <a:pt x="2628900" y="3287039"/>
                  </a:moveTo>
                  <a:lnTo>
                    <a:pt x="2628442" y="3285921"/>
                  </a:lnTo>
                  <a:lnTo>
                    <a:pt x="2626576" y="3284055"/>
                  </a:lnTo>
                  <a:lnTo>
                    <a:pt x="2625458" y="3283585"/>
                  </a:lnTo>
                  <a:lnTo>
                    <a:pt x="2622829" y="3283585"/>
                  </a:lnTo>
                  <a:lnTo>
                    <a:pt x="2621711" y="3284055"/>
                  </a:lnTo>
                  <a:lnTo>
                    <a:pt x="2619845" y="3285921"/>
                  </a:lnTo>
                  <a:lnTo>
                    <a:pt x="2619375" y="3287039"/>
                  </a:lnTo>
                  <a:lnTo>
                    <a:pt x="2619375" y="3289668"/>
                  </a:lnTo>
                  <a:lnTo>
                    <a:pt x="2619845" y="3290786"/>
                  </a:lnTo>
                  <a:lnTo>
                    <a:pt x="2621711" y="3292652"/>
                  </a:lnTo>
                  <a:lnTo>
                    <a:pt x="2622829" y="3293110"/>
                  </a:lnTo>
                  <a:lnTo>
                    <a:pt x="2625458" y="3293110"/>
                  </a:lnTo>
                  <a:lnTo>
                    <a:pt x="2626576" y="3292652"/>
                  </a:lnTo>
                  <a:lnTo>
                    <a:pt x="2628442" y="3290786"/>
                  </a:lnTo>
                  <a:lnTo>
                    <a:pt x="2628900" y="3289668"/>
                  </a:lnTo>
                  <a:lnTo>
                    <a:pt x="2628900" y="3287039"/>
                  </a:lnTo>
                  <a:close/>
                </a:path>
                <a:path w="4543425" h="3298190">
                  <a:moveTo>
                    <a:pt x="2628900" y="2739771"/>
                  </a:moveTo>
                  <a:lnTo>
                    <a:pt x="2628442" y="2738653"/>
                  </a:lnTo>
                  <a:lnTo>
                    <a:pt x="2626576" y="2736786"/>
                  </a:lnTo>
                  <a:lnTo>
                    <a:pt x="2625458" y="2736329"/>
                  </a:lnTo>
                  <a:lnTo>
                    <a:pt x="2622829" y="2736329"/>
                  </a:lnTo>
                  <a:lnTo>
                    <a:pt x="2621711" y="2736786"/>
                  </a:lnTo>
                  <a:lnTo>
                    <a:pt x="2619845" y="2738653"/>
                  </a:lnTo>
                  <a:lnTo>
                    <a:pt x="2619375" y="2739771"/>
                  </a:lnTo>
                  <a:lnTo>
                    <a:pt x="2619375" y="2742400"/>
                  </a:lnTo>
                  <a:lnTo>
                    <a:pt x="2619845" y="2743530"/>
                  </a:lnTo>
                  <a:lnTo>
                    <a:pt x="2621711" y="2745384"/>
                  </a:lnTo>
                  <a:lnTo>
                    <a:pt x="2622829" y="2745854"/>
                  </a:lnTo>
                  <a:lnTo>
                    <a:pt x="2625458" y="2745854"/>
                  </a:lnTo>
                  <a:lnTo>
                    <a:pt x="2626576" y="2745384"/>
                  </a:lnTo>
                  <a:lnTo>
                    <a:pt x="2628442" y="2743530"/>
                  </a:lnTo>
                  <a:lnTo>
                    <a:pt x="2628900" y="2742400"/>
                  </a:lnTo>
                  <a:lnTo>
                    <a:pt x="2628900" y="2739771"/>
                  </a:lnTo>
                  <a:close/>
                </a:path>
                <a:path w="4543425" h="3298190">
                  <a:moveTo>
                    <a:pt x="2628900" y="2192515"/>
                  </a:moveTo>
                  <a:lnTo>
                    <a:pt x="2628442" y="2191385"/>
                  </a:lnTo>
                  <a:lnTo>
                    <a:pt x="2626576" y="2189530"/>
                  </a:lnTo>
                  <a:lnTo>
                    <a:pt x="2625458" y="2189061"/>
                  </a:lnTo>
                  <a:lnTo>
                    <a:pt x="2622829" y="2189061"/>
                  </a:lnTo>
                  <a:lnTo>
                    <a:pt x="2621711" y="2189530"/>
                  </a:lnTo>
                  <a:lnTo>
                    <a:pt x="2619845" y="2191385"/>
                  </a:lnTo>
                  <a:lnTo>
                    <a:pt x="2619375" y="2192515"/>
                  </a:lnTo>
                  <a:lnTo>
                    <a:pt x="2619375" y="2195144"/>
                  </a:lnTo>
                  <a:lnTo>
                    <a:pt x="2619845" y="2196261"/>
                  </a:lnTo>
                  <a:lnTo>
                    <a:pt x="2621711" y="2198128"/>
                  </a:lnTo>
                  <a:lnTo>
                    <a:pt x="2622829" y="2198586"/>
                  </a:lnTo>
                  <a:lnTo>
                    <a:pt x="2625458" y="2198586"/>
                  </a:lnTo>
                  <a:lnTo>
                    <a:pt x="2626576" y="2198128"/>
                  </a:lnTo>
                  <a:lnTo>
                    <a:pt x="2628442" y="2196261"/>
                  </a:lnTo>
                  <a:lnTo>
                    <a:pt x="2628900" y="2195144"/>
                  </a:lnTo>
                  <a:lnTo>
                    <a:pt x="2628900" y="2192515"/>
                  </a:lnTo>
                  <a:close/>
                </a:path>
                <a:path w="4543425" h="3298190">
                  <a:moveTo>
                    <a:pt x="2628900" y="1645246"/>
                  </a:moveTo>
                  <a:lnTo>
                    <a:pt x="2628442" y="1644129"/>
                  </a:lnTo>
                  <a:lnTo>
                    <a:pt x="2626576" y="1642262"/>
                  </a:lnTo>
                  <a:lnTo>
                    <a:pt x="2625458" y="1641792"/>
                  </a:lnTo>
                  <a:lnTo>
                    <a:pt x="2622829" y="1641792"/>
                  </a:lnTo>
                  <a:lnTo>
                    <a:pt x="2621711" y="1642262"/>
                  </a:lnTo>
                  <a:lnTo>
                    <a:pt x="2619845" y="1644129"/>
                  </a:lnTo>
                  <a:lnTo>
                    <a:pt x="2619375" y="1645246"/>
                  </a:lnTo>
                  <a:lnTo>
                    <a:pt x="2619375" y="1647875"/>
                  </a:lnTo>
                  <a:lnTo>
                    <a:pt x="2619845" y="1648993"/>
                  </a:lnTo>
                  <a:lnTo>
                    <a:pt x="2621711" y="1650860"/>
                  </a:lnTo>
                  <a:lnTo>
                    <a:pt x="2622829" y="1651317"/>
                  </a:lnTo>
                  <a:lnTo>
                    <a:pt x="2625458" y="1651317"/>
                  </a:lnTo>
                  <a:lnTo>
                    <a:pt x="2626576" y="1650860"/>
                  </a:lnTo>
                  <a:lnTo>
                    <a:pt x="2628442" y="1648993"/>
                  </a:lnTo>
                  <a:lnTo>
                    <a:pt x="2628900" y="1647875"/>
                  </a:lnTo>
                  <a:lnTo>
                    <a:pt x="2628900" y="1645246"/>
                  </a:lnTo>
                  <a:close/>
                </a:path>
                <a:path w="4543425" h="3298190">
                  <a:moveTo>
                    <a:pt x="2628900" y="1097978"/>
                  </a:moveTo>
                  <a:lnTo>
                    <a:pt x="2628442" y="1096860"/>
                  </a:lnTo>
                  <a:lnTo>
                    <a:pt x="2626576" y="1094994"/>
                  </a:lnTo>
                  <a:lnTo>
                    <a:pt x="2625458" y="1094536"/>
                  </a:lnTo>
                  <a:lnTo>
                    <a:pt x="2622829" y="1094536"/>
                  </a:lnTo>
                  <a:lnTo>
                    <a:pt x="2621711" y="1094994"/>
                  </a:lnTo>
                  <a:lnTo>
                    <a:pt x="2619845" y="1096860"/>
                  </a:lnTo>
                  <a:lnTo>
                    <a:pt x="2619375" y="1097978"/>
                  </a:lnTo>
                  <a:lnTo>
                    <a:pt x="2619375" y="1100607"/>
                  </a:lnTo>
                  <a:lnTo>
                    <a:pt x="2619845" y="1101737"/>
                  </a:lnTo>
                  <a:lnTo>
                    <a:pt x="2621711" y="1103591"/>
                  </a:lnTo>
                  <a:lnTo>
                    <a:pt x="2622829" y="1104061"/>
                  </a:lnTo>
                  <a:lnTo>
                    <a:pt x="2625458" y="1104061"/>
                  </a:lnTo>
                  <a:lnTo>
                    <a:pt x="2626576" y="1103591"/>
                  </a:lnTo>
                  <a:lnTo>
                    <a:pt x="2628442" y="1101737"/>
                  </a:lnTo>
                  <a:lnTo>
                    <a:pt x="2628900" y="1100607"/>
                  </a:lnTo>
                  <a:lnTo>
                    <a:pt x="2628900" y="1097978"/>
                  </a:lnTo>
                  <a:close/>
                </a:path>
                <a:path w="4543425" h="3298190">
                  <a:moveTo>
                    <a:pt x="2628900" y="550722"/>
                  </a:moveTo>
                  <a:lnTo>
                    <a:pt x="2628442" y="549592"/>
                  </a:lnTo>
                  <a:lnTo>
                    <a:pt x="2626576" y="547738"/>
                  </a:lnTo>
                  <a:lnTo>
                    <a:pt x="2625458" y="547268"/>
                  </a:lnTo>
                  <a:lnTo>
                    <a:pt x="2622829" y="547268"/>
                  </a:lnTo>
                  <a:lnTo>
                    <a:pt x="2621711" y="547738"/>
                  </a:lnTo>
                  <a:lnTo>
                    <a:pt x="2619845" y="549592"/>
                  </a:lnTo>
                  <a:lnTo>
                    <a:pt x="2619375" y="550722"/>
                  </a:lnTo>
                  <a:lnTo>
                    <a:pt x="2619375" y="553351"/>
                  </a:lnTo>
                  <a:lnTo>
                    <a:pt x="2619845" y="554469"/>
                  </a:lnTo>
                  <a:lnTo>
                    <a:pt x="2621711" y="556336"/>
                  </a:lnTo>
                  <a:lnTo>
                    <a:pt x="2622829" y="556793"/>
                  </a:lnTo>
                  <a:lnTo>
                    <a:pt x="2625458" y="556793"/>
                  </a:lnTo>
                  <a:lnTo>
                    <a:pt x="2626576" y="556336"/>
                  </a:lnTo>
                  <a:lnTo>
                    <a:pt x="2628442" y="554469"/>
                  </a:lnTo>
                  <a:lnTo>
                    <a:pt x="2628900" y="553351"/>
                  </a:lnTo>
                  <a:lnTo>
                    <a:pt x="2628900" y="550722"/>
                  </a:lnTo>
                  <a:close/>
                </a:path>
                <a:path w="4543425" h="3298190">
                  <a:moveTo>
                    <a:pt x="2628900" y="3454"/>
                  </a:moveTo>
                  <a:lnTo>
                    <a:pt x="2628442" y="2336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69"/>
                  </a:lnTo>
                  <a:lnTo>
                    <a:pt x="2619845" y="2336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711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4543425" h="3298190">
                  <a:moveTo>
                    <a:pt x="2676525" y="3287039"/>
                  </a:moveTo>
                  <a:lnTo>
                    <a:pt x="2676067" y="3285921"/>
                  </a:lnTo>
                  <a:lnTo>
                    <a:pt x="2674201" y="3284055"/>
                  </a:lnTo>
                  <a:lnTo>
                    <a:pt x="2673083" y="3283585"/>
                  </a:lnTo>
                  <a:lnTo>
                    <a:pt x="2670454" y="3283585"/>
                  </a:lnTo>
                  <a:lnTo>
                    <a:pt x="2669336" y="3284055"/>
                  </a:lnTo>
                  <a:lnTo>
                    <a:pt x="2667470" y="3285921"/>
                  </a:lnTo>
                  <a:lnTo>
                    <a:pt x="2667000" y="3287039"/>
                  </a:lnTo>
                  <a:lnTo>
                    <a:pt x="2667000" y="3289668"/>
                  </a:lnTo>
                  <a:lnTo>
                    <a:pt x="2667470" y="3290786"/>
                  </a:lnTo>
                  <a:lnTo>
                    <a:pt x="2669336" y="3292652"/>
                  </a:lnTo>
                  <a:lnTo>
                    <a:pt x="2670454" y="3293110"/>
                  </a:lnTo>
                  <a:lnTo>
                    <a:pt x="2673083" y="3293110"/>
                  </a:lnTo>
                  <a:lnTo>
                    <a:pt x="2674201" y="3292652"/>
                  </a:lnTo>
                  <a:lnTo>
                    <a:pt x="2676067" y="3290786"/>
                  </a:lnTo>
                  <a:lnTo>
                    <a:pt x="2676525" y="3289668"/>
                  </a:lnTo>
                  <a:lnTo>
                    <a:pt x="2676525" y="3287039"/>
                  </a:lnTo>
                  <a:close/>
                </a:path>
                <a:path w="4543425" h="3298190">
                  <a:moveTo>
                    <a:pt x="2676525" y="2739771"/>
                  </a:moveTo>
                  <a:lnTo>
                    <a:pt x="2676067" y="2738653"/>
                  </a:lnTo>
                  <a:lnTo>
                    <a:pt x="2674201" y="2736786"/>
                  </a:lnTo>
                  <a:lnTo>
                    <a:pt x="2673083" y="2736329"/>
                  </a:lnTo>
                  <a:lnTo>
                    <a:pt x="2670454" y="2736329"/>
                  </a:lnTo>
                  <a:lnTo>
                    <a:pt x="2669336" y="2736786"/>
                  </a:lnTo>
                  <a:lnTo>
                    <a:pt x="2667470" y="2738653"/>
                  </a:lnTo>
                  <a:lnTo>
                    <a:pt x="2667000" y="2739771"/>
                  </a:lnTo>
                  <a:lnTo>
                    <a:pt x="2667000" y="2742400"/>
                  </a:lnTo>
                  <a:lnTo>
                    <a:pt x="2667470" y="2743530"/>
                  </a:lnTo>
                  <a:lnTo>
                    <a:pt x="2669336" y="2745384"/>
                  </a:lnTo>
                  <a:lnTo>
                    <a:pt x="2670454" y="2745854"/>
                  </a:lnTo>
                  <a:lnTo>
                    <a:pt x="2673083" y="2745854"/>
                  </a:lnTo>
                  <a:lnTo>
                    <a:pt x="2674201" y="2745384"/>
                  </a:lnTo>
                  <a:lnTo>
                    <a:pt x="2676067" y="2743530"/>
                  </a:lnTo>
                  <a:lnTo>
                    <a:pt x="2676525" y="2742400"/>
                  </a:lnTo>
                  <a:lnTo>
                    <a:pt x="2676525" y="2739771"/>
                  </a:lnTo>
                  <a:close/>
                </a:path>
                <a:path w="4543425" h="3298190">
                  <a:moveTo>
                    <a:pt x="2676525" y="2192515"/>
                  </a:moveTo>
                  <a:lnTo>
                    <a:pt x="2676067" y="2191385"/>
                  </a:lnTo>
                  <a:lnTo>
                    <a:pt x="2674201" y="2189530"/>
                  </a:lnTo>
                  <a:lnTo>
                    <a:pt x="2673083" y="2189061"/>
                  </a:lnTo>
                  <a:lnTo>
                    <a:pt x="2670454" y="2189061"/>
                  </a:lnTo>
                  <a:lnTo>
                    <a:pt x="2669336" y="2189530"/>
                  </a:lnTo>
                  <a:lnTo>
                    <a:pt x="2667470" y="2191385"/>
                  </a:lnTo>
                  <a:lnTo>
                    <a:pt x="2667000" y="2192515"/>
                  </a:lnTo>
                  <a:lnTo>
                    <a:pt x="2667000" y="2195144"/>
                  </a:lnTo>
                  <a:lnTo>
                    <a:pt x="2667470" y="2196261"/>
                  </a:lnTo>
                  <a:lnTo>
                    <a:pt x="2669336" y="2198128"/>
                  </a:lnTo>
                  <a:lnTo>
                    <a:pt x="2670454" y="2198586"/>
                  </a:lnTo>
                  <a:lnTo>
                    <a:pt x="2673083" y="2198586"/>
                  </a:lnTo>
                  <a:lnTo>
                    <a:pt x="2674201" y="2198128"/>
                  </a:lnTo>
                  <a:lnTo>
                    <a:pt x="2676067" y="2196261"/>
                  </a:lnTo>
                  <a:lnTo>
                    <a:pt x="2676525" y="2195144"/>
                  </a:lnTo>
                  <a:lnTo>
                    <a:pt x="2676525" y="2192515"/>
                  </a:lnTo>
                  <a:close/>
                </a:path>
                <a:path w="4543425" h="3298190">
                  <a:moveTo>
                    <a:pt x="2676525" y="1645246"/>
                  </a:moveTo>
                  <a:lnTo>
                    <a:pt x="2676067" y="1644129"/>
                  </a:lnTo>
                  <a:lnTo>
                    <a:pt x="2674201" y="1642262"/>
                  </a:lnTo>
                  <a:lnTo>
                    <a:pt x="2673083" y="1641792"/>
                  </a:lnTo>
                  <a:lnTo>
                    <a:pt x="2670454" y="1641792"/>
                  </a:lnTo>
                  <a:lnTo>
                    <a:pt x="2669336" y="1642262"/>
                  </a:lnTo>
                  <a:lnTo>
                    <a:pt x="2667470" y="1644129"/>
                  </a:lnTo>
                  <a:lnTo>
                    <a:pt x="2667000" y="1645246"/>
                  </a:lnTo>
                  <a:lnTo>
                    <a:pt x="2667000" y="1647875"/>
                  </a:lnTo>
                  <a:lnTo>
                    <a:pt x="2667470" y="1648993"/>
                  </a:lnTo>
                  <a:lnTo>
                    <a:pt x="2669336" y="1650860"/>
                  </a:lnTo>
                  <a:lnTo>
                    <a:pt x="2670454" y="1651317"/>
                  </a:lnTo>
                  <a:lnTo>
                    <a:pt x="2673083" y="1651317"/>
                  </a:lnTo>
                  <a:lnTo>
                    <a:pt x="2674201" y="1650860"/>
                  </a:lnTo>
                  <a:lnTo>
                    <a:pt x="2676067" y="1648993"/>
                  </a:lnTo>
                  <a:lnTo>
                    <a:pt x="2676525" y="1647875"/>
                  </a:lnTo>
                  <a:lnTo>
                    <a:pt x="2676525" y="1645246"/>
                  </a:lnTo>
                  <a:close/>
                </a:path>
                <a:path w="4543425" h="3298190">
                  <a:moveTo>
                    <a:pt x="2676525" y="1097978"/>
                  </a:moveTo>
                  <a:lnTo>
                    <a:pt x="2676067" y="1096860"/>
                  </a:lnTo>
                  <a:lnTo>
                    <a:pt x="2674201" y="1094994"/>
                  </a:lnTo>
                  <a:lnTo>
                    <a:pt x="2673083" y="1094536"/>
                  </a:lnTo>
                  <a:lnTo>
                    <a:pt x="2670454" y="1094536"/>
                  </a:lnTo>
                  <a:lnTo>
                    <a:pt x="2669336" y="1094994"/>
                  </a:lnTo>
                  <a:lnTo>
                    <a:pt x="2667470" y="1096860"/>
                  </a:lnTo>
                  <a:lnTo>
                    <a:pt x="2667000" y="1097978"/>
                  </a:lnTo>
                  <a:lnTo>
                    <a:pt x="2667000" y="1100607"/>
                  </a:lnTo>
                  <a:lnTo>
                    <a:pt x="2667470" y="1101737"/>
                  </a:lnTo>
                  <a:lnTo>
                    <a:pt x="2669336" y="1103591"/>
                  </a:lnTo>
                  <a:lnTo>
                    <a:pt x="2670454" y="1104061"/>
                  </a:lnTo>
                  <a:lnTo>
                    <a:pt x="2673083" y="1104061"/>
                  </a:lnTo>
                  <a:lnTo>
                    <a:pt x="2674201" y="1103591"/>
                  </a:lnTo>
                  <a:lnTo>
                    <a:pt x="2676067" y="1101737"/>
                  </a:lnTo>
                  <a:lnTo>
                    <a:pt x="2676525" y="1100607"/>
                  </a:lnTo>
                  <a:lnTo>
                    <a:pt x="2676525" y="1097978"/>
                  </a:lnTo>
                  <a:close/>
                </a:path>
                <a:path w="4543425" h="3298190">
                  <a:moveTo>
                    <a:pt x="2676525" y="550722"/>
                  </a:moveTo>
                  <a:lnTo>
                    <a:pt x="2676067" y="549592"/>
                  </a:lnTo>
                  <a:lnTo>
                    <a:pt x="2674201" y="547738"/>
                  </a:lnTo>
                  <a:lnTo>
                    <a:pt x="2673083" y="547268"/>
                  </a:lnTo>
                  <a:lnTo>
                    <a:pt x="2670454" y="547268"/>
                  </a:lnTo>
                  <a:lnTo>
                    <a:pt x="2669336" y="547738"/>
                  </a:lnTo>
                  <a:lnTo>
                    <a:pt x="2667470" y="549592"/>
                  </a:lnTo>
                  <a:lnTo>
                    <a:pt x="2667000" y="550722"/>
                  </a:lnTo>
                  <a:lnTo>
                    <a:pt x="2667000" y="553351"/>
                  </a:lnTo>
                  <a:lnTo>
                    <a:pt x="2667470" y="554469"/>
                  </a:lnTo>
                  <a:lnTo>
                    <a:pt x="2669336" y="556336"/>
                  </a:lnTo>
                  <a:lnTo>
                    <a:pt x="2670454" y="556793"/>
                  </a:lnTo>
                  <a:lnTo>
                    <a:pt x="2673083" y="556793"/>
                  </a:lnTo>
                  <a:lnTo>
                    <a:pt x="2674201" y="556336"/>
                  </a:lnTo>
                  <a:lnTo>
                    <a:pt x="2676067" y="554469"/>
                  </a:lnTo>
                  <a:lnTo>
                    <a:pt x="2676525" y="553351"/>
                  </a:lnTo>
                  <a:lnTo>
                    <a:pt x="2676525" y="550722"/>
                  </a:lnTo>
                  <a:close/>
                </a:path>
                <a:path w="4543425" h="3298190">
                  <a:moveTo>
                    <a:pt x="2676525" y="3454"/>
                  </a:moveTo>
                  <a:lnTo>
                    <a:pt x="2676067" y="2336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69"/>
                  </a:lnTo>
                  <a:lnTo>
                    <a:pt x="2667470" y="2336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36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4543425" h="3298190">
                  <a:moveTo>
                    <a:pt x="2724150" y="3287039"/>
                  </a:moveTo>
                  <a:lnTo>
                    <a:pt x="2723692" y="3285921"/>
                  </a:lnTo>
                  <a:lnTo>
                    <a:pt x="2721826" y="3284055"/>
                  </a:lnTo>
                  <a:lnTo>
                    <a:pt x="2720708" y="3283585"/>
                  </a:lnTo>
                  <a:lnTo>
                    <a:pt x="2718079" y="3283585"/>
                  </a:lnTo>
                  <a:lnTo>
                    <a:pt x="2716961" y="3284055"/>
                  </a:lnTo>
                  <a:lnTo>
                    <a:pt x="2715095" y="3285921"/>
                  </a:lnTo>
                  <a:lnTo>
                    <a:pt x="2714625" y="3287039"/>
                  </a:lnTo>
                  <a:lnTo>
                    <a:pt x="2714625" y="3289668"/>
                  </a:lnTo>
                  <a:lnTo>
                    <a:pt x="2715095" y="3290786"/>
                  </a:lnTo>
                  <a:lnTo>
                    <a:pt x="2716961" y="3292652"/>
                  </a:lnTo>
                  <a:lnTo>
                    <a:pt x="2718079" y="3293110"/>
                  </a:lnTo>
                  <a:lnTo>
                    <a:pt x="2720708" y="3293110"/>
                  </a:lnTo>
                  <a:lnTo>
                    <a:pt x="2721826" y="3292652"/>
                  </a:lnTo>
                  <a:lnTo>
                    <a:pt x="2723692" y="3290786"/>
                  </a:lnTo>
                  <a:lnTo>
                    <a:pt x="2724150" y="3289668"/>
                  </a:lnTo>
                  <a:lnTo>
                    <a:pt x="2724150" y="3287039"/>
                  </a:lnTo>
                  <a:close/>
                </a:path>
                <a:path w="4543425" h="3298190">
                  <a:moveTo>
                    <a:pt x="2724150" y="2739771"/>
                  </a:moveTo>
                  <a:lnTo>
                    <a:pt x="2723692" y="2738653"/>
                  </a:lnTo>
                  <a:lnTo>
                    <a:pt x="2721826" y="2736786"/>
                  </a:lnTo>
                  <a:lnTo>
                    <a:pt x="2720708" y="2736329"/>
                  </a:lnTo>
                  <a:lnTo>
                    <a:pt x="2718079" y="2736329"/>
                  </a:lnTo>
                  <a:lnTo>
                    <a:pt x="2716961" y="2736786"/>
                  </a:lnTo>
                  <a:lnTo>
                    <a:pt x="2715095" y="2738653"/>
                  </a:lnTo>
                  <a:lnTo>
                    <a:pt x="2714625" y="2739771"/>
                  </a:lnTo>
                  <a:lnTo>
                    <a:pt x="2714625" y="2742400"/>
                  </a:lnTo>
                  <a:lnTo>
                    <a:pt x="2715095" y="2743530"/>
                  </a:lnTo>
                  <a:lnTo>
                    <a:pt x="2716961" y="2745384"/>
                  </a:lnTo>
                  <a:lnTo>
                    <a:pt x="2718079" y="2745854"/>
                  </a:lnTo>
                  <a:lnTo>
                    <a:pt x="2720708" y="2745854"/>
                  </a:lnTo>
                  <a:lnTo>
                    <a:pt x="2721826" y="2745384"/>
                  </a:lnTo>
                  <a:lnTo>
                    <a:pt x="2723692" y="2743530"/>
                  </a:lnTo>
                  <a:lnTo>
                    <a:pt x="2724150" y="2742400"/>
                  </a:lnTo>
                  <a:lnTo>
                    <a:pt x="2724150" y="2739771"/>
                  </a:lnTo>
                  <a:close/>
                </a:path>
                <a:path w="4543425" h="3298190">
                  <a:moveTo>
                    <a:pt x="2724150" y="2192515"/>
                  </a:moveTo>
                  <a:lnTo>
                    <a:pt x="2723692" y="2191385"/>
                  </a:lnTo>
                  <a:lnTo>
                    <a:pt x="2721826" y="2189530"/>
                  </a:lnTo>
                  <a:lnTo>
                    <a:pt x="2720708" y="2189061"/>
                  </a:lnTo>
                  <a:lnTo>
                    <a:pt x="2718079" y="2189061"/>
                  </a:lnTo>
                  <a:lnTo>
                    <a:pt x="2716961" y="2189530"/>
                  </a:lnTo>
                  <a:lnTo>
                    <a:pt x="2715095" y="2191385"/>
                  </a:lnTo>
                  <a:lnTo>
                    <a:pt x="2714625" y="2192515"/>
                  </a:lnTo>
                  <a:lnTo>
                    <a:pt x="2714625" y="2195144"/>
                  </a:lnTo>
                  <a:lnTo>
                    <a:pt x="2715095" y="2196261"/>
                  </a:lnTo>
                  <a:lnTo>
                    <a:pt x="2716961" y="2198128"/>
                  </a:lnTo>
                  <a:lnTo>
                    <a:pt x="2718079" y="2198586"/>
                  </a:lnTo>
                  <a:lnTo>
                    <a:pt x="2720708" y="2198586"/>
                  </a:lnTo>
                  <a:lnTo>
                    <a:pt x="2721826" y="2198128"/>
                  </a:lnTo>
                  <a:lnTo>
                    <a:pt x="2723692" y="2196261"/>
                  </a:lnTo>
                  <a:lnTo>
                    <a:pt x="2724150" y="2195144"/>
                  </a:lnTo>
                  <a:lnTo>
                    <a:pt x="2724150" y="2192515"/>
                  </a:lnTo>
                  <a:close/>
                </a:path>
                <a:path w="4543425" h="3298190">
                  <a:moveTo>
                    <a:pt x="2724150" y="1645246"/>
                  </a:moveTo>
                  <a:lnTo>
                    <a:pt x="2723692" y="1644129"/>
                  </a:lnTo>
                  <a:lnTo>
                    <a:pt x="2721826" y="1642262"/>
                  </a:lnTo>
                  <a:lnTo>
                    <a:pt x="2720708" y="1641792"/>
                  </a:lnTo>
                  <a:lnTo>
                    <a:pt x="2718079" y="1641792"/>
                  </a:lnTo>
                  <a:lnTo>
                    <a:pt x="2716961" y="1642262"/>
                  </a:lnTo>
                  <a:lnTo>
                    <a:pt x="2715095" y="1644129"/>
                  </a:lnTo>
                  <a:lnTo>
                    <a:pt x="2714625" y="1645246"/>
                  </a:lnTo>
                  <a:lnTo>
                    <a:pt x="2714625" y="1647875"/>
                  </a:lnTo>
                  <a:lnTo>
                    <a:pt x="2715095" y="1648993"/>
                  </a:lnTo>
                  <a:lnTo>
                    <a:pt x="2716961" y="1650860"/>
                  </a:lnTo>
                  <a:lnTo>
                    <a:pt x="2718079" y="1651317"/>
                  </a:lnTo>
                  <a:lnTo>
                    <a:pt x="2720708" y="1651317"/>
                  </a:lnTo>
                  <a:lnTo>
                    <a:pt x="2721826" y="1650860"/>
                  </a:lnTo>
                  <a:lnTo>
                    <a:pt x="2723692" y="1648993"/>
                  </a:lnTo>
                  <a:lnTo>
                    <a:pt x="2724150" y="1647875"/>
                  </a:lnTo>
                  <a:lnTo>
                    <a:pt x="2724150" y="1645246"/>
                  </a:lnTo>
                  <a:close/>
                </a:path>
                <a:path w="4543425" h="3298190">
                  <a:moveTo>
                    <a:pt x="2724150" y="1097978"/>
                  </a:moveTo>
                  <a:lnTo>
                    <a:pt x="2723692" y="1096860"/>
                  </a:lnTo>
                  <a:lnTo>
                    <a:pt x="2721826" y="1094994"/>
                  </a:lnTo>
                  <a:lnTo>
                    <a:pt x="2720708" y="1094536"/>
                  </a:lnTo>
                  <a:lnTo>
                    <a:pt x="2718079" y="1094536"/>
                  </a:lnTo>
                  <a:lnTo>
                    <a:pt x="2716961" y="1094994"/>
                  </a:lnTo>
                  <a:lnTo>
                    <a:pt x="2715095" y="1096860"/>
                  </a:lnTo>
                  <a:lnTo>
                    <a:pt x="2714625" y="1097978"/>
                  </a:lnTo>
                  <a:lnTo>
                    <a:pt x="2714625" y="1100607"/>
                  </a:lnTo>
                  <a:lnTo>
                    <a:pt x="2715095" y="1101737"/>
                  </a:lnTo>
                  <a:lnTo>
                    <a:pt x="2716961" y="1103591"/>
                  </a:lnTo>
                  <a:lnTo>
                    <a:pt x="2718079" y="1104061"/>
                  </a:lnTo>
                  <a:lnTo>
                    <a:pt x="2720708" y="1104061"/>
                  </a:lnTo>
                  <a:lnTo>
                    <a:pt x="2721826" y="1103591"/>
                  </a:lnTo>
                  <a:lnTo>
                    <a:pt x="2723692" y="1101737"/>
                  </a:lnTo>
                  <a:lnTo>
                    <a:pt x="2724150" y="1100607"/>
                  </a:lnTo>
                  <a:lnTo>
                    <a:pt x="2724150" y="1097978"/>
                  </a:lnTo>
                  <a:close/>
                </a:path>
                <a:path w="4543425" h="3298190">
                  <a:moveTo>
                    <a:pt x="2724150" y="550722"/>
                  </a:moveTo>
                  <a:lnTo>
                    <a:pt x="2723692" y="549592"/>
                  </a:lnTo>
                  <a:lnTo>
                    <a:pt x="2721826" y="547738"/>
                  </a:lnTo>
                  <a:lnTo>
                    <a:pt x="2720708" y="547268"/>
                  </a:lnTo>
                  <a:lnTo>
                    <a:pt x="2718079" y="547268"/>
                  </a:lnTo>
                  <a:lnTo>
                    <a:pt x="2716961" y="547738"/>
                  </a:lnTo>
                  <a:lnTo>
                    <a:pt x="2715095" y="549592"/>
                  </a:lnTo>
                  <a:lnTo>
                    <a:pt x="2714625" y="550722"/>
                  </a:lnTo>
                  <a:lnTo>
                    <a:pt x="2714625" y="553351"/>
                  </a:lnTo>
                  <a:lnTo>
                    <a:pt x="2715095" y="554469"/>
                  </a:lnTo>
                  <a:lnTo>
                    <a:pt x="2716961" y="556336"/>
                  </a:lnTo>
                  <a:lnTo>
                    <a:pt x="2718079" y="556793"/>
                  </a:lnTo>
                  <a:lnTo>
                    <a:pt x="2720708" y="556793"/>
                  </a:lnTo>
                  <a:lnTo>
                    <a:pt x="2721826" y="556336"/>
                  </a:lnTo>
                  <a:lnTo>
                    <a:pt x="2723692" y="554469"/>
                  </a:lnTo>
                  <a:lnTo>
                    <a:pt x="2724150" y="553351"/>
                  </a:lnTo>
                  <a:lnTo>
                    <a:pt x="2724150" y="550722"/>
                  </a:lnTo>
                  <a:close/>
                </a:path>
                <a:path w="4543425" h="3298190">
                  <a:moveTo>
                    <a:pt x="2724150" y="3454"/>
                  </a:moveTo>
                  <a:lnTo>
                    <a:pt x="2723692" y="2336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69"/>
                  </a:lnTo>
                  <a:lnTo>
                    <a:pt x="2715095" y="2336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61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92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4543425" h="3298190">
                  <a:moveTo>
                    <a:pt x="2771775" y="3287039"/>
                  </a:moveTo>
                  <a:lnTo>
                    <a:pt x="2771317" y="3285921"/>
                  </a:lnTo>
                  <a:lnTo>
                    <a:pt x="2769451" y="3284055"/>
                  </a:lnTo>
                  <a:lnTo>
                    <a:pt x="2768333" y="3283585"/>
                  </a:lnTo>
                  <a:lnTo>
                    <a:pt x="2765704" y="3283585"/>
                  </a:lnTo>
                  <a:lnTo>
                    <a:pt x="2764586" y="3284055"/>
                  </a:lnTo>
                  <a:lnTo>
                    <a:pt x="2762720" y="3285921"/>
                  </a:lnTo>
                  <a:lnTo>
                    <a:pt x="2762250" y="3287039"/>
                  </a:lnTo>
                  <a:lnTo>
                    <a:pt x="2762250" y="3289668"/>
                  </a:lnTo>
                  <a:lnTo>
                    <a:pt x="2762720" y="3290786"/>
                  </a:lnTo>
                  <a:lnTo>
                    <a:pt x="2764586" y="3292652"/>
                  </a:lnTo>
                  <a:lnTo>
                    <a:pt x="2765704" y="3293110"/>
                  </a:lnTo>
                  <a:lnTo>
                    <a:pt x="2768333" y="3293110"/>
                  </a:lnTo>
                  <a:lnTo>
                    <a:pt x="2769451" y="3292652"/>
                  </a:lnTo>
                  <a:lnTo>
                    <a:pt x="2771317" y="3290786"/>
                  </a:lnTo>
                  <a:lnTo>
                    <a:pt x="2771775" y="3289668"/>
                  </a:lnTo>
                  <a:lnTo>
                    <a:pt x="2771775" y="3287039"/>
                  </a:lnTo>
                  <a:close/>
                </a:path>
                <a:path w="4543425" h="3298190">
                  <a:moveTo>
                    <a:pt x="2771775" y="2739771"/>
                  </a:moveTo>
                  <a:lnTo>
                    <a:pt x="2771317" y="2738653"/>
                  </a:lnTo>
                  <a:lnTo>
                    <a:pt x="2769451" y="2736786"/>
                  </a:lnTo>
                  <a:lnTo>
                    <a:pt x="2768333" y="2736329"/>
                  </a:lnTo>
                  <a:lnTo>
                    <a:pt x="2765704" y="2736329"/>
                  </a:lnTo>
                  <a:lnTo>
                    <a:pt x="2764586" y="2736786"/>
                  </a:lnTo>
                  <a:lnTo>
                    <a:pt x="2762720" y="2738653"/>
                  </a:lnTo>
                  <a:lnTo>
                    <a:pt x="2762250" y="2739771"/>
                  </a:lnTo>
                  <a:lnTo>
                    <a:pt x="2762250" y="2742400"/>
                  </a:lnTo>
                  <a:lnTo>
                    <a:pt x="2762720" y="2743530"/>
                  </a:lnTo>
                  <a:lnTo>
                    <a:pt x="2764586" y="2745384"/>
                  </a:lnTo>
                  <a:lnTo>
                    <a:pt x="2765704" y="2745854"/>
                  </a:lnTo>
                  <a:lnTo>
                    <a:pt x="2768333" y="2745854"/>
                  </a:lnTo>
                  <a:lnTo>
                    <a:pt x="2769451" y="2745384"/>
                  </a:lnTo>
                  <a:lnTo>
                    <a:pt x="2771317" y="2743530"/>
                  </a:lnTo>
                  <a:lnTo>
                    <a:pt x="2771775" y="2742400"/>
                  </a:lnTo>
                  <a:lnTo>
                    <a:pt x="2771775" y="2739771"/>
                  </a:lnTo>
                  <a:close/>
                </a:path>
                <a:path w="4543425" h="3298190">
                  <a:moveTo>
                    <a:pt x="2771775" y="2192515"/>
                  </a:moveTo>
                  <a:lnTo>
                    <a:pt x="2771317" y="2191385"/>
                  </a:lnTo>
                  <a:lnTo>
                    <a:pt x="2769451" y="2189530"/>
                  </a:lnTo>
                  <a:lnTo>
                    <a:pt x="2768333" y="2189061"/>
                  </a:lnTo>
                  <a:lnTo>
                    <a:pt x="2765704" y="2189061"/>
                  </a:lnTo>
                  <a:lnTo>
                    <a:pt x="2764586" y="2189530"/>
                  </a:lnTo>
                  <a:lnTo>
                    <a:pt x="2762720" y="2191385"/>
                  </a:lnTo>
                  <a:lnTo>
                    <a:pt x="2762250" y="2192515"/>
                  </a:lnTo>
                  <a:lnTo>
                    <a:pt x="2762250" y="2195144"/>
                  </a:lnTo>
                  <a:lnTo>
                    <a:pt x="2762720" y="2196261"/>
                  </a:lnTo>
                  <a:lnTo>
                    <a:pt x="2764586" y="2198128"/>
                  </a:lnTo>
                  <a:lnTo>
                    <a:pt x="2765704" y="2198586"/>
                  </a:lnTo>
                  <a:lnTo>
                    <a:pt x="2768333" y="2198586"/>
                  </a:lnTo>
                  <a:lnTo>
                    <a:pt x="2769451" y="2198128"/>
                  </a:lnTo>
                  <a:lnTo>
                    <a:pt x="2771317" y="2196261"/>
                  </a:lnTo>
                  <a:lnTo>
                    <a:pt x="2771775" y="2195144"/>
                  </a:lnTo>
                  <a:lnTo>
                    <a:pt x="2771775" y="2192515"/>
                  </a:lnTo>
                  <a:close/>
                </a:path>
                <a:path w="4543425" h="3298190">
                  <a:moveTo>
                    <a:pt x="2771775" y="1645246"/>
                  </a:moveTo>
                  <a:lnTo>
                    <a:pt x="2771317" y="1644129"/>
                  </a:lnTo>
                  <a:lnTo>
                    <a:pt x="2769451" y="1642262"/>
                  </a:lnTo>
                  <a:lnTo>
                    <a:pt x="2768333" y="1641792"/>
                  </a:lnTo>
                  <a:lnTo>
                    <a:pt x="2765704" y="1641792"/>
                  </a:lnTo>
                  <a:lnTo>
                    <a:pt x="2764586" y="1642262"/>
                  </a:lnTo>
                  <a:lnTo>
                    <a:pt x="2762720" y="1644129"/>
                  </a:lnTo>
                  <a:lnTo>
                    <a:pt x="2762250" y="1645246"/>
                  </a:lnTo>
                  <a:lnTo>
                    <a:pt x="2762250" y="1647875"/>
                  </a:lnTo>
                  <a:lnTo>
                    <a:pt x="2762720" y="1648993"/>
                  </a:lnTo>
                  <a:lnTo>
                    <a:pt x="2764586" y="1650860"/>
                  </a:lnTo>
                  <a:lnTo>
                    <a:pt x="2765704" y="1651317"/>
                  </a:lnTo>
                  <a:lnTo>
                    <a:pt x="2768333" y="1651317"/>
                  </a:lnTo>
                  <a:lnTo>
                    <a:pt x="2769451" y="1650860"/>
                  </a:lnTo>
                  <a:lnTo>
                    <a:pt x="2771317" y="1648993"/>
                  </a:lnTo>
                  <a:lnTo>
                    <a:pt x="2771775" y="1647875"/>
                  </a:lnTo>
                  <a:lnTo>
                    <a:pt x="2771775" y="1645246"/>
                  </a:lnTo>
                  <a:close/>
                </a:path>
                <a:path w="4543425" h="3298190">
                  <a:moveTo>
                    <a:pt x="2771775" y="1097978"/>
                  </a:moveTo>
                  <a:lnTo>
                    <a:pt x="2771317" y="1096860"/>
                  </a:lnTo>
                  <a:lnTo>
                    <a:pt x="2769451" y="1094994"/>
                  </a:lnTo>
                  <a:lnTo>
                    <a:pt x="2768333" y="1094536"/>
                  </a:lnTo>
                  <a:lnTo>
                    <a:pt x="2765704" y="1094536"/>
                  </a:lnTo>
                  <a:lnTo>
                    <a:pt x="2764586" y="1094994"/>
                  </a:lnTo>
                  <a:lnTo>
                    <a:pt x="2762720" y="1096860"/>
                  </a:lnTo>
                  <a:lnTo>
                    <a:pt x="2762250" y="1097978"/>
                  </a:lnTo>
                  <a:lnTo>
                    <a:pt x="2762250" y="1100607"/>
                  </a:lnTo>
                  <a:lnTo>
                    <a:pt x="2762720" y="1101737"/>
                  </a:lnTo>
                  <a:lnTo>
                    <a:pt x="2764586" y="1103591"/>
                  </a:lnTo>
                  <a:lnTo>
                    <a:pt x="2765704" y="1104061"/>
                  </a:lnTo>
                  <a:lnTo>
                    <a:pt x="2768333" y="1104061"/>
                  </a:lnTo>
                  <a:lnTo>
                    <a:pt x="2769451" y="1103591"/>
                  </a:lnTo>
                  <a:lnTo>
                    <a:pt x="2771317" y="1101737"/>
                  </a:lnTo>
                  <a:lnTo>
                    <a:pt x="2771775" y="1100607"/>
                  </a:lnTo>
                  <a:lnTo>
                    <a:pt x="2771775" y="1097978"/>
                  </a:lnTo>
                  <a:close/>
                </a:path>
                <a:path w="4543425" h="3298190">
                  <a:moveTo>
                    <a:pt x="2771775" y="550722"/>
                  </a:moveTo>
                  <a:lnTo>
                    <a:pt x="2771317" y="549592"/>
                  </a:lnTo>
                  <a:lnTo>
                    <a:pt x="2769451" y="547738"/>
                  </a:lnTo>
                  <a:lnTo>
                    <a:pt x="2768333" y="547268"/>
                  </a:lnTo>
                  <a:lnTo>
                    <a:pt x="2765704" y="547268"/>
                  </a:lnTo>
                  <a:lnTo>
                    <a:pt x="2764586" y="547738"/>
                  </a:lnTo>
                  <a:lnTo>
                    <a:pt x="2762720" y="549592"/>
                  </a:lnTo>
                  <a:lnTo>
                    <a:pt x="2762250" y="550722"/>
                  </a:lnTo>
                  <a:lnTo>
                    <a:pt x="2762250" y="553351"/>
                  </a:lnTo>
                  <a:lnTo>
                    <a:pt x="2762720" y="554469"/>
                  </a:lnTo>
                  <a:lnTo>
                    <a:pt x="2764586" y="556336"/>
                  </a:lnTo>
                  <a:lnTo>
                    <a:pt x="2765704" y="556793"/>
                  </a:lnTo>
                  <a:lnTo>
                    <a:pt x="2768333" y="556793"/>
                  </a:lnTo>
                  <a:lnTo>
                    <a:pt x="2769451" y="556336"/>
                  </a:lnTo>
                  <a:lnTo>
                    <a:pt x="2771317" y="554469"/>
                  </a:lnTo>
                  <a:lnTo>
                    <a:pt x="2771775" y="553351"/>
                  </a:lnTo>
                  <a:lnTo>
                    <a:pt x="2771775" y="550722"/>
                  </a:lnTo>
                  <a:close/>
                </a:path>
                <a:path w="4543425" h="3298190">
                  <a:moveTo>
                    <a:pt x="2771775" y="3454"/>
                  </a:moveTo>
                  <a:lnTo>
                    <a:pt x="2771317" y="2336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69"/>
                  </a:lnTo>
                  <a:lnTo>
                    <a:pt x="2762720" y="2336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86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4543425" h="3298190">
                  <a:moveTo>
                    <a:pt x="2819400" y="3287039"/>
                  </a:moveTo>
                  <a:lnTo>
                    <a:pt x="2818942" y="3285921"/>
                  </a:lnTo>
                  <a:lnTo>
                    <a:pt x="2817076" y="3284055"/>
                  </a:lnTo>
                  <a:lnTo>
                    <a:pt x="2815958" y="3283585"/>
                  </a:lnTo>
                  <a:lnTo>
                    <a:pt x="2813329" y="3283585"/>
                  </a:lnTo>
                  <a:lnTo>
                    <a:pt x="2812211" y="3284055"/>
                  </a:lnTo>
                  <a:lnTo>
                    <a:pt x="2810345" y="3285921"/>
                  </a:lnTo>
                  <a:lnTo>
                    <a:pt x="2809875" y="3287039"/>
                  </a:lnTo>
                  <a:lnTo>
                    <a:pt x="2809875" y="3289668"/>
                  </a:lnTo>
                  <a:lnTo>
                    <a:pt x="2810345" y="3290786"/>
                  </a:lnTo>
                  <a:lnTo>
                    <a:pt x="2812211" y="3292652"/>
                  </a:lnTo>
                  <a:lnTo>
                    <a:pt x="2813329" y="3293110"/>
                  </a:lnTo>
                  <a:lnTo>
                    <a:pt x="2815958" y="3293110"/>
                  </a:lnTo>
                  <a:lnTo>
                    <a:pt x="2817076" y="3292652"/>
                  </a:lnTo>
                  <a:lnTo>
                    <a:pt x="2818942" y="3290786"/>
                  </a:lnTo>
                  <a:lnTo>
                    <a:pt x="2819400" y="3289668"/>
                  </a:lnTo>
                  <a:lnTo>
                    <a:pt x="2819400" y="3287039"/>
                  </a:lnTo>
                  <a:close/>
                </a:path>
                <a:path w="4543425" h="3298190">
                  <a:moveTo>
                    <a:pt x="2819400" y="2739771"/>
                  </a:moveTo>
                  <a:lnTo>
                    <a:pt x="2818942" y="2738653"/>
                  </a:lnTo>
                  <a:lnTo>
                    <a:pt x="2817076" y="2736786"/>
                  </a:lnTo>
                  <a:lnTo>
                    <a:pt x="2815958" y="2736329"/>
                  </a:lnTo>
                  <a:lnTo>
                    <a:pt x="2813329" y="2736329"/>
                  </a:lnTo>
                  <a:lnTo>
                    <a:pt x="2812211" y="2736786"/>
                  </a:lnTo>
                  <a:lnTo>
                    <a:pt x="2810345" y="2738653"/>
                  </a:lnTo>
                  <a:lnTo>
                    <a:pt x="2809875" y="2739771"/>
                  </a:lnTo>
                  <a:lnTo>
                    <a:pt x="2809875" y="2742400"/>
                  </a:lnTo>
                  <a:lnTo>
                    <a:pt x="2810345" y="2743530"/>
                  </a:lnTo>
                  <a:lnTo>
                    <a:pt x="2812211" y="2745384"/>
                  </a:lnTo>
                  <a:lnTo>
                    <a:pt x="2813329" y="2745854"/>
                  </a:lnTo>
                  <a:lnTo>
                    <a:pt x="2815958" y="2745854"/>
                  </a:lnTo>
                  <a:lnTo>
                    <a:pt x="2817076" y="2745384"/>
                  </a:lnTo>
                  <a:lnTo>
                    <a:pt x="2818942" y="2743530"/>
                  </a:lnTo>
                  <a:lnTo>
                    <a:pt x="2819400" y="2742400"/>
                  </a:lnTo>
                  <a:lnTo>
                    <a:pt x="2819400" y="2739771"/>
                  </a:lnTo>
                  <a:close/>
                </a:path>
                <a:path w="4543425" h="3298190">
                  <a:moveTo>
                    <a:pt x="2819400" y="2192515"/>
                  </a:moveTo>
                  <a:lnTo>
                    <a:pt x="2818942" y="2191385"/>
                  </a:lnTo>
                  <a:lnTo>
                    <a:pt x="2817076" y="2189530"/>
                  </a:lnTo>
                  <a:lnTo>
                    <a:pt x="2815958" y="2189061"/>
                  </a:lnTo>
                  <a:lnTo>
                    <a:pt x="2813329" y="2189061"/>
                  </a:lnTo>
                  <a:lnTo>
                    <a:pt x="2812211" y="2189530"/>
                  </a:lnTo>
                  <a:lnTo>
                    <a:pt x="2810345" y="2191385"/>
                  </a:lnTo>
                  <a:lnTo>
                    <a:pt x="2809875" y="2192515"/>
                  </a:lnTo>
                  <a:lnTo>
                    <a:pt x="2809875" y="2195144"/>
                  </a:lnTo>
                  <a:lnTo>
                    <a:pt x="2810345" y="2196261"/>
                  </a:lnTo>
                  <a:lnTo>
                    <a:pt x="2812211" y="2198128"/>
                  </a:lnTo>
                  <a:lnTo>
                    <a:pt x="2813329" y="2198586"/>
                  </a:lnTo>
                  <a:lnTo>
                    <a:pt x="2815958" y="2198586"/>
                  </a:lnTo>
                  <a:lnTo>
                    <a:pt x="2817076" y="2198128"/>
                  </a:lnTo>
                  <a:lnTo>
                    <a:pt x="2818942" y="2196261"/>
                  </a:lnTo>
                  <a:lnTo>
                    <a:pt x="2819400" y="2195144"/>
                  </a:lnTo>
                  <a:lnTo>
                    <a:pt x="2819400" y="2192515"/>
                  </a:lnTo>
                  <a:close/>
                </a:path>
                <a:path w="4543425" h="3298190">
                  <a:moveTo>
                    <a:pt x="2819400" y="1645246"/>
                  </a:moveTo>
                  <a:lnTo>
                    <a:pt x="2818942" y="1644129"/>
                  </a:lnTo>
                  <a:lnTo>
                    <a:pt x="2817076" y="1642262"/>
                  </a:lnTo>
                  <a:lnTo>
                    <a:pt x="2815958" y="1641792"/>
                  </a:lnTo>
                  <a:lnTo>
                    <a:pt x="2813329" y="1641792"/>
                  </a:lnTo>
                  <a:lnTo>
                    <a:pt x="2812211" y="1642262"/>
                  </a:lnTo>
                  <a:lnTo>
                    <a:pt x="2810345" y="1644129"/>
                  </a:lnTo>
                  <a:lnTo>
                    <a:pt x="2809875" y="1645246"/>
                  </a:lnTo>
                  <a:lnTo>
                    <a:pt x="2809875" y="1647875"/>
                  </a:lnTo>
                  <a:lnTo>
                    <a:pt x="2810345" y="1648993"/>
                  </a:lnTo>
                  <a:lnTo>
                    <a:pt x="2812211" y="1650860"/>
                  </a:lnTo>
                  <a:lnTo>
                    <a:pt x="2813329" y="1651317"/>
                  </a:lnTo>
                  <a:lnTo>
                    <a:pt x="2815958" y="1651317"/>
                  </a:lnTo>
                  <a:lnTo>
                    <a:pt x="2817076" y="1650860"/>
                  </a:lnTo>
                  <a:lnTo>
                    <a:pt x="2818942" y="1648993"/>
                  </a:lnTo>
                  <a:lnTo>
                    <a:pt x="2819400" y="1647875"/>
                  </a:lnTo>
                  <a:lnTo>
                    <a:pt x="2819400" y="1645246"/>
                  </a:lnTo>
                  <a:close/>
                </a:path>
                <a:path w="4543425" h="3298190">
                  <a:moveTo>
                    <a:pt x="2819400" y="1097978"/>
                  </a:moveTo>
                  <a:lnTo>
                    <a:pt x="2818942" y="1096860"/>
                  </a:lnTo>
                  <a:lnTo>
                    <a:pt x="2817076" y="1094994"/>
                  </a:lnTo>
                  <a:lnTo>
                    <a:pt x="2815958" y="1094536"/>
                  </a:lnTo>
                  <a:lnTo>
                    <a:pt x="2813329" y="1094536"/>
                  </a:lnTo>
                  <a:lnTo>
                    <a:pt x="2812211" y="1094994"/>
                  </a:lnTo>
                  <a:lnTo>
                    <a:pt x="2810345" y="1096860"/>
                  </a:lnTo>
                  <a:lnTo>
                    <a:pt x="2809875" y="1097978"/>
                  </a:lnTo>
                  <a:lnTo>
                    <a:pt x="2809875" y="1100607"/>
                  </a:lnTo>
                  <a:lnTo>
                    <a:pt x="2810345" y="1101737"/>
                  </a:lnTo>
                  <a:lnTo>
                    <a:pt x="2812211" y="1103591"/>
                  </a:lnTo>
                  <a:lnTo>
                    <a:pt x="2813329" y="1104061"/>
                  </a:lnTo>
                  <a:lnTo>
                    <a:pt x="2815958" y="1104061"/>
                  </a:lnTo>
                  <a:lnTo>
                    <a:pt x="2817076" y="1103591"/>
                  </a:lnTo>
                  <a:lnTo>
                    <a:pt x="2818942" y="1101737"/>
                  </a:lnTo>
                  <a:lnTo>
                    <a:pt x="2819400" y="1100607"/>
                  </a:lnTo>
                  <a:lnTo>
                    <a:pt x="2819400" y="1097978"/>
                  </a:lnTo>
                  <a:close/>
                </a:path>
                <a:path w="4543425" h="3298190">
                  <a:moveTo>
                    <a:pt x="2819400" y="550722"/>
                  </a:moveTo>
                  <a:lnTo>
                    <a:pt x="2818942" y="549592"/>
                  </a:lnTo>
                  <a:lnTo>
                    <a:pt x="2817076" y="547738"/>
                  </a:lnTo>
                  <a:lnTo>
                    <a:pt x="2815958" y="547268"/>
                  </a:lnTo>
                  <a:lnTo>
                    <a:pt x="2813329" y="547268"/>
                  </a:lnTo>
                  <a:lnTo>
                    <a:pt x="2812211" y="547738"/>
                  </a:lnTo>
                  <a:lnTo>
                    <a:pt x="2810345" y="549592"/>
                  </a:lnTo>
                  <a:lnTo>
                    <a:pt x="2809875" y="550722"/>
                  </a:lnTo>
                  <a:lnTo>
                    <a:pt x="2809875" y="553351"/>
                  </a:lnTo>
                  <a:lnTo>
                    <a:pt x="2810345" y="554469"/>
                  </a:lnTo>
                  <a:lnTo>
                    <a:pt x="2812211" y="556336"/>
                  </a:lnTo>
                  <a:lnTo>
                    <a:pt x="2813329" y="556793"/>
                  </a:lnTo>
                  <a:lnTo>
                    <a:pt x="2815958" y="556793"/>
                  </a:lnTo>
                  <a:lnTo>
                    <a:pt x="2817076" y="556336"/>
                  </a:lnTo>
                  <a:lnTo>
                    <a:pt x="2818942" y="554469"/>
                  </a:lnTo>
                  <a:lnTo>
                    <a:pt x="2819400" y="553351"/>
                  </a:lnTo>
                  <a:lnTo>
                    <a:pt x="2819400" y="550722"/>
                  </a:lnTo>
                  <a:close/>
                </a:path>
                <a:path w="4543425" h="3298190">
                  <a:moveTo>
                    <a:pt x="2819400" y="3454"/>
                  </a:moveTo>
                  <a:lnTo>
                    <a:pt x="2818942" y="2336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69"/>
                  </a:lnTo>
                  <a:lnTo>
                    <a:pt x="2810345" y="2336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211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4543425" h="3298190">
                  <a:moveTo>
                    <a:pt x="2867025" y="3287039"/>
                  </a:moveTo>
                  <a:lnTo>
                    <a:pt x="2866567" y="3285921"/>
                  </a:lnTo>
                  <a:lnTo>
                    <a:pt x="2864701" y="3284055"/>
                  </a:lnTo>
                  <a:lnTo>
                    <a:pt x="2863583" y="3283585"/>
                  </a:lnTo>
                  <a:lnTo>
                    <a:pt x="2860954" y="3283585"/>
                  </a:lnTo>
                  <a:lnTo>
                    <a:pt x="2859836" y="3284055"/>
                  </a:lnTo>
                  <a:lnTo>
                    <a:pt x="2857970" y="3285921"/>
                  </a:lnTo>
                  <a:lnTo>
                    <a:pt x="2857500" y="3287039"/>
                  </a:lnTo>
                  <a:lnTo>
                    <a:pt x="2857500" y="3289668"/>
                  </a:lnTo>
                  <a:lnTo>
                    <a:pt x="2857970" y="3290786"/>
                  </a:lnTo>
                  <a:lnTo>
                    <a:pt x="2859836" y="3292652"/>
                  </a:lnTo>
                  <a:lnTo>
                    <a:pt x="2860954" y="3293110"/>
                  </a:lnTo>
                  <a:lnTo>
                    <a:pt x="2863583" y="3293110"/>
                  </a:lnTo>
                  <a:lnTo>
                    <a:pt x="2864701" y="3292652"/>
                  </a:lnTo>
                  <a:lnTo>
                    <a:pt x="2866567" y="3290786"/>
                  </a:lnTo>
                  <a:lnTo>
                    <a:pt x="2867025" y="3289668"/>
                  </a:lnTo>
                  <a:lnTo>
                    <a:pt x="2867025" y="3287039"/>
                  </a:lnTo>
                  <a:close/>
                </a:path>
                <a:path w="4543425" h="3298190">
                  <a:moveTo>
                    <a:pt x="2867025" y="2739771"/>
                  </a:moveTo>
                  <a:lnTo>
                    <a:pt x="2866567" y="2738653"/>
                  </a:lnTo>
                  <a:lnTo>
                    <a:pt x="2864701" y="2736786"/>
                  </a:lnTo>
                  <a:lnTo>
                    <a:pt x="2863583" y="2736329"/>
                  </a:lnTo>
                  <a:lnTo>
                    <a:pt x="2860954" y="2736329"/>
                  </a:lnTo>
                  <a:lnTo>
                    <a:pt x="2859836" y="2736786"/>
                  </a:lnTo>
                  <a:lnTo>
                    <a:pt x="2857970" y="2738653"/>
                  </a:lnTo>
                  <a:lnTo>
                    <a:pt x="2857500" y="2739771"/>
                  </a:lnTo>
                  <a:lnTo>
                    <a:pt x="2857500" y="2742400"/>
                  </a:lnTo>
                  <a:lnTo>
                    <a:pt x="2857970" y="2743530"/>
                  </a:lnTo>
                  <a:lnTo>
                    <a:pt x="2859836" y="2745384"/>
                  </a:lnTo>
                  <a:lnTo>
                    <a:pt x="2860954" y="2745854"/>
                  </a:lnTo>
                  <a:lnTo>
                    <a:pt x="2863583" y="2745854"/>
                  </a:lnTo>
                  <a:lnTo>
                    <a:pt x="2864701" y="2745384"/>
                  </a:lnTo>
                  <a:lnTo>
                    <a:pt x="2866567" y="2743530"/>
                  </a:lnTo>
                  <a:lnTo>
                    <a:pt x="2867025" y="2742400"/>
                  </a:lnTo>
                  <a:lnTo>
                    <a:pt x="2867025" y="2739771"/>
                  </a:lnTo>
                  <a:close/>
                </a:path>
                <a:path w="4543425" h="3298190">
                  <a:moveTo>
                    <a:pt x="2867025" y="2192515"/>
                  </a:moveTo>
                  <a:lnTo>
                    <a:pt x="2866567" y="2191385"/>
                  </a:lnTo>
                  <a:lnTo>
                    <a:pt x="2864701" y="2189530"/>
                  </a:lnTo>
                  <a:lnTo>
                    <a:pt x="2863583" y="2189061"/>
                  </a:lnTo>
                  <a:lnTo>
                    <a:pt x="2860954" y="2189061"/>
                  </a:lnTo>
                  <a:lnTo>
                    <a:pt x="2859836" y="2189530"/>
                  </a:lnTo>
                  <a:lnTo>
                    <a:pt x="2857970" y="2191385"/>
                  </a:lnTo>
                  <a:lnTo>
                    <a:pt x="2857500" y="2192515"/>
                  </a:lnTo>
                  <a:lnTo>
                    <a:pt x="2857500" y="2195144"/>
                  </a:lnTo>
                  <a:lnTo>
                    <a:pt x="2857970" y="2196261"/>
                  </a:lnTo>
                  <a:lnTo>
                    <a:pt x="2859836" y="2198128"/>
                  </a:lnTo>
                  <a:lnTo>
                    <a:pt x="2860954" y="2198586"/>
                  </a:lnTo>
                  <a:lnTo>
                    <a:pt x="2863583" y="2198586"/>
                  </a:lnTo>
                  <a:lnTo>
                    <a:pt x="2864701" y="2198128"/>
                  </a:lnTo>
                  <a:lnTo>
                    <a:pt x="2866567" y="2196261"/>
                  </a:lnTo>
                  <a:lnTo>
                    <a:pt x="2867025" y="2195144"/>
                  </a:lnTo>
                  <a:lnTo>
                    <a:pt x="2867025" y="2192515"/>
                  </a:lnTo>
                  <a:close/>
                </a:path>
                <a:path w="4543425" h="3298190">
                  <a:moveTo>
                    <a:pt x="2867025" y="1645246"/>
                  </a:moveTo>
                  <a:lnTo>
                    <a:pt x="2866567" y="1644129"/>
                  </a:lnTo>
                  <a:lnTo>
                    <a:pt x="2864701" y="1642262"/>
                  </a:lnTo>
                  <a:lnTo>
                    <a:pt x="2863583" y="1641792"/>
                  </a:lnTo>
                  <a:lnTo>
                    <a:pt x="2860954" y="1641792"/>
                  </a:lnTo>
                  <a:lnTo>
                    <a:pt x="2859836" y="1642262"/>
                  </a:lnTo>
                  <a:lnTo>
                    <a:pt x="2857970" y="1644129"/>
                  </a:lnTo>
                  <a:lnTo>
                    <a:pt x="2857500" y="1645246"/>
                  </a:lnTo>
                  <a:lnTo>
                    <a:pt x="2857500" y="1647875"/>
                  </a:lnTo>
                  <a:lnTo>
                    <a:pt x="2857970" y="1648993"/>
                  </a:lnTo>
                  <a:lnTo>
                    <a:pt x="2859836" y="1650860"/>
                  </a:lnTo>
                  <a:lnTo>
                    <a:pt x="2860954" y="1651317"/>
                  </a:lnTo>
                  <a:lnTo>
                    <a:pt x="2863583" y="1651317"/>
                  </a:lnTo>
                  <a:lnTo>
                    <a:pt x="2864701" y="1650860"/>
                  </a:lnTo>
                  <a:lnTo>
                    <a:pt x="2866567" y="1648993"/>
                  </a:lnTo>
                  <a:lnTo>
                    <a:pt x="2867025" y="1647875"/>
                  </a:lnTo>
                  <a:lnTo>
                    <a:pt x="2867025" y="1645246"/>
                  </a:lnTo>
                  <a:close/>
                </a:path>
                <a:path w="4543425" h="3298190">
                  <a:moveTo>
                    <a:pt x="2867025" y="1097978"/>
                  </a:moveTo>
                  <a:lnTo>
                    <a:pt x="2866567" y="1096860"/>
                  </a:lnTo>
                  <a:lnTo>
                    <a:pt x="2864701" y="1094994"/>
                  </a:lnTo>
                  <a:lnTo>
                    <a:pt x="2863583" y="1094536"/>
                  </a:lnTo>
                  <a:lnTo>
                    <a:pt x="2860954" y="1094536"/>
                  </a:lnTo>
                  <a:lnTo>
                    <a:pt x="2859836" y="1094994"/>
                  </a:lnTo>
                  <a:lnTo>
                    <a:pt x="2857970" y="1096860"/>
                  </a:lnTo>
                  <a:lnTo>
                    <a:pt x="2857500" y="1097978"/>
                  </a:lnTo>
                  <a:lnTo>
                    <a:pt x="2857500" y="1100607"/>
                  </a:lnTo>
                  <a:lnTo>
                    <a:pt x="2857970" y="1101737"/>
                  </a:lnTo>
                  <a:lnTo>
                    <a:pt x="2859836" y="1103591"/>
                  </a:lnTo>
                  <a:lnTo>
                    <a:pt x="2860954" y="1104061"/>
                  </a:lnTo>
                  <a:lnTo>
                    <a:pt x="2863583" y="1104061"/>
                  </a:lnTo>
                  <a:lnTo>
                    <a:pt x="2864701" y="1103591"/>
                  </a:lnTo>
                  <a:lnTo>
                    <a:pt x="2866567" y="1101737"/>
                  </a:lnTo>
                  <a:lnTo>
                    <a:pt x="2867025" y="1100607"/>
                  </a:lnTo>
                  <a:lnTo>
                    <a:pt x="2867025" y="1097978"/>
                  </a:lnTo>
                  <a:close/>
                </a:path>
                <a:path w="4543425" h="3298190">
                  <a:moveTo>
                    <a:pt x="2867025" y="550722"/>
                  </a:moveTo>
                  <a:lnTo>
                    <a:pt x="2866567" y="549592"/>
                  </a:lnTo>
                  <a:lnTo>
                    <a:pt x="2864701" y="547738"/>
                  </a:lnTo>
                  <a:lnTo>
                    <a:pt x="2863583" y="547268"/>
                  </a:lnTo>
                  <a:lnTo>
                    <a:pt x="2860954" y="547268"/>
                  </a:lnTo>
                  <a:lnTo>
                    <a:pt x="2859836" y="547738"/>
                  </a:lnTo>
                  <a:lnTo>
                    <a:pt x="2857970" y="549592"/>
                  </a:lnTo>
                  <a:lnTo>
                    <a:pt x="2857500" y="550722"/>
                  </a:lnTo>
                  <a:lnTo>
                    <a:pt x="2857500" y="553351"/>
                  </a:lnTo>
                  <a:lnTo>
                    <a:pt x="2857970" y="554469"/>
                  </a:lnTo>
                  <a:lnTo>
                    <a:pt x="2859836" y="556336"/>
                  </a:lnTo>
                  <a:lnTo>
                    <a:pt x="2860954" y="556793"/>
                  </a:lnTo>
                  <a:lnTo>
                    <a:pt x="2863583" y="556793"/>
                  </a:lnTo>
                  <a:lnTo>
                    <a:pt x="2864701" y="556336"/>
                  </a:lnTo>
                  <a:lnTo>
                    <a:pt x="2866567" y="554469"/>
                  </a:lnTo>
                  <a:lnTo>
                    <a:pt x="2867025" y="553351"/>
                  </a:lnTo>
                  <a:lnTo>
                    <a:pt x="2867025" y="550722"/>
                  </a:lnTo>
                  <a:close/>
                </a:path>
                <a:path w="4543425" h="3298190">
                  <a:moveTo>
                    <a:pt x="2867025" y="3454"/>
                  </a:moveTo>
                  <a:lnTo>
                    <a:pt x="2866567" y="2336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36" y="469"/>
                  </a:lnTo>
                  <a:lnTo>
                    <a:pt x="2857970" y="2336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36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4543425" h="3298190">
                  <a:moveTo>
                    <a:pt x="2914650" y="3287039"/>
                  </a:moveTo>
                  <a:lnTo>
                    <a:pt x="2914192" y="3285921"/>
                  </a:lnTo>
                  <a:lnTo>
                    <a:pt x="2912326" y="3284055"/>
                  </a:lnTo>
                  <a:lnTo>
                    <a:pt x="2911208" y="3283585"/>
                  </a:lnTo>
                  <a:lnTo>
                    <a:pt x="2908579" y="3283585"/>
                  </a:lnTo>
                  <a:lnTo>
                    <a:pt x="2907461" y="3284055"/>
                  </a:lnTo>
                  <a:lnTo>
                    <a:pt x="2905595" y="3285921"/>
                  </a:lnTo>
                  <a:lnTo>
                    <a:pt x="2905125" y="3287039"/>
                  </a:lnTo>
                  <a:lnTo>
                    <a:pt x="2905125" y="3289668"/>
                  </a:lnTo>
                  <a:lnTo>
                    <a:pt x="2905595" y="3290786"/>
                  </a:lnTo>
                  <a:lnTo>
                    <a:pt x="2907461" y="3292652"/>
                  </a:lnTo>
                  <a:lnTo>
                    <a:pt x="2908579" y="3293110"/>
                  </a:lnTo>
                  <a:lnTo>
                    <a:pt x="2911208" y="3293110"/>
                  </a:lnTo>
                  <a:lnTo>
                    <a:pt x="2912326" y="3292652"/>
                  </a:lnTo>
                  <a:lnTo>
                    <a:pt x="2914192" y="3290786"/>
                  </a:lnTo>
                  <a:lnTo>
                    <a:pt x="2914650" y="3289668"/>
                  </a:lnTo>
                  <a:lnTo>
                    <a:pt x="2914650" y="3287039"/>
                  </a:lnTo>
                  <a:close/>
                </a:path>
                <a:path w="4543425" h="3298190">
                  <a:moveTo>
                    <a:pt x="2914650" y="2739771"/>
                  </a:moveTo>
                  <a:lnTo>
                    <a:pt x="2914192" y="2738653"/>
                  </a:lnTo>
                  <a:lnTo>
                    <a:pt x="2912326" y="2736786"/>
                  </a:lnTo>
                  <a:lnTo>
                    <a:pt x="2911208" y="2736329"/>
                  </a:lnTo>
                  <a:lnTo>
                    <a:pt x="2908579" y="2736329"/>
                  </a:lnTo>
                  <a:lnTo>
                    <a:pt x="2907461" y="2736786"/>
                  </a:lnTo>
                  <a:lnTo>
                    <a:pt x="2905595" y="2738653"/>
                  </a:lnTo>
                  <a:lnTo>
                    <a:pt x="2905125" y="2739771"/>
                  </a:lnTo>
                  <a:lnTo>
                    <a:pt x="2905125" y="2742400"/>
                  </a:lnTo>
                  <a:lnTo>
                    <a:pt x="2905595" y="2743530"/>
                  </a:lnTo>
                  <a:lnTo>
                    <a:pt x="2907461" y="2745384"/>
                  </a:lnTo>
                  <a:lnTo>
                    <a:pt x="2908579" y="2745854"/>
                  </a:lnTo>
                  <a:lnTo>
                    <a:pt x="2911208" y="2745854"/>
                  </a:lnTo>
                  <a:lnTo>
                    <a:pt x="2912326" y="2745384"/>
                  </a:lnTo>
                  <a:lnTo>
                    <a:pt x="2914192" y="2743530"/>
                  </a:lnTo>
                  <a:lnTo>
                    <a:pt x="2914650" y="2742400"/>
                  </a:lnTo>
                  <a:lnTo>
                    <a:pt x="2914650" y="2739771"/>
                  </a:lnTo>
                  <a:close/>
                </a:path>
                <a:path w="4543425" h="3298190">
                  <a:moveTo>
                    <a:pt x="2914650" y="2192515"/>
                  </a:moveTo>
                  <a:lnTo>
                    <a:pt x="2914192" y="2191385"/>
                  </a:lnTo>
                  <a:lnTo>
                    <a:pt x="2912326" y="2189530"/>
                  </a:lnTo>
                  <a:lnTo>
                    <a:pt x="2911208" y="2189061"/>
                  </a:lnTo>
                  <a:lnTo>
                    <a:pt x="2908579" y="2189061"/>
                  </a:lnTo>
                  <a:lnTo>
                    <a:pt x="2907461" y="2189530"/>
                  </a:lnTo>
                  <a:lnTo>
                    <a:pt x="2905595" y="2191385"/>
                  </a:lnTo>
                  <a:lnTo>
                    <a:pt x="2905125" y="2192515"/>
                  </a:lnTo>
                  <a:lnTo>
                    <a:pt x="2905125" y="2195144"/>
                  </a:lnTo>
                  <a:lnTo>
                    <a:pt x="2905595" y="2196261"/>
                  </a:lnTo>
                  <a:lnTo>
                    <a:pt x="2907461" y="2198128"/>
                  </a:lnTo>
                  <a:lnTo>
                    <a:pt x="2908579" y="2198586"/>
                  </a:lnTo>
                  <a:lnTo>
                    <a:pt x="2911208" y="2198586"/>
                  </a:lnTo>
                  <a:lnTo>
                    <a:pt x="2912326" y="2198128"/>
                  </a:lnTo>
                  <a:lnTo>
                    <a:pt x="2914192" y="2196261"/>
                  </a:lnTo>
                  <a:lnTo>
                    <a:pt x="2914650" y="2195144"/>
                  </a:lnTo>
                  <a:lnTo>
                    <a:pt x="2914650" y="2192515"/>
                  </a:lnTo>
                  <a:close/>
                </a:path>
                <a:path w="4543425" h="3298190">
                  <a:moveTo>
                    <a:pt x="2914650" y="1645246"/>
                  </a:moveTo>
                  <a:lnTo>
                    <a:pt x="2914192" y="1644129"/>
                  </a:lnTo>
                  <a:lnTo>
                    <a:pt x="2912326" y="1642262"/>
                  </a:lnTo>
                  <a:lnTo>
                    <a:pt x="2911208" y="1641792"/>
                  </a:lnTo>
                  <a:lnTo>
                    <a:pt x="2908579" y="1641792"/>
                  </a:lnTo>
                  <a:lnTo>
                    <a:pt x="2907461" y="1642262"/>
                  </a:lnTo>
                  <a:lnTo>
                    <a:pt x="2905595" y="1644129"/>
                  </a:lnTo>
                  <a:lnTo>
                    <a:pt x="2905125" y="1645246"/>
                  </a:lnTo>
                  <a:lnTo>
                    <a:pt x="2905125" y="1647875"/>
                  </a:lnTo>
                  <a:lnTo>
                    <a:pt x="2905595" y="1648993"/>
                  </a:lnTo>
                  <a:lnTo>
                    <a:pt x="2907461" y="1650860"/>
                  </a:lnTo>
                  <a:lnTo>
                    <a:pt x="2908579" y="1651317"/>
                  </a:lnTo>
                  <a:lnTo>
                    <a:pt x="2911208" y="1651317"/>
                  </a:lnTo>
                  <a:lnTo>
                    <a:pt x="2912326" y="1650860"/>
                  </a:lnTo>
                  <a:lnTo>
                    <a:pt x="2914192" y="1648993"/>
                  </a:lnTo>
                  <a:lnTo>
                    <a:pt x="2914650" y="1647875"/>
                  </a:lnTo>
                  <a:lnTo>
                    <a:pt x="2914650" y="1645246"/>
                  </a:lnTo>
                  <a:close/>
                </a:path>
                <a:path w="4543425" h="3298190">
                  <a:moveTo>
                    <a:pt x="2914650" y="1097978"/>
                  </a:moveTo>
                  <a:lnTo>
                    <a:pt x="2914192" y="1096860"/>
                  </a:lnTo>
                  <a:lnTo>
                    <a:pt x="2912326" y="1094994"/>
                  </a:lnTo>
                  <a:lnTo>
                    <a:pt x="2911208" y="1094536"/>
                  </a:lnTo>
                  <a:lnTo>
                    <a:pt x="2908579" y="1094536"/>
                  </a:lnTo>
                  <a:lnTo>
                    <a:pt x="2907461" y="1094994"/>
                  </a:lnTo>
                  <a:lnTo>
                    <a:pt x="2905595" y="1096860"/>
                  </a:lnTo>
                  <a:lnTo>
                    <a:pt x="2905125" y="1097978"/>
                  </a:lnTo>
                  <a:lnTo>
                    <a:pt x="2905125" y="1100607"/>
                  </a:lnTo>
                  <a:lnTo>
                    <a:pt x="2905595" y="1101737"/>
                  </a:lnTo>
                  <a:lnTo>
                    <a:pt x="2907461" y="1103591"/>
                  </a:lnTo>
                  <a:lnTo>
                    <a:pt x="2908579" y="1104061"/>
                  </a:lnTo>
                  <a:lnTo>
                    <a:pt x="2911208" y="1104061"/>
                  </a:lnTo>
                  <a:lnTo>
                    <a:pt x="2912326" y="1103591"/>
                  </a:lnTo>
                  <a:lnTo>
                    <a:pt x="2914192" y="1101737"/>
                  </a:lnTo>
                  <a:lnTo>
                    <a:pt x="2914650" y="1100607"/>
                  </a:lnTo>
                  <a:lnTo>
                    <a:pt x="2914650" y="1097978"/>
                  </a:lnTo>
                  <a:close/>
                </a:path>
                <a:path w="4543425" h="3298190">
                  <a:moveTo>
                    <a:pt x="2914650" y="550722"/>
                  </a:moveTo>
                  <a:lnTo>
                    <a:pt x="2914192" y="549592"/>
                  </a:lnTo>
                  <a:lnTo>
                    <a:pt x="2912326" y="547738"/>
                  </a:lnTo>
                  <a:lnTo>
                    <a:pt x="2911208" y="547268"/>
                  </a:lnTo>
                  <a:lnTo>
                    <a:pt x="2908579" y="547268"/>
                  </a:lnTo>
                  <a:lnTo>
                    <a:pt x="2907461" y="547738"/>
                  </a:lnTo>
                  <a:lnTo>
                    <a:pt x="2905595" y="549592"/>
                  </a:lnTo>
                  <a:lnTo>
                    <a:pt x="2905125" y="550722"/>
                  </a:lnTo>
                  <a:lnTo>
                    <a:pt x="2905125" y="553351"/>
                  </a:lnTo>
                  <a:lnTo>
                    <a:pt x="2905595" y="554469"/>
                  </a:lnTo>
                  <a:lnTo>
                    <a:pt x="2907461" y="556336"/>
                  </a:lnTo>
                  <a:lnTo>
                    <a:pt x="2908579" y="556793"/>
                  </a:lnTo>
                  <a:lnTo>
                    <a:pt x="2911208" y="556793"/>
                  </a:lnTo>
                  <a:lnTo>
                    <a:pt x="2912326" y="556336"/>
                  </a:lnTo>
                  <a:lnTo>
                    <a:pt x="2914192" y="554469"/>
                  </a:lnTo>
                  <a:lnTo>
                    <a:pt x="2914650" y="553351"/>
                  </a:lnTo>
                  <a:lnTo>
                    <a:pt x="2914650" y="550722"/>
                  </a:lnTo>
                  <a:close/>
                </a:path>
                <a:path w="4543425" h="3298190">
                  <a:moveTo>
                    <a:pt x="2914650" y="3454"/>
                  </a:moveTo>
                  <a:lnTo>
                    <a:pt x="2914192" y="2336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61" y="469"/>
                  </a:lnTo>
                  <a:lnTo>
                    <a:pt x="2905595" y="2336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61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4543425" h="3298190">
                  <a:moveTo>
                    <a:pt x="2962275" y="3287039"/>
                  </a:moveTo>
                  <a:lnTo>
                    <a:pt x="2961817" y="3285921"/>
                  </a:lnTo>
                  <a:lnTo>
                    <a:pt x="2959951" y="3284055"/>
                  </a:lnTo>
                  <a:lnTo>
                    <a:pt x="2958833" y="3283585"/>
                  </a:lnTo>
                  <a:lnTo>
                    <a:pt x="2956204" y="3283585"/>
                  </a:lnTo>
                  <a:lnTo>
                    <a:pt x="2955086" y="3284055"/>
                  </a:lnTo>
                  <a:lnTo>
                    <a:pt x="2953220" y="3285921"/>
                  </a:lnTo>
                  <a:lnTo>
                    <a:pt x="2952750" y="3287039"/>
                  </a:lnTo>
                  <a:lnTo>
                    <a:pt x="2952750" y="3289668"/>
                  </a:lnTo>
                  <a:lnTo>
                    <a:pt x="2953220" y="3290786"/>
                  </a:lnTo>
                  <a:lnTo>
                    <a:pt x="2955086" y="3292652"/>
                  </a:lnTo>
                  <a:lnTo>
                    <a:pt x="2956204" y="3293110"/>
                  </a:lnTo>
                  <a:lnTo>
                    <a:pt x="2958833" y="3293110"/>
                  </a:lnTo>
                  <a:lnTo>
                    <a:pt x="2959951" y="3292652"/>
                  </a:lnTo>
                  <a:lnTo>
                    <a:pt x="2961817" y="3290786"/>
                  </a:lnTo>
                  <a:lnTo>
                    <a:pt x="2962275" y="3289668"/>
                  </a:lnTo>
                  <a:lnTo>
                    <a:pt x="2962275" y="3287039"/>
                  </a:lnTo>
                  <a:close/>
                </a:path>
                <a:path w="4543425" h="3298190">
                  <a:moveTo>
                    <a:pt x="2962275" y="2739771"/>
                  </a:moveTo>
                  <a:lnTo>
                    <a:pt x="2961817" y="2738653"/>
                  </a:lnTo>
                  <a:lnTo>
                    <a:pt x="2959951" y="2736786"/>
                  </a:lnTo>
                  <a:lnTo>
                    <a:pt x="2958833" y="2736329"/>
                  </a:lnTo>
                  <a:lnTo>
                    <a:pt x="2956204" y="2736329"/>
                  </a:lnTo>
                  <a:lnTo>
                    <a:pt x="2955086" y="2736786"/>
                  </a:lnTo>
                  <a:lnTo>
                    <a:pt x="2953220" y="2738653"/>
                  </a:lnTo>
                  <a:lnTo>
                    <a:pt x="2952750" y="2739771"/>
                  </a:lnTo>
                  <a:lnTo>
                    <a:pt x="2952750" y="2742400"/>
                  </a:lnTo>
                  <a:lnTo>
                    <a:pt x="2953220" y="2743530"/>
                  </a:lnTo>
                  <a:lnTo>
                    <a:pt x="2955086" y="2745384"/>
                  </a:lnTo>
                  <a:lnTo>
                    <a:pt x="2956204" y="2745854"/>
                  </a:lnTo>
                  <a:lnTo>
                    <a:pt x="2958833" y="2745854"/>
                  </a:lnTo>
                  <a:lnTo>
                    <a:pt x="2959951" y="2745384"/>
                  </a:lnTo>
                  <a:lnTo>
                    <a:pt x="2961817" y="2743530"/>
                  </a:lnTo>
                  <a:lnTo>
                    <a:pt x="2962275" y="2742400"/>
                  </a:lnTo>
                  <a:lnTo>
                    <a:pt x="2962275" y="2739771"/>
                  </a:lnTo>
                  <a:close/>
                </a:path>
                <a:path w="4543425" h="3298190">
                  <a:moveTo>
                    <a:pt x="2962275" y="2192515"/>
                  </a:moveTo>
                  <a:lnTo>
                    <a:pt x="2961817" y="2191385"/>
                  </a:lnTo>
                  <a:lnTo>
                    <a:pt x="2959951" y="2189530"/>
                  </a:lnTo>
                  <a:lnTo>
                    <a:pt x="2958833" y="2189061"/>
                  </a:lnTo>
                  <a:lnTo>
                    <a:pt x="2956204" y="2189061"/>
                  </a:lnTo>
                  <a:lnTo>
                    <a:pt x="2955086" y="2189530"/>
                  </a:lnTo>
                  <a:lnTo>
                    <a:pt x="2953220" y="2191385"/>
                  </a:lnTo>
                  <a:lnTo>
                    <a:pt x="2952750" y="2192515"/>
                  </a:lnTo>
                  <a:lnTo>
                    <a:pt x="2952750" y="2195144"/>
                  </a:lnTo>
                  <a:lnTo>
                    <a:pt x="2953220" y="2196261"/>
                  </a:lnTo>
                  <a:lnTo>
                    <a:pt x="2955086" y="2198128"/>
                  </a:lnTo>
                  <a:lnTo>
                    <a:pt x="2956204" y="2198586"/>
                  </a:lnTo>
                  <a:lnTo>
                    <a:pt x="2958833" y="2198586"/>
                  </a:lnTo>
                  <a:lnTo>
                    <a:pt x="2959951" y="2198128"/>
                  </a:lnTo>
                  <a:lnTo>
                    <a:pt x="2961817" y="2196261"/>
                  </a:lnTo>
                  <a:lnTo>
                    <a:pt x="2962275" y="2195144"/>
                  </a:lnTo>
                  <a:lnTo>
                    <a:pt x="2962275" y="2192515"/>
                  </a:lnTo>
                  <a:close/>
                </a:path>
                <a:path w="4543425" h="3298190">
                  <a:moveTo>
                    <a:pt x="2962275" y="1645246"/>
                  </a:moveTo>
                  <a:lnTo>
                    <a:pt x="2961817" y="1644129"/>
                  </a:lnTo>
                  <a:lnTo>
                    <a:pt x="2959951" y="1642262"/>
                  </a:lnTo>
                  <a:lnTo>
                    <a:pt x="2958833" y="1641792"/>
                  </a:lnTo>
                  <a:lnTo>
                    <a:pt x="2956204" y="1641792"/>
                  </a:lnTo>
                  <a:lnTo>
                    <a:pt x="2955086" y="1642262"/>
                  </a:lnTo>
                  <a:lnTo>
                    <a:pt x="2953220" y="1644129"/>
                  </a:lnTo>
                  <a:lnTo>
                    <a:pt x="2952750" y="1645246"/>
                  </a:lnTo>
                  <a:lnTo>
                    <a:pt x="2952750" y="1647875"/>
                  </a:lnTo>
                  <a:lnTo>
                    <a:pt x="2953220" y="1648993"/>
                  </a:lnTo>
                  <a:lnTo>
                    <a:pt x="2955086" y="1650860"/>
                  </a:lnTo>
                  <a:lnTo>
                    <a:pt x="2956204" y="1651317"/>
                  </a:lnTo>
                  <a:lnTo>
                    <a:pt x="2958833" y="1651317"/>
                  </a:lnTo>
                  <a:lnTo>
                    <a:pt x="2959951" y="1650860"/>
                  </a:lnTo>
                  <a:lnTo>
                    <a:pt x="2961817" y="1648993"/>
                  </a:lnTo>
                  <a:lnTo>
                    <a:pt x="2962275" y="1647875"/>
                  </a:lnTo>
                  <a:lnTo>
                    <a:pt x="2962275" y="1645246"/>
                  </a:lnTo>
                  <a:close/>
                </a:path>
                <a:path w="4543425" h="3298190">
                  <a:moveTo>
                    <a:pt x="2962275" y="1097978"/>
                  </a:moveTo>
                  <a:lnTo>
                    <a:pt x="2961817" y="1096860"/>
                  </a:lnTo>
                  <a:lnTo>
                    <a:pt x="2959951" y="1094994"/>
                  </a:lnTo>
                  <a:lnTo>
                    <a:pt x="2958833" y="1094536"/>
                  </a:lnTo>
                  <a:lnTo>
                    <a:pt x="2956204" y="1094536"/>
                  </a:lnTo>
                  <a:lnTo>
                    <a:pt x="2955086" y="1094994"/>
                  </a:lnTo>
                  <a:lnTo>
                    <a:pt x="2953220" y="1096860"/>
                  </a:lnTo>
                  <a:lnTo>
                    <a:pt x="2952750" y="1097978"/>
                  </a:lnTo>
                  <a:lnTo>
                    <a:pt x="2952750" y="1100607"/>
                  </a:lnTo>
                  <a:lnTo>
                    <a:pt x="2953220" y="1101737"/>
                  </a:lnTo>
                  <a:lnTo>
                    <a:pt x="2955086" y="1103591"/>
                  </a:lnTo>
                  <a:lnTo>
                    <a:pt x="2956204" y="1104061"/>
                  </a:lnTo>
                  <a:lnTo>
                    <a:pt x="2958833" y="1104061"/>
                  </a:lnTo>
                  <a:lnTo>
                    <a:pt x="2959951" y="1103591"/>
                  </a:lnTo>
                  <a:lnTo>
                    <a:pt x="2961817" y="1101737"/>
                  </a:lnTo>
                  <a:lnTo>
                    <a:pt x="2962275" y="1100607"/>
                  </a:lnTo>
                  <a:lnTo>
                    <a:pt x="2962275" y="1097978"/>
                  </a:lnTo>
                  <a:close/>
                </a:path>
                <a:path w="4543425" h="3298190">
                  <a:moveTo>
                    <a:pt x="2962275" y="550722"/>
                  </a:moveTo>
                  <a:lnTo>
                    <a:pt x="2961817" y="549592"/>
                  </a:lnTo>
                  <a:lnTo>
                    <a:pt x="2959951" y="547738"/>
                  </a:lnTo>
                  <a:lnTo>
                    <a:pt x="2958833" y="547268"/>
                  </a:lnTo>
                  <a:lnTo>
                    <a:pt x="2956204" y="547268"/>
                  </a:lnTo>
                  <a:lnTo>
                    <a:pt x="2955086" y="547738"/>
                  </a:lnTo>
                  <a:lnTo>
                    <a:pt x="2953220" y="549592"/>
                  </a:lnTo>
                  <a:lnTo>
                    <a:pt x="2952750" y="550722"/>
                  </a:lnTo>
                  <a:lnTo>
                    <a:pt x="2952750" y="553351"/>
                  </a:lnTo>
                  <a:lnTo>
                    <a:pt x="2953220" y="554469"/>
                  </a:lnTo>
                  <a:lnTo>
                    <a:pt x="2955086" y="556336"/>
                  </a:lnTo>
                  <a:lnTo>
                    <a:pt x="2956204" y="556793"/>
                  </a:lnTo>
                  <a:lnTo>
                    <a:pt x="2958833" y="556793"/>
                  </a:lnTo>
                  <a:lnTo>
                    <a:pt x="2959951" y="556336"/>
                  </a:lnTo>
                  <a:lnTo>
                    <a:pt x="2961817" y="554469"/>
                  </a:lnTo>
                  <a:lnTo>
                    <a:pt x="2962275" y="553351"/>
                  </a:lnTo>
                  <a:lnTo>
                    <a:pt x="2962275" y="550722"/>
                  </a:lnTo>
                  <a:close/>
                </a:path>
                <a:path w="4543425" h="3298190">
                  <a:moveTo>
                    <a:pt x="2962275" y="3454"/>
                  </a:moveTo>
                  <a:lnTo>
                    <a:pt x="2961817" y="2336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69"/>
                  </a:lnTo>
                  <a:lnTo>
                    <a:pt x="2953220" y="2336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86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4543425" h="3298190">
                  <a:moveTo>
                    <a:pt x="3009900" y="3287039"/>
                  </a:moveTo>
                  <a:lnTo>
                    <a:pt x="3009442" y="3285921"/>
                  </a:lnTo>
                  <a:lnTo>
                    <a:pt x="3007576" y="3284055"/>
                  </a:lnTo>
                  <a:lnTo>
                    <a:pt x="3006458" y="3283585"/>
                  </a:lnTo>
                  <a:lnTo>
                    <a:pt x="3003829" y="3283585"/>
                  </a:lnTo>
                  <a:lnTo>
                    <a:pt x="3002711" y="3284055"/>
                  </a:lnTo>
                  <a:lnTo>
                    <a:pt x="3000845" y="3285921"/>
                  </a:lnTo>
                  <a:lnTo>
                    <a:pt x="3000375" y="3287039"/>
                  </a:lnTo>
                  <a:lnTo>
                    <a:pt x="3000375" y="3289668"/>
                  </a:lnTo>
                  <a:lnTo>
                    <a:pt x="3000845" y="3290786"/>
                  </a:lnTo>
                  <a:lnTo>
                    <a:pt x="3002711" y="3292652"/>
                  </a:lnTo>
                  <a:lnTo>
                    <a:pt x="3003829" y="3293110"/>
                  </a:lnTo>
                  <a:lnTo>
                    <a:pt x="3006458" y="3293110"/>
                  </a:lnTo>
                  <a:lnTo>
                    <a:pt x="3007576" y="3292652"/>
                  </a:lnTo>
                  <a:lnTo>
                    <a:pt x="3009442" y="3290786"/>
                  </a:lnTo>
                  <a:lnTo>
                    <a:pt x="3009900" y="3289668"/>
                  </a:lnTo>
                  <a:lnTo>
                    <a:pt x="3009900" y="3287039"/>
                  </a:lnTo>
                  <a:close/>
                </a:path>
                <a:path w="4543425" h="3298190">
                  <a:moveTo>
                    <a:pt x="3009900" y="2739771"/>
                  </a:moveTo>
                  <a:lnTo>
                    <a:pt x="3009442" y="2738653"/>
                  </a:lnTo>
                  <a:lnTo>
                    <a:pt x="3007576" y="2736786"/>
                  </a:lnTo>
                  <a:lnTo>
                    <a:pt x="3006458" y="2736329"/>
                  </a:lnTo>
                  <a:lnTo>
                    <a:pt x="3003829" y="2736329"/>
                  </a:lnTo>
                  <a:lnTo>
                    <a:pt x="3002711" y="2736786"/>
                  </a:lnTo>
                  <a:lnTo>
                    <a:pt x="3000845" y="2738653"/>
                  </a:lnTo>
                  <a:lnTo>
                    <a:pt x="3000375" y="2739771"/>
                  </a:lnTo>
                  <a:lnTo>
                    <a:pt x="3000375" y="2742400"/>
                  </a:lnTo>
                  <a:lnTo>
                    <a:pt x="3000845" y="2743530"/>
                  </a:lnTo>
                  <a:lnTo>
                    <a:pt x="3002711" y="2745384"/>
                  </a:lnTo>
                  <a:lnTo>
                    <a:pt x="3003829" y="2745854"/>
                  </a:lnTo>
                  <a:lnTo>
                    <a:pt x="3006458" y="2745854"/>
                  </a:lnTo>
                  <a:lnTo>
                    <a:pt x="3007576" y="2745384"/>
                  </a:lnTo>
                  <a:lnTo>
                    <a:pt x="3009442" y="2743530"/>
                  </a:lnTo>
                  <a:lnTo>
                    <a:pt x="3009900" y="2742400"/>
                  </a:lnTo>
                  <a:lnTo>
                    <a:pt x="3009900" y="2739771"/>
                  </a:lnTo>
                  <a:close/>
                </a:path>
                <a:path w="4543425" h="3298190">
                  <a:moveTo>
                    <a:pt x="3009900" y="2192515"/>
                  </a:moveTo>
                  <a:lnTo>
                    <a:pt x="3009442" y="2191385"/>
                  </a:lnTo>
                  <a:lnTo>
                    <a:pt x="3007576" y="2189530"/>
                  </a:lnTo>
                  <a:lnTo>
                    <a:pt x="3006458" y="2189061"/>
                  </a:lnTo>
                  <a:lnTo>
                    <a:pt x="3003829" y="2189061"/>
                  </a:lnTo>
                  <a:lnTo>
                    <a:pt x="3002711" y="2189530"/>
                  </a:lnTo>
                  <a:lnTo>
                    <a:pt x="3000845" y="2191385"/>
                  </a:lnTo>
                  <a:lnTo>
                    <a:pt x="3000375" y="2192515"/>
                  </a:lnTo>
                  <a:lnTo>
                    <a:pt x="3000375" y="2195144"/>
                  </a:lnTo>
                  <a:lnTo>
                    <a:pt x="3000845" y="2196261"/>
                  </a:lnTo>
                  <a:lnTo>
                    <a:pt x="3002711" y="2198128"/>
                  </a:lnTo>
                  <a:lnTo>
                    <a:pt x="3003829" y="2198586"/>
                  </a:lnTo>
                  <a:lnTo>
                    <a:pt x="3006458" y="2198586"/>
                  </a:lnTo>
                  <a:lnTo>
                    <a:pt x="3007576" y="2198128"/>
                  </a:lnTo>
                  <a:lnTo>
                    <a:pt x="3009442" y="2196261"/>
                  </a:lnTo>
                  <a:lnTo>
                    <a:pt x="3009900" y="2195144"/>
                  </a:lnTo>
                  <a:lnTo>
                    <a:pt x="3009900" y="2192515"/>
                  </a:lnTo>
                  <a:close/>
                </a:path>
                <a:path w="4543425" h="3298190">
                  <a:moveTo>
                    <a:pt x="3009900" y="1645246"/>
                  </a:moveTo>
                  <a:lnTo>
                    <a:pt x="3009442" y="1644129"/>
                  </a:lnTo>
                  <a:lnTo>
                    <a:pt x="3007576" y="1642262"/>
                  </a:lnTo>
                  <a:lnTo>
                    <a:pt x="3006458" y="1641792"/>
                  </a:lnTo>
                  <a:lnTo>
                    <a:pt x="3003829" y="1641792"/>
                  </a:lnTo>
                  <a:lnTo>
                    <a:pt x="3002711" y="1642262"/>
                  </a:lnTo>
                  <a:lnTo>
                    <a:pt x="3000845" y="1644129"/>
                  </a:lnTo>
                  <a:lnTo>
                    <a:pt x="3000375" y="1645246"/>
                  </a:lnTo>
                  <a:lnTo>
                    <a:pt x="3000375" y="1647875"/>
                  </a:lnTo>
                  <a:lnTo>
                    <a:pt x="3000845" y="1648993"/>
                  </a:lnTo>
                  <a:lnTo>
                    <a:pt x="3002711" y="1650860"/>
                  </a:lnTo>
                  <a:lnTo>
                    <a:pt x="3003829" y="1651317"/>
                  </a:lnTo>
                  <a:lnTo>
                    <a:pt x="3006458" y="1651317"/>
                  </a:lnTo>
                  <a:lnTo>
                    <a:pt x="3007576" y="1650860"/>
                  </a:lnTo>
                  <a:lnTo>
                    <a:pt x="3009442" y="1648993"/>
                  </a:lnTo>
                  <a:lnTo>
                    <a:pt x="3009900" y="1647875"/>
                  </a:lnTo>
                  <a:lnTo>
                    <a:pt x="3009900" y="1645246"/>
                  </a:lnTo>
                  <a:close/>
                </a:path>
                <a:path w="4543425" h="3298190">
                  <a:moveTo>
                    <a:pt x="3009900" y="1097978"/>
                  </a:moveTo>
                  <a:lnTo>
                    <a:pt x="3009442" y="1096860"/>
                  </a:lnTo>
                  <a:lnTo>
                    <a:pt x="3007576" y="1094994"/>
                  </a:lnTo>
                  <a:lnTo>
                    <a:pt x="3006458" y="1094536"/>
                  </a:lnTo>
                  <a:lnTo>
                    <a:pt x="3003829" y="1094536"/>
                  </a:lnTo>
                  <a:lnTo>
                    <a:pt x="3002711" y="1094994"/>
                  </a:lnTo>
                  <a:lnTo>
                    <a:pt x="3000845" y="1096860"/>
                  </a:lnTo>
                  <a:lnTo>
                    <a:pt x="3000375" y="1097978"/>
                  </a:lnTo>
                  <a:lnTo>
                    <a:pt x="3000375" y="1100607"/>
                  </a:lnTo>
                  <a:lnTo>
                    <a:pt x="3000845" y="1101737"/>
                  </a:lnTo>
                  <a:lnTo>
                    <a:pt x="3002711" y="1103591"/>
                  </a:lnTo>
                  <a:lnTo>
                    <a:pt x="3003829" y="1104061"/>
                  </a:lnTo>
                  <a:lnTo>
                    <a:pt x="3006458" y="1104061"/>
                  </a:lnTo>
                  <a:lnTo>
                    <a:pt x="3007576" y="1103591"/>
                  </a:lnTo>
                  <a:lnTo>
                    <a:pt x="3009442" y="1101737"/>
                  </a:lnTo>
                  <a:lnTo>
                    <a:pt x="3009900" y="1100607"/>
                  </a:lnTo>
                  <a:lnTo>
                    <a:pt x="3009900" y="1097978"/>
                  </a:lnTo>
                  <a:close/>
                </a:path>
                <a:path w="4543425" h="3298190">
                  <a:moveTo>
                    <a:pt x="3009900" y="550722"/>
                  </a:moveTo>
                  <a:lnTo>
                    <a:pt x="3009442" y="549592"/>
                  </a:lnTo>
                  <a:lnTo>
                    <a:pt x="3007576" y="547738"/>
                  </a:lnTo>
                  <a:lnTo>
                    <a:pt x="3006458" y="547268"/>
                  </a:lnTo>
                  <a:lnTo>
                    <a:pt x="3003829" y="547268"/>
                  </a:lnTo>
                  <a:lnTo>
                    <a:pt x="3002711" y="547738"/>
                  </a:lnTo>
                  <a:lnTo>
                    <a:pt x="3000845" y="549592"/>
                  </a:lnTo>
                  <a:lnTo>
                    <a:pt x="3000375" y="550722"/>
                  </a:lnTo>
                  <a:lnTo>
                    <a:pt x="3000375" y="553351"/>
                  </a:lnTo>
                  <a:lnTo>
                    <a:pt x="3000845" y="554469"/>
                  </a:lnTo>
                  <a:lnTo>
                    <a:pt x="3002711" y="556336"/>
                  </a:lnTo>
                  <a:lnTo>
                    <a:pt x="3003829" y="556793"/>
                  </a:lnTo>
                  <a:lnTo>
                    <a:pt x="3006458" y="556793"/>
                  </a:lnTo>
                  <a:lnTo>
                    <a:pt x="3007576" y="556336"/>
                  </a:lnTo>
                  <a:lnTo>
                    <a:pt x="3009442" y="554469"/>
                  </a:lnTo>
                  <a:lnTo>
                    <a:pt x="3009900" y="553351"/>
                  </a:lnTo>
                  <a:lnTo>
                    <a:pt x="3009900" y="550722"/>
                  </a:lnTo>
                  <a:close/>
                </a:path>
                <a:path w="4543425" h="3298190">
                  <a:moveTo>
                    <a:pt x="3009900" y="3454"/>
                  </a:moveTo>
                  <a:lnTo>
                    <a:pt x="3009442" y="2336"/>
                  </a:lnTo>
                  <a:lnTo>
                    <a:pt x="3007576" y="469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711" y="469"/>
                  </a:lnTo>
                  <a:lnTo>
                    <a:pt x="3000845" y="2336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711" y="9067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67"/>
                  </a:lnTo>
                  <a:lnTo>
                    <a:pt x="3009442" y="7200"/>
                  </a:lnTo>
                  <a:lnTo>
                    <a:pt x="3009900" y="6083"/>
                  </a:lnTo>
                  <a:lnTo>
                    <a:pt x="3009900" y="3454"/>
                  </a:lnTo>
                  <a:close/>
                </a:path>
                <a:path w="4543425" h="3298190">
                  <a:moveTo>
                    <a:pt x="3057525" y="3287039"/>
                  </a:moveTo>
                  <a:lnTo>
                    <a:pt x="3057067" y="3285921"/>
                  </a:lnTo>
                  <a:lnTo>
                    <a:pt x="3055201" y="3284055"/>
                  </a:lnTo>
                  <a:lnTo>
                    <a:pt x="3054083" y="3283585"/>
                  </a:lnTo>
                  <a:lnTo>
                    <a:pt x="3051454" y="3283585"/>
                  </a:lnTo>
                  <a:lnTo>
                    <a:pt x="3050336" y="3284055"/>
                  </a:lnTo>
                  <a:lnTo>
                    <a:pt x="3048470" y="3285921"/>
                  </a:lnTo>
                  <a:lnTo>
                    <a:pt x="3048000" y="3287039"/>
                  </a:lnTo>
                  <a:lnTo>
                    <a:pt x="3048000" y="3289668"/>
                  </a:lnTo>
                  <a:lnTo>
                    <a:pt x="3048470" y="3290786"/>
                  </a:lnTo>
                  <a:lnTo>
                    <a:pt x="3050336" y="3292652"/>
                  </a:lnTo>
                  <a:lnTo>
                    <a:pt x="3051454" y="3293110"/>
                  </a:lnTo>
                  <a:lnTo>
                    <a:pt x="3054083" y="3293110"/>
                  </a:lnTo>
                  <a:lnTo>
                    <a:pt x="3055201" y="3292652"/>
                  </a:lnTo>
                  <a:lnTo>
                    <a:pt x="3057067" y="3290786"/>
                  </a:lnTo>
                  <a:lnTo>
                    <a:pt x="3057525" y="3289668"/>
                  </a:lnTo>
                  <a:lnTo>
                    <a:pt x="3057525" y="3287039"/>
                  </a:lnTo>
                  <a:close/>
                </a:path>
                <a:path w="4543425" h="3298190">
                  <a:moveTo>
                    <a:pt x="3057525" y="2739771"/>
                  </a:moveTo>
                  <a:lnTo>
                    <a:pt x="3057067" y="2738653"/>
                  </a:lnTo>
                  <a:lnTo>
                    <a:pt x="3055201" y="2736786"/>
                  </a:lnTo>
                  <a:lnTo>
                    <a:pt x="3054083" y="2736329"/>
                  </a:lnTo>
                  <a:lnTo>
                    <a:pt x="3051454" y="2736329"/>
                  </a:lnTo>
                  <a:lnTo>
                    <a:pt x="3050336" y="2736786"/>
                  </a:lnTo>
                  <a:lnTo>
                    <a:pt x="3048470" y="2738653"/>
                  </a:lnTo>
                  <a:lnTo>
                    <a:pt x="3048000" y="2739771"/>
                  </a:lnTo>
                  <a:lnTo>
                    <a:pt x="3048000" y="2742400"/>
                  </a:lnTo>
                  <a:lnTo>
                    <a:pt x="3048470" y="2743530"/>
                  </a:lnTo>
                  <a:lnTo>
                    <a:pt x="3050336" y="2745384"/>
                  </a:lnTo>
                  <a:lnTo>
                    <a:pt x="3051454" y="2745854"/>
                  </a:lnTo>
                  <a:lnTo>
                    <a:pt x="3054083" y="2745854"/>
                  </a:lnTo>
                  <a:lnTo>
                    <a:pt x="3055201" y="2745384"/>
                  </a:lnTo>
                  <a:lnTo>
                    <a:pt x="3057067" y="2743530"/>
                  </a:lnTo>
                  <a:lnTo>
                    <a:pt x="3057525" y="2742400"/>
                  </a:lnTo>
                  <a:lnTo>
                    <a:pt x="3057525" y="2739771"/>
                  </a:lnTo>
                  <a:close/>
                </a:path>
                <a:path w="4543425" h="3298190">
                  <a:moveTo>
                    <a:pt x="3057525" y="2192515"/>
                  </a:moveTo>
                  <a:lnTo>
                    <a:pt x="3057067" y="2191385"/>
                  </a:lnTo>
                  <a:lnTo>
                    <a:pt x="3055201" y="2189530"/>
                  </a:lnTo>
                  <a:lnTo>
                    <a:pt x="3054083" y="2189061"/>
                  </a:lnTo>
                  <a:lnTo>
                    <a:pt x="3051454" y="2189061"/>
                  </a:lnTo>
                  <a:lnTo>
                    <a:pt x="3050336" y="2189530"/>
                  </a:lnTo>
                  <a:lnTo>
                    <a:pt x="3048470" y="2191385"/>
                  </a:lnTo>
                  <a:lnTo>
                    <a:pt x="3048000" y="2192515"/>
                  </a:lnTo>
                  <a:lnTo>
                    <a:pt x="3048000" y="2195144"/>
                  </a:lnTo>
                  <a:lnTo>
                    <a:pt x="3048470" y="2196261"/>
                  </a:lnTo>
                  <a:lnTo>
                    <a:pt x="3050336" y="2198128"/>
                  </a:lnTo>
                  <a:lnTo>
                    <a:pt x="3051454" y="2198586"/>
                  </a:lnTo>
                  <a:lnTo>
                    <a:pt x="3054083" y="2198586"/>
                  </a:lnTo>
                  <a:lnTo>
                    <a:pt x="3055201" y="2198128"/>
                  </a:lnTo>
                  <a:lnTo>
                    <a:pt x="3057067" y="2196261"/>
                  </a:lnTo>
                  <a:lnTo>
                    <a:pt x="3057525" y="2195144"/>
                  </a:lnTo>
                  <a:lnTo>
                    <a:pt x="3057525" y="2192515"/>
                  </a:lnTo>
                  <a:close/>
                </a:path>
                <a:path w="4543425" h="3298190">
                  <a:moveTo>
                    <a:pt x="3057525" y="1645246"/>
                  </a:moveTo>
                  <a:lnTo>
                    <a:pt x="3057067" y="1644129"/>
                  </a:lnTo>
                  <a:lnTo>
                    <a:pt x="3055201" y="1642262"/>
                  </a:lnTo>
                  <a:lnTo>
                    <a:pt x="3054083" y="1641792"/>
                  </a:lnTo>
                  <a:lnTo>
                    <a:pt x="3051454" y="1641792"/>
                  </a:lnTo>
                  <a:lnTo>
                    <a:pt x="3050336" y="1642262"/>
                  </a:lnTo>
                  <a:lnTo>
                    <a:pt x="3048470" y="1644129"/>
                  </a:lnTo>
                  <a:lnTo>
                    <a:pt x="3048000" y="1645246"/>
                  </a:lnTo>
                  <a:lnTo>
                    <a:pt x="3048000" y="1647875"/>
                  </a:lnTo>
                  <a:lnTo>
                    <a:pt x="3048470" y="1648993"/>
                  </a:lnTo>
                  <a:lnTo>
                    <a:pt x="3050336" y="1650860"/>
                  </a:lnTo>
                  <a:lnTo>
                    <a:pt x="3051454" y="1651317"/>
                  </a:lnTo>
                  <a:lnTo>
                    <a:pt x="3054083" y="1651317"/>
                  </a:lnTo>
                  <a:lnTo>
                    <a:pt x="3055201" y="1650860"/>
                  </a:lnTo>
                  <a:lnTo>
                    <a:pt x="3057067" y="1648993"/>
                  </a:lnTo>
                  <a:lnTo>
                    <a:pt x="3057525" y="1647875"/>
                  </a:lnTo>
                  <a:lnTo>
                    <a:pt x="3057525" y="1645246"/>
                  </a:lnTo>
                  <a:close/>
                </a:path>
                <a:path w="4543425" h="3298190">
                  <a:moveTo>
                    <a:pt x="3057525" y="1097978"/>
                  </a:moveTo>
                  <a:lnTo>
                    <a:pt x="3057067" y="1096860"/>
                  </a:lnTo>
                  <a:lnTo>
                    <a:pt x="3055201" y="1094994"/>
                  </a:lnTo>
                  <a:lnTo>
                    <a:pt x="3054083" y="1094536"/>
                  </a:lnTo>
                  <a:lnTo>
                    <a:pt x="3051454" y="1094536"/>
                  </a:lnTo>
                  <a:lnTo>
                    <a:pt x="3050336" y="1094994"/>
                  </a:lnTo>
                  <a:lnTo>
                    <a:pt x="3048470" y="1096860"/>
                  </a:lnTo>
                  <a:lnTo>
                    <a:pt x="3048000" y="1097978"/>
                  </a:lnTo>
                  <a:lnTo>
                    <a:pt x="3048000" y="1100607"/>
                  </a:lnTo>
                  <a:lnTo>
                    <a:pt x="3048470" y="1101737"/>
                  </a:lnTo>
                  <a:lnTo>
                    <a:pt x="3050336" y="1103591"/>
                  </a:lnTo>
                  <a:lnTo>
                    <a:pt x="3051454" y="1104061"/>
                  </a:lnTo>
                  <a:lnTo>
                    <a:pt x="3054083" y="1104061"/>
                  </a:lnTo>
                  <a:lnTo>
                    <a:pt x="3055201" y="1103591"/>
                  </a:lnTo>
                  <a:lnTo>
                    <a:pt x="3057067" y="1101737"/>
                  </a:lnTo>
                  <a:lnTo>
                    <a:pt x="3057525" y="1100607"/>
                  </a:lnTo>
                  <a:lnTo>
                    <a:pt x="3057525" y="1097978"/>
                  </a:lnTo>
                  <a:close/>
                </a:path>
                <a:path w="4543425" h="3298190">
                  <a:moveTo>
                    <a:pt x="3057525" y="550722"/>
                  </a:moveTo>
                  <a:lnTo>
                    <a:pt x="3057067" y="549592"/>
                  </a:lnTo>
                  <a:lnTo>
                    <a:pt x="3055201" y="547738"/>
                  </a:lnTo>
                  <a:lnTo>
                    <a:pt x="3054083" y="547268"/>
                  </a:lnTo>
                  <a:lnTo>
                    <a:pt x="3051454" y="547268"/>
                  </a:lnTo>
                  <a:lnTo>
                    <a:pt x="3050336" y="547738"/>
                  </a:lnTo>
                  <a:lnTo>
                    <a:pt x="3048470" y="549592"/>
                  </a:lnTo>
                  <a:lnTo>
                    <a:pt x="3048000" y="550722"/>
                  </a:lnTo>
                  <a:lnTo>
                    <a:pt x="3048000" y="553351"/>
                  </a:lnTo>
                  <a:lnTo>
                    <a:pt x="3048470" y="554469"/>
                  </a:lnTo>
                  <a:lnTo>
                    <a:pt x="3050336" y="556336"/>
                  </a:lnTo>
                  <a:lnTo>
                    <a:pt x="3051454" y="556793"/>
                  </a:lnTo>
                  <a:lnTo>
                    <a:pt x="3054083" y="556793"/>
                  </a:lnTo>
                  <a:lnTo>
                    <a:pt x="3055201" y="556336"/>
                  </a:lnTo>
                  <a:lnTo>
                    <a:pt x="3057067" y="554469"/>
                  </a:lnTo>
                  <a:lnTo>
                    <a:pt x="3057525" y="553351"/>
                  </a:lnTo>
                  <a:lnTo>
                    <a:pt x="3057525" y="550722"/>
                  </a:lnTo>
                  <a:close/>
                </a:path>
                <a:path w="4543425" h="3298190">
                  <a:moveTo>
                    <a:pt x="3057525" y="3454"/>
                  </a:moveTo>
                  <a:lnTo>
                    <a:pt x="3057067" y="2336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36" y="469"/>
                  </a:lnTo>
                  <a:lnTo>
                    <a:pt x="3048470" y="2336"/>
                  </a:lnTo>
                  <a:lnTo>
                    <a:pt x="3048000" y="3454"/>
                  </a:lnTo>
                  <a:lnTo>
                    <a:pt x="3048000" y="6083"/>
                  </a:lnTo>
                  <a:lnTo>
                    <a:pt x="3048470" y="7200"/>
                  </a:lnTo>
                  <a:lnTo>
                    <a:pt x="3050336" y="9067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67" y="7200"/>
                  </a:lnTo>
                  <a:lnTo>
                    <a:pt x="3057525" y="6083"/>
                  </a:lnTo>
                  <a:lnTo>
                    <a:pt x="3057525" y="3454"/>
                  </a:lnTo>
                  <a:close/>
                </a:path>
                <a:path w="4543425" h="3298190">
                  <a:moveTo>
                    <a:pt x="3105150" y="3287039"/>
                  </a:moveTo>
                  <a:lnTo>
                    <a:pt x="3104692" y="3285921"/>
                  </a:lnTo>
                  <a:lnTo>
                    <a:pt x="3102826" y="3284055"/>
                  </a:lnTo>
                  <a:lnTo>
                    <a:pt x="3101708" y="3283585"/>
                  </a:lnTo>
                  <a:lnTo>
                    <a:pt x="3099079" y="3283585"/>
                  </a:lnTo>
                  <a:lnTo>
                    <a:pt x="3097961" y="3284055"/>
                  </a:lnTo>
                  <a:lnTo>
                    <a:pt x="3096095" y="3285921"/>
                  </a:lnTo>
                  <a:lnTo>
                    <a:pt x="3095625" y="3287039"/>
                  </a:lnTo>
                  <a:lnTo>
                    <a:pt x="3095625" y="3289668"/>
                  </a:lnTo>
                  <a:lnTo>
                    <a:pt x="3096095" y="3290786"/>
                  </a:lnTo>
                  <a:lnTo>
                    <a:pt x="3097961" y="3292652"/>
                  </a:lnTo>
                  <a:lnTo>
                    <a:pt x="3099079" y="3293110"/>
                  </a:lnTo>
                  <a:lnTo>
                    <a:pt x="3101708" y="3293110"/>
                  </a:lnTo>
                  <a:lnTo>
                    <a:pt x="3102826" y="3292652"/>
                  </a:lnTo>
                  <a:lnTo>
                    <a:pt x="3104692" y="3290786"/>
                  </a:lnTo>
                  <a:lnTo>
                    <a:pt x="3105150" y="3289668"/>
                  </a:lnTo>
                  <a:lnTo>
                    <a:pt x="3105150" y="3287039"/>
                  </a:lnTo>
                  <a:close/>
                </a:path>
                <a:path w="4543425" h="3298190">
                  <a:moveTo>
                    <a:pt x="3105150" y="2739771"/>
                  </a:moveTo>
                  <a:lnTo>
                    <a:pt x="3104692" y="2738653"/>
                  </a:lnTo>
                  <a:lnTo>
                    <a:pt x="3102826" y="2736786"/>
                  </a:lnTo>
                  <a:lnTo>
                    <a:pt x="3101708" y="2736329"/>
                  </a:lnTo>
                  <a:lnTo>
                    <a:pt x="3099079" y="2736329"/>
                  </a:lnTo>
                  <a:lnTo>
                    <a:pt x="3097961" y="2736786"/>
                  </a:lnTo>
                  <a:lnTo>
                    <a:pt x="3096095" y="2738653"/>
                  </a:lnTo>
                  <a:lnTo>
                    <a:pt x="3095625" y="2739771"/>
                  </a:lnTo>
                  <a:lnTo>
                    <a:pt x="3095625" y="2742400"/>
                  </a:lnTo>
                  <a:lnTo>
                    <a:pt x="3096095" y="2743530"/>
                  </a:lnTo>
                  <a:lnTo>
                    <a:pt x="3097961" y="2745384"/>
                  </a:lnTo>
                  <a:lnTo>
                    <a:pt x="3099079" y="2745854"/>
                  </a:lnTo>
                  <a:lnTo>
                    <a:pt x="3101708" y="2745854"/>
                  </a:lnTo>
                  <a:lnTo>
                    <a:pt x="3102826" y="2745384"/>
                  </a:lnTo>
                  <a:lnTo>
                    <a:pt x="3104692" y="2743530"/>
                  </a:lnTo>
                  <a:lnTo>
                    <a:pt x="3105150" y="2742400"/>
                  </a:lnTo>
                  <a:lnTo>
                    <a:pt x="3105150" y="2739771"/>
                  </a:lnTo>
                  <a:close/>
                </a:path>
                <a:path w="4543425" h="3298190">
                  <a:moveTo>
                    <a:pt x="3105150" y="2192515"/>
                  </a:moveTo>
                  <a:lnTo>
                    <a:pt x="3104692" y="2191385"/>
                  </a:lnTo>
                  <a:lnTo>
                    <a:pt x="3102826" y="2189530"/>
                  </a:lnTo>
                  <a:lnTo>
                    <a:pt x="3101708" y="2189061"/>
                  </a:lnTo>
                  <a:lnTo>
                    <a:pt x="3099079" y="2189061"/>
                  </a:lnTo>
                  <a:lnTo>
                    <a:pt x="3097961" y="2189530"/>
                  </a:lnTo>
                  <a:lnTo>
                    <a:pt x="3096095" y="2191385"/>
                  </a:lnTo>
                  <a:lnTo>
                    <a:pt x="3095625" y="2192515"/>
                  </a:lnTo>
                  <a:lnTo>
                    <a:pt x="3095625" y="2195144"/>
                  </a:lnTo>
                  <a:lnTo>
                    <a:pt x="3096095" y="2196261"/>
                  </a:lnTo>
                  <a:lnTo>
                    <a:pt x="3097961" y="2198128"/>
                  </a:lnTo>
                  <a:lnTo>
                    <a:pt x="3099079" y="2198586"/>
                  </a:lnTo>
                  <a:lnTo>
                    <a:pt x="3101708" y="2198586"/>
                  </a:lnTo>
                  <a:lnTo>
                    <a:pt x="3102826" y="2198128"/>
                  </a:lnTo>
                  <a:lnTo>
                    <a:pt x="3104692" y="2196261"/>
                  </a:lnTo>
                  <a:lnTo>
                    <a:pt x="3105150" y="2195144"/>
                  </a:lnTo>
                  <a:lnTo>
                    <a:pt x="3105150" y="2192515"/>
                  </a:lnTo>
                  <a:close/>
                </a:path>
                <a:path w="4543425" h="3298190">
                  <a:moveTo>
                    <a:pt x="3105150" y="1645246"/>
                  </a:moveTo>
                  <a:lnTo>
                    <a:pt x="3104692" y="1644129"/>
                  </a:lnTo>
                  <a:lnTo>
                    <a:pt x="3102826" y="1642262"/>
                  </a:lnTo>
                  <a:lnTo>
                    <a:pt x="3101708" y="1641792"/>
                  </a:lnTo>
                  <a:lnTo>
                    <a:pt x="3099079" y="1641792"/>
                  </a:lnTo>
                  <a:lnTo>
                    <a:pt x="3097961" y="1642262"/>
                  </a:lnTo>
                  <a:lnTo>
                    <a:pt x="3096095" y="1644129"/>
                  </a:lnTo>
                  <a:lnTo>
                    <a:pt x="3095625" y="1645246"/>
                  </a:lnTo>
                  <a:lnTo>
                    <a:pt x="3095625" y="1647875"/>
                  </a:lnTo>
                  <a:lnTo>
                    <a:pt x="3096095" y="1648993"/>
                  </a:lnTo>
                  <a:lnTo>
                    <a:pt x="3097961" y="1650860"/>
                  </a:lnTo>
                  <a:lnTo>
                    <a:pt x="3099079" y="1651317"/>
                  </a:lnTo>
                  <a:lnTo>
                    <a:pt x="3101708" y="1651317"/>
                  </a:lnTo>
                  <a:lnTo>
                    <a:pt x="3102826" y="1650860"/>
                  </a:lnTo>
                  <a:lnTo>
                    <a:pt x="3104692" y="1648993"/>
                  </a:lnTo>
                  <a:lnTo>
                    <a:pt x="3105150" y="1647875"/>
                  </a:lnTo>
                  <a:lnTo>
                    <a:pt x="3105150" y="1645246"/>
                  </a:lnTo>
                  <a:close/>
                </a:path>
                <a:path w="4543425" h="3298190">
                  <a:moveTo>
                    <a:pt x="3105150" y="1097978"/>
                  </a:moveTo>
                  <a:lnTo>
                    <a:pt x="3104692" y="1096860"/>
                  </a:lnTo>
                  <a:lnTo>
                    <a:pt x="3102826" y="1094994"/>
                  </a:lnTo>
                  <a:lnTo>
                    <a:pt x="3101708" y="1094536"/>
                  </a:lnTo>
                  <a:lnTo>
                    <a:pt x="3099079" y="1094536"/>
                  </a:lnTo>
                  <a:lnTo>
                    <a:pt x="3097961" y="1094994"/>
                  </a:lnTo>
                  <a:lnTo>
                    <a:pt x="3096095" y="1096860"/>
                  </a:lnTo>
                  <a:lnTo>
                    <a:pt x="3095625" y="1097978"/>
                  </a:lnTo>
                  <a:lnTo>
                    <a:pt x="3095625" y="1100607"/>
                  </a:lnTo>
                  <a:lnTo>
                    <a:pt x="3096095" y="1101737"/>
                  </a:lnTo>
                  <a:lnTo>
                    <a:pt x="3097961" y="1103591"/>
                  </a:lnTo>
                  <a:lnTo>
                    <a:pt x="3099079" y="1104061"/>
                  </a:lnTo>
                  <a:lnTo>
                    <a:pt x="3101708" y="1104061"/>
                  </a:lnTo>
                  <a:lnTo>
                    <a:pt x="3102826" y="1103591"/>
                  </a:lnTo>
                  <a:lnTo>
                    <a:pt x="3104692" y="1101737"/>
                  </a:lnTo>
                  <a:lnTo>
                    <a:pt x="3105150" y="1100607"/>
                  </a:lnTo>
                  <a:lnTo>
                    <a:pt x="3105150" y="1097978"/>
                  </a:lnTo>
                  <a:close/>
                </a:path>
                <a:path w="4543425" h="3298190">
                  <a:moveTo>
                    <a:pt x="3105150" y="550722"/>
                  </a:moveTo>
                  <a:lnTo>
                    <a:pt x="3104692" y="549592"/>
                  </a:lnTo>
                  <a:lnTo>
                    <a:pt x="3102826" y="547738"/>
                  </a:lnTo>
                  <a:lnTo>
                    <a:pt x="3101708" y="547268"/>
                  </a:lnTo>
                  <a:lnTo>
                    <a:pt x="3099079" y="547268"/>
                  </a:lnTo>
                  <a:lnTo>
                    <a:pt x="3097961" y="547738"/>
                  </a:lnTo>
                  <a:lnTo>
                    <a:pt x="3096095" y="549592"/>
                  </a:lnTo>
                  <a:lnTo>
                    <a:pt x="3095625" y="550722"/>
                  </a:lnTo>
                  <a:lnTo>
                    <a:pt x="3095625" y="553351"/>
                  </a:lnTo>
                  <a:lnTo>
                    <a:pt x="3096095" y="554469"/>
                  </a:lnTo>
                  <a:lnTo>
                    <a:pt x="3097961" y="556336"/>
                  </a:lnTo>
                  <a:lnTo>
                    <a:pt x="3099079" y="556793"/>
                  </a:lnTo>
                  <a:lnTo>
                    <a:pt x="3101708" y="556793"/>
                  </a:lnTo>
                  <a:lnTo>
                    <a:pt x="3102826" y="556336"/>
                  </a:lnTo>
                  <a:lnTo>
                    <a:pt x="3104692" y="554469"/>
                  </a:lnTo>
                  <a:lnTo>
                    <a:pt x="3105150" y="553351"/>
                  </a:lnTo>
                  <a:lnTo>
                    <a:pt x="3105150" y="550722"/>
                  </a:lnTo>
                  <a:close/>
                </a:path>
                <a:path w="4543425" h="3298190">
                  <a:moveTo>
                    <a:pt x="3105150" y="3454"/>
                  </a:moveTo>
                  <a:lnTo>
                    <a:pt x="3104692" y="2336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69"/>
                  </a:lnTo>
                  <a:lnTo>
                    <a:pt x="3096095" y="2336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61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4543425" h="3298190">
                  <a:moveTo>
                    <a:pt x="3152775" y="3287039"/>
                  </a:moveTo>
                  <a:lnTo>
                    <a:pt x="3152317" y="3285921"/>
                  </a:lnTo>
                  <a:lnTo>
                    <a:pt x="3150451" y="3284055"/>
                  </a:lnTo>
                  <a:lnTo>
                    <a:pt x="3149333" y="3283585"/>
                  </a:lnTo>
                  <a:lnTo>
                    <a:pt x="3146704" y="3283585"/>
                  </a:lnTo>
                  <a:lnTo>
                    <a:pt x="3145586" y="3284055"/>
                  </a:lnTo>
                  <a:lnTo>
                    <a:pt x="3143720" y="3285921"/>
                  </a:lnTo>
                  <a:lnTo>
                    <a:pt x="3143250" y="3287039"/>
                  </a:lnTo>
                  <a:lnTo>
                    <a:pt x="3143250" y="3289668"/>
                  </a:lnTo>
                  <a:lnTo>
                    <a:pt x="3143720" y="3290786"/>
                  </a:lnTo>
                  <a:lnTo>
                    <a:pt x="3145586" y="3292652"/>
                  </a:lnTo>
                  <a:lnTo>
                    <a:pt x="3146704" y="3293110"/>
                  </a:lnTo>
                  <a:lnTo>
                    <a:pt x="3149333" y="3293110"/>
                  </a:lnTo>
                  <a:lnTo>
                    <a:pt x="3150451" y="3292652"/>
                  </a:lnTo>
                  <a:lnTo>
                    <a:pt x="3152317" y="3290786"/>
                  </a:lnTo>
                  <a:lnTo>
                    <a:pt x="3152775" y="3289668"/>
                  </a:lnTo>
                  <a:lnTo>
                    <a:pt x="3152775" y="3287039"/>
                  </a:lnTo>
                  <a:close/>
                </a:path>
                <a:path w="4543425" h="3298190">
                  <a:moveTo>
                    <a:pt x="3152775" y="2739771"/>
                  </a:moveTo>
                  <a:lnTo>
                    <a:pt x="3152317" y="2738653"/>
                  </a:lnTo>
                  <a:lnTo>
                    <a:pt x="3150451" y="2736786"/>
                  </a:lnTo>
                  <a:lnTo>
                    <a:pt x="3149333" y="2736329"/>
                  </a:lnTo>
                  <a:lnTo>
                    <a:pt x="3146704" y="2736329"/>
                  </a:lnTo>
                  <a:lnTo>
                    <a:pt x="3145586" y="2736786"/>
                  </a:lnTo>
                  <a:lnTo>
                    <a:pt x="3143720" y="2738653"/>
                  </a:lnTo>
                  <a:lnTo>
                    <a:pt x="3143250" y="2739771"/>
                  </a:lnTo>
                  <a:lnTo>
                    <a:pt x="3143250" y="2742400"/>
                  </a:lnTo>
                  <a:lnTo>
                    <a:pt x="3143720" y="2743530"/>
                  </a:lnTo>
                  <a:lnTo>
                    <a:pt x="3145586" y="2745384"/>
                  </a:lnTo>
                  <a:lnTo>
                    <a:pt x="3146704" y="2745854"/>
                  </a:lnTo>
                  <a:lnTo>
                    <a:pt x="3149333" y="2745854"/>
                  </a:lnTo>
                  <a:lnTo>
                    <a:pt x="3150451" y="2745384"/>
                  </a:lnTo>
                  <a:lnTo>
                    <a:pt x="3152317" y="2743530"/>
                  </a:lnTo>
                  <a:lnTo>
                    <a:pt x="3152775" y="2742400"/>
                  </a:lnTo>
                  <a:lnTo>
                    <a:pt x="3152775" y="2739771"/>
                  </a:lnTo>
                  <a:close/>
                </a:path>
                <a:path w="4543425" h="3298190">
                  <a:moveTo>
                    <a:pt x="3152775" y="2192515"/>
                  </a:moveTo>
                  <a:lnTo>
                    <a:pt x="3152317" y="2191385"/>
                  </a:lnTo>
                  <a:lnTo>
                    <a:pt x="3150451" y="2189530"/>
                  </a:lnTo>
                  <a:lnTo>
                    <a:pt x="3149333" y="2189061"/>
                  </a:lnTo>
                  <a:lnTo>
                    <a:pt x="3146704" y="2189061"/>
                  </a:lnTo>
                  <a:lnTo>
                    <a:pt x="3145586" y="2189530"/>
                  </a:lnTo>
                  <a:lnTo>
                    <a:pt x="3143720" y="2191385"/>
                  </a:lnTo>
                  <a:lnTo>
                    <a:pt x="3143250" y="2192515"/>
                  </a:lnTo>
                  <a:lnTo>
                    <a:pt x="3143250" y="2195144"/>
                  </a:lnTo>
                  <a:lnTo>
                    <a:pt x="3143720" y="2196261"/>
                  </a:lnTo>
                  <a:lnTo>
                    <a:pt x="3145586" y="2198128"/>
                  </a:lnTo>
                  <a:lnTo>
                    <a:pt x="3146704" y="2198586"/>
                  </a:lnTo>
                  <a:lnTo>
                    <a:pt x="3149333" y="2198586"/>
                  </a:lnTo>
                  <a:lnTo>
                    <a:pt x="3150451" y="2198128"/>
                  </a:lnTo>
                  <a:lnTo>
                    <a:pt x="3152317" y="2196261"/>
                  </a:lnTo>
                  <a:lnTo>
                    <a:pt x="3152775" y="2195144"/>
                  </a:lnTo>
                  <a:lnTo>
                    <a:pt x="3152775" y="2192515"/>
                  </a:lnTo>
                  <a:close/>
                </a:path>
                <a:path w="4543425" h="3298190">
                  <a:moveTo>
                    <a:pt x="3152775" y="1645246"/>
                  </a:moveTo>
                  <a:lnTo>
                    <a:pt x="3152317" y="1644129"/>
                  </a:lnTo>
                  <a:lnTo>
                    <a:pt x="3150451" y="1642262"/>
                  </a:lnTo>
                  <a:lnTo>
                    <a:pt x="3149333" y="1641792"/>
                  </a:lnTo>
                  <a:lnTo>
                    <a:pt x="3146704" y="1641792"/>
                  </a:lnTo>
                  <a:lnTo>
                    <a:pt x="3145586" y="1642262"/>
                  </a:lnTo>
                  <a:lnTo>
                    <a:pt x="3143720" y="1644129"/>
                  </a:lnTo>
                  <a:lnTo>
                    <a:pt x="3143250" y="1645246"/>
                  </a:lnTo>
                  <a:lnTo>
                    <a:pt x="3143250" y="1647875"/>
                  </a:lnTo>
                  <a:lnTo>
                    <a:pt x="3143720" y="1648993"/>
                  </a:lnTo>
                  <a:lnTo>
                    <a:pt x="3145586" y="1650860"/>
                  </a:lnTo>
                  <a:lnTo>
                    <a:pt x="3146704" y="1651317"/>
                  </a:lnTo>
                  <a:lnTo>
                    <a:pt x="3149333" y="1651317"/>
                  </a:lnTo>
                  <a:lnTo>
                    <a:pt x="3150451" y="1650860"/>
                  </a:lnTo>
                  <a:lnTo>
                    <a:pt x="3152317" y="1648993"/>
                  </a:lnTo>
                  <a:lnTo>
                    <a:pt x="3152775" y="1647875"/>
                  </a:lnTo>
                  <a:lnTo>
                    <a:pt x="3152775" y="1645246"/>
                  </a:lnTo>
                  <a:close/>
                </a:path>
                <a:path w="4543425" h="3298190">
                  <a:moveTo>
                    <a:pt x="3152775" y="1097978"/>
                  </a:moveTo>
                  <a:lnTo>
                    <a:pt x="3152317" y="1096860"/>
                  </a:lnTo>
                  <a:lnTo>
                    <a:pt x="3150451" y="1094994"/>
                  </a:lnTo>
                  <a:lnTo>
                    <a:pt x="3149333" y="1094536"/>
                  </a:lnTo>
                  <a:lnTo>
                    <a:pt x="3146704" y="1094536"/>
                  </a:lnTo>
                  <a:lnTo>
                    <a:pt x="3145586" y="1094994"/>
                  </a:lnTo>
                  <a:lnTo>
                    <a:pt x="3143720" y="1096860"/>
                  </a:lnTo>
                  <a:lnTo>
                    <a:pt x="3143250" y="1097978"/>
                  </a:lnTo>
                  <a:lnTo>
                    <a:pt x="3143250" y="1100607"/>
                  </a:lnTo>
                  <a:lnTo>
                    <a:pt x="3143720" y="1101737"/>
                  </a:lnTo>
                  <a:lnTo>
                    <a:pt x="3145586" y="1103591"/>
                  </a:lnTo>
                  <a:lnTo>
                    <a:pt x="3146704" y="1104061"/>
                  </a:lnTo>
                  <a:lnTo>
                    <a:pt x="3149333" y="1104061"/>
                  </a:lnTo>
                  <a:lnTo>
                    <a:pt x="3150451" y="1103591"/>
                  </a:lnTo>
                  <a:lnTo>
                    <a:pt x="3152317" y="1101737"/>
                  </a:lnTo>
                  <a:lnTo>
                    <a:pt x="3152775" y="1100607"/>
                  </a:lnTo>
                  <a:lnTo>
                    <a:pt x="3152775" y="1097978"/>
                  </a:lnTo>
                  <a:close/>
                </a:path>
                <a:path w="4543425" h="3298190">
                  <a:moveTo>
                    <a:pt x="3152775" y="550722"/>
                  </a:moveTo>
                  <a:lnTo>
                    <a:pt x="3152317" y="549592"/>
                  </a:lnTo>
                  <a:lnTo>
                    <a:pt x="3150451" y="547738"/>
                  </a:lnTo>
                  <a:lnTo>
                    <a:pt x="3149333" y="547268"/>
                  </a:lnTo>
                  <a:lnTo>
                    <a:pt x="3146704" y="547268"/>
                  </a:lnTo>
                  <a:lnTo>
                    <a:pt x="3145586" y="547738"/>
                  </a:lnTo>
                  <a:lnTo>
                    <a:pt x="3143720" y="549592"/>
                  </a:lnTo>
                  <a:lnTo>
                    <a:pt x="3143250" y="550722"/>
                  </a:lnTo>
                  <a:lnTo>
                    <a:pt x="3143250" y="553351"/>
                  </a:lnTo>
                  <a:lnTo>
                    <a:pt x="3143720" y="554469"/>
                  </a:lnTo>
                  <a:lnTo>
                    <a:pt x="3145586" y="556336"/>
                  </a:lnTo>
                  <a:lnTo>
                    <a:pt x="3146704" y="556793"/>
                  </a:lnTo>
                  <a:lnTo>
                    <a:pt x="3149333" y="556793"/>
                  </a:lnTo>
                  <a:lnTo>
                    <a:pt x="3150451" y="556336"/>
                  </a:lnTo>
                  <a:lnTo>
                    <a:pt x="3152317" y="554469"/>
                  </a:lnTo>
                  <a:lnTo>
                    <a:pt x="3152775" y="553351"/>
                  </a:lnTo>
                  <a:lnTo>
                    <a:pt x="3152775" y="550722"/>
                  </a:lnTo>
                  <a:close/>
                </a:path>
                <a:path w="4543425" h="3298190">
                  <a:moveTo>
                    <a:pt x="3152775" y="3454"/>
                  </a:moveTo>
                  <a:lnTo>
                    <a:pt x="3152317" y="2336"/>
                  </a:lnTo>
                  <a:lnTo>
                    <a:pt x="3150451" y="469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86" y="469"/>
                  </a:lnTo>
                  <a:lnTo>
                    <a:pt x="3143720" y="2336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86" y="9067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67"/>
                  </a:lnTo>
                  <a:lnTo>
                    <a:pt x="3152317" y="7200"/>
                  </a:lnTo>
                  <a:lnTo>
                    <a:pt x="3152775" y="6083"/>
                  </a:lnTo>
                  <a:lnTo>
                    <a:pt x="3152775" y="3454"/>
                  </a:lnTo>
                  <a:close/>
                </a:path>
                <a:path w="4543425" h="3298190">
                  <a:moveTo>
                    <a:pt x="3200400" y="3287039"/>
                  </a:moveTo>
                  <a:lnTo>
                    <a:pt x="3199942" y="3285921"/>
                  </a:lnTo>
                  <a:lnTo>
                    <a:pt x="3198076" y="3284055"/>
                  </a:lnTo>
                  <a:lnTo>
                    <a:pt x="3196958" y="3283585"/>
                  </a:lnTo>
                  <a:lnTo>
                    <a:pt x="3194329" y="3283585"/>
                  </a:lnTo>
                  <a:lnTo>
                    <a:pt x="3193211" y="3284055"/>
                  </a:lnTo>
                  <a:lnTo>
                    <a:pt x="3191345" y="3285921"/>
                  </a:lnTo>
                  <a:lnTo>
                    <a:pt x="3190875" y="3287039"/>
                  </a:lnTo>
                  <a:lnTo>
                    <a:pt x="3190875" y="3289668"/>
                  </a:lnTo>
                  <a:lnTo>
                    <a:pt x="3191345" y="3290786"/>
                  </a:lnTo>
                  <a:lnTo>
                    <a:pt x="3193211" y="3292652"/>
                  </a:lnTo>
                  <a:lnTo>
                    <a:pt x="3194329" y="3293110"/>
                  </a:lnTo>
                  <a:lnTo>
                    <a:pt x="3196958" y="3293110"/>
                  </a:lnTo>
                  <a:lnTo>
                    <a:pt x="3198076" y="3292652"/>
                  </a:lnTo>
                  <a:lnTo>
                    <a:pt x="3199942" y="3290786"/>
                  </a:lnTo>
                  <a:lnTo>
                    <a:pt x="3200400" y="3289668"/>
                  </a:lnTo>
                  <a:lnTo>
                    <a:pt x="3200400" y="3287039"/>
                  </a:lnTo>
                  <a:close/>
                </a:path>
                <a:path w="4543425" h="3298190">
                  <a:moveTo>
                    <a:pt x="3200400" y="2739771"/>
                  </a:moveTo>
                  <a:lnTo>
                    <a:pt x="3199942" y="2738653"/>
                  </a:lnTo>
                  <a:lnTo>
                    <a:pt x="3198076" y="2736786"/>
                  </a:lnTo>
                  <a:lnTo>
                    <a:pt x="3196958" y="2736329"/>
                  </a:lnTo>
                  <a:lnTo>
                    <a:pt x="3194329" y="2736329"/>
                  </a:lnTo>
                  <a:lnTo>
                    <a:pt x="3193211" y="2736786"/>
                  </a:lnTo>
                  <a:lnTo>
                    <a:pt x="3191345" y="2738653"/>
                  </a:lnTo>
                  <a:lnTo>
                    <a:pt x="3190875" y="2739771"/>
                  </a:lnTo>
                  <a:lnTo>
                    <a:pt x="3190875" y="2742400"/>
                  </a:lnTo>
                  <a:lnTo>
                    <a:pt x="3191345" y="2743530"/>
                  </a:lnTo>
                  <a:lnTo>
                    <a:pt x="3193211" y="2745384"/>
                  </a:lnTo>
                  <a:lnTo>
                    <a:pt x="3194329" y="2745854"/>
                  </a:lnTo>
                  <a:lnTo>
                    <a:pt x="3196958" y="2745854"/>
                  </a:lnTo>
                  <a:lnTo>
                    <a:pt x="3198076" y="2745384"/>
                  </a:lnTo>
                  <a:lnTo>
                    <a:pt x="3199942" y="2743530"/>
                  </a:lnTo>
                  <a:lnTo>
                    <a:pt x="3200400" y="2742400"/>
                  </a:lnTo>
                  <a:lnTo>
                    <a:pt x="3200400" y="2739771"/>
                  </a:lnTo>
                  <a:close/>
                </a:path>
                <a:path w="4543425" h="3298190">
                  <a:moveTo>
                    <a:pt x="3200400" y="2192515"/>
                  </a:moveTo>
                  <a:lnTo>
                    <a:pt x="3199942" y="2191385"/>
                  </a:lnTo>
                  <a:lnTo>
                    <a:pt x="3198076" y="2189530"/>
                  </a:lnTo>
                  <a:lnTo>
                    <a:pt x="3196958" y="2189061"/>
                  </a:lnTo>
                  <a:lnTo>
                    <a:pt x="3194329" y="2189061"/>
                  </a:lnTo>
                  <a:lnTo>
                    <a:pt x="3193211" y="2189530"/>
                  </a:lnTo>
                  <a:lnTo>
                    <a:pt x="3191345" y="2191385"/>
                  </a:lnTo>
                  <a:lnTo>
                    <a:pt x="3190875" y="2192515"/>
                  </a:lnTo>
                  <a:lnTo>
                    <a:pt x="3190875" y="2195144"/>
                  </a:lnTo>
                  <a:lnTo>
                    <a:pt x="3191345" y="2196261"/>
                  </a:lnTo>
                  <a:lnTo>
                    <a:pt x="3193211" y="2198128"/>
                  </a:lnTo>
                  <a:lnTo>
                    <a:pt x="3194329" y="2198586"/>
                  </a:lnTo>
                  <a:lnTo>
                    <a:pt x="3196958" y="2198586"/>
                  </a:lnTo>
                  <a:lnTo>
                    <a:pt x="3198076" y="2198128"/>
                  </a:lnTo>
                  <a:lnTo>
                    <a:pt x="3199942" y="2196261"/>
                  </a:lnTo>
                  <a:lnTo>
                    <a:pt x="3200400" y="2195144"/>
                  </a:lnTo>
                  <a:lnTo>
                    <a:pt x="3200400" y="2192515"/>
                  </a:lnTo>
                  <a:close/>
                </a:path>
                <a:path w="4543425" h="3298190">
                  <a:moveTo>
                    <a:pt x="3200400" y="1645246"/>
                  </a:moveTo>
                  <a:lnTo>
                    <a:pt x="3199942" y="1644129"/>
                  </a:lnTo>
                  <a:lnTo>
                    <a:pt x="3198076" y="1642262"/>
                  </a:lnTo>
                  <a:lnTo>
                    <a:pt x="3196958" y="1641792"/>
                  </a:lnTo>
                  <a:lnTo>
                    <a:pt x="3194329" y="1641792"/>
                  </a:lnTo>
                  <a:lnTo>
                    <a:pt x="3193211" y="1642262"/>
                  </a:lnTo>
                  <a:lnTo>
                    <a:pt x="3191345" y="1644129"/>
                  </a:lnTo>
                  <a:lnTo>
                    <a:pt x="3190875" y="1645246"/>
                  </a:lnTo>
                  <a:lnTo>
                    <a:pt x="3190875" y="1647875"/>
                  </a:lnTo>
                  <a:lnTo>
                    <a:pt x="3191345" y="1648993"/>
                  </a:lnTo>
                  <a:lnTo>
                    <a:pt x="3193211" y="1650860"/>
                  </a:lnTo>
                  <a:lnTo>
                    <a:pt x="3194329" y="1651317"/>
                  </a:lnTo>
                  <a:lnTo>
                    <a:pt x="3196958" y="1651317"/>
                  </a:lnTo>
                  <a:lnTo>
                    <a:pt x="3198076" y="1650860"/>
                  </a:lnTo>
                  <a:lnTo>
                    <a:pt x="3199942" y="1648993"/>
                  </a:lnTo>
                  <a:lnTo>
                    <a:pt x="3200400" y="1647875"/>
                  </a:lnTo>
                  <a:lnTo>
                    <a:pt x="3200400" y="1645246"/>
                  </a:lnTo>
                  <a:close/>
                </a:path>
                <a:path w="4543425" h="3298190">
                  <a:moveTo>
                    <a:pt x="3200400" y="1097978"/>
                  </a:moveTo>
                  <a:lnTo>
                    <a:pt x="3199942" y="1096860"/>
                  </a:lnTo>
                  <a:lnTo>
                    <a:pt x="3198076" y="1094994"/>
                  </a:lnTo>
                  <a:lnTo>
                    <a:pt x="3196958" y="1094536"/>
                  </a:lnTo>
                  <a:lnTo>
                    <a:pt x="3194329" y="1094536"/>
                  </a:lnTo>
                  <a:lnTo>
                    <a:pt x="3193211" y="1094994"/>
                  </a:lnTo>
                  <a:lnTo>
                    <a:pt x="3191345" y="1096860"/>
                  </a:lnTo>
                  <a:lnTo>
                    <a:pt x="3190875" y="1097978"/>
                  </a:lnTo>
                  <a:lnTo>
                    <a:pt x="3190875" y="1100607"/>
                  </a:lnTo>
                  <a:lnTo>
                    <a:pt x="3191345" y="1101737"/>
                  </a:lnTo>
                  <a:lnTo>
                    <a:pt x="3193211" y="1103591"/>
                  </a:lnTo>
                  <a:lnTo>
                    <a:pt x="3194329" y="1104061"/>
                  </a:lnTo>
                  <a:lnTo>
                    <a:pt x="3196958" y="1104061"/>
                  </a:lnTo>
                  <a:lnTo>
                    <a:pt x="3198076" y="1103591"/>
                  </a:lnTo>
                  <a:lnTo>
                    <a:pt x="3199942" y="1101737"/>
                  </a:lnTo>
                  <a:lnTo>
                    <a:pt x="3200400" y="1100607"/>
                  </a:lnTo>
                  <a:lnTo>
                    <a:pt x="3200400" y="1097978"/>
                  </a:lnTo>
                  <a:close/>
                </a:path>
                <a:path w="4543425" h="3298190">
                  <a:moveTo>
                    <a:pt x="3200400" y="550722"/>
                  </a:moveTo>
                  <a:lnTo>
                    <a:pt x="3199942" y="549592"/>
                  </a:lnTo>
                  <a:lnTo>
                    <a:pt x="3198076" y="547738"/>
                  </a:lnTo>
                  <a:lnTo>
                    <a:pt x="3196958" y="547268"/>
                  </a:lnTo>
                  <a:lnTo>
                    <a:pt x="3194329" y="547268"/>
                  </a:lnTo>
                  <a:lnTo>
                    <a:pt x="3193211" y="547738"/>
                  </a:lnTo>
                  <a:lnTo>
                    <a:pt x="3191345" y="549592"/>
                  </a:lnTo>
                  <a:lnTo>
                    <a:pt x="3190875" y="550722"/>
                  </a:lnTo>
                  <a:lnTo>
                    <a:pt x="3190875" y="553351"/>
                  </a:lnTo>
                  <a:lnTo>
                    <a:pt x="3191345" y="554469"/>
                  </a:lnTo>
                  <a:lnTo>
                    <a:pt x="3193211" y="556336"/>
                  </a:lnTo>
                  <a:lnTo>
                    <a:pt x="3194329" y="556793"/>
                  </a:lnTo>
                  <a:lnTo>
                    <a:pt x="3196958" y="556793"/>
                  </a:lnTo>
                  <a:lnTo>
                    <a:pt x="3198076" y="556336"/>
                  </a:lnTo>
                  <a:lnTo>
                    <a:pt x="3199942" y="554469"/>
                  </a:lnTo>
                  <a:lnTo>
                    <a:pt x="3200400" y="553351"/>
                  </a:lnTo>
                  <a:lnTo>
                    <a:pt x="3200400" y="550722"/>
                  </a:lnTo>
                  <a:close/>
                </a:path>
                <a:path w="4543425" h="3298190">
                  <a:moveTo>
                    <a:pt x="3200400" y="3454"/>
                  </a:moveTo>
                  <a:lnTo>
                    <a:pt x="3199942" y="2336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211" y="469"/>
                  </a:lnTo>
                  <a:lnTo>
                    <a:pt x="3191345" y="2336"/>
                  </a:lnTo>
                  <a:lnTo>
                    <a:pt x="3190875" y="3454"/>
                  </a:lnTo>
                  <a:lnTo>
                    <a:pt x="3190875" y="6083"/>
                  </a:lnTo>
                  <a:lnTo>
                    <a:pt x="3191345" y="7200"/>
                  </a:lnTo>
                  <a:lnTo>
                    <a:pt x="3193211" y="9067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42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4543425" h="3298190">
                  <a:moveTo>
                    <a:pt x="3248025" y="3287039"/>
                  </a:moveTo>
                  <a:lnTo>
                    <a:pt x="3247567" y="3285921"/>
                  </a:lnTo>
                  <a:lnTo>
                    <a:pt x="3245701" y="3284055"/>
                  </a:lnTo>
                  <a:lnTo>
                    <a:pt x="3244583" y="3283585"/>
                  </a:lnTo>
                  <a:lnTo>
                    <a:pt x="3241954" y="3283585"/>
                  </a:lnTo>
                  <a:lnTo>
                    <a:pt x="3240836" y="3284055"/>
                  </a:lnTo>
                  <a:lnTo>
                    <a:pt x="3238970" y="3285921"/>
                  </a:lnTo>
                  <a:lnTo>
                    <a:pt x="3238500" y="3287039"/>
                  </a:lnTo>
                  <a:lnTo>
                    <a:pt x="3238500" y="3289668"/>
                  </a:lnTo>
                  <a:lnTo>
                    <a:pt x="3238970" y="3290786"/>
                  </a:lnTo>
                  <a:lnTo>
                    <a:pt x="3240836" y="3292652"/>
                  </a:lnTo>
                  <a:lnTo>
                    <a:pt x="3241954" y="3293110"/>
                  </a:lnTo>
                  <a:lnTo>
                    <a:pt x="3244583" y="3293110"/>
                  </a:lnTo>
                  <a:lnTo>
                    <a:pt x="3245701" y="3292652"/>
                  </a:lnTo>
                  <a:lnTo>
                    <a:pt x="3247567" y="3290786"/>
                  </a:lnTo>
                  <a:lnTo>
                    <a:pt x="3248025" y="3289668"/>
                  </a:lnTo>
                  <a:lnTo>
                    <a:pt x="3248025" y="3287039"/>
                  </a:lnTo>
                  <a:close/>
                </a:path>
                <a:path w="4543425" h="3298190">
                  <a:moveTo>
                    <a:pt x="3248025" y="2739771"/>
                  </a:moveTo>
                  <a:lnTo>
                    <a:pt x="3247567" y="2738653"/>
                  </a:lnTo>
                  <a:lnTo>
                    <a:pt x="3245701" y="2736786"/>
                  </a:lnTo>
                  <a:lnTo>
                    <a:pt x="3244583" y="2736329"/>
                  </a:lnTo>
                  <a:lnTo>
                    <a:pt x="3241954" y="2736329"/>
                  </a:lnTo>
                  <a:lnTo>
                    <a:pt x="3240836" y="2736786"/>
                  </a:lnTo>
                  <a:lnTo>
                    <a:pt x="3238970" y="2738653"/>
                  </a:lnTo>
                  <a:lnTo>
                    <a:pt x="3238500" y="2739771"/>
                  </a:lnTo>
                  <a:lnTo>
                    <a:pt x="3238500" y="2742400"/>
                  </a:lnTo>
                  <a:lnTo>
                    <a:pt x="3238970" y="2743530"/>
                  </a:lnTo>
                  <a:lnTo>
                    <a:pt x="3240836" y="2745384"/>
                  </a:lnTo>
                  <a:lnTo>
                    <a:pt x="3241954" y="2745854"/>
                  </a:lnTo>
                  <a:lnTo>
                    <a:pt x="3244583" y="2745854"/>
                  </a:lnTo>
                  <a:lnTo>
                    <a:pt x="3245701" y="2745384"/>
                  </a:lnTo>
                  <a:lnTo>
                    <a:pt x="3247567" y="2743530"/>
                  </a:lnTo>
                  <a:lnTo>
                    <a:pt x="3248025" y="2742400"/>
                  </a:lnTo>
                  <a:lnTo>
                    <a:pt x="3248025" y="2739771"/>
                  </a:lnTo>
                  <a:close/>
                </a:path>
                <a:path w="4543425" h="3298190">
                  <a:moveTo>
                    <a:pt x="3248025" y="2192515"/>
                  </a:moveTo>
                  <a:lnTo>
                    <a:pt x="3247567" y="2191385"/>
                  </a:lnTo>
                  <a:lnTo>
                    <a:pt x="3245701" y="2189530"/>
                  </a:lnTo>
                  <a:lnTo>
                    <a:pt x="3244583" y="2189061"/>
                  </a:lnTo>
                  <a:lnTo>
                    <a:pt x="3241954" y="2189061"/>
                  </a:lnTo>
                  <a:lnTo>
                    <a:pt x="3240836" y="2189530"/>
                  </a:lnTo>
                  <a:lnTo>
                    <a:pt x="3238970" y="2191385"/>
                  </a:lnTo>
                  <a:lnTo>
                    <a:pt x="3238500" y="2192515"/>
                  </a:lnTo>
                  <a:lnTo>
                    <a:pt x="3238500" y="2195144"/>
                  </a:lnTo>
                  <a:lnTo>
                    <a:pt x="3238970" y="2196261"/>
                  </a:lnTo>
                  <a:lnTo>
                    <a:pt x="3240836" y="2198128"/>
                  </a:lnTo>
                  <a:lnTo>
                    <a:pt x="3241954" y="2198586"/>
                  </a:lnTo>
                  <a:lnTo>
                    <a:pt x="3244583" y="2198586"/>
                  </a:lnTo>
                  <a:lnTo>
                    <a:pt x="3245701" y="2198128"/>
                  </a:lnTo>
                  <a:lnTo>
                    <a:pt x="3247567" y="2196261"/>
                  </a:lnTo>
                  <a:lnTo>
                    <a:pt x="3248025" y="2195144"/>
                  </a:lnTo>
                  <a:lnTo>
                    <a:pt x="3248025" y="2192515"/>
                  </a:lnTo>
                  <a:close/>
                </a:path>
                <a:path w="4543425" h="3298190">
                  <a:moveTo>
                    <a:pt x="3248025" y="1645246"/>
                  </a:moveTo>
                  <a:lnTo>
                    <a:pt x="3247567" y="1644129"/>
                  </a:lnTo>
                  <a:lnTo>
                    <a:pt x="3245701" y="1642262"/>
                  </a:lnTo>
                  <a:lnTo>
                    <a:pt x="3244583" y="1641792"/>
                  </a:lnTo>
                  <a:lnTo>
                    <a:pt x="3241954" y="1641792"/>
                  </a:lnTo>
                  <a:lnTo>
                    <a:pt x="3240836" y="1642262"/>
                  </a:lnTo>
                  <a:lnTo>
                    <a:pt x="3238970" y="1644129"/>
                  </a:lnTo>
                  <a:lnTo>
                    <a:pt x="3238500" y="1645246"/>
                  </a:lnTo>
                  <a:lnTo>
                    <a:pt x="3238500" y="1647875"/>
                  </a:lnTo>
                  <a:lnTo>
                    <a:pt x="3238970" y="1648993"/>
                  </a:lnTo>
                  <a:lnTo>
                    <a:pt x="3240836" y="1650860"/>
                  </a:lnTo>
                  <a:lnTo>
                    <a:pt x="3241954" y="1651317"/>
                  </a:lnTo>
                  <a:lnTo>
                    <a:pt x="3244583" y="1651317"/>
                  </a:lnTo>
                  <a:lnTo>
                    <a:pt x="3245701" y="1650860"/>
                  </a:lnTo>
                  <a:lnTo>
                    <a:pt x="3247567" y="1648993"/>
                  </a:lnTo>
                  <a:lnTo>
                    <a:pt x="3248025" y="1647875"/>
                  </a:lnTo>
                  <a:lnTo>
                    <a:pt x="3248025" y="1645246"/>
                  </a:lnTo>
                  <a:close/>
                </a:path>
                <a:path w="4543425" h="3298190">
                  <a:moveTo>
                    <a:pt x="3248025" y="1097978"/>
                  </a:moveTo>
                  <a:lnTo>
                    <a:pt x="3247567" y="1096860"/>
                  </a:lnTo>
                  <a:lnTo>
                    <a:pt x="3245701" y="1094994"/>
                  </a:lnTo>
                  <a:lnTo>
                    <a:pt x="3244583" y="1094536"/>
                  </a:lnTo>
                  <a:lnTo>
                    <a:pt x="3241954" y="1094536"/>
                  </a:lnTo>
                  <a:lnTo>
                    <a:pt x="3240836" y="1094994"/>
                  </a:lnTo>
                  <a:lnTo>
                    <a:pt x="3238970" y="1096860"/>
                  </a:lnTo>
                  <a:lnTo>
                    <a:pt x="3238500" y="1097978"/>
                  </a:lnTo>
                  <a:lnTo>
                    <a:pt x="3238500" y="1100607"/>
                  </a:lnTo>
                  <a:lnTo>
                    <a:pt x="3238970" y="1101737"/>
                  </a:lnTo>
                  <a:lnTo>
                    <a:pt x="3240836" y="1103591"/>
                  </a:lnTo>
                  <a:lnTo>
                    <a:pt x="3241954" y="1104061"/>
                  </a:lnTo>
                  <a:lnTo>
                    <a:pt x="3244583" y="1104061"/>
                  </a:lnTo>
                  <a:lnTo>
                    <a:pt x="3245701" y="1103591"/>
                  </a:lnTo>
                  <a:lnTo>
                    <a:pt x="3247567" y="1101737"/>
                  </a:lnTo>
                  <a:lnTo>
                    <a:pt x="3248025" y="1100607"/>
                  </a:lnTo>
                  <a:lnTo>
                    <a:pt x="3248025" y="1097978"/>
                  </a:lnTo>
                  <a:close/>
                </a:path>
                <a:path w="4543425" h="3298190">
                  <a:moveTo>
                    <a:pt x="3248025" y="550722"/>
                  </a:moveTo>
                  <a:lnTo>
                    <a:pt x="3247567" y="549592"/>
                  </a:lnTo>
                  <a:lnTo>
                    <a:pt x="3245701" y="547738"/>
                  </a:lnTo>
                  <a:lnTo>
                    <a:pt x="3244583" y="547268"/>
                  </a:lnTo>
                  <a:lnTo>
                    <a:pt x="3241954" y="547268"/>
                  </a:lnTo>
                  <a:lnTo>
                    <a:pt x="3240836" y="547738"/>
                  </a:lnTo>
                  <a:lnTo>
                    <a:pt x="3238970" y="549592"/>
                  </a:lnTo>
                  <a:lnTo>
                    <a:pt x="3238500" y="550722"/>
                  </a:lnTo>
                  <a:lnTo>
                    <a:pt x="3238500" y="553351"/>
                  </a:lnTo>
                  <a:lnTo>
                    <a:pt x="3238970" y="554469"/>
                  </a:lnTo>
                  <a:lnTo>
                    <a:pt x="3240836" y="556336"/>
                  </a:lnTo>
                  <a:lnTo>
                    <a:pt x="3241954" y="556793"/>
                  </a:lnTo>
                  <a:lnTo>
                    <a:pt x="3244583" y="556793"/>
                  </a:lnTo>
                  <a:lnTo>
                    <a:pt x="3245701" y="556336"/>
                  </a:lnTo>
                  <a:lnTo>
                    <a:pt x="3247567" y="554469"/>
                  </a:lnTo>
                  <a:lnTo>
                    <a:pt x="3248025" y="553351"/>
                  </a:lnTo>
                  <a:lnTo>
                    <a:pt x="3248025" y="550722"/>
                  </a:lnTo>
                  <a:close/>
                </a:path>
                <a:path w="4543425" h="3298190">
                  <a:moveTo>
                    <a:pt x="3248025" y="3454"/>
                  </a:moveTo>
                  <a:lnTo>
                    <a:pt x="3247567" y="2336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36" y="469"/>
                  </a:lnTo>
                  <a:lnTo>
                    <a:pt x="3238970" y="2336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36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67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4543425" h="3298190">
                  <a:moveTo>
                    <a:pt x="3295650" y="3287039"/>
                  </a:moveTo>
                  <a:lnTo>
                    <a:pt x="3295192" y="3285921"/>
                  </a:lnTo>
                  <a:lnTo>
                    <a:pt x="3293326" y="3284055"/>
                  </a:lnTo>
                  <a:lnTo>
                    <a:pt x="3292208" y="3283585"/>
                  </a:lnTo>
                  <a:lnTo>
                    <a:pt x="3289579" y="3283585"/>
                  </a:lnTo>
                  <a:lnTo>
                    <a:pt x="3288461" y="3284055"/>
                  </a:lnTo>
                  <a:lnTo>
                    <a:pt x="3286595" y="3285921"/>
                  </a:lnTo>
                  <a:lnTo>
                    <a:pt x="3286125" y="3287039"/>
                  </a:lnTo>
                  <a:lnTo>
                    <a:pt x="3286125" y="3289668"/>
                  </a:lnTo>
                  <a:lnTo>
                    <a:pt x="3286595" y="3290786"/>
                  </a:lnTo>
                  <a:lnTo>
                    <a:pt x="3288461" y="3292652"/>
                  </a:lnTo>
                  <a:lnTo>
                    <a:pt x="3289579" y="3293110"/>
                  </a:lnTo>
                  <a:lnTo>
                    <a:pt x="3292208" y="3293110"/>
                  </a:lnTo>
                  <a:lnTo>
                    <a:pt x="3293326" y="3292652"/>
                  </a:lnTo>
                  <a:lnTo>
                    <a:pt x="3295192" y="3290786"/>
                  </a:lnTo>
                  <a:lnTo>
                    <a:pt x="3295650" y="3289668"/>
                  </a:lnTo>
                  <a:lnTo>
                    <a:pt x="3295650" y="3287039"/>
                  </a:lnTo>
                  <a:close/>
                </a:path>
                <a:path w="4543425" h="3298190">
                  <a:moveTo>
                    <a:pt x="3295650" y="2739771"/>
                  </a:moveTo>
                  <a:lnTo>
                    <a:pt x="3295192" y="2738653"/>
                  </a:lnTo>
                  <a:lnTo>
                    <a:pt x="3293326" y="2736786"/>
                  </a:lnTo>
                  <a:lnTo>
                    <a:pt x="3292208" y="2736329"/>
                  </a:lnTo>
                  <a:lnTo>
                    <a:pt x="3289579" y="2736329"/>
                  </a:lnTo>
                  <a:lnTo>
                    <a:pt x="3288461" y="2736786"/>
                  </a:lnTo>
                  <a:lnTo>
                    <a:pt x="3286595" y="2738653"/>
                  </a:lnTo>
                  <a:lnTo>
                    <a:pt x="3286125" y="2739771"/>
                  </a:lnTo>
                  <a:lnTo>
                    <a:pt x="3286125" y="2742400"/>
                  </a:lnTo>
                  <a:lnTo>
                    <a:pt x="3286595" y="2743530"/>
                  </a:lnTo>
                  <a:lnTo>
                    <a:pt x="3288461" y="2745384"/>
                  </a:lnTo>
                  <a:lnTo>
                    <a:pt x="3289579" y="2745854"/>
                  </a:lnTo>
                  <a:lnTo>
                    <a:pt x="3292208" y="2745854"/>
                  </a:lnTo>
                  <a:lnTo>
                    <a:pt x="3293326" y="2745384"/>
                  </a:lnTo>
                  <a:lnTo>
                    <a:pt x="3295192" y="2743530"/>
                  </a:lnTo>
                  <a:lnTo>
                    <a:pt x="3295650" y="2742400"/>
                  </a:lnTo>
                  <a:lnTo>
                    <a:pt x="3295650" y="2739771"/>
                  </a:lnTo>
                  <a:close/>
                </a:path>
                <a:path w="4543425" h="3298190">
                  <a:moveTo>
                    <a:pt x="3295650" y="2192515"/>
                  </a:moveTo>
                  <a:lnTo>
                    <a:pt x="3295192" y="2191385"/>
                  </a:lnTo>
                  <a:lnTo>
                    <a:pt x="3293326" y="2189530"/>
                  </a:lnTo>
                  <a:lnTo>
                    <a:pt x="3292208" y="2189061"/>
                  </a:lnTo>
                  <a:lnTo>
                    <a:pt x="3289579" y="2189061"/>
                  </a:lnTo>
                  <a:lnTo>
                    <a:pt x="3288461" y="2189530"/>
                  </a:lnTo>
                  <a:lnTo>
                    <a:pt x="3286595" y="2191385"/>
                  </a:lnTo>
                  <a:lnTo>
                    <a:pt x="3286125" y="2192515"/>
                  </a:lnTo>
                  <a:lnTo>
                    <a:pt x="3286125" y="2195144"/>
                  </a:lnTo>
                  <a:lnTo>
                    <a:pt x="3286595" y="2196261"/>
                  </a:lnTo>
                  <a:lnTo>
                    <a:pt x="3288461" y="2198128"/>
                  </a:lnTo>
                  <a:lnTo>
                    <a:pt x="3289579" y="2198586"/>
                  </a:lnTo>
                  <a:lnTo>
                    <a:pt x="3292208" y="2198586"/>
                  </a:lnTo>
                  <a:lnTo>
                    <a:pt x="3293326" y="2198128"/>
                  </a:lnTo>
                  <a:lnTo>
                    <a:pt x="3295192" y="2196261"/>
                  </a:lnTo>
                  <a:lnTo>
                    <a:pt x="3295650" y="2195144"/>
                  </a:lnTo>
                  <a:lnTo>
                    <a:pt x="3295650" y="2192515"/>
                  </a:lnTo>
                  <a:close/>
                </a:path>
                <a:path w="4543425" h="3298190">
                  <a:moveTo>
                    <a:pt x="3295650" y="1645246"/>
                  </a:moveTo>
                  <a:lnTo>
                    <a:pt x="3295192" y="1644129"/>
                  </a:lnTo>
                  <a:lnTo>
                    <a:pt x="3293326" y="1642262"/>
                  </a:lnTo>
                  <a:lnTo>
                    <a:pt x="3292208" y="1641792"/>
                  </a:lnTo>
                  <a:lnTo>
                    <a:pt x="3289579" y="1641792"/>
                  </a:lnTo>
                  <a:lnTo>
                    <a:pt x="3288461" y="1642262"/>
                  </a:lnTo>
                  <a:lnTo>
                    <a:pt x="3286595" y="1644129"/>
                  </a:lnTo>
                  <a:lnTo>
                    <a:pt x="3286125" y="1645246"/>
                  </a:lnTo>
                  <a:lnTo>
                    <a:pt x="3286125" y="1647875"/>
                  </a:lnTo>
                  <a:lnTo>
                    <a:pt x="3286595" y="1648993"/>
                  </a:lnTo>
                  <a:lnTo>
                    <a:pt x="3288461" y="1650860"/>
                  </a:lnTo>
                  <a:lnTo>
                    <a:pt x="3289579" y="1651317"/>
                  </a:lnTo>
                  <a:lnTo>
                    <a:pt x="3292208" y="1651317"/>
                  </a:lnTo>
                  <a:lnTo>
                    <a:pt x="3293326" y="1650860"/>
                  </a:lnTo>
                  <a:lnTo>
                    <a:pt x="3295192" y="1648993"/>
                  </a:lnTo>
                  <a:lnTo>
                    <a:pt x="3295650" y="1647875"/>
                  </a:lnTo>
                  <a:lnTo>
                    <a:pt x="3295650" y="1645246"/>
                  </a:lnTo>
                  <a:close/>
                </a:path>
                <a:path w="4543425" h="3298190">
                  <a:moveTo>
                    <a:pt x="3295650" y="1097978"/>
                  </a:moveTo>
                  <a:lnTo>
                    <a:pt x="3295192" y="1096860"/>
                  </a:lnTo>
                  <a:lnTo>
                    <a:pt x="3293326" y="1094994"/>
                  </a:lnTo>
                  <a:lnTo>
                    <a:pt x="3292208" y="1094536"/>
                  </a:lnTo>
                  <a:lnTo>
                    <a:pt x="3289579" y="1094536"/>
                  </a:lnTo>
                  <a:lnTo>
                    <a:pt x="3288461" y="1094994"/>
                  </a:lnTo>
                  <a:lnTo>
                    <a:pt x="3286595" y="1096860"/>
                  </a:lnTo>
                  <a:lnTo>
                    <a:pt x="3286125" y="1097978"/>
                  </a:lnTo>
                  <a:lnTo>
                    <a:pt x="3286125" y="1100607"/>
                  </a:lnTo>
                  <a:lnTo>
                    <a:pt x="3286595" y="1101737"/>
                  </a:lnTo>
                  <a:lnTo>
                    <a:pt x="3288461" y="1103591"/>
                  </a:lnTo>
                  <a:lnTo>
                    <a:pt x="3289579" y="1104061"/>
                  </a:lnTo>
                  <a:lnTo>
                    <a:pt x="3292208" y="1104061"/>
                  </a:lnTo>
                  <a:lnTo>
                    <a:pt x="3293326" y="1103591"/>
                  </a:lnTo>
                  <a:lnTo>
                    <a:pt x="3295192" y="1101737"/>
                  </a:lnTo>
                  <a:lnTo>
                    <a:pt x="3295650" y="1100607"/>
                  </a:lnTo>
                  <a:lnTo>
                    <a:pt x="3295650" y="1097978"/>
                  </a:lnTo>
                  <a:close/>
                </a:path>
                <a:path w="4543425" h="3298190">
                  <a:moveTo>
                    <a:pt x="3295650" y="550722"/>
                  </a:moveTo>
                  <a:lnTo>
                    <a:pt x="3295192" y="549592"/>
                  </a:lnTo>
                  <a:lnTo>
                    <a:pt x="3293326" y="547738"/>
                  </a:lnTo>
                  <a:lnTo>
                    <a:pt x="3292208" y="547268"/>
                  </a:lnTo>
                  <a:lnTo>
                    <a:pt x="3289579" y="547268"/>
                  </a:lnTo>
                  <a:lnTo>
                    <a:pt x="3288461" y="547738"/>
                  </a:lnTo>
                  <a:lnTo>
                    <a:pt x="3286595" y="549592"/>
                  </a:lnTo>
                  <a:lnTo>
                    <a:pt x="3286125" y="550722"/>
                  </a:lnTo>
                  <a:lnTo>
                    <a:pt x="3286125" y="553351"/>
                  </a:lnTo>
                  <a:lnTo>
                    <a:pt x="3286595" y="554469"/>
                  </a:lnTo>
                  <a:lnTo>
                    <a:pt x="3288461" y="556336"/>
                  </a:lnTo>
                  <a:lnTo>
                    <a:pt x="3289579" y="556793"/>
                  </a:lnTo>
                  <a:lnTo>
                    <a:pt x="3292208" y="556793"/>
                  </a:lnTo>
                  <a:lnTo>
                    <a:pt x="3293326" y="556336"/>
                  </a:lnTo>
                  <a:lnTo>
                    <a:pt x="3295192" y="554469"/>
                  </a:lnTo>
                  <a:lnTo>
                    <a:pt x="3295650" y="553351"/>
                  </a:lnTo>
                  <a:lnTo>
                    <a:pt x="3295650" y="550722"/>
                  </a:lnTo>
                  <a:close/>
                </a:path>
                <a:path w="4543425" h="3298190">
                  <a:moveTo>
                    <a:pt x="3295650" y="3454"/>
                  </a:moveTo>
                  <a:lnTo>
                    <a:pt x="3295192" y="2336"/>
                  </a:lnTo>
                  <a:lnTo>
                    <a:pt x="3293326" y="469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61" y="469"/>
                  </a:lnTo>
                  <a:lnTo>
                    <a:pt x="3286595" y="2336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61" y="9067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67"/>
                  </a:lnTo>
                  <a:lnTo>
                    <a:pt x="3295192" y="7200"/>
                  </a:lnTo>
                  <a:lnTo>
                    <a:pt x="3295650" y="6083"/>
                  </a:lnTo>
                  <a:lnTo>
                    <a:pt x="3295650" y="3454"/>
                  </a:lnTo>
                  <a:close/>
                </a:path>
                <a:path w="4543425" h="3298190">
                  <a:moveTo>
                    <a:pt x="3343275" y="3287039"/>
                  </a:moveTo>
                  <a:lnTo>
                    <a:pt x="3342817" y="3285921"/>
                  </a:lnTo>
                  <a:lnTo>
                    <a:pt x="3340951" y="3284055"/>
                  </a:lnTo>
                  <a:lnTo>
                    <a:pt x="3339833" y="3283585"/>
                  </a:lnTo>
                  <a:lnTo>
                    <a:pt x="3337204" y="3283585"/>
                  </a:lnTo>
                  <a:lnTo>
                    <a:pt x="3336086" y="3284055"/>
                  </a:lnTo>
                  <a:lnTo>
                    <a:pt x="3334220" y="3285921"/>
                  </a:lnTo>
                  <a:lnTo>
                    <a:pt x="3333750" y="3287039"/>
                  </a:lnTo>
                  <a:lnTo>
                    <a:pt x="3333750" y="3289668"/>
                  </a:lnTo>
                  <a:lnTo>
                    <a:pt x="3334220" y="3290786"/>
                  </a:lnTo>
                  <a:lnTo>
                    <a:pt x="3336086" y="3292652"/>
                  </a:lnTo>
                  <a:lnTo>
                    <a:pt x="3337204" y="3293110"/>
                  </a:lnTo>
                  <a:lnTo>
                    <a:pt x="3339833" y="3293110"/>
                  </a:lnTo>
                  <a:lnTo>
                    <a:pt x="3340951" y="3292652"/>
                  </a:lnTo>
                  <a:lnTo>
                    <a:pt x="3342817" y="3290786"/>
                  </a:lnTo>
                  <a:lnTo>
                    <a:pt x="3343275" y="3289668"/>
                  </a:lnTo>
                  <a:lnTo>
                    <a:pt x="3343275" y="3287039"/>
                  </a:lnTo>
                  <a:close/>
                </a:path>
                <a:path w="4543425" h="3298190">
                  <a:moveTo>
                    <a:pt x="3343275" y="2739771"/>
                  </a:moveTo>
                  <a:lnTo>
                    <a:pt x="3342817" y="2738653"/>
                  </a:lnTo>
                  <a:lnTo>
                    <a:pt x="3340951" y="2736786"/>
                  </a:lnTo>
                  <a:lnTo>
                    <a:pt x="3339833" y="2736329"/>
                  </a:lnTo>
                  <a:lnTo>
                    <a:pt x="3337204" y="2736329"/>
                  </a:lnTo>
                  <a:lnTo>
                    <a:pt x="3336086" y="2736786"/>
                  </a:lnTo>
                  <a:lnTo>
                    <a:pt x="3334220" y="2738653"/>
                  </a:lnTo>
                  <a:lnTo>
                    <a:pt x="3333750" y="2739771"/>
                  </a:lnTo>
                  <a:lnTo>
                    <a:pt x="3333750" y="2742400"/>
                  </a:lnTo>
                  <a:lnTo>
                    <a:pt x="3334220" y="2743530"/>
                  </a:lnTo>
                  <a:lnTo>
                    <a:pt x="3336086" y="2745384"/>
                  </a:lnTo>
                  <a:lnTo>
                    <a:pt x="3337204" y="2745854"/>
                  </a:lnTo>
                  <a:lnTo>
                    <a:pt x="3339833" y="2745854"/>
                  </a:lnTo>
                  <a:lnTo>
                    <a:pt x="3340951" y="2745384"/>
                  </a:lnTo>
                  <a:lnTo>
                    <a:pt x="3342817" y="2743530"/>
                  </a:lnTo>
                  <a:lnTo>
                    <a:pt x="3343275" y="2742400"/>
                  </a:lnTo>
                  <a:lnTo>
                    <a:pt x="3343275" y="2739771"/>
                  </a:lnTo>
                  <a:close/>
                </a:path>
                <a:path w="4543425" h="3298190">
                  <a:moveTo>
                    <a:pt x="3343275" y="2192515"/>
                  </a:moveTo>
                  <a:lnTo>
                    <a:pt x="3342817" y="2191385"/>
                  </a:lnTo>
                  <a:lnTo>
                    <a:pt x="3340951" y="2189530"/>
                  </a:lnTo>
                  <a:lnTo>
                    <a:pt x="3339833" y="2189061"/>
                  </a:lnTo>
                  <a:lnTo>
                    <a:pt x="3337204" y="2189061"/>
                  </a:lnTo>
                  <a:lnTo>
                    <a:pt x="3336086" y="2189530"/>
                  </a:lnTo>
                  <a:lnTo>
                    <a:pt x="3334220" y="2191385"/>
                  </a:lnTo>
                  <a:lnTo>
                    <a:pt x="3333750" y="2192515"/>
                  </a:lnTo>
                  <a:lnTo>
                    <a:pt x="3333750" y="2195144"/>
                  </a:lnTo>
                  <a:lnTo>
                    <a:pt x="3334220" y="2196261"/>
                  </a:lnTo>
                  <a:lnTo>
                    <a:pt x="3336086" y="2198128"/>
                  </a:lnTo>
                  <a:lnTo>
                    <a:pt x="3337204" y="2198586"/>
                  </a:lnTo>
                  <a:lnTo>
                    <a:pt x="3339833" y="2198586"/>
                  </a:lnTo>
                  <a:lnTo>
                    <a:pt x="3340951" y="2198128"/>
                  </a:lnTo>
                  <a:lnTo>
                    <a:pt x="3342817" y="2196261"/>
                  </a:lnTo>
                  <a:lnTo>
                    <a:pt x="3343275" y="2195144"/>
                  </a:lnTo>
                  <a:lnTo>
                    <a:pt x="3343275" y="2192515"/>
                  </a:lnTo>
                  <a:close/>
                </a:path>
                <a:path w="4543425" h="3298190">
                  <a:moveTo>
                    <a:pt x="3343275" y="1645246"/>
                  </a:moveTo>
                  <a:lnTo>
                    <a:pt x="3342817" y="1644129"/>
                  </a:lnTo>
                  <a:lnTo>
                    <a:pt x="3340951" y="1642262"/>
                  </a:lnTo>
                  <a:lnTo>
                    <a:pt x="3339833" y="1641792"/>
                  </a:lnTo>
                  <a:lnTo>
                    <a:pt x="3337204" y="1641792"/>
                  </a:lnTo>
                  <a:lnTo>
                    <a:pt x="3336086" y="1642262"/>
                  </a:lnTo>
                  <a:lnTo>
                    <a:pt x="3334220" y="1644129"/>
                  </a:lnTo>
                  <a:lnTo>
                    <a:pt x="3333750" y="1645246"/>
                  </a:lnTo>
                  <a:lnTo>
                    <a:pt x="3333750" y="1647875"/>
                  </a:lnTo>
                  <a:lnTo>
                    <a:pt x="3334220" y="1648993"/>
                  </a:lnTo>
                  <a:lnTo>
                    <a:pt x="3336086" y="1650860"/>
                  </a:lnTo>
                  <a:lnTo>
                    <a:pt x="3337204" y="1651317"/>
                  </a:lnTo>
                  <a:lnTo>
                    <a:pt x="3339833" y="1651317"/>
                  </a:lnTo>
                  <a:lnTo>
                    <a:pt x="3340951" y="1650860"/>
                  </a:lnTo>
                  <a:lnTo>
                    <a:pt x="3342817" y="1648993"/>
                  </a:lnTo>
                  <a:lnTo>
                    <a:pt x="3343275" y="1647875"/>
                  </a:lnTo>
                  <a:lnTo>
                    <a:pt x="3343275" y="1645246"/>
                  </a:lnTo>
                  <a:close/>
                </a:path>
                <a:path w="4543425" h="3298190">
                  <a:moveTo>
                    <a:pt x="3343275" y="1097978"/>
                  </a:moveTo>
                  <a:lnTo>
                    <a:pt x="3342817" y="1096860"/>
                  </a:lnTo>
                  <a:lnTo>
                    <a:pt x="3340951" y="1094994"/>
                  </a:lnTo>
                  <a:lnTo>
                    <a:pt x="3339833" y="1094536"/>
                  </a:lnTo>
                  <a:lnTo>
                    <a:pt x="3337204" y="1094536"/>
                  </a:lnTo>
                  <a:lnTo>
                    <a:pt x="3336086" y="1094994"/>
                  </a:lnTo>
                  <a:lnTo>
                    <a:pt x="3334220" y="1096860"/>
                  </a:lnTo>
                  <a:lnTo>
                    <a:pt x="3333750" y="1097978"/>
                  </a:lnTo>
                  <a:lnTo>
                    <a:pt x="3333750" y="1100607"/>
                  </a:lnTo>
                  <a:lnTo>
                    <a:pt x="3334220" y="1101737"/>
                  </a:lnTo>
                  <a:lnTo>
                    <a:pt x="3336086" y="1103591"/>
                  </a:lnTo>
                  <a:lnTo>
                    <a:pt x="3337204" y="1104061"/>
                  </a:lnTo>
                  <a:lnTo>
                    <a:pt x="3339833" y="1104061"/>
                  </a:lnTo>
                  <a:lnTo>
                    <a:pt x="3340951" y="1103591"/>
                  </a:lnTo>
                  <a:lnTo>
                    <a:pt x="3342817" y="1101737"/>
                  </a:lnTo>
                  <a:lnTo>
                    <a:pt x="3343275" y="1100607"/>
                  </a:lnTo>
                  <a:lnTo>
                    <a:pt x="3343275" y="1097978"/>
                  </a:lnTo>
                  <a:close/>
                </a:path>
                <a:path w="4543425" h="3298190">
                  <a:moveTo>
                    <a:pt x="3343275" y="550722"/>
                  </a:moveTo>
                  <a:lnTo>
                    <a:pt x="3342817" y="549592"/>
                  </a:lnTo>
                  <a:lnTo>
                    <a:pt x="3340951" y="547738"/>
                  </a:lnTo>
                  <a:lnTo>
                    <a:pt x="3339833" y="547268"/>
                  </a:lnTo>
                  <a:lnTo>
                    <a:pt x="3337204" y="547268"/>
                  </a:lnTo>
                  <a:lnTo>
                    <a:pt x="3336086" y="547738"/>
                  </a:lnTo>
                  <a:lnTo>
                    <a:pt x="3334220" y="549592"/>
                  </a:lnTo>
                  <a:lnTo>
                    <a:pt x="3333750" y="550722"/>
                  </a:lnTo>
                  <a:lnTo>
                    <a:pt x="3333750" y="553351"/>
                  </a:lnTo>
                  <a:lnTo>
                    <a:pt x="3334220" y="554469"/>
                  </a:lnTo>
                  <a:lnTo>
                    <a:pt x="3336086" y="556336"/>
                  </a:lnTo>
                  <a:lnTo>
                    <a:pt x="3337204" y="556793"/>
                  </a:lnTo>
                  <a:lnTo>
                    <a:pt x="3339833" y="556793"/>
                  </a:lnTo>
                  <a:lnTo>
                    <a:pt x="3340951" y="556336"/>
                  </a:lnTo>
                  <a:lnTo>
                    <a:pt x="3342817" y="554469"/>
                  </a:lnTo>
                  <a:lnTo>
                    <a:pt x="3343275" y="553351"/>
                  </a:lnTo>
                  <a:lnTo>
                    <a:pt x="3343275" y="550722"/>
                  </a:lnTo>
                  <a:close/>
                </a:path>
                <a:path w="4543425" h="3298190">
                  <a:moveTo>
                    <a:pt x="3343275" y="3454"/>
                  </a:moveTo>
                  <a:lnTo>
                    <a:pt x="3342817" y="2336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86" y="469"/>
                  </a:lnTo>
                  <a:lnTo>
                    <a:pt x="3334220" y="2336"/>
                  </a:lnTo>
                  <a:lnTo>
                    <a:pt x="3333750" y="3454"/>
                  </a:lnTo>
                  <a:lnTo>
                    <a:pt x="3333750" y="6083"/>
                  </a:lnTo>
                  <a:lnTo>
                    <a:pt x="3334220" y="7200"/>
                  </a:lnTo>
                  <a:lnTo>
                    <a:pt x="3336086" y="9067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  <a:path w="4543425" h="3298190">
                  <a:moveTo>
                    <a:pt x="3390900" y="3287039"/>
                  </a:moveTo>
                  <a:lnTo>
                    <a:pt x="3390442" y="3285921"/>
                  </a:lnTo>
                  <a:lnTo>
                    <a:pt x="3388576" y="3284055"/>
                  </a:lnTo>
                  <a:lnTo>
                    <a:pt x="3387458" y="3283585"/>
                  </a:lnTo>
                  <a:lnTo>
                    <a:pt x="3384829" y="3283585"/>
                  </a:lnTo>
                  <a:lnTo>
                    <a:pt x="3383711" y="3284055"/>
                  </a:lnTo>
                  <a:lnTo>
                    <a:pt x="3381845" y="3285921"/>
                  </a:lnTo>
                  <a:lnTo>
                    <a:pt x="3381375" y="3287039"/>
                  </a:lnTo>
                  <a:lnTo>
                    <a:pt x="3381375" y="3289668"/>
                  </a:lnTo>
                  <a:lnTo>
                    <a:pt x="3381845" y="3290786"/>
                  </a:lnTo>
                  <a:lnTo>
                    <a:pt x="3383711" y="3292652"/>
                  </a:lnTo>
                  <a:lnTo>
                    <a:pt x="3384829" y="3293110"/>
                  </a:lnTo>
                  <a:lnTo>
                    <a:pt x="3387458" y="3293110"/>
                  </a:lnTo>
                  <a:lnTo>
                    <a:pt x="3388576" y="3292652"/>
                  </a:lnTo>
                  <a:lnTo>
                    <a:pt x="3390442" y="3290786"/>
                  </a:lnTo>
                  <a:lnTo>
                    <a:pt x="3390900" y="3289668"/>
                  </a:lnTo>
                  <a:lnTo>
                    <a:pt x="3390900" y="3287039"/>
                  </a:lnTo>
                  <a:close/>
                </a:path>
                <a:path w="4543425" h="3298190">
                  <a:moveTo>
                    <a:pt x="3390900" y="2739771"/>
                  </a:moveTo>
                  <a:lnTo>
                    <a:pt x="3390442" y="2738653"/>
                  </a:lnTo>
                  <a:lnTo>
                    <a:pt x="3388576" y="2736786"/>
                  </a:lnTo>
                  <a:lnTo>
                    <a:pt x="3387458" y="2736329"/>
                  </a:lnTo>
                  <a:lnTo>
                    <a:pt x="3384829" y="2736329"/>
                  </a:lnTo>
                  <a:lnTo>
                    <a:pt x="3383711" y="2736786"/>
                  </a:lnTo>
                  <a:lnTo>
                    <a:pt x="3381845" y="2738653"/>
                  </a:lnTo>
                  <a:lnTo>
                    <a:pt x="3381375" y="2739771"/>
                  </a:lnTo>
                  <a:lnTo>
                    <a:pt x="3381375" y="2742400"/>
                  </a:lnTo>
                  <a:lnTo>
                    <a:pt x="3381845" y="2743530"/>
                  </a:lnTo>
                  <a:lnTo>
                    <a:pt x="3383711" y="2745384"/>
                  </a:lnTo>
                  <a:lnTo>
                    <a:pt x="3384829" y="2745854"/>
                  </a:lnTo>
                  <a:lnTo>
                    <a:pt x="3387458" y="2745854"/>
                  </a:lnTo>
                  <a:lnTo>
                    <a:pt x="3388576" y="2745384"/>
                  </a:lnTo>
                  <a:lnTo>
                    <a:pt x="3390442" y="2743530"/>
                  </a:lnTo>
                  <a:lnTo>
                    <a:pt x="3390900" y="2742400"/>
                  </a:lnTo>
                  <a:lnTo>
                    <a:pt x="3390900" y="2739771"/>
                  </a:lnTo>
                  <a:close/>
                </a:path>
                <a:path w="4543425" h="3298190">
                  <a:moveTo>
                    <a:pt x="3390900" y="2192515"/>
                  </a:moveTo>
                  <a:lnTo>
                    <a:pt x="3390442" y="2191385"/>
                  </a:lnTo>
                  <a:lnTo>
                    <a:pt x="3388576" y="2189530"/>
                  </a:lnTo>
                  <a:lnTo>
                    <a:pt x="3387458" y="2189061"/>
                  </a:lnTo>
                  <a:lnTo>
                    <a:pt x="3384829" y="2189061"/>
                  </a:lnTo>
                  <a:lnTo>
                    <a:pt x="3383711" y="2189530"/>
                  </a:lnTo>
                  <a:lnTo>
                    <a:pt x="3381845" y="2191385"/>
                  </a:lnTo>
                  <a:lnTo>
                    <a:pt x="3381375" y="2192515"/>
                  </a:lnTo>
                  <a:lnTo>
                    <a:pt x="3381375" y="2195144"/>
                  </a:lnTo>
                  <a:lnTo>
                    <a:pt x="3381845" y="2196261"/>
                  </a:lnTo>
                  <a:lnTo>
                    <a:pt x="3383711" y="2198128"/>
                  </a:lnTo>
                  <a:lnTo>
                    <a:pt x="3384829" y="2198586"/>
                  </a:lnTo>
                  <a:lnTo>
                    <a:pt x="3387458" y="2198586"/>
                  </a:lnTo>
                  <a:lnTo>
                    <a:pt x="3388576" y="2198128"/>
                  </a:lnTo>
                  <a:lnTo>
                    <a:pt x="3390442" y="2196261"/>
                  </a:lnTo>
                  <a:lnTo>
                    <a:pt x="3390900" y="2195144"/>
                  </a:lnTo>
                  <a:lnTo>
                    <a:pt x="3390900" y="2192515"/>
                  </a:lnTo>
                  <a:close/>
                </a:path>
                <a:path w="4543425" h="3298190">
                  <a:moveTo>
                    <a:pt x="3390900" y="1645246"/>
                  </a:moveTo>
                  <a:lnTo>
                    <a:pt x="3390442" y="1644129"/>
                  </a:lnTo>
                  <a:lnTo>
                    <a:pt x="3388576" y="1642262"/>
                  </a:lnTo>
                  <a:lnTo>
                    <a:pt x="3387458" y="1641792"/>
                  </a:lnTo>
                  <a:lnTo>
                    <a:pt x="3384829" y="1641792"/>
                  </a:lnTo>
                  <a:lnTo>
                    <a:pt x="3383711" y="1642262"/>
                  </a:lnTo>
                  <a:lnTo>
                    <a:pt x="3381845" y="1644129"/>
                  </a:lnTo>
                  <a:lnTo>
                    <a:pt x="3381375" y="1645246"/>
                  </a:lnTo>
                  <a:lnTo>
                    <a:pt x="3381375" y="1647875"/>
                  </a:lnTo>
                  <a:lnTo>
                    <a:pt x="3381845" y="1648993"/>
                  </a:lnTo>
                  <a:lnTo>
                    <a:pt x="3383711" y="1650860"/>
                  </a:lnTo>
                  <a:lnTo>
                    <a:pt x="3384829" y="1651317"/>
                  </a:lnTo>
                  <a:lnTo>
                    <a:pt x="3387458" y="1651317"/>
                  </a:lnTo>
                  <a:lnTo>
                    <a:pt x="3388576" y="1650860"/>
                  </a:lnTo>
                  <a:lnTo>
                    <a:pt x="3390442" y="1648993"/>
                  </a:lnTo>
                  <a:lnTo>
                    <a:pt x="3390900" y="1647875"/>
                  </a:lnTo>
                  <a:lnTo>
                    <a:pt x="3390900" y="1645246"/>
                  </a:lnTo>
                  <a:close/>
                </a:path>
                <a:path w="4543425" h="3298190">
                  <a:moveTo>
                    <a:pt x="3390900" y="1097978"/>
                  </a:moveTo>
                  <a:lnTo>
                    <a:pt x="3390442" y="1096860"/>
                  </a:lnTo>
                  <a:lnTo>
                    <a:pt x="3388576" y="1094994"/>
                  </a:lnTo>
                  <a:lnTo>
                    <a:pt x="3387458" y="1094536"/>
                  </a:lnTo>
                  <a:lnTo>
                    <a:pt x="3384829" y="1094536"/>
                  </a:lnTo>
                  <a:lnTo>
                    <a:pt x="3383711" y="1094994"/>
                  </a:lnTo>
                  <a:lnTo>
                    <a:pt x="3381845" y="1096860"/>
                  </a:lnTo>
                  <a:lnTo>
                    <a:pt x="3381375" y="1097978"/>
                  </a:lnTo>
                  <a:lnTo>
                    <a:pt x="3381375" y="1100607"/>
                  </a:lnTo>
                  <a:lnTo>
                    <a:pt x="3381845" y="1101737"/>
                  </a:lnTo>
                  <a:lnTo>
                    <a:pt x="3383711" y="1103591"/>
                  </a:lnTo>
                  <a:lnTo>
                    <a:pt x="3384829" y="1104061"/>
                  </a:lnTo>
                  <a:lnTo>
                    <a:pt x="3387458" y="1104061"/>
                  </a:lnTo>
                  <a:lnTo>
                    <a:pt x="3388576" y="1103591"/>
                  </a:lnTo>
                  <a:lnTo>
                    <a:pt x="3390442" y="1101737"/>
                  </a:lnTo>
                  <a:lnTo>
                    <a:pt x="3390900" y="1100607"/>
                  </a:lnTo>
                  <a:lnTo>
                    <a:pt x="3390900" y="1097978"/>
                  </a:lnTo>
                  <a:close/>
                </a:path>
                <a:path w="4543425" h="3298190">
                  <a:moveTo>
                    <a:pt x="3390900" y="550722"/>
                  </a:moveTo>
                  <a:lnTo>
                    <a:pt x="3390442" y="549592"/>
                  </a:lnTo>
                  <a:lnTo>
                    <a:pt x="3388576" y="547738"/>
                  </a:lnTo>
                  <a:lnTo>
                    <a:pt x="3387458" y="547268"/>
                  </a:lnTo>
                  <a:lnTo>
                    <a:pt x="3384829" y="547268"/>
                  </a:lnTo>
                  <a:lnTo>
                    <a:pt x="3383711" y="547738"/>
                  </a:lnTo>
                  <a:lnTo>
                    <a:pt x="3381845" y="549592"/>
                  </a:lnTo>
                  <a:lnTo>
                    <a:pt x="3381375" y="550722"/>
                  </a:lnTo>
                  <a:lnTo>
                    <a:pt x="3381375" y="553351"/>
                  </a:lnTo>
                  <a:lnTo>
                    <a:pt x="3381845" y="554469"/>
                  </a:lnTo>
                  <a:lnTo>
                    <a:pt x="3383711" y="556336"/>
                  </a:lnTo>
                  <a:lnTo>
                    <a:pt x="3384829" y="556793"/>
                  </a:lnTo>
                  <a:lnTo>
                    <a:pt x="3387458" y="556793"/>
                  </a:lnTo>
                  <a:lnTo>
                    <a:pt x="3388576" y="556336"/>
                  </a:lnTo>
                  <a:lnTo>
                    <a:pt x="3390442" y="554469"/>
                  </a:lnTo>
                  <a:lnTo>
                    <a:pt x="3390900" y="553351"/>
                  </a:lnTo>
                  <a:lnTo>
                    <a:pt x="3390900" y="550722"/>
                  </a:lnTo>
                  <a:close/>
                </a:path>
                <a:path w="4543425" h="3298190">
                  <a:moveTo>
                    <a:pt x="3390900" y="3454"/>
                  </a:moveTo>
                  <a:lnTo>
                    <a:pt x="3390442" y="2336"/>
                  </a:lnTo>
                  <a:lnTo>
                    <a:pt x="3388576" y="469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711" y="469"/>
                  </a:lnTo>
                  <a:lnTo>
                    <a:pt x="3381845" y="2336"/>
                  </a:lnTo>
                  <a:lnTo>
                    <a:pt x="3381375" y="3454"/>
                  </a:lnTo>
                  <a:lnTo>
                    <a:pt x="3381375" y="6083"/>
                  </a:lnTo>
                  <a:lnTo>
                    <a:pt x="3381845" y="7200"/>
                  </a:lnTo>
                  <a:lnTo>
                    <a:pt x="3383711" y="9067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67"/>
                  </a:lnTo>
                  <a:lnTo>
                    <a:pt x="3390442" y="7200"/>
                  </a:lnTo>
                  <a:lnTo>
                    <a:pt x="3390900" y="6083"/>
                  </a:lnTo>
                  <a:lnTo>
                    <a:pt x="3390900" y="3454"/>
                  </a:lnTo>
                  <a:close/>
                </a:path>
                <a:path w="4543425" h="3298190">
                  <a:moveTo>
                    <a:pt x="3438525" y="3287039"/>
                  </a:moveTo>
                  <a:lnTo>
                    <a:pt x="3438067" y="3285921"/>
                  </a:lnTo>
                  <a:lnTo>
                    <a:pt x="3436201" y="3284055"/>
                  </a:lnTo>
                  <a:lnTo>
                    <a:pt x="3435083" y="3283585"/>
                  </a:lnTo>
                  <a:lnTo>
                    <a:pt x="3432454" y="3283585"/>
                  </a:lnTo>
                  <a:lnTo>
                    <a:pt x="3431336" y="3284055"/>
                  </a:lnTo>
                  <a:lnTo>
                    <a:pt x="3429470" y="3285921"/>
                  </a:lnTo>
                  <a:lnTo>
                    <a:pt x="3429000" y="3287039"/>
                  </a:lnTo>
                  <a:lnTo>
                    <a:pt x="3429000" y="3289668"/>
                  </a:lnTo>
                  <a:lnTo>
                    <a:pt x="3429470" y="3290786"/>
                  </a:lnTo>
                  <a:lnTo>
                    <a:pt x="3431336" y="3292652"/>
                  </a:lnTo>
                  <a:lnTo>
                    <a:pt x="3432454" y="3293110"/>
                  </a:lnTo>
                  <a:lnTo>
                    <a:pt x="3435083" y="3293110"/>
                  </a:lnTo>
                  <a:lnTo>
                    <a:pt x="3436201" y="3292652"/>
                  </a:lnTo>
                  <a:lnTo>
                    <a:pt x="3438067" y="3290786"/>
                  </a:lnTo>
                  <a:lnTo>
                    <a:pt x="3438525" y="3289668"/>
                  </a:lnTo>
                  <a:lnTo>
                    <a:pt x="3438525" y="3287039"/>
                  </a:lnTo>
                  <a:close/>
                </a:path>
                <a:path w="4543425" h="3298190">
                  <a:moveTo>
                    <a:pt x="3438525" y="2739771"/>
                  </a:moveTo>
                  <a:lnTo>
                    <a:pt x="3438067" y="2738653"/>
                  </a:lnTo>
                  <a:lnTo>
                    <a:pt x="3436201" y="2736786"/>
                  </a:lnTo>
                  <a:lnTo>
                    <a:pt x="3435083" y="2736329"/>
                  </a:lnTo>
                  <a:lnTo>
                    <a:pt x="3432454" y="2736329"/>
                  </a:lnTo>
                  <a:lnTo>
                    <a:pt x="3431336" y="2736786"/>
                  </a:lnTo>
                  <a:lnTo>
                    <a:pt x="3429470" y="2738653"/>
                  </a:lnTo>
                  <a:lnTo>
                    <a:pt x="3429000" y="2739771"/>
                  </a:lnTo>
                  <a:lnTo>
                    <a:pt x="3429000" y="2742400"/>
                  </a:lnTo>
                  <a:lnTo>
                    <a:pt x="3429470" y="2743530"/>
                  </a:lnTo>
                  <a:lnTo>
                    <a:pt x="3431336" y="2745384"/>
                  </a:lnTo>
                  <a:lnTo>
                    <a:pt x="3432454" y="2745854"/>
                  </a:lnTo>
                  <a:lnTo>
                    <a:pt x="3435083" y="2745854"/>
                  </a:lnTo>
                  <a:lnTo>
                    <a:pt x="3436201" y="2745384"/>
                  </a:lnTo>
                  <a:lnTo>
                    <a:pt x="3438067" y="2743530"/>
                  </a:lnTo>
                  <a:lnTo>
                    <a:pt x="3438525" y="2742400"/>
                  </a:lnTo>
                  <a:lnTo>
                    <a:pt x="3438525" y="2739771"/>
                  </a:lnTo>
                  <a:close/>
                </a:path>
                <a:path w="4543425" h="3298190">
                  <a:moveTo>
                    <a:pt x="3438525" y="2192515"/>
                  </a:moveTo>
                  <a:lnTo>
                    <a:pt x="3438067" y="2191385"/>
                  </a:lnTo>
                  <a:lnTo>
                    <a:pt x="3436201" y="2189530"/>
                  </a:lnTo>
                  <a:lnTo>
                    <a:pt x="3435083" y="2189061"/>
                  </a:lnTo>
                  <a:lnTo>
                    <a:pt x="3432454" y="2189061"/>
                  </a:lnTo>
                  <a:lnTo>
                    <a:pt x="3431336" y="2189530"/>
                  </a:lnTo>
                  <a:lnTo>
                    <a:pt x="3429470" y="2191385"/>
                  </a:lnTo>
                  <a:lnTo>
                    <a:pt x="3429000" y="2192515"/>
                  </a:lnTo>
                  <a:lnTo>
                    <a:pt x="3429000" y="2195144"/>
                  </a:lnTo>
                  <a:lnTo>
                    <a:pt x="3429470" y="2196261"/>
                  </a:lnTo>
                  <a:lnTo>
                    <a:pt x="3431336" y="2198128"/>
                  </a:lnTo>
                  <a:lnTo>
                    <a:pt x="3432454" y="2198586"/>
                  </a:lnTo>
                  <a:lnTo>
                    <a:pt x="3435083" y="2198586"/>
                  </a:lnTo>
                  <a:lnTo>
                    <a:pt x="3436201" y="2198128"/>
                  </a:lnTo>
                  <a:lnTo>
                    <a:pt x="3438067" y="2196261"/>
                  </a:lnTo>
                  <a:lnTo>
                    <a:pt x="3438525" y="2195144"/>
                  </a:lnTo>
                  <a:lnTo>
                    <a:pt x="3438525" y="2192515"/>
                  </a:lnTo>
                  <a:close/>
                </a:path>
                <a:path w="4543425" h="3298190">
                  <a:moveTo>
                    <a:pt x="3438525" y="1645246"/>
                  </a:moveTo>
                  <a:lnTo>
                    <a:pt x="3438067" y="1644129"/>
                  </a:lnTo>
                  <a:lnTo>
                    <a:pt x="3436201" y="1642262"/>
                  </a:lnTo>
                  <a:lnTo>
                    <a:pt x="3435083" y="1641792"/>
                  </a:lnTo>
                  <a:lnTo>
                    <a:pt x="3432454" y="1641792"/>
                  </a:lnTo>
                  <a:lnTo>
                    <a:pt x="3431336" y="1642262"/>
                  </a:lnTo>
                  <a:lnTo>
                    <a:pt x="3429470" y="1644129"/>
                  </a:lnTo>
                  <a:lnTo>
                    <a:pt x="3429000" y="1645246"/>
                  </a:lnTo>
                  <a:lnTo>
                    <a:pt x="3429000" y="1647875"/>
                  </a:lnTo>
                  <a:lnTo>
                    <a:pt x="3429470" y="1648993"/>
                  </a:lnTo>
                  <a:lnTo>
                    <a:pt x="3431336" y="1650860"/>
                  </a:lnTo>
                  <a:lnTo>
                    <a:pt x="3432454" y="1651317"/>
                  </a:lnTo>
                  <a:lnTo>
                    <a:pt x="3435083" y="1651317"/>
                  </a:lnTo>
                  <a:lnTo>
                    <a:pt x="3436201" y="1650860"/>
                  </a:lnTo>
                  <a:lnTo>
                    <a:pt x="3438067" y="1648993"/>
                  </a:lnTo>
                  <a:lnTo>
                    <a:pt x="3438525" y="1647875"/>
                  </a:lnTo>
                  <a:lnTo>
                    <a:pt x="3438525" y="1645246"/>
                  </a:lnTo>
                  <a:close/>
                </a:path>
                <a:path w="4543425" h="3298190">
                  <a:moveTo>
                    <a:pt x="3438525" y="1097978"/>
                  </a:moveTo>
                  <a:lnTo>
                    <a:pt x="3438067" y="1096860"/>
                  </a:lnTo>
                  <a:lnTo>
                    <a:pt x="3436201" y="1094994"/>
                  </a:lnTo>
                  <a:lnTo>
                    <a:pt x="3435083" y="1094536"/>
                  </a:lnTo>
                  <a:lnTo>
                    <a:pt x="3432454" y="1094536"/>
                  </a:lnTo>
                  <a:lnTo>
                    <a:pt x="3431336" y="1094994"/>
                  </a:lnTo>
                  <a:lnTo>
                    <a:pt x="3429470" y="1096860"/>
                  </a:lnTo>
                  <a:lnTo>
                    <a:pt x="3429000" y="1097978"/>
                  </a:lnTo>
                  <a:lnTo>
                    <a:pt x="3429000" y="1100607"/>
                  </a:lnTo>
                  <a:lnTo>
                    <a:pt x="3429470" y="1101737"/>
                  </a:lnTo>
                  <a:lnTo>
                    <a:pt x="3431336" y="1103591"/>
                  </a:lnTo>
                  <a:lnTo>
                    <a:pt x="3432454" y="1104061"/>
                  </a:lnTo>
                  <a:lnTo>
                    <a:pt x="3435083" y="1104061"/>
                  </a:lnTo>
                  <a:lnTo>
                    <a:pt x="3436201" y="1103591"/>
                  </a:lnTo>
                  <a:lnTo>
                    <a:pt x="3438067" y="1101737"/>
                  </a:lnTo>
                  <a:lnTo>
                    <a:pt x="3438525" y="1100607"/>
                  </a:lnTo>
                  <a:lnTo>
                    <a:pt x="3438525" y="1097978"/>
                  </a:lnTo>
                  <a:close/>
                </a:path>
                <a:path w="4543425" h="3298190">
                  <a:moveTo>
                    <a:pt x="3438525" y="550722"/>
                  </a:moveTo>
                  <a:lnTo>
                    <a:pt x="3438067" y="549592"/>
                  </a:lnTo>
                  <a:lnTo>
                    <a:pt x="3436201" y="547738"/>
                  </a:lnTo>
                  <a:lnTo>
                    <a:pt x="3435083" y="547268"/>
                  </a:lnTo>
                  <a:lnTo>
                    <a:pt x="3432454" y="547268"/>
                  </a:lnTo>
                  <a:lnTo>
                    <a:pt x="3431336" y="547738"/>
                  </a:lnTo>
                  <a:lnTo>
                    <a:pt x="3429470" y="549592"/>
                  </a:lnTo>
                  <a:lnTo>
                    <a:pt x="3429000" y="550722"/>
                  </a:lnTo>
                  <a:lnTo>
                    <a:pt x="3429000" y="553351"/>
                  </a:lnTo>
                  <a:lnTo>
                    <a:pt x="3429470" y="554469"/>
                  </a:lnTo>
                  <a:lnTo>
                    <a:pt x="3431336" y="556336"/>
                  </a:lnTo>
                  <a:lnTo>
                    <a:pt x="3432454" y="556793"/>
                  </a:lnTo>
                  <a:lnTo>
                    <a:pt x="3435083" y="556793"/>
                  </a:lnTo>
                  <a:lnTo>
                    <a:pt x="3436201" y="556336"/>
                  </a:lnTo>
                  <a:lnTo>
                    <a:pt x="3438067" y="554469"/>
                  </a:lnTo>
                  <a:lnTo>
                    <a:pt x="3438525" y="553351"/>
                  </a:lnTo>
                  <a:lnTo>
                    <a:pt x="3438525" y="550722"/>
                  </a:lnTo>
                  <a:close/>
                </a:path>
                <a:path w="4543425" h="3298190">
                  <a:moveTo>
                    <a:pt x="3438525" y="3454"/>
                  </a:moveTo>
                  <a:lnTo>
                    <a:pt x="3438067" y="2336"/>
                  </a:lnTo>
                  <a:lnTo>
                    <a:pt x="3436201" y="469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36" y="469"/>
                  </a:lnTo>
                  <a:lnTo>
                    <a:pt x="3429470" y="2336"/>
                  </a:lnTo>
                  <a:lnTo>
                    <a:pt x="3429000" y="3454"/>
                  </a:lnTo>
                  <a:lnTo>
                    <a:pt x="3429000" y="6083"/>
                  </a:lnTo>
                  <a:lnTo>
                    <a:pt x="3429470" y="7200"/>
                  </a:lnTo>
                  <a:lnTo>
                    <a:pt x="3431336" y="9067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67"/>
                  </a:lnTo>
                  <a:lnTo>
                    <a:pt x="3438067" y="7200"/>
                  </a:lnTo>
                  <a:lnTo>
                    <a:pt x="3438525" y="6083"/>
                  </a:lnTo>
                  <a:lnTo>
                    <a:pt x="3438525" y="3454"/>
                  </a:lnTo>
                  <a:close/>
                </a:path>
                <a:path w="4543425" h="3298190">
                  <a:moveTo>
                    <a:pt x="3453803" y="3291802"/>
                  </a:moveTo>
                  <a:lnTo>
                    <a:pt x="3453333" y="3290684"/>
                  </a:lnTo>
                  <a:lnTo>
                    <a:pt x="3451479" y="3288817"/>
                  </a:lnTo>
                  <a:lnTo>
                    <a:pt x="3450361" y="3288347"/>
                  </a:lnTo>
                  <a:lnTo>
                    <a:pt x="3447732" y="3288347"/>
                  </a:lnTo>
                  <a:lnTo>
                    <a:pt x="3446602" y="3288817"/>
                  </a:lnTo>
                  <a:lnTo>
                    <a:pt x="3444748" y="3290684"/>
                  </a:lnTo>
                  <a:lnTo>
                    <a:pt x="3444278" y="3291802"/>
                  </a:lnTo>
                  <a:lnTo>
                    <a:pt x="3444278" y="3294430"/>
                  </a:lnTo>
                  <a:lnTo>
                    <a:pt x="3444748" y="3295548"/>
                  </a:lnTo>
                  <a:lnTo>
                    <a:pt x="3446602" y="3297415"/>
                  </a:lnTo>
                  <a:lnTo>
                    <a:pt x="3447732" y="3297872"/>
                  </a:lnTo>
                  <a:lnTo>
                    <a:pt x="3450361" y="3297872"/>
                  </a:lnTo>
                  <a:lnTo>
                    <a:pt x="3451479" y="3297415"/>
                  </a:lnTo>
                  <a:lnTo>
                    <a:pt x="3453333" y="3295548"/>
                  </a:lnTo>
                  <a:lnTo>
                    <a:pt x="3453803" y="3294430"/>
                  </a:lnTo>
                  <a:lnTo>
                    <a:pt x="3453803" y="3291802"/>
                  </a:lnTo>
                  <a:close/>
                </a:path>
                <a:path w="4543425" h="3298190">
                  <a:moveTo>
                    <a:pt x="3453803" y="3244177"/>
                  </a:moveTo>
                  <a:lnTo>
                    <a:pt x="3453333" y="3243059"/>
                  </a:lnTo>
                  <a:lnTo>
                    <a:pt x="3451479" y="3241192"/>
                  </a:lnTo>
                  <a:lnTo>
                    <a:pt x="3450361" y="3240722"/>
                  </a:lnTo>
                  <a:lnTo>
                    <a:pt x="3447732" y="3240722"/>
                  </a:lnTo>
                  <a:lnTo>
                    <a:pt x="3446602" y="3241192"/>
                  </a:lnTo>
                  <a:lnTo>
                    <a:pt x="3444748" y="3243059"/>
                  </a:lnTo>
                  <a:lnTo>
                    <a:pt x="3444278" y="3244177"/>
                  </a:lnTo>
                  <a:lnTo>
                    <a:pt x="3444278" y="3246805"/>
                  </a:lnTo>
                  <a:lnTo>
                    <a:pt x="3444748" y="3247923"/>
                  </a:lnTo>
                  <a:lnTo>
                    <a:pt x="3446602" y="3249790"/>
                  </a:lnTo>
                  <a:lnTo>
                    <a:pt x="3447732" y="3250247"/>
                  </a:lnTo>
                  <a:lnTo>
                    <a:pt x="3450361" y="3250247"/>
                  </a:lnTo>
                  <a:lnTo>
                    <a:pt x="3451479" y="3249790"/>
                  </a:lnTo>
                  <a:lnTo>
                    <a:pt x="3453333" y="3247923"/>
                  </a:lnTo>
                  <a:lnTo>
                    <a:pt x="3453803" y="3246805"/>
                  </a:lnTo>
                  <a:lnTo>
                    <a:pt x="3453803" y="3244177"/>
                  </a:lnTo>
                  <a:close/>
                </a:path>
                <a:path w="4543425" h="3298190">
                  <a:moveTo>
                    <a:pt x="3453803" y="3196552"/>
                  </a:moveTo>
                  <a:lnTo>
                    <a:pt x="3453333" y="3195434"/>
                  </a:lnTo>
                  <a:lnTo>
                    <a:pt x="3451479" y="3193567"/>
                  </a:lnTo>
                  <a:lnTo>
                    <a:pt x="3450361" y="3193097"/>
                  </a:lnTo>
                  <a:lnTo>
                    <a:pt x="3447732" y="3193097"/>
                  </a:lnTo>
                  <a:lnTo>
                    <a:pt x="3446602" y="3193567"/>
                  </a:lnTo>
                  <a:lnTo>
                    <a:pt x="3444748" y="3195434"/>
                  </a:lnTo>
                  <a:lnTo>
                    <a:pt x="3444278" y="3196552"/>
                  </a:lnTo>
                  <a:lnTo>
                    <a:pt x="3444278" y="3199180"/>
                  </a:lnTo>
                  <a:lnTo>
                    <a:pt x="3444748" y="3200298"/>
                  </a:lnTo>
                  <a:lnTo>
                    <a:pt x="3446602" y="3202165"/>
                  </a:lnTo>
                  <a:lnTo>
                    <a:pt x="3447732" y="3202622"/>
                  </a:lnTo>
                  <a:lnTo>
                    <a:pt x="3450361" y="3202622"/>
                  </a:lnTo>
                  <a:lnTo>
                    <a:pt x="3451479" y="3202165"/>
                  </a:lnTo>
                  <a:lnTo>
                    <a:pt x="3453333" y="3200298"/>
                  </a:lnTo>
                  <a:lnTo>
                    <a:pt x="3453803" y="3199180"/>
                  </a:lnTo>
                  <a:lnTo>
                    <a:pt x="3453803" y="3196552"/>
                  </a:lnTo>
                  <a:close/>
                </a:path>
                <a:path w="4543425" h="3298190">
                  <a:moveTo>
                    <a:pt x="3453803" y="3148927"/>
                  </a:moveTo>
                  <a:lnTo>
                    <a:pt x="3453333" y="3147809"/>
                  </a:lnTo>
                  <a:lnTo>
                    <a:pt x="3451479" y="3145942"/>
                  </a:lnTo>
                  <a:lnTo>
                    <a:pt x="3450361" y="3145472"/>
                  </a:lnTo>
                  <a:lnTo>
                    <a:pt x="3447732" y="3145472"/>
                  </a:lnTo>
                  <a:lnTo>
                    <a:pt x="3446602" y="3145942"/>
                  </a:lnTo>
                  <a:lnTo>
                    <a:pt x="3444748" y="3147809"/>
                  </a:lnTo>
                  <a:lnTo>
                    <a:pt x="3444278" y="3148927"/>
                  </a:lnTo>
                  <a:lnTo>
                    <a:pt x="3444278" y="3151555"/>
                  </a:lnTo>
                  <a:lnTo>
                    <a:pt x="3444748" y="3152673"/>
                  </a:lnTo>
                  <a:lnTo>
                    <a:pt x="3446602" y="3154540"/>
                  </a:lnTo>
                  <a:lnTo>
                    <a:pt x="3447732" y="3154997"/>
                  </a:lnTo>
                  <a:lnTo>
                    <a:pt x="3450361" y="3154997"/>
                  </a:lnTo>
                  <a:lnTo>
                    <a:pt x="3451479" y="3154540"/>
                  </a:lnTo>
                  <a:lnTo>
                    <a:pt x="3453333" y="3152673"/>
                  </a:lnTo>
                  <a:lnTo>
                    <a:pt x="3453803" y="3151555"/>
                  </a:lnTo>
                  <a:lnTo>
                    <a:pt x="3453803" y="3148927"/>
                  </a:lnTo>
                  <a:close/>
                </a:path>
                <a:path w="4543425" h="3298190">
                  <a:moveTo>
                    <a:pt x="3453803" y="3101302"/>
                  </a:moveTo>
                  <a:lnTo>
                    <a:pt x="3453333" y="3100184"/>
                  </a:lnTo>
                  <a:lnTo>
                    <a:pt x="3451479" y="3098317"/>
                  </a:lnTo>
                  <a:lnTo>
                    <a:pt x="3450361" y="3097847"/>
                  </a:lnTo>
                  <a:lnTo>
                    <a:pt x="3447732" y="3097847"/>
                  </a:lnTo>
                  <a:lnTo>
                    <a:pt x="3446602" y="3098317"/>
                  </a:lnTo>
                  <a:lnTo>
                    <a:pt x="3444748" y="3100184"/>
                  </a:lnTo>
                  <a:lnTo>
                    <a:pt x="3444278" y="3101302"/>
                  </a:lnTo>
                  <a:lnTo>
                    <a:pt x="3444278" y="3103930"/>
                  </a:lnTo>
                  <a:lnTo>
                    <a:pt x="3444748" y="3105048"/>
                  </a:lnTo>
                  <a:lnTo>
                    <a:pt x="3446602" y="3106915"/>
                  </a:lnTo>
                  <a:lnTo>
                    <a:pt x="3447732" y="3107372"/>
                  </a:lnTo>
                  <a:lnTo>
                    <a:pt x="3450361" y="3107372"/>
                  </a:lnTo>
                  <a:lnTo>
                    <a:pt x="3451479" y="3106915"/>
                  </a:lnTo>
                  <a:lnTo>
                    <a:pt x="3453333" y="3105048"/>
                  </a:lnTo>
                  <a:lnTo>
                    <a:pt x="3453803" y="3103930"/>
                  </a:lnTo>
                  <a:lnTo>
                    <a:pt x="3453803" y="3101302"/>
                  </a:lnTo>
                  <a:close/>
                </a:path>
                <a:path w="4543425" h="3298190">
                  <a:moveTo>
                    <a:pt x="3453803" y="3053677"/>
                  </a:moveTo>
                  <a:lnTo>
                    <a:pt x="3453333" y="3052559"/>
                  </a:lnTo>
                  <a:lnTo>
                    <a:pt x="3451479" y="3050692"/>
                  </a:lnTo>
                  <a:lnTo>
                    <a:pt x="3450361" y="3050222"/>
                  </a:lnTo>
                  <a:lnTo>
                    <a:pt x="3447732" y="3050222"/>
                  </a:lnTo>
                  <a:lnTo>
                    <a:pt x="3446602" y="3050692"/>
                  </a:lnTo>
                  <a:lnTo>
                    <a:pt x="3444748" y="3052559"/>
                  </a:lnTo>
                  <a:lnTo>
                    <a:pt x="3444278" y="3053677"/>
                  </a:lnTo>
                  <a:lnTo>
                    <a:pt x="3444278" y="3056305"/>
                  </a:lnTo>
                  <a:lnTo>
                    <a:pt x="3444748" y="3057423"/>
                  </a:lnTo>
                  <a:lnTo>
                    <a:pt x="3446602" y="3059290"/>
                  </a:lnTo>
                  <a:lnTo>
                    <a:pt x="3447732" y="3059747"/>
                  </a:lnTo>
                  <a:lnTo>
                    <a:pt x="3450361" y="3059747"/>
                  </a:lnTo>
                  <a:lnTo>
                    <a:pt x="3451479" y="3059290"/>
                  </a:lnTo>
                  <a:lnTo>
                    <a:pt x="3453333" y="3057423"/>
                  </a:lnTo>
                  <a:lnTo>
                    <a:pt x="3453803" y="3056305"/>
                  </a:lnTo>
                  <a:lnTo>
                    <a:pt x="3453803" y="3053677"/>
                  </a:lnTo>
                  <a:close/>
                </a:path>
                <a:path w="4543425" h="3298190">
                  <a:moveTo>
                    <a:pt x="3453803" y="3006052"/>
                  </a:moveTo>
                  <a:lnTo>
                    <a:pt x="3453333" y="3004934"/>
                  </a:lnTo>
                  <a:lnTo>
                    <a:pt x="3451479" y="3003067"/>
                  </a:lnTo>
                  <a:lnTo>
                    <a:pt x="3450361" y="3002597"/>
                  </a:lnTo>
                  <a:lnTo>
                    <a:pt x="3447732" y="3002597"/>
                  </a:lnTo>
                  <a:lnTo>
                    <a:pt x="3446602" y="3003067"/>
                  </a:lnTo>
                  <a:lnTo>
                    <a:pt x="3444748" y="3004934"/>
                  </a:lnTo>
                  <a:lnTo>
                    <a:pt x="3444278" y="3006052"/>
                  </a:lnTo>
                  <a:lnTo>
                    <a:pt x="3444278" y="3008680"/>
                  </a:lnTo>
                  <a:lnTo>
                    <a:pt x="3444748" y="3009798"/>
                  </a:lnTo>
                  <a:lnTo>
                    <a:pt x="3446602" y="3011665"/>
                  </a:lnTo>
                  <a:lnTo>
                    <a:pt x="3447732" y="3012122"/>
                  </a:lnTo>
                  <a:lnTo>
                    <a:pt x="3450361" y="3012122"/>
                  </a:lnTo>
                  <a:lnTo>
                    <a:pt x="3451479" y="3011665"/>
                  </a:lnTo>
                  <a:lnTo>
                    <a:pt x="3453333" y="3009798"/>
                  </a:lnTo>
                  <a:lnTo>
                    <a:pt x="3453803" y="3008680"/>
                  </a:lnTo>
                  <a:lnTo>
                    <a:pt x="3453803" y="3006052"/>
                  </a:lnTo>
                  <a:close/>
                </a:path>
                <a:path w="4543425" h="3298190">
                  <a:moveTo>
                    <a:pt x="3453803" y="2958427"/>
                  </a:moveTo>
                  <a:lnTo>
                    <a:pt x="3453333" y="2957309"/>
                  </a:lnTo>
                  <a:lnTo>
                    <a:pt x="3451479" y="2955442"/>
                  </a:lnTo>
                  <a:lnTo>
                    <a:pt x="3450361" y="2954972"/>
                  </a:lnTo>
                  <a:lnTo>
                    <a:pt x="3447732" y="2954972"/>
                  </a:lnTo>
                  <a:lnTo>
                    <a:pt x="3446602" y="2955442"/>
                  </a:lnTo>
                  <a:lnTo>
                    <a:pt x="3444748" y="2957309"/>
                  </a:lnTo>
                  <a:lnTo>
                    <a:pt x="3444278" y="2958427"/>
                  </a:lnTo>
                  <a:lnTo>
                    <a:pt x="3444278" y="2961055"/>
                  </a:lnTo>
                  <a:lnTo>
                    <a:pt x="3444748" y="2962173"/>
                  </a:lnTo>
                  <a:lnTo>
                    <a:pt x="3446602" y="2964040"/>
                  </a:lnTo>
                  <a:lnTo>
                    <a:pt x="3447732" y="2964497"/>
                  </a:lnTo>
                  <a:lnTo>
                    <a:pt x="3450361" y="2964497"/>
                  </a:lnTo>
                  <a:lnTo>
                    <a:pt x="3451479" y="2964040"/>
                  </a:lnTo>
                  <a:lnTo>
                    <a:pt x="3453333" y="2962173"/>
                  </a:lnTo>
                  <a:lnTo>
                    <a:pt x="3453803" y="2961055"/>
                  </a:lnTo>
                  <a:lnTo>
                    <a:pt x="3453803" y="2958427"/>
                  </a:lnTo>
                  <a:close/>
                </a:path>
                <a:path w="4543425" h="3298190">
                  <a:moveTo>
                    <a:pt x="3453803" y="2910802"/>
                  </a:moveTo>
                  <a:lnTo>
                    <a:pt x="3453333" y="2909684"/>
                  </a:lnTo>
                  <a:lnTo>
                    <a:pt x="3451479" y="2907817"/>
                  </a:lnTo>
                  <a:lnTo>
                    <a:pt x="3450361" y="2907347"/>
                  </a:lnTo>
                  <a:lnTo>
                    <a:pt x="3447732" y="2907347"/>
                  </a:lnTo>
                  <a:lnTo>
                    <a:pt x="3446602" y="2907817"/>
                  </a:lnTo>
                  <a:lnTo>
                    <a:pt x="3444748" y="2909684"/>
                  </a:lnTo>
                  <a:lnTo>
                    <a:pt x="3444278" y="2910802"/>
                  </a:lnTo>
                  <a:lnTo>
                    <a:pt x="3444278" y="2913430"/>
                  </a:lnTo>
                  <a:lnTo>
                    <a:pt x="3444748" y="2914548"/>
                  </a:lnTo>
                  <a:lnTo>
                    <a:pt x="3446602" y="2916415"/>
                  </a:lnTo>
                  <a:lnTo>
                    <a:pt x="3447732" y="2916872"/>
                  </a:lnTo>
                  <a:lnTo>
                    <a:pt x="3450361" y="2916872"/>
                  </a:lnTo>
                  <a:lnTo>
                    <a:pt x="3451479" y="2916415"/>
                  </a:lnTo>
                  <a:lnTo>
                    <a:pt x="3453333" y="2914548"/>
                  </a:lnTo>
                  <a:lnTo>
                    <a:pt x="3453803" y="2913430"/>
                  </a:lnTo>
                  <a:lnTo>
                    <a:pt x="3453803" y="2910802"/>
                  </a:lnTo>
                  <a:close/>
                </a:path>
                <a:path w="4543425" h="3298190">
                  <a:moveTo>
                    <a:pt x="3453803" y="2863177"/>
                  </a:moveTo>
                  <a:lnTo>
                    <a:pt x="3453333" y="2862059"/>
                  </a:lnTo>
                  <a:lnTo>
                    <a:pt x="3451479" y="2860192"/>
                  </a:lnTo>
                  <a:lnTo>
                    <a:pt x="3450361" y="2859722"/>
                  </a:lnTo>
                  <a:lnTo>
                    <a:pt x="3447732" y="2859722"/>
                  </a:lnTo>
                  <a:lnTo>
                    <a:pt x="3446602" y="2860192"/>
                  </a:lnTo>
                  <a:lnTo>
                    <a:pt x="3444748" y="2862059"/>
                  </a:lnTo>
                  <a:lnTo>
                    <a:pt x="3444278" y="2863177"/>
                  </a:lnTo>
                  <a:lnTo>
                    <a:pt x="3444278" y="2865805"/>
                  </a:lnTo>
                  <a:lnTo>
                    <a:pt x="3444748" y="2866923"/>
                  </a:lnTo>
                  <a:lnTo>
                    <a:pt x="3446602" y="2868790"/>
                  </a:lnTo>
                  <a:lnTo>
                    <a:pt x="3447732" y="2869247"/>
                  </a:lnTo>
                  <a:lnTo>
                    <a:pt x="3450361" y="2869247"/>
                  </a:lnTo>
                  <a:lnTo>
                    <a:pt x="3451479" y="2868790"/>
                  </a:lnTo>
                  <a:lnTo>
                    <a:pt x="3453333" y="2866923"/>
                  </a:lnTo>
                  <a:lnTo>
                    <a:pt x="3453803" y="2865805"/>
                  </a:lnTo>
                  <a:lnTo>
                    <a:pt x="3453803" y="2863177"/>
                  </a:lnTo>
                  <a:close/>
                </a:path>
                <a:path w="4543425" h="3298190">
                  <a:moveTo>
                    <a:pt x="3453803" y="2815552"/>
                  </a:moveTo>
                  <a:lnTo>
                    <a:pt x="3453333" y="2814434"/>
                  </a:lnTo>
                  <a:lnTo>
                    <a:pt x="3451479" y="2812567"/>
                  </a:lnTo>
                  <a:lnTo>
                    <a:pt x="3450361" y="2812097"/>
                  </a:lnTo>
                  <a:lnTo>
                    <a:pt x="3447732" y="2812097"/>
                  </a:lnTo>
                  <a:lnTo>
                    <a:pt x="3446602" y="2812567"/>
                  </a:lnTo>
                  <a:lnTo>
                    <a:pt x="3444748" y="2814434"/>
                  </a:lnTo>
                  <a:lnTo>
                    <a:pt x="3444278" y="2815552"/>
                  </a:lnTo>
                  <a:lnTo>
                    <a:pt x="3444278" y="2818180"/>
                  </a:lnTo>
                  <a:lnTo>
                    <a:pt x="3444748" y="2819298"/>
                  </a:lnTo>
                  <a:lnTo>
                    <a:pt x="3446602" y="2821165"/>
                  </a:lnTo>
                  <a:lnTo>
                    <a:pt x="3447732" y="2821622"/>
                  </a:lnTo>
                  <a:lnTo>
                    <a:pt x="3450361" y="2821622"/>
                  </a:lnTo>
                  <a:lnTo>
                    <a:pt x="3451479" y="2821165"/>
                  </a:lnTo>
                  <a:lnTo>
                    <a:pt x="3453333" y="2819298"/>
                  </a:lnTo>
                  <a:lnTo>
                    <a:pt x="3453803" y="2818180"/>
                  </a:lnTo>
                  <a:lnTo>
                    <a:pt x="3453803" y="2815552"/>
                  </a:lnTo>
                  <a:close/>
                </a:path>
                <a:path w="4543425" h="3298190">
                  <a:moveTo>
                    <a:pt x="3453803" y="2767927"/>
                  </a:moveTo>
                  <a:lnTo>
                    <a:pt x="3453333" y="2766809"/>
                  </a:lnTo>
                  <a:lnTo>
                    <a:pt x="3451479" y="2764942"/>
                  </a:lnTo>
                  <a:lnTo>
                    <a:pt x="3450361" y="2764472"/>
                  </a:lnTo>
                  <a:lnTo>
                    <a:pt x="3447732" y="2764472"/>
                  </a:lnTo>
                  <a:lnTo>
                    <a:pt x="3446602" y="2764942"/>
                  </a:lnTo>
                  <a:lnTo>
                    <a:pt x="3444748" y="2766809"/>
                  </a:lnTo>
                  <a:lnTo>
                    <a:pt x="3444278" y="2767927"/>
                  </a:lnTo>
                  <a:lnTo>
                    <a:pt x="3444278" y="2770555"/>
                  </a:lnTo>
                  <a:lnTo>
                    <a:pt x="3444748" y="2771673"/>
                  </a:lnTo>
                  <a:lnTo>
                    <a:pt x="3446602" y="2773540"/>
                  </a:lnTo>
                  <a:lnTo>
                    <a:pt x="3447732" y="2773997"/>
                  </a:lnTo>
                  <a:lnTo>
                    <a:pt x="3450361" y="2773997"/>
                  </a:lnTo>
                  <a:lnTo>
                    <a:pt x="3451479" y="2773540"/>
                  </a:lnTo>
                  <a:lnTo>
                    <a:pt x="3453333" y="2771673"/>
                  </a:lnTo>
                  <a:lnTo>
                    <a:pt x="3453803" y="2770555"/>
                  </a:lnTo>
                  <a:lnTo>
                    <a:pt x="3453803" y="2767927"/>
                  </a:lnTo>
                  <a:close/>
                </a:path>
                <a:path w="4543425" h="3298190">
                  <a:moveTo>
                    <a:pt x="3453803" y="2720302"/>
                  </a:moveTo>
                  <a:lnTo>
                    <a:pt x="3453333" y="2719184"/>
                  </a:lnTo>
                  <a:lnTo>
                    <a:pt x="3451479" y="2717317"/>
                  </a:lnTo>
                  <a:lnTo>
                    <a:pt x="3450361" y="2716847"/>
                  </a:lnTo>
                  <a:lnTo>
                    <a:pt x="3447732" y="2716847"/>
                  </a:lnTo>
                  <a:lnTo>
                    <a:pt x="3446602" y="2717317"/>
                  </a:lnTo>
                  <a:lnTo>
                    <a:pt x="3444748" y="2719184"/>
                  </a:lnTo>
                  <a:lnTo>
                    <a:pt x="3444278" y="2720302"/>
                  </a:lnTo>
                  <a:lnTo>
                    <a:pt x="3444278" y="2722930"/>
                  </a:lnTo>
                  <a:lnTo>
                    <a:pt x="3444748" y="2724048"/>
                  </a:lnTo>
                  <a:lnTo>
                    <a:pt x="3446602" y="2725915"/>
                  </a:lnTo>
                  <a:lnTo>
                    <a:pt x="3447732" y="2726372"/>
                  </a:lnTo>
                  <a:lnTo>
                    <a:pt x="3450361" y="2726372"/>
                  </a:lnTo>
                  <a:lnTo>
                    <a:pt x="3451479" y="2725915"/>
                  </a:lnTo>
                  <a:lnTo>
                    <a:pt x="3453333" y="2724048"/>
                  </a:lnTo>
                  <a:lnTo>
                    <a:pt x="3453803" y="2722930"/>
                  </a:lnTo>
                  <a:lnTo>
                    <a:pt x="3453803" y="2720302"/>
                  </a:lnTo>
                  <a:close/>
                </a:path>
                <a:path w="4543425" h="3298190">
                  <a:moveTo>
                    <a:pt x="3453803" y="2672677"/>
                  </a:moveTo>
                  <a:lnTo>
                    <a:pt x="3453333" y="2671559"/>
                  </a:lnTo>
                  <a:lnTo>
                    <a:pt x="3451479" y="2669692"/>
                  </a:lnTo>
                  <a:lnTo>
                    <a:pt x="3450361" y="2669222"/>
                  </a:lnTo>
                  <a:lnTo>
                    <a:pt x="3447732" y="2669222"/>
                  </a:lnTo>
                  <a:lnTo>
                    <a:pt x="3446602" y="2669692"/>
                  </a:lnTo>
                  <a:lnTo>
                    <a:pt x="3444748" y="2671559"/>
                  </a:lnTo>
                  <a:lnTo>
                    <a:pt x="3444278" y="2672677"/>
                  </a:lnTo>
                  <a:lnTo>
                    <a:pt x="3444278" y="2675305"/>
                  </a:lnTo>
                  <a:lnTo>
                    <a:pt x="3444748" y="2676423"/>
                  </a:lnTo>
                  <a:lnTo>
                    <a:pt x="3446602" y="2678290"/>
                  </a:lnTo>
                  <a:lnTo>
                    <a:pt x="3447732" y="2678747"/>
                  </a:lnTo>
                  <a:lnTo>
                    <a:pt x="3450361" y="2678747"/>
                  </a:lnTo>
                  <a:lnTo>
                    <a:pt x="3451479" y="2678290"/>
                  </a:lnTo>
                  <a:lnTo>
                    <a:pt x="3453333" y="2676423"/>
                  </a:lnTo>
                  <a:lnTo>
                    <a:pt x="3453803" y="2675305"/>
                  </a:lnTo>
                  <a:lnTo>
                    <a:pt x="3453803" y="2672677"/>
                  </a:lnTo>
                  <a:close/>
                </a:path>
                <a:path w="4543425" h="3298190">
                  <a:moveTo>
                    <a:pt x="3453803" y="2625052"/>
                  </a:moveTo>
                  <a:lnTo>
                    <a:pt x="3453333" y="2623934"/>
                  </a:lnTo>
                  <a:lnTo>
                    <a:pt x="3451479" y="2622067"/>
                  </a:lnTo>
                  <a:lnTo>
                    <a:pt x="3450361" y="2621597"/>
                  </a:lnTo>
                  <a:lnTo>
                    <a:pt x="3447732" y="2621597"/>
                  </a:lnTo>
                  <a:lnTo>
                    <a:pt x="3446602" y="2622067"/>
                  </a:lnTo>
                  <a:lnTo>
                    <a:pt x="3444748" y="2623934"/>
                  </a:lnTo>
                  <a:lnTo>
                    <a:pt x="3444278" y="2625052"/>
                  </a:lnTo>
                  <a:lnTo>
                    <a:pt x="3444278" y="2627680"/>
                  </a:lnTo>
                  <a:lnTo>
                    <a:pt x="3444748" y="2628798"/>
                  </a:lnTo>
                  <a:lnTo>
                    <a:pt x="3446602" y="2630665"/>
                  </a:lnTo>
                  <a:lnTo>
                    <a:pt x="3447732" y="2631122"/>
                  </a:lnTo>
                  <a:lnTo>
                    <a:pt x="3450361" y="2631122"/>
                  </a:lnTo>
                  <a:lnTo>
                    <a:pt x="3451479" y="2630665"/>
                  </a:lnTo>
                  <a:lnTo>
                    <a:pt x="3453333" y="2628798"/>
                  </a:lnTo>
                  <a:lnTo>
                    <a:pt x="3453803" y="2627680"/>
                  </a:lnTo>
                  <a:lnTo>
                    <a:pt x="3453803" y="2625052"/>
                  </a:lnTo>
                  <a:close/>
                </a:path>
                <a:path w="4543425" h="3298190">
                  <a:moveTo>
                    <a:pt x="3453803" y="2577427"/>
                  </a:moveTo>
                  <a:lnTo>
                    <a:pt x="3453333" y="2576309"/>
                  </a:lnTo>
                  <a:lnTo>
                    <a:pt x="3451479" y="2574442"/>
                  </a:lnTo>
                  <a:lnTo>
                    <a:pt x="3450361" y="2573972"/>
                  </a:lnTo>
                  <a:lnTo>
                    <a:pt x="3447732" y="2573972"/>
                  </a:lnTo>
                  <a:lnTo>
                    <a:pt x="3446602" y="2574442"/>
                  </a:lnTo>
                  <a:lnTo>
                    <a:pt x="3444748" y="2576309"/>
                  </a:lnTo>
                  <a:lnTo>
                    <a:pt x="3444278" y="2577427"/>
                  </a:lnTo>
                  <a:lnTo>
                    <a:pt x="3444278" y="2580055"/>
                  </a:lnTo>
                  <a:lnTo>
                    <a:pt x="3444748" y="2581173"/>
                  </a:lnTo>
                  <a:lnTo>
                    <a:pt x="3446602" y="2583040"/>
                  </a:lnTo>
                  <a:lnTo>
                    <a:pt x="3447732" y="2583497"/>
                  </a:lnTo>
                  <a:lnTo>
                    <a:pt x="3450361" y="2583497"/>
                  </a:lnTo>
                  <a:lnTo>
                    <a:pt x="3451479" y="2583040"/>
                  </a:lnTo>
                  <a:lnTo>
                    <a:pt x="3453333" y="2581173"/>
                  </a:lnTo>
                  <a:lnTo>
                    <a:pt x="3453803" y="2580055"/>
                  </a:lnTo>
                  <a:lnTo>
                    <a:pt x="3453803" y="2577427"/>
                  </a:lnTo>
                  <a:close/>
                </a:path>
                <a:path w="4543425" h="3298190">
                  <a:moveTo>
                    <a:pt x="3453803" y="2529802"/>
                  </a:moveTo>
                  <a:lnTo>
                    <a:pt x="3453333" y="2528684"/>
                  </a:lnTo>
                  <a:lnTo>
                    <a:pt x="3451479" y="2526817"/>
                  </a:lnTo>
                  <a:lnTo>
                    <a:pt x="3450361" y="2526347"/>
                  </a:lnTo>
                  <a:lnTo>
                    <a:pt x="3447732" y="2526347"/>
                  </a:lnTo>
                  <a:lnTo>
                    <a:pt x="3446602" y="2526817"/>
                  </a:lnTo>
                  <a:lnTo>
                    <a:pt x="3444748" y="2528684"/>
                  </a:lnTo>
                  <a:lnTo>
                    <a:pt x="3444278" y="2529802"/>
                  </a:lnTo>
                  <a:lnTo>
                    <a:pt x="3444278" y="2532430"/>
                  </a:lnTo>
                  <a:lnTo>
                    <a:pt x="3444748" y="2533548"/>
                  </a:lnTo>
                  <a:lnTo>
                    <a:pt x="3446602" y="2535415"/>
                  </a:lnTo>
                  <a:lnTo>
                    <a:pt x="3447732" y="2535872"/>
                  </a:lnTo>
                  <a:lnTo>
                    <a:pt x="3450361" y="2535872"/>
                  </a:lnTo>
                  <a:lnTo>
                    <a:pt x="3451479" y="2535415"/>
                  </a:lnTo>
                  <a:lnTo>
                    <a:pt x="3453333" y="2533548"/>
                  </a:lnTo>
                  <a:lnTo>
                    <a:pt x="3453803" y="2532430"/>
                  </a:lnTo>
                  <a:lnTo>
                    <a:pt x="3453803" y="2529802"/>
                  </a:lnTo>
                  <a:close/>
                </a:path>
                <a:path w="4543425" h="3298190">
                  <a:moveTo>
                    <a:pt x="3453803" y="2482177"/>
                  </a:moveTo>
                  <a:lnTo>
                    <a:pt x="3453333" y="2481059"/>
                  </a:lnTo>
                  <a:lnTo>
                    <a:pt x="3451479" y="2479192"/>
                  </a:lnTo>
                  <a:lnTo>
                    <a:pt x="3450361" y="2478722"/>
                  </a:lnTo>
                  <a:lnTo>
                    <a:pt x="3447732" y="2478722"/>
                  </a:lnTo>
                  <a:lnTo>
                    <a:pt x="3446602" y="2479192"/>
                  </a:lnTo>
                  <a:lnTo>
                    <a:pt x="3444748" y="2481059"/>
                  </a:lnTo>
                  <a:lnTo>
                    <a:pt x="3444278" y="2482177"/>
                  </a:lnTo>
                  <a:lnTo>
                    <a:pt x="3444278" y="2484805"/>
                  </a:lnTo>
                  <a:lnTo>
                    <a:pt x="3444748" y="2485923"/>
                  </a:lnTo>
                  <a:lnTo>
                    <a:pt x="3446602" y="2487790"/>
                  </a:lnTo>
                  <a:lnTo>
                    <a:pt x="3447732" y="2488247"/>
                  </a:lnTo>
                  <a:lnTo>
                    <a:pt x="3450361" y="2488247"/>
                  </a:lnTo>
                  <a:lnTo>
                    <a:pt x="3451479" y="2487790"/>
                  </a:lnTo>
                  <a:lnTo>
                    <a:pt x="3453333" y="2485923"/>
                  </a:lnTo>
                  <a:lnTo>
                    <a:pt x="3453803" y="2484805"/>
                  </a:lnTo>
                  <a:lnTo>
                    <a:pt x="3453803" y="2482177"/>
                  </a:lnTo>
                  <a:close/>
                </a:path>
                <a:path w="4543425" h="3298190">
                  <a:moveTo>
                    <a:pt x="3453803" y="2434552"/>
                  </a:moveTo>
                  <a:lnTo>
                    <a:pt x="3453333" y="2433434"/>
                  </a:lnTo>
                  <a:lnTo>
                    <a:pt x="3451479" y="2431567"/>
                  </a:lnTo>
                  <a:lnTo>
                    <a:pt x="3450361" y="2431097"/>
                  </a:lnTo>
                  <a:lnTo>
                    <a:pt x="3447732" y="2431097"/>
                  </a:lnTo>
                  <a:lnTo>
                    <a:pt x="3446602" y="2431567"/>
                  </a:lnTo>
                  <a:lnTo>
                    <a:pt x="3444748" y="2433434"/>
                  </a:lnTo>
                  <a:lnTo>
                    <a:pt x="3444278" y="2434552"/>
                  </a:lnTo>
                  <a:lnTo>
                    <a:pt x="3444278" y="2437180"/>
                  </a:lnTo>
                  <a:lnTo>
                    <a:pt x="3444748" y="2438298"/>
                  </a:lnTo>
                  <a:lnTo>
                    <a:pt x="3446602" y="2440165"/>
                  </a:lnTo>
                  <a:lnTo>
                    <a:pt x="3447732" y="2440622"/>
                  </a:lnTo>
                  <a:lnTo>
                    <a:pt x="3450361" y="2440622"/>
                  </a:lnTo>
                  <a:lnTo>
                    <a:pt x="3451479" y="2440165"/>
                  </a:lnTo>
                  <a:lnTo>
                    <a:pt x="3453333" y="2438298"/>
                  </a:lnTo>
                  <a:lnTo>
                    <a:pt x="3453803" y="2437180"/>
                  </a:lnTo>
                  <a:lnTo>
                    <a:pt x="3453803" y="2434552"/>
                  </a:lnTo>
                  <a:close/>
                </a:path>
                <a:path w="4543425" h="3298190">
                  <a:moveTo>
                    <a:pt x="3453803" y="2386927"/>
                  </a:moveTo>
                  <a:lnTo>
                    <a:pt x="3453333" y="2385809"/>
                  </a:lnTo>
                  <a:lnTo>
                    <a:pt x="3451479" y="2383942"/>
                  </a:lnTo>
                  <a:lnTo>
                    <a:pt x="3450361" y="2383472"/>
                  </a:lnTo>
                  <a:lnTo>
                    <a:pt x="3447732" y="2383472"/>
                  </a:lnTo>
                  <a:lnTo>
                    <a:pt x="3446602" y="2383942"/>
                  </a:lnTo>
                  <a:lnTo>
                    <a:pt x="3444748" y="2385809"/>
                  </a:lnTo>
                  <a:lnTo>
                    <a:pt x="3444278" y="2386927"/>
                  </a:lnTo>
                  <a:lnTo>
                    <a:pt x="3444278" y="2389555"/>
                  </a:lnTo>
                  <a:lnTo>
                    <a:pt x="3444748" y="2390673"/>
                  </a:lnTo>
                  <a:lnTo>
                    <a:pt x="3446602" y="2392540"/>
                  </a:lnTo>
                  <a:lnTo>
                    <a:pt x="3447732" y="2392997"/>
                  </a:lnTo>
                  <a:lnTo>
                    <a:pt x="3450361" y="2392997"/>
                  </a:lnTo>
                  <a:lnTo>
                    <a:pt x="3451479" y="2392540"/>
                  </a:lnTo>
                  <a:lnTo>
                    <a:pt x="3453333" y="2390673"/>
                  </a:lnTo>
                  <a:lnTo>
                    <a:pt x="3453803" y="2389555"/>
                  </a:lnTo>
                  <a:lnTo>
                    <a:pt x="3453803" y="2386927"/>
                  </a:lnTo>
                  <a:close/>
                </a:path>
                <a:path w="4543425" h="3298190">
                  <a:moveTo>
                    <a:pt x="3453803" y="2339302"/>
                  </a:moveTo>
                  <a:lnTo>
                    <a:pt x="3453333" y="2338184"/>
                  </a:lnTo>
                  <a:lnTo>
                    <a:pt x="3451479" y="2336317"/>
                  </a:lnTo>
                  <a:lnTo>
                    <a:pt x="3450361" y="2335847"/>
                  </a:lnTo>
                  <a:lnTo>
                    <a:pt x="3447732" y="2335847"/>
                  </a:lnTo>
                  <a:lnTo>
                    <a:pt x="3446602" y="2336317"/>
                  </a:lnTo>
                  <a:lnTo>
                    <a:pt x="3444748" y="2338184"/>
                  </a:lnTo>
                  <a:lnTo>
                    <a:pt x="3444278" y="2339302"/>
                  </a:lnTo>
                  <a:lnTo>
                    <a:pt x="3444278" y="2341930"/>
                  </a:lnTo>
                  <a:lnTo>
                    <a:pt x="3444748" y="2343048"/>
                  </a:lnTo>
                  <a:lnTo>
                    <a:pt x="3446602" y="2344915"/>
                  </a:lnTo>
                  <a:lnTo>
                    <a:pt x="3447732" y="2345372"/>
                  </a:lnTo>
                  <a:lnTo>
                    <a:pt x="3450361" y="2345372"/>
                  </a:lnTo>
                  <a:lnTo>
                    <a:pt x="3451479" y="2344915"/>
                  </a:lnTo>
                  <a:lnTo>
                    <a:pt x="3453333" y="2343048"/>
                  </a:lnTo>
                  <a:lnTo>
                    <a:pt x="3453803" y="2341930"/>
                  </a:lnTo>
                  <a:lnTo>
                    <a:pt x="3453803" y="2339302"/>
                  </a:lnTo>
                  <a:close/>
                </a:path>
                <a:path w="4543425" h="3298190">
                  <a:moveTo>
                    <a:pt x="3453803" y="2291677"/>
                  </a:moveTo>
                  <a:lnTo>
                    <a:pt x="3453333" y="2290559"/>
                  </a:lnTo>
                  <a:lnTo>
                    <a:pt x="3451479" y="2288692"/>
                  </a:lnTo>
                  <a:lnTo>
                    <a:pt x="3450361" y="2288222"/>
                  </a:lnTo>
                  <a:lnTo>
                    <a:pt x="3447732" y="2288222"/>
                  </a:lnTo>
                  <a:lnTo>
                    <a:pt x="3446602" y="2288692"/>
                  </a:lnTo>
                  <a:lnTo>
                    <a:pt x="3444748" y="2290559"/>
                  </a:lnTo>
                  <a:lnTo>
                    <a:pt x="3444278" y="2291677"/>
                  </a:lnTo>
                  <a:lnTo>
                    <a:pt x="3444278" y="2294305"/>
                  </a:lnTo>
                  <a:lnTo>
                    <a:pt x="3444748" y="2295423"/>
                  </a:lnTo>
                  <a:lnTo>
                    <a:pt x="3446602" y="2297290"/>
                  </a:lnTo>
                  <a:lnTo>
                    <a:pt x="3447732" y="2297747"/>
                  </a:lnTo>
                  <a:lnTo>
                    <a:pt x="3450361" y="2297747"/>
                  </a:lnTo>
                  <a:lnTo>
                    <a:pt x="3451479" y="2297290"/>
                  </a:lnTo>
                  <a:lnTo>
                    <a:pt x="3453333" y="2295423"/>
                  </a:lnTo>
                  <a:lnTo>
                    <a:pt x="3453803" y="2294305"/>
                  </a:lnTo>
                  <a:lnTo>
                    <a:pt x="3453803" y="2291677"/>
                  </a:lnTo>
                  <a:close/>
                </a:path>
                <a:path w="4543425" h="3298190">
                  <a:moveTo>
                    <a:pt x="3453803" y="2244052"/>
                  </a:moveTo>
                  <a:lnTo>
                    <a:pt x="3453333" y="2242934"/>
                  </a:lnTo>
                  <a:lnTo>
                    <a:pt x="3451479" y="2241067"/>
                  </a:lnTo>
                  <a:lnTo>
                    <a:pt x="3450361" y="2240597"/>
                  </a:lnTo>
                  <a:lnTo>
                    <a:pt x="3447732" y="2240597"/>
                  </a:lnTo>
                  <a:lnTo>
                    <a:pt x="3446602" y="2241067"/>
                  </a:lnTo>
                  <a:lnTo>
                    <a:pt x="3444748" y="2242934"/>
                  </a:lnTo>
                  <a:lnTo>
                    <a:pt x="3444278" y="2244052"/>
                  </a:lnTo>
                  <a:lnTo>
                    <a:pt x="3444278" y="2246680"/>
                  </a:lnTo>
                  <a:lnTo>
                    <a:pt x="3444748" y="2247798"/>
                  </a:lnTo>
                  <a:lnTo>
                    <a:pt x="3446602" y="2249665"/>
                  </a:lnTo>
                  <a:lnTo>
                    <a:pt x="3447732" y="2250122"/>
                  </a:lnTo>
                  <a:lnTo>
                    <a:pt x="3450361" y="2250122"/>
                  </a:lnTo>
                  <a:lnTo>
                    <a:pt x="3451479" y="2249665"/>
                  </a:lnTo>
                  <a:lnTo>
                    <a:pt x="3453333" y="2247798"/>
                  </a:lnTo>
                  <a:lnTo>
                    <a:pt x="3453803" y="2246680"/>
                  </a:lnTo>
                  <a:lnTo>
                    <a:pt x="3453803" y="2244052"/>
                  </a:lnTo>
                  <a:close/>
                </a:path>
                <a:path w="4543425" h="3298190">
                  <a:moveTo>
                    <a:pt x="3453803" y="2196427"/>
                  </a:moveTo>
                  <a:lnTo>
                    <a:pt x="3453333" y="2195309"/>
                  </a:lnTo>
                  <a:lnTo>
                    <a:pt x="3451479" y="2193442"/>
                  </a:lnTo>
                  <a:lnTo>
                    <a:pt x="3450361" y="2192972"/>
                  </a:lnTo>
                  <a:lnTo>
                    <a:pt x="3447732" y="2192972"/>
                  </a:lnTo>
                  <a:lnTo>
                    <a:pt x="3446602" y="2193442"/>
                  </a:lnTo>
                  <a:lnTo>
                    <a:pt x="3444748" y="2195309"/>
                  </a:lnTo>
                  <a:lnTo>
                    <a:pt x="3444278" y="2196427"/>
                  </a:lnTo>
                  <a:lnTo>
                    <a:pt x="3444278" y="2199055"/>
                  </a:lnTo>
                  <a:lnTo>
                    <a:pt x="3444748" y="2200173"/>
                  </a:lnTo>
                  <a:lnTo>
                    <a:pt x="3446602" y="2202040"/>
                  </a:lnTo>
                  <a:lnTo>
                    <a:pt x="3447732" y="2202497"/>
                  </a:lnTo>
                  <a:lnTo>
                    <a:pt x="3450361" y="2202497"/>
                  </a:lnTo>
                  <a:lnTo>
                    <a:pt x="3451479" y="2202040"/>
                  </a:lnTo>
                  <a:lnTo>
                    <a:pt x="3453333" y="2200173"/>
                  </a:lnTo>
                  <a:lnTo>
                    <a:pt x="3453803" y="2199055"/>
                  </a:lnTo>
                  <a:lnTo>
                    <a:pt x="3453803" y="2196427"/>
                  </a:lnTo>
                  <a:close/>
                </a:path>
                <a:path w="4543425" h="3298190">
                  <a:moveTo>
                    <a:pt x="3453803" y="2148802"/>
                  </a:moveTo>
                  <a:lnTo>
                    <a:pt x="3453333" y="2147684"/>
                  </a:lnTo>
                  <a:lnTo>
                    <a:pt x="3451479" y="2145817"/>
                  </a:lnTo>
                  <a:lnTo>
                    <a:pt x="3450361" y="2145347"/>
                  </a:lnTo>
                  <a:lnTo>
                    <a:pt x="3447732" y="2145347"/>
                  </a:lnTo>
                  <a:lnTo>
                    <a:pt x="3446602" y="2145817"/>
                  </a:lnTo>
                  <a:lnTo>
                    <a:pt x="3444748" y="2147684"/>
                  </a:lnTo>
                  <a:lnTo>
                    <a:pt x="3444278" y="2148802"/>
                  </a:lnTo>
                  <a:lnTo>
                    <a:pt x="3444278" y="2151430"/>
                  </a:lnTo>
                  <a:lnTo>
                    <a:pt x="3444748" y="2152548"/>
                  </a:lnTo>
                  <a:lnTo>
                    <a:pt x="3446602" y="2154415"/>
                  </a:lnTo>
                  <a:lnTo>
                    <a:pt x="3447732" y="2154872"/>
                  </a:lnTo>
                  <a:lnTo>
                    <a:pt x="3450361" y="2154872"/>
                  </a:lnTo>
                  <a:lnTo>
                    <a:pt x="3451479" y="2154415"/>
                  </a:lnTo>
                  <a:lnTo>
                    <a:pt x="3453333" y="2152548"/>
                  </a:lnTo>
                  <a:lnTo>
                    <a:pt x="3453803" y="2151430"/>
                  </a:lnTo>
                  <a:lnTo>
                    <a:pt x="3453803" y="2148802"/>
                  </a:lnTo>
                  <a:close/>
                </a:path>
                <a:path w="4543425" h="3298190">
                  <a:moveTo>
                    <a:pt x="3453803" y="2101176"/>
                  </a:moveTo>
                  <a:lnTo>
                    <a:pt x="3453333" y="2100059"/>
                  </a:lnTo>
                  <a:lnTo>
                    <a:pt x="3451479" y="2098192"/>
                  </a:lnTo>
                  <a:lnTo>
                    <a:pt x="3450361" y="2097722"/>
                  </a:lnTo>
                  <a:lnTo>
                    <a:pt x="3447732" y="2097722"/>
                  </a:lnTo>
                  <a:lnTo>
                    <a:pt x="3446602" y="2098192"/>
                  </a:lnTo>
                  <a:lnTo>
                    <a:pt x="3444748" y="2100059"/>
                  </a:lnTo>
                  <a:lnTo>
                    <a:pt x="3444278" y="2101176"/>
                  </a:lnTo>
                  <a:lnTo>
                    <a:pt x="3444278" y="2103805"/>
                  </a:lnTo>
                  <a:lnTo>
                    <a:pt x="3444748" y="2104923"/>
                  </a:lnTo>
                  <a:lnTo>
                    <a:pt x="3446602" y="2106790"/>
                  </a:lnTo>
                  <a:lnTo>
                    <a:pt x="3447732" y="2107247"/>
                  </a:lnTo>
                  <a:lnTo>
                    <a:pt x="3450361" y="2107247"/>
                  </a:lnTo>
                  <a:lnTo>
                    <a:pt x="3451479" y="2106790"/>
                  </a:lnTo>
                  <a:lnTo>
                    <a:pt x="3453333" y="2104923"/>
                  </a:lnTo>
                  <a:lnTo>
                    <a:pt x="3453803" y="2103805"/>
                  </a:lnTo>
                  <a:lnTo>
                    <a:pt x="3453803" y="2101176"/>
                  </a:lnTo>
                  <a:close/>
                </a:path>
                <a:path w="4543425" h="3298190">
                  <a:moveTo>
                    <a:pt x="3453803" y="2053551"/>
                  </a:moveTo>
                  <a:lnTo>
                    <a:pt x="3453333" y="2052434"/>
                  </a:lnTo>
                  <a:lnTo>
                    <a:pt x="3451479" y="2050567"/>
                  </a:lnTo>
                  <a:lnTo>
                    <a:pt x="3450361" y="2050097"/>
                  </a:lnTo>
                  <a:lnTo>
                    <a:pt x="3447732" y="2050097"/>
                  </a:lnTo>
                  <a:lnTo>
                    <a:pt x="3446602" y="2050567"/>
                  </a:lnTo>
                  <a:lnTo>
                    <a:pt x="3444748" y="2052434"/>
                  </a:lnTo>
                  <a:lnTo>
                    <a:pt x="3444278" y="2053551"/>
                  </a:lnTo>
                  <a:lnTo>
                    <a:pt x="3444278" y="2056180"/>
                  </a:lnTo>
                  <a:lnTo>
                    <a:pt x="3444748" y="2057298"/>
                  </a:lnTo>
                  <a:lnTo>
                    <a:pt x="3446602" y="2059165"/>
                  </a:lnTo>
                  <a:lnTo>
                    <a:pt x="3447732" y="2059622"/>
                  </a:lnTo>
                  <a:lnTo>
                    <a:pt x="3450361" y="2059622"/>
                  </a:lnTo>
                  <a:lnTo>
                    <a:pt x="3451479" y="2059165"/>
                  </a:lnTo>
                  <a:lnTo>
                    <a:pt x="3453333" y="2057298"/>
                  </a:lnTo>
                  <a:lnTo>
                    <a:pt x="3453803" y="2056180"/>
                  </a:lnTo>
                  <a:lnTo>
                    <a:pt x="3453803" y="2053551"/>
                  </a:lnTo>
                  <a:close/>
                </a:path>
                <a:path w="4543425" h="3298190">
                  <a:moveTo>
                    <a:pt x="3453803" y="2005926"/>
                  </a:moveTo>
                  <a:lnTo>
                    <a:pt x="3453333" y="2004809"/>
                  </a:lnTo>
                  <a:lnTo>
                    <a:pt x="3451479" y="2002942"/>
                  </a:lnTo>
                  <a:lnTo>
                    <a:pt x="3450361" y="2002472"/>
                  </a:lnTo>
                  <a:lnTo>
                    <a:pt x="3447732" y="2002472"/>
                  </a:lnTo>
                  <a:lnTo>
                    <a:pt x="3446602" y="2002942"/>
                  </a:lnTo>
                  <a:lnTo>
                    <a:pt x="3444748" y="2004809"/>
                  </a:lnTo>
                  <a:lnTo>
                    <a:pt x="3444278" y="2005926"/>
                  </a:lnTo>
                  <a:lnTo>
                    <a:pt x="3444278" y="2008555"/>
                  </a:lnTo>
                  <a:lnTo>
                    <a:pt x="3444748" y="2009673"/>
                  </a:lnTo>
                  <a:lnTo>
                    <a:pt x="3446602" y="2011540"/>
                  </a:lnTo>
                  <a:lnTo>
                    <a:pt x="3447732" y="2011997"/>
                  </a:lnTo>
                  <a:lnTo>
                    <a:pt x="3450361" y="2011997"/>
                  </a:lnTo>
                  <a:lnTo>
                    <a:pt x="3451479" y="2011540"/>
                  </a:lnTo>
                  <a:lnTo>
                    <a:pt x="3453333" y="2009673"/>
                  </a:lnTo>
                  <a:lnTo>
                    <a:pt x="3453803" y="2008555"/>
                  </a:lnTo>
                  <a:lnTo>
                    <a:pt x="3453803" y="2005926"/>
                  </a:lnTo>
                  <a:close/>
                </a:path>
                <a:path w="4543425" h="3298190">
                  <a:moveTo>
                    <a:pt x="3453803" y="1958301"/>
                  </a:moveTo>
                  <a:lnTo>
                    <a:pt x="3453333" y="1957184"/>
                  </a:lnTo>
                  <a:lnTo>
                    <a:pt x="3451479" y="1955317"/>
                  </a:lnTo>
                  <a:lnTo>
                    <a:pt x="3450361" y="1954847"/>
                  </a:lnTo>
                  <a:lnTo>
                    <a:pt x="3447732" y="1954847"/>
                  </a:lnTo>
                  <a:lnTo>
                    <a:pt x="3446602" y="1955317"/>
                  </a:lnTo>
                  <a:lnTo>
                    <a:pt x="3444748" y="1957184"/>
                  </a:lnTo>
                  <a:lnTo>
                    <a:pt x="3444278" y="1958301"/>
                  </a:lnTo>
                  <a:lnTo>
                    <a:pt x="3444278" y="1960930"/>
                  </a:lnTo>
                  <a:lnTo>
                    <a:pt x="3444748" y="1962048"/>
                  </a:lnTo>
                  <a:lnTo>
                    <a:pt x="3446602" y="1963915"/>
                  </a:lnTo>
                  <a:lnTo>
                    <a:pt x="3447732" y="1964372"/>
                  </a:lnTo>
                  <a:lnTo>
                    <a:pt x="3450361" y="1964372"/>
                  </a:lnTo>
                  <a:lnTo>
                    <a:pt x="3451479" y="1963915"/>
                  </a:lnTo>
                  <a:lnTo>
                    <a:pt x="3453333" y="1962048"/>
                  </a:lnTo>
                  <a:lnTo>
                    <a:pt x="3453803" y="1960930"/>
                  </a:lnTo>
                  <a:lnTo>
                    <a:pt x="3453803" y="1958301"/>
                  </a:lnTo>
                  <a:close/>
                </a:path>
                <a:path w="4543425" h="3298190">
                  <a:moveTo>
                    <a:pt x="3453803" y="1910676"/>
                  </a:moveTo>
                  <a:lnTo>
                    <a:pt x="3453333" y="1909559"/>
                  </a:lnTo>
                  <a:lnTo>
                    <a:pt x="3451479" y="1907692"/>
                  </a:lnTo>
                  <a:lnTo>
                    <a:pt x="3450361" y="1907222"/>
                  </a:lnTo>
                  <a:lnTo>
                    <a:pt x="3447732" y="1907222"/>
                  </a:lnTo>
                  <a:lnTo>
                    <a:pt x="3446602" y="1907692"/>
                  </a:lnTo>
                  <a:lnTo>
                    <a:pt x="3444748" y="1909559"/>
                  </a:lnTo>
                  <a:lnTo>
                    <a:pt x="3444278" y="1910676"/>
                  </a:lnTo>
                  <a:lnTo>
                    <a:pt x="3444278" y="1913305"/>
                  </a:lnTo>
                  <a:lnTo>
                    <a:pt x="3444748" y="1914423"/>
                  </a:lnTo>
                  <a:lnTo>
                    <a:pt x="3446602" y="1916290"/>
                  </a:lnTo>
                  <a:lnTo>
                    <a:pt x="3447732" y="1916747"/>
                  </a:lnTo>
                  <a:lnTo>
                    <a:pt x="3450361" y="1916747"/>
                  </a:lnTo>
                  <a:lnTo>
                    <a:pt x="3451479" y="1916290"/>
                  </a:lnTo>
                  <a:lnTo>
                    <a:pt x="3453333" y="1914423"/>
                  </a:lnTo>
                  <a:lnTo>
                    <a:pt x="3453803" y="1913305"/>
                  </a:lnTo>
                  <a:lnTo>
                    <a:pt x="3453803" y="1910676"/>
                  </a:lnTo>
                  <a:close/>
                </a:path>
                <a:path w="4543425" h="3298190">
                  <a:moveTo>
                    <a:pt x="3453803" y="1863051"/>
                  </a:moveTo>
                  <a:lnTo>
                    <a:pt x="3453333" y="1861934"/>
                  </a:lnTo>
                  <a:lnTo>
                    <a:pt x="3451479" y="1860067"/>
                  </a:lnTo>
                  <a:lnTo>
                    <a:pt x="3450361" y="1859597"/>
                  </a:lnTo>
                  <a:lnTo>
                    <a:pt x="3447732" y="1859597"/>
                  </a:lnTo>
                  <a:lnTo>
                    <a:pt x="3446602" y="1860067"/>
                  </a:lnTo>
                  <a:lnTo>
                    <a:pt x="3444748" y="1861934"/>
                  </a:lnTo>
                  <a:lnTo>
                    <a:pt x="3444278" y="1863051"/>
                  </a:lnTo>
                  <a:lnTo>
                    <a:pt x="3444278" y="1865680"/>
                  </a:lnTo>
                  <a:lnTo>
                    <a:pt x="3444748" y="1866798"/>
                  </a:lnTo>
                  <a:lnTo>
                    <a:pt x="3446602" y="1868665"/>
                  </a:lnTo>
                  <a:lnTo>
                    <a:pt x="3447732" y="1869122"/>
                  </a:lnTo>
                  <a:lnTo>
                    <a:pt x="3450361" y="1869122"/>
                  </a:lnTo>
                  <a:lnTo>
                    <a:pt x="3451479" y="1868665"/>
                  </a:lnTo>
                  <a:lnTo>
                    <a:pt x="3453333" y="1866798"/>
                  </a:lnTo>
                  <a:lnTo>
                    <a:pt x="3453803" y="1865680"/>
                  </a:lnTo>
                  <a:lnTo>
                    <a:pt x="3453803" y="1863051"/>
                  </a:lnTo>
                  <a:close/>
                </a:path>
                <a:path w="4543425" h="3298190">
                  <a:moveTo>
                    <a:pt x="3453803" y="1815426"/>
                  </a:moveTo>
                  <a:lnTo>
                    <a:pt x="3453333" y="1814309"/>
                  </a:lnTo>
                  <a:lnTo>
                    <a:pt x="3451479" y="1812442"/>
                  </a:lnTo>
                  <a:lnTo>
                    <a:pt x="3450361" y="1811972"/>
                  </a:lnTo>
                  <a:lnTo>
                    <a:pt x="3447732" y="1811972"/>
                  </a:lnTo>
                  <a:lnTo>
                    <a:pt x="3446602" y="1812442"/>
                  </a:lnTo>
                  <a:lnTo>
                    <a:pt x="3444748" y="1814309"/>
                  </a:lnTo>
                  <a:lnTo>
                    <a:pt x="3444278" y="1815426"/>
                  </a:lnTo>
                  <a:lnTo>
                    <a:pt x="3444278" y="1818055"/>
                  </a:lnTo>
                  <a:lnTo>
                    <a:pt x="3444748" y="1819173"/>
                  </a:lnTo>
                  <a:lnTo>
                    <a:pt x="3446602" y="1821040"/>
                  </a:lnTo>
                  <a:lnTo>
                    <a:pt x="3447732" y="1821497"/>
                  </a:lnTo>
                  <a:lnTo>
                    <a:pt x="3450361" y="1821497"/>
                  </a:lnTo>
                  <a:lnTo>
                    <a:pt x="3451479" y="1821040"/>
                  </a:lnTo>
                  <a:lnTo>
                    <a:pt x="3453333" y="1819173"/>
                  </a:lnTo>
                  <a:lnTo>
                    <a:pt x="3453803" y="1818055"/>
                  </a:lnTo>
                  <a:lnTo>
                    <a:pt x="3453803" y="1815426"/>
                  </a:lnTo>
                  <a:close/>
                </a:path>
                <a:path w="4543425" h="3298190">
                  <a:moveTo>
                    <a:pt x="3453803" y="1767801"/>
                  </a:moveTo>
                  <a:lnTo>
                    <a:pt x="3453333" y="1766684"/>
                  </a:lnTo>
                  <a:lnTo>
                    <a:pt x="3451479" y="1764817"/>
                  </a:lnTo>
                  <a:lnTo>
                    <a:pt x="3450361" y="1764347"/>
                  </a:lnTo>
                  <a:lnTo>
                    <a:pt x="3447732" y="1764347"/>
                  </a:lnTo>
                  <a:lnTo>
                    <a:pt x="3446602" y="1764817"/>
                  </a:lnTo>
                  <a:lnTo>
                    <a:pt x="3444748" y="1766684"/>
                  </a:lnTo>
                  <a:lnTo>
                    <a:pt x="3444278" y="1767801"/>
                  </a:lnTo>
                  <a:lnTo>
                    <a:pt x="3444278" y="1770430"/>
                  </a:lnTo>
                  <a:lnTo>
                    <a:pt x="3444748" y="1771548"/>
                  </a:lnTo>
                  <a:lnTo>
                    <a:pt x="3446602" y="1773415"/>
                  </a:lnTo>
                  <a:lnTo>
                    <a:pt x="3447732" y="1773872"/>
                  </a:lnTo>
                  <a:lnTo>
                    <a:pt x="3450361" y="1773872"/>
                  </a:lnTo>
                  <a:lnTo>
                    <a:pt x="3451479" y="1773415"/>
                  </a:lnTo>
                  <a:lnTo>
                    <a:pt x="3453333" y="1771548"/>
                  </a:lnTo>
                  <a:lnTo>
                    <a:pt x="3453803" y="1770430"/>
                  </a:lnTo>
                  <a:lnTo>
                    <a:pt x="3453803" y="1767801"/>
                  </a:lnTo>
                  <a:close/>
                </a:path>
                <a:path w="4543425" h="3298190">
                  <a:moveTo>
                    <a:pt x="3453803" y="1720176"/>
                  </a:moveTo>
                  <a:lnTo>
                    <a:pt x="3453333" y="1719059"/>
                  </a:lnTo>
                  <a:lnTo>
                    <a:pt x="3451479" y="1717192"/>
                  </a:lnTo>
                  <a:lnTo>
                    <a:pt x="3450361" y="1716722"/>
                  </a:lnTo>
                  <a:lnTo>
                    <a:pt x="3447732" y="1716722"/>
                  </a:lnTo>
                  <a:lnTo>
                    <a:pt x="3446602" y="1717192"/>
                  </a:lnTo>
                  <a:lnTo>
                    <a:pt x="3444748" y="1719059"/>
                  </a:lnTo>
                  <a:lnTo>
                    <a:pt x="3444278" y="1720176"/>
                  </a:lnTo>
                  <a:lnTo>
                    <a:pt x="3444278" y="1722805"/>
                  </a:lnTo>
                  <a:lnTo>
                    <a:pt x="3444748" y="1723923"/>
                  </a:lnTo>
                  <a:lnTo>
                    <a:pt x="3446602" y="1725790"/>
                  </a:lnTo>
                  <a:lnTo>
                    <a:pt x="3447732" y="1726247"/>
                  </a:lnTo>
                  <a:lnTo>
                    <a:pt x="3450361" y="1726247"/>
                  </a:lnTo>
                  <a:lnTo>
                    <a:pt x="3451479" y="1725790"/>
                  </a:lnTo>
                  <a:lnTo>
                    <a:pt x="3453333" y="1723923"/>
                  </a:lnTo>
                  <a:lnTo>
                    <a:pt x="3453803" y="1722805"/>
                  </a:lnTo>
                  <a:lnTo>
                    <a:pt x="3453803" y="1720176"/>
                  </a:lnTo>
                  <a:close/>
                </a:path>
                <a:path w="4543425" h="3298190">
                  <a:moveTo>
                    <a:pt x="3453803" y="1672551"/>
                  </a:moveTo>
                  <a:lnTo>
                    <a:pt x="3453333" y="1671434"/>
                  </a:lnTo>
                  <a:lnTo>
                    <a:pt x="3451479" y="1669567"/>
                  </a:lnTo>
                  <a:lnTo>
                    <a:pt x="3450361" y="1669097"/>
                  </a:lnTo>
                  <a:lnTo>
                    <a:pt x="3447732" y="1669097"/>
                  </a:lnTo>
                  <a:lnTo>
                    <a:pt x="3446602" y="1669567"/>
                  </a:lnTo>
                  <a:lnTo>
                    <a:pt x="3444748" y="1671434"/>
                  </a:lnTo>
                  <a:lnTo>
                    <a:pt x="3444278" y="1672551"/>
                  </a:lnTo>
                  <a:lnTo>
                    <a:pt x="3444278" y="1675180"/>
                  </a:lnTo>
                  <a:lnTo>
                    <a:pt x="3444748" y="1676298"/>
                  </a:lnTo>
                  <a:lnTo>
                    <a:pt x="3446602" y="1678165"/>
                  </a:lnTo>
                  <a:lnTo>
                    <a:pt x="3447732" y="1678622"/>
                  </a:lnTo>
                  <a:lnTo>
                    <a:pt x="3450361" y="1678622"/>
                  </a:lnTo>
                  <a:lnTo>
                    <a:pt x="3451479" y="1678165"/>
                  </a:lnTo>
                  <a:lnTo>
                    <a:pt x="3453333" y="1676298"/>
                  </a:lnTo>
                  <a:lnTo>
                    <a:pt x="3453803" y="1675180"/>
                  </a:lnTo>
                  <a:lnTo>
                    <a:pt x="3453803" y="1672551"/>
                  </a:lnTo>
                  <a:close/>
                </a:path>
                <a:path w="4543425" h="3298190">
                  <a:moveTo>
                    <a:pt x="3453803" y="1624926"/>
                  </a:moveTo>
                  <a:lnTo>
                    <a:pt x="3453333" y="1623809"/>
                  </a:lnTo>
                  <a:lnTo>
                    <a:pt x="3451479" y="1621942"/>
                  </a:lnTo>
                  <a:lnTo>
                    <a:pt x="3450361" y="1621472"/>
                  </a:lnTo>
                  <a:lnTo>
                    <a:pt x="3447732" y="1621472"/>
                  </a:lnTo>
                  <a:lnTo>
                    <a:pt x="3446602" y="1621942"/>
                  </a:lnTo>
                  <a:lnTo>
                    <a:pt x="3444748" y="1623809"/>
                  </a:lnTo>
                  <a:lnTo>
                    <a:pt x="3444278" y="1624926"/>
                  </a:lnTo>
                  <a:lnTo>
                    <a:pt x="3444278" y="1627555"/>
                  </a:lnTo>
                  <a:lnTo>
                    <a:pt x="3444748" y="1628673"/>
                  </a:lnTo>
                  <a:lnTo>
                    <a:pt x="3446602" y="1630540"/>
                  </a:lnTo>
                  <a:lnTo>
                    <a:pt x="3447732" y="1630997"/>
                  </a:lnTo>
                  <a:lnTo>
                    <a:pt x="3450361" y="1630997"/>
                  </a:lnTo>
                  <a:lnTo>
                    <a:pt x="3451479" y="1630540"/>
                  </a:lnTo>
                  <a:lnTo>
                    <a:pt x="3453333" y="1628673"/>
                  </a:lnTo>
                  <a:lnTo>
                    <a:pt x="3453803" y="1627555"/>
                  </a:lnTo>
                  <a:lnTo>
                    <a:pt x="3453803" y="1624926"/>
                  </a:lnTo>
                  <a:close/>
                </a:path>
                <a:path w="4543425" h="3298190">
                  <a:moveTo>
                    <a:pt x="3453803" y="1577301"/>
                  </a:moveTo>
                  <a:lnTo>
                    <a:pt x="3453333" y="1576184"/>
                  </a:lnTo>
                  <a:lnTo>
                    <a:pt x="3451479" y="1574317"/>
                  </a:lnTo>
                  <a:lnTo>
                    <a:pt x="3450361" y="1573847"/>
                  </a:lnTo>
                  <a:lnTo>
                    <a:pt x="3447732" y="1573847"/>
                  </a:lnTo>
                  <a:lnTo>
                    <a:pt x="3446602" y="1574317"/>
                  </a:lnTo>
                  <a:lnTo>
                    <a:pt x="3444748" y="1576184"/>
                  </a:lnTo>
                  <a:lnTo>
                    <a:pt x="3444278" y="1577301"/>
                  </a:lnTo>
                  <a:lnTo>
                    <a:pt x="3444278" y="1579930"/>
                  </a:lnTo>
                  <a:lnTo>
                    <a:pt x="3444748" y="1581048"/>
                  </a:lnTo>
                  <a:lnTo>
                    <a:pt x="3446602" y="1582915"/>
                  </a:lnTo>
                  <a:lnTo>
                    <a:pt x="3447732" y="1583372"/>
                  </a:lnTo>
                  <a:lnTo>
                    <a:pt x="3450361" y="1583372"/>
                  </a:lnTo>
                  <a:lnTo>
                    <a:pt x="3451479" y="1582915"/>
                  </a:lnTo>
                  <a:lnTo>
                    <a:pt x="3453333" y="1581048"/>
                  </a:lnTo>
                  <a:lnTo>
                    <a:pt x="3453803" y="1579930"/>
                  </a:lnTo>
                  <a:lnTo>
                    <a:pt x="3453803" y="1577301"/>
                  </a:lnTo>
                  <a:close/>
                </a:path>
                <a:path w="4543425" h="3298190">
                  <a:moveTo>
                    <a:pt x="3453803" y="1529676"/>
                  </a:moveTo>
                  <a:lnTo>
                    <a:pt x="3453333" y="1528559"/>
                  </a:lnTo>
                  <a:lnTo>
                    <a:pt x="3451479" y="1526692"/>
                  </a:lnTo>
                  <a:lnTo>
                    <a:pt x="3450361" y="1526222"/>
                  </a:lnTo>
                  <a:lnTo>
                    <a:pt x="3447732" y="1526222"/>
                  </a:lnTo>
                  <a:lnTo>
                    <a:pt x="3446602" y="1526692"/>
                  </a:lnTo>
                  <a:lnTo>
                    <a:pt x="3444748" y="1528559"/>
                  </a:lnTo>
                  <a:lnTo>
                    <a:pt x="3444278" y="1529676"/>
                  </a:lnTo>
                  <a:lnTo>
                    <a:pt x="3444278" y="1532305"/>
                  </a:lnTo>
                  <a:lnTo>
                    <a:pt x="3444748" y="1533423"/>
                  </a:lnTo>
                  <a:lnTo>
                    <a:pt x="3446602" y="1535290"/>
                  </a:lnTo>
                  <a:lnTo>
                    <a:pt x="3447732" y="1535747"/>
                  </a:lnTo>
                  <a:lnTo>
                    <a:pt x="3450361" y="1535747"/>
                  </a:lnTo>
                  <a:lnTo>
                    <a:pt x="3451479" y="1535290"/>
                  </a:lnTo>
                  <a:lnTo>
                    <a:pt x="3453333" y="1533423"/>
                  </a:lnTo>
                  <a:lnTo>
                    <a:pt x="3453803" y="1532305"/>
                  </a:lnTo>
                  <a:lnTo>
                    <a:pt x="3453803" y="1529676"/>
                  </a:lnTo>
                  <a:close/>
                </a:path>
                <a:path w="4543425" h="3298190">
                  <a:moveTo>
                    <a:pt x="3453803" y="1482051"/>
                  </a:moveTo>
                  <a:lnTo>
                    <a:pt x="3453333" y="1480934"/>
                  </a:lnTo>
                  <a:lnTo>
                    <a:pt x="3451479" y="1479067"/>
                  </a:lnTo>
                  <a:lnTo>
                    <a:pt x="3450361" y="1478597"/>
                  </a:lnTo>
                  <a:lnTo>
                    <a:pt x="3447732" y="1478597"/>
                  </a:lnTo>
                  <a:lnTo>
                    <a:pt x="3446602" y="1479067"/>
                  </a:lnTo>
                  <a:lnTo>
                    <a:pt x="3444748" y="1480934"/>
                  </a:lnTo>
                  <a:lnTo>
                    <a:pt x="3444278" y="1482051"/>
                  </a:lnTo>
                  <a:lnTo>
                    <a:pt x="3444278" y="1484680"/>
                  </a:lnTo>
                  <a:lnTo>
                    <a:pt x="3444748" y="1485798"/>
                  </a:lnTo>
                  <a:lnTo>
                    <a:pt x="3446602" y="1487665"/>
                  </a:lnTo>
                  <a:lnTo>
                    <a:pt x="3447732" y="1488122"/>
                  </a:lnTo>
                  <a:lnTo>
                    <a:pt x="3450361" y="1488122"/>
                  </a:lnTo>
                  <a:lnTo>
                    <a:pt x="3451479" y="1487665"/>
                  </a:lnTo>
                  <a:lnTo>
                    <a:pt x="3453333" y="1485798"/>
                  </a:lnTo>
                  <a:lnTo>
                    <a:pt x="3453803" y="1484680"/>
                  </a:lnTo>
                  <a:lnTo>
                    <a:pt x="3453803" y="1482051"/>
                  </a:lnTo>
                  <a:close/>
                </a:path>
                <a:path w="4543425" h="3298190">
                  <a:moveTo>
                    <a:pt x="3453803" y="1434426"/>
                  </a:moveTo>
                  <a:lnTo>
                    <a:pt x="3453333" y="1433309"/>
                  </a:lnTo>
                  <a:lnTo>
                    <a:pt x="3451479" y="1431442"/>
                  </a:lnTo>
                  <a:lnTo>
                    <a:pt x="3450361" y="1430972"/>
                  </a:lnTo>
                  <a:lnTo>
                    <a:pt x="3447732" y="1430972"/>
                  </a:lnTo>
                  <a:lnTo>
                    <a:pt x="3446602" y="1431442"/>
                  </a:lnTo>
                  <a:lnTo>
                    <a:pt x="3444748" y="1433309"/>
                  </a:lnTo>
                  <a:lnTo>
                    <a:pt x="3444278" y="1434426"/>
                  </a:lnTo>
                  <a:lnTo>
                    <a:pt x="3444278" y="1437055"/>
                  </a:lnTo>
                  <a:lnTo>
                    <a:pt x="3444748" y="1438173"/>
                  </a:lnTo>
                  <a:lnTo>
                    <a:pt x="3446602" y="1440040"/>
                  </a:lnTo>
                  <a:lnTo>
                    <a:pt x="3447732" y="1440497"/>
                  </a:lnTo>
                  <a:lnTo>
                    <a:pt x="3450361" y="1440497"/>
                  </a:lnTo>
                  <a:lnTo>
                    <a:pt x="3451479" y="1440040"/>
                  </a:lnTo>
                  <a:lnTo>
                    <a:pt x="3453333" y="1438173"/>
                  </a:lnTo>
                  <a:lnTo>
                    <a:pt x="3453803" y="1437055"/>
                  </a:lnTo>
                  <a:lnTo>
                    <a:pt x="3453803" y="1434426"/>
                  </a:lnTo>
                  <a:close/>
                </a:path>
                <a:path w="4543425" h="3298190">
                  <a:moveTo>
                    <a:pt x="3453803" y="1386801"/>
                  </a:moveTo>
                  <a:lnTo>
                    <a:pt x="3453333" y="1385684"/>
                  </a:lnTo>
                  <a:lnTo>
                    <a:pt x="3451479" y="1383817"/>
                  </a:lnTo>
                  <a:lnTo>
                    <a:pt x="3450361" y="1383347"/>
                  </a:lnTo>
                  <a:lnTo>
                    <a:pt x="3447732" y="1383347"/>
                  </a:lnTo>
                  <a:lnTo>
                    <a:pt x="3446602" y="1383817"/>
                  </a:lnTo>
                  <a:lnTo>
                    <a:pt x="3444748" y="1385684"/>
                  </a:lnTo>
                  <a:lnTo>
                    <a:pt x="3444278" y="1386801"/>
                  </a:lnTo>
                  <a:lnTo>
                    <a:pt x="3444278" y="1389430"/>
                  </a:lnTo>
                  <a:lnTo>
                    <a:pt x="3444748" y="1390548"/>
                  </a:lnTo>
                  <a:lnTo>
                    <a:pt x="3446602" y="1392415"/>
                  </a:lnTo>
                  <a:lnTo>
                    <a:pt x="3447732" y="1392872"/>
                  </a:lnTo>
                  <a:lnTo>
                    <a:pt x="3450361" y="1392872"/>
                  </a:lnTo>
                  <a:lnTo>
                    <a:pt x="3451479" y="1392415"/>
                  </a:lnTo>
                  <a:lnTo>
                    <a:pt x="3453333" y="1390548"/>
                  </a:lnTo>
                  <a:lnTo>
                    <a:pt x="3453803" y="1389430"/>
                  </a:lnTo>
                  <a:lnTo>
                    <a:pt x="3453803" y="1386801"/>
                  </a:lnTo>
                  <a:close/>
                </a:path>
                <a:path w="4543425" h="3298190">
                  <a:moveTo>
                    <a:pt x="3453803" y="1339176"/>
                  </a:moveTo>
                  <a:lnTo>
                    <a:pt x="3453333" y="1338059"/>
                  </a:lnTo>
                  <a:lnTo>
                    <a:pt x="3451479" y="1336192"/>
                  </a:lnTo>
                  <a:lnTo>
                    <a:pt x="3450361" y="1335722"/>
                  </a:lnTo>
                  <a:lnTo>
                    <a:pt x="3447732" y="1335722"/>
                  </a:lnTo>
                  <a:lnTo>
                    <a:pt x="3446602" y="1336192"/>
                  </a:lnTo>
                  <a:lnTo>
                    <a:pt x="3444748" y="1338059"/>
                  </a:lnTo>
                  <a:lnTo>
                    <a:pt x="3444278" y="1339176"/>
                  </a:lnTo>
                  <a:lnTo>
                    <a:pt x="3444278" y="1341805"/>
                  </a:lnTo>
                  <a:lnTo>
                    <a:pt x="3444748" y="1342923"/>
                  </a:lnTo>
                  <a:lnTo>
                    <a:pt x="3446602" y="1344790"/>
                  </a:lnTo>
                  <a:lnTo>
                    <a:pt x="3447732" y="1345247"/>
                  </a:lnTo>
                  <a:lnTo>
                    <a:pt x="3450361" y="1345247"/>
                  </a:lnTo>
                  <a:lnTo>
                    <a:pt x="3451479" y="1344790"/>
                  </a:lnTo>
                  <a:lnTo>
                    <a:pt x="3453333" y="1342923"/>
                  </a:lnTo>
                  <a:lnTo>
                    <a:pt x="3453803" y="1341805"/>
                  </a:lnTo>
                  <a:lnTo>
                    <a:pt x="3453803" y="1339176"/>
                  </a:lnTo>
                  <a:close/>
                </a:path>
                <a:path w="4543425" h="3298190">
                  <a:moveTo>
                    <a:pt x="3453803" y="1291551"/>
                  </a:moveTo>
                  <a:lnTo>
                    <a:pt x="3453333" y="1290434"/>
                  </a:lnTo>
                  <a:lnTo>
                    <a:pt x="3451479" y="1288567"/>
                  </a:lnTo>
                  <a:lnTo>
                    <a:pt x="3450361" y="1288097"/>
                  </a:lnTo>
                  <a:lnTo>
                    <a:pt x="3447732" y="1288097"/>
                  </a:lnTo>
                  <a:lnTo>
                    <a:pt x="3446602" y="1288567"/>
                  </a:lnTo>
                  <a:lnTo>
                    <a:pt x="3444748" y="1290434"/>
                  </a:lnTo>
                  <a:lnTo>
                    <a:pt x="3444278" y="1291551"/>
                  </a:lnTo>
                  <a:lnTo>
                    <a:pt x="3444278" y="1294180"/>
                  </a:lnTo>
                  <a:lnTo>
                    <a:pt x="3444748" y="1295298"/>
                  </a:lnTo>
                  <a:lnTo>
                    <a:pt x="3446602" y="1297165"/>
                  </a:lnTo>
                  <a:lnTo>
                    <a:pt x="3447732" y="1297622"/>
                  </a:lnTo>
                  <a:lnTo>
                    <a:pt x="3450361" y="1297622"/>
                  </a:lnTo>
                  <a:lnTo>
                    <a:pt x="3451479" y="1297165"/>
                  </a:lnTo>
                  <a:lnTo>
                    <a:pt x="3453333" y="1295298"/>
                  </a:lnTo>
                  <a:lnTo>
                    <a:pt x="3453803" y="1294180"/>
                  </a:lnTo>
                  <a:lnTo>
                    <a:pt x="3453803" y="1291551"/>
                  </a:lnTo>
                  <a:close/>
                </a:path>
                <a:path w="4543425" h="3298190">
                  <a:moveTo>
                    <a:pt x="3453803" y="1243926"/>
                  </a:moveTo>
                  <a:lnTo>
                    <a:pt x="3453333" y="1242809"/>
                  </a:lnTo>
                  <a:lnTo>
                    <a:pt x="3451479" y="1240942"/>
                  </a:lnTo>
                  <a:lnTo>
                    <a:pt x="3450361" y="1240472"/>
                  </a:lnTo>
                  <a:lnTo>
                    <a:pt x="3447732" y="1240472"/>
                  </a:lnTo>
                  <a:lnTo>
                    <a:pt x="3446602" y="1240942"/>
                  </a:lnTo>
                  <a:lnTo>
                    <a:pt x="3444748" y="1242809"/>
                  </a:lnTo>
                  <a:lnTo>
                    <a:pt x="3444278" y="1243926"/>
                  </a:lnTo>
                  <a:lnTo>
                    <a:pt x="3444278" y="1246555"/>
                  </a:lnTo>
                  <a:lnTo>
                    <a:pt x="3444748" y="1247673"/>
                  </a:lnTo>
                  <a:lnTo>
                    <a:pt x="3446602" y="1249540"/>
                  </a:lnTo>
                  <a:lnTo>
                    <a:pt x="3447732" y="1249997"/>
                  </a:lnTo>
                  <a:lnTo>
                    <a:pt x="3450361" y="1249997"/>
                  </a:lnTo>
                  <a:lnTo>
                    <a:pt x="3451479" y="1249540"/>
                  </a:lnTo>
                  <a:lnTo>
                    <a:pt x="3453333" y="1247673"/>
                  </a:lnTo>
                  <a:lnTo>
                    <a:pt x="3453803" y="1246555"/>
                  </a:lnTo>
                  <a:lnTo>
                    <a:pt x="3453803" y="1243926"/>
                  </a:lnTo>
                  <a:close/>
                </a:path>
                <a:path w="4543425" h="3298190">
                  <a:moveTo>
                    <a:pt x="3453803" y="1196301"/>
                  </a:moveTo>
                  <a:lnTo>
                    <a:pt x="3453333" y="1195184"/>
                  </a:lnTo>
                  <a:lnTo>
                    <a:pt x="3451479" y="1193317"/>
                  </a:lnTo>
                  <a:lnTo>
                    <a:pt x="3450361" y="1192847"/>
                  </a:lnTo>
                  <a:lnTo>
                    <a:pt x="3447732" y="1192847"/>
                  </a:lnTo>
                  <a:lnTo>
                    <a:pt x="3446602" y="1193317"/>
                  </a:lnTo>
                  <a:lnTo>
                    <a:pt x="3444748" y="1195184"/>
                  </a:lnTo>
                  <a:lnTo>
                    <a:pt x="3444278" y="1196301"/>
                  </a:lnTo>
                  <a:lnTo>
                    <a:pt x="3444278" y="1198930"/>
                  </a:lnTo>
                  <a:lnTo>
                    <a:pt x="3444748" y="1200048"/>
                  </a:lnTo>
                  <a:lnTo>
                    <a:pt x="3446602" y="1201915"/>
                  </a:lnTo>
                  <a:lnTo>
                    <a:pt x="3447732" y="1202372"/>
                  </a:lnTo>
                  <a:lnTo>
                    <a:pt x="3450361" y="1202372"/>
                  </a:lnTo>
                  <a:lnTo>
                    <a:pt x="3451479" y="1201915"/>
                  </a:lnTo>
                  <a:lnTo>
                    <a:pt x="3453333" y="1200048"/>
                  </a:lnTo>
                  <a:lnTo>
                    <a:pt x="3453803" y="1198930"/>
                  </a:lnTo>
                  <a:lnTo>
                    <a:pt x="3453803" y="1196301"/>
                  </a:lnTo>
                  <a:close/>
                </a:path>
                <a:path w="4543425" h="3298190">
                  <a:moveTo>
                    <a:pt x="3453803" y="1148676"/>
                  </a:moveTo>
                  <a:lnTo>
                    <a:pt x="3453333" y="1147559"/>
                  </a:lnTo>
                  <a:lnTo>
                    <a:pt x="3451479" y="1145692"/>
                  </a:lnTo>
                  <a:lnTo>
                    <a:pt x="3450361" y="1145222"/>
                  </a:lnTo>
                  <a:lnTo>
                    <a:pt x="3447732" y="1145222"/>
                  </a:lnTo>
                  <a:lnTo>
                    <a:pt x="3446602" y="1145692"/>
                  </a:lnTo>
                  <a:lnTo>
                    <a:pt x="3444748" y="1147559"/>
                  </a:lnTo>
                  <a:lnTo>
                    <a:pt x="3444278" y="1148676"/>
                  </a:lnTo>
                  <a:lnTo>
                    <a:pt x="3444278" y="1151305"/>
                  </a:lnTo>
                  <a:lnTo>
                    <a:pt x="3444748" y="1152423"/>
                  </a:lnTo>
                  <a:lnTo>
                    <a:pt x="3446602" y="1154290"/>
                  </a:lnTo>
                  <a:lnTo>
                    <a:pt x="3447732" y="1154747"/>
                  </a:lnTo>
                  <a:lnTo>
                    <a:pt x="3450361" y="1154747"/>
                  </a:lnTo>
                  <a:lnTo>
                    <a:pt x="3451479" y="1154290"/>
                  </a:lnTo>
                  <a:lnTo>
                    <a:pt x="3453333" y="1152423"/>
                  </a:lnTo>
                  <a:lnTo>
                    <a:pt x="3453803" y="1151305"/>
                  </a:lnTo>
                  <a:lnTo>
                    <a:pt x="3453803" y="1148676"/>
                  </a:lnTo>
                  <a:close/>
                </a:path>
                <a:path w="4543425" h="3298190">
                  <a:moveTo>
                    <a:pt x="3453803" y="1101051"/>
                  </a:moveTo>
                  <a:lnTo>
                    <a:pt x="3453333" y="1099934"/>
                  </a:lnTo>
                  <a:lnTo>
                    <a:pt x="3451479" y="1098067"/>
                  </a:lnTo>
                  <a:lnTo>
                    <a:pt x="3450361" y="1097597"/>
                  </a:lnTo>
                  <a:lnTo>
                    <a:pt x="3447732" y="1097597"/>
                  </a:lnTo>
                  <a:lnTo>
                    <a:pt x="3446602" y="1098067"/>
                  </a:lnTo>
                  <a:lnTo>
                    <a:pt x="3444748" y="1099934"/>
                  </a:lnTo>
                  <a:lnTo>
                    <a:pt x="3444278" y="1101051"/>
                  </a:lnTo>
                  <a:lnTo>
                    <a:pt x="3444278" y="1103680"/>
                  </a:lnTo>
                  <a:lnTo>
                    <a:pt x="3444748" y="1104798"/>
                  </a:lnTo>
                  <a:lnTo>
                    <a:pt x="3446602" y="1106665"/>
                  </a:lnTo>
                  <a:lnTo>
                    <a:pt x="3447732" y="1107122"/>
                  </a:lnTo>
                  <a:lnTo>
                    <a:pt x="3450361" y="1107122"/>
                  </a:lnTo>
                  <a:lnTo>
                    <a:pt x="3451479" y="1106665"/>
                  </a:lnTo>
                  <a:lnTo>
                    <a:pt x="3453333" y="1104798"/>
                  </a:lnTo>
                  <a:lnTo>
                    <a:pt x="3453803" y="1103680"/>
                  </a:lnTo>
                  <a:lnTo>
                    <a:pt x="3453803" y="1101051"/>
                  </a:lnTo>
                  <a:close/>
                </a:path>
                <a:path w="4543425" h="3298190">
                  <a:moveTo>
                    <a:pt x="3453803" y="1053426"/>
                  </a:moveTo>
                  <a:lnTo>
                    <a:pt x="3453333" y="1052309"/>
                  </a:lnTo>
                  <a:lnTo>
                    <a:pt x="3451479" y="1050442"/>
                  </a:lnTo>
                  <a:lnTo>
                    <a:pt x="3450361" y="1049972"/>
                  </a:lnTo>
                  <a:lnTo>
                    <a:pt x="3447732" y="1049972"/>
                  </a:lnTo>
                  <a:lnTo>
                    <a:pt x="3446602" y="1050442"/>
                  </a:lnTo>
                  <a:lnTo>
                    <a:pt x="3444748" y="1052309"/>
                  </a:lnTo>
                  <a:lnTo>
                    <a:pt x="3444278" y="1053426"/>
                  </a:lnTo>
                  <a:lnTo>
                    <a:pt x="3444278" y="1056055"/>
                  </a:lnTo>
                  <a:lnTo>
                    <a:pt x="3444748" y="1057173"/>
                  </a:lnTo>
                  <a:lnTo>
                    <a:pt x="3446602" y="1059040"/>
                  </a:lnTo>
                  <a:lnTo>
                    <a:pt x="3447732" y="1059497"/>
                  </a:lnTo>
                  <a:lnTo>
                    <a:pt x="3450361" y="1059497"/>
                  </a:lnTo>
                  <a:lnTo>
                    <a:pt x="3451479" y="1059040"/>
                  </a:lnTo>
                  <a:lnTo>
                    <a:pt x="3453333" y="1057173"/>
                  </a:lnTo>
                  <a:lnTo>
                    <a:pt x="3453803" y="1056055"/>
                  </a:lnTo>
                  <a:lnTo>
                    <a:pt x="3453803" y="1053426"/>
                  </a:lnTo>
                  <a:close/>
                </a:path>
                <a:path w="4543425" h="3298190">
                  <a:moveTo>
                    <a:pt x="3453803" y="1005801"/>
                  </a:moveTo>
                  <a:lnTo>
                    <a:pt x="3453333" y="1004684"/>
                  </a:lnTo>
                  <a:lnTo>
                    <a:pt x="3451479" y="1002817"/>
                  </a:lnTo>
                  <a:lnTo>
                    <a:pt x="3450361" y="1002347"/>
                  </a:lnTo>
                  <a:lnTo>
                    <a:pt x="3447732" y="1002347"/>
                  </a:lnTo>
                  <a:lnTo>
                    <a:pt x="3446602" y="1002817"/>
                  </a:lnTo>
                  <a:lnTo>
                    <a:pt x="3444748" y="1004684"/>
                  </a:lnTo>
                  <a:lnTo>
                    <a:pt x="3444278" y="1005801"/>
                  </a:lnTo>
                  <a:lnTo>
                    <a:pt x="3444278" y="1008430"/>
                  </a:lnTo>
                  <a:lnTo>
                    <a:pt x="3444748" y="1009548"/>
                  </a:lnTo>
                  <a:lnTo>
                    <a:pt x="3446602" y="1011415"/>
                  </a:lnTo>
                  <a:lnTo>
                    <a:pt x="3447732" y="1011872"/>
                  </a:lnTo>
                  <a:lnTo>
                    <a:pt x="3450361" y="1011872"/>
                  </a:lnTo>
                  <a:lnTo>
                    <a:pt x="3451479" y="1011415"/>
                  </a:lnTo>
                  <a:lnTo>
                    <a:pt x="3453333" y="1009548"/>
                  </a:lnTo>
                  <a:lnTo>
                    <a:pt x="3453803" y="1008430"/>
                  </a:lnTo>
                  <a:lnTo>
                    <a:pt x="3453803" y="1005801"/>
                  </a:lnTo>
                  <a:close/>
                </a:path>
                <a:path w="4543425" h="3298190">
                  <a:moveTo>
                    <a:pt x="3453803" y="958176"/>
                  </a:moveTo>
                  <a:lnTo>
                    <a:pt x="3453333" y="957059"/>
                  </a:lnTo>
                  <a:lnTo>
                    <a:pt x="3451479" y="955192"/>
                  </a:lnTo>
                  <a:lnTo>
                    <a:pt x="3450361" y="954722"/>
                  </a:lnTo>
                  <a:lnTo>
                    <a:pt x="3447732" y="954722"/>
                  </a:lnTo>
                  <a:lnTo>
                    <a:pt x="3446602" y="955192"/>
                  </a:lnTo>
                  <a:lnTo>
                    <a:pt x="3444748" y="957059"/>
                  </a:lnTo>
                  <a:lnTo>
                    <a:pt x="3444278" y="958176"/>
                  </a:lnTo>
                  <a:lnTo>
                    <a:pt x="3444278" y="960805"/>
                  </a:lnTo>
                  <a:lnTo>
                    <a:pt x="3444748" y="961923"/>
                  </a:lnTo>
                  <a:lnTo>
                    <a:pt x="3446602" y="963790"/>
                  </a:lnTo>
                  <a:lnTo>
                    <a:pt x="3447732" y="964247"/>
                  </a:lnTo>
                  <a:lnTo>
                    <a:pt x="3450361" y="964247"/>
                  </a:lnTo>
                  <a:lnTo>
                    <a:pt x="3451479" y="963790"/>
                  </a:lnTo>
                  <a:lnTo>
                    <a:pt x="3453333" y="961923"/>
                  </a:lnTo>
                  <a:lnTo>
                    <a:pt x="3453803" y="960805"/>
                  </a:lnTo>
                  <a:lnTo>
                    <a:pt x="3453803" y="958176"/>
                  </a:lnTo>
                  <a:close/>
                </a:path>
                <a:path w="4543425" h="3298190">
                  <a:moveTo>
                    <a:pt x="3453803" y="910551"/>
                  </a:moveTo>
                  <a:lnTo>
                    <a:pt x="3453333" y="909434"/>
                  </a:lnTo>
                  <a:lnTo>
                    <a:pt x="3451479" y="907567"/>
                  </a:lnTo>
                  <a:lnTo>
                    <a:pt x="3450361" y="907097"/>
                  </a:lnTo>
                  <a:lnTo>
                    <a:pt x="3447732" y="907097"/>
                  </a:lnTo>
                  <a:lnTo>
                    <a:pt x="3446602" y="907567"/>
                  </a:lnTo>
                  <a:lnTo>
                    <a:pt x="3444748" y="909434"/>
                  </a:lnTo>
                  <a:lnTo>
                    <a:pt x="3444278" y="910551"/>
                  </a:lnTo>
                  <a:lnTo>
                    <a:pt x="3444278" y="913180"/>
                  </a:lnTo>
                  <a:lnTo>
                    <a:pt x="3444748" y="914298"/>
                  </a:lnTo>
                  <a:lnTo>
                    <a:pt x="3446602" y="916165"/>
                  </a:lnTo>
                  <a:lnTo>
                    <a:pt x="3447732" y="916622"/>
                  </a:lnTo>
                  <a:lnTo>
                    <a:pt x="3450361" y="916622"/>
                  </a:lnTo>
                  <a:lnTo>
                    <a:pt x="3451479" y="916165"/>
                  </a:lnTo>
                  <a:lnTo>
                    <a:pt x="3453333" y="914298"/>
                  </a:lnTo>
                  <a:lnTo>
                    <a:pt x="3453803" y="913180"/>
                  </a:lnTo>
                  <a:lnTo>
                    <a:pt x="3453803" y="910551"/>
                  </a:lnTo>
                  <a:close/>
                </a:path>
                <a:path w="4543425" h="3298190">
                  <a:moveTo>
                    <a:pt x="3453803" y="862926"/>
                  </a:moveTo>
                  <a:lnTo>
                    <a:pt x="3453333" y="861809"/>
                  </a:lnTo>
                  <a:lnTo>
                    <a:pt x="3451479" y="859942"/>
                  </a:lnTo>
                  <a:lnTo>
                    <a:pt x="3450361" y="859472"/>
                  </a:lnTo>
                  <a:lnTo>
                    <a:pt x="3447732" y="859472"/>
                  </a:lnTo>
                  <a:lnTo>
                    <a:pt x="3446602" y="859942"/>
                  </a:lnTo>
                  <a:lnTo>
                    <a:pt x="3444748" y="861809"/>
                  </a:lnTo>
                  <a:lnTo>
                    <a:pt x="3444278" y="862926"/>
                  </a:lnTo>
                  <a:lnTo>
                    <a:pt x="3444278" y="865555"/>
                  </a:lnTo>
                  <a:lnTo>
                    <a:pt x="3444748" y="866673"/>
                  </a:lnTo>
                  <a:lnTo>
                    <a:pt x="3446602" y="868540"/>
                  </a:lnTo>
                  <a:lnTo>
                    <a:pt x="3447732" y="868997"/>
                  </a:lnTo>
                  <a:lnTo>
                    <a:pt x="3450361" y="868997"/>
                  </a:lnTo>
                  <a:lnTo>
                    <a:pt x="3451479" y="868540"/>
                  </a:lnTo>
                  <a:lnTo>
                    <a:pt x="3453333" y="866673"/>
                  </a:lnTo>
                  <a:lnTo>
                    <a:pt x="3453803" y="865555"/>
                  </a:lnTo>
                  <a:lnTo>
                    <a:pt x="3453803" y="862926"/>
                  </a:lnTo>
                  <a:close/>
                </a:path>
                <a:path w="4543425" h="3298190">
                  <a:moveTo>
                    <a:pt x="3453803" y="815301"/>
                  </a:moveTo>
                  <a:lnTo>
                    <a:pt x="3453333" y="814184"/>
                  </a:lnTo>
                  <a:lnTo>
                    <a:pt x="3451479" y="812317"/>
                  </a:lnTo>
                  <a:lnTo>
                    <a:pt x="3450361" y="811847"/>
                  </a:lnTo>
                  <a:lnTo>
                    <a:pt x="3447732" y="811847"/>
                  </a:lnTo>
                  <a:lnTo>
                    <a:pt x="3446602" y="812317"/>
                  </a:lnTo>
                  <a:lnTo>
                    <a:pt x="3444748" y="814184"/>
                  </a:lnTo>
                  <a:lnTo>
                    <a:pt x="3444278" y="815301"/>
                  </a:lnTo>
                  <a:lnTo>
                    <a:pt x="3444278" y="817930"/>
                  </a:lnTo>
                  <a:lnTo>
                    <a:pt x="3444748" y="819048"/>
                  </a:lnTo>
                  <a:lnTo>
                    <a:pt x="3446602" y="820915"/>
                  </a:lnTo>
                  <a:lnTo>
                    <a:pt x="3447732" y="821372"/>
                  </a:lnTo>
                  <a:lnTo>
                    <a:pt x="3450361" y="821372"/>
                  </a:lnTo>
                  <a:lnTo>
                    <a:pt x="3451479" y="820915"/>
                  </a:lnTo>
                  <a:lnTo>
                    <a:pt x="3453333" y="819048"/>
                  </a:lnTo>
                  <a:lnTo>
                    <a:pt x="3453803" y="817930"/>
                  </a:lnTo>
                  <a:lnTo>
                    <a:pt x="3453803" y="815301"/>
                  </a:lnTo>
                  <a:close/>
                </a:path>
                <a:path w="4543425" h="3298190">
                  <a:moveTo>
                    <a:pt x="3453803" y="767676"/>
                  </a:moveTo>
                  <a:lnTo>
                    <a:pt x="3453333" y="766559"/>
                  </a:lnTo>
                  <a:lnTo>
                    <a:pt x="3451479" y="764692"/>
                  </a:lnTo>
                  <a:lnTo>
                    <a:pt x="3450361" y="764222"/>
                  </a:lnTo>
                  <a:lnTo>
                    <a:pt x="3447732" y="764222"/>
                  </a:lnTo>
                  <a:lnTo>
                    <a:pt x="3446602" y="764692"/>
                  </a:lnTo>
                  <a:lnTo>
                    <a:pt x="3444748" y="766559"/>
                  </a:lnTo>
                  <a:lnTo>
                    <a:pt x="3444278" y="767676"/>
                  </a:lnTo>
                  <a:lnTo>
                    <a:pt x="3444278" y="770305"/>
                  </a:lnTo>
                  <a:lnTo>
                    <a:pt x="3444748" y="771423"/>
                  </a:lnTo>
                  <a:lnTo>
                    <a:pt x="3446602" y="773290"/>
                  </a:lnTo>
                  <a:lnTo>
                    <a:pt x="3447732" y="773747"/>
                  </a:lnTo>
                  <a:lnTo>
                    <a:pt x="3450361" y="773747"/>
                  </a:lnTo>
                  <a:lnTo>
                    <a:pt x="3451479" y="773290"/>
                  </a:lnTo>
                  <a:lnTo>
                    <a:pt x="3453333" y="771423"/>
                  </a:lnTo>
                  <a:lnTo>
                    <a:pt x="3453803" y="770305"/>
                  </a:lnTo>
                  <a:lnTo>
                    <a:pt x="3453803" y="767676"/>
                  </a:lnTo>
                  <a:close/>
                </a:path>
                <a:path w="4543425" h="3298190">
                  <a:moveTo>
                    <a:pt x="3453803" y="720051"/>
                  </a:moveTo>
                  <a:lnTo>
                    <a:pt x="3453333" y="718934"/>
                  </a:lnTo>
                  <a:lnTo>
                    <a:pt x="3451479" y="717067"/>
                  </a:lnTo>
                  <a:lnTo>
                    <a:pt x="3450361" y="716597"/>
                  </a:lnTo>
                  <a:lnTo>
                    <a:pt x="3447732" y="716597"/>
                  </a:lnTo>
                  <a:lnTo>
                    <a:pt x="3446602" y="717067"/>
                  </a:lnTo>
                  <a:lnTo>
                    <a:pt x="3444748" y="718934"/>
                  </a:lnTo>
                  <a:lnTo>
                    <a:pt x="3444278" y="720051"/>
                  </a:lnTo>
                  <a:lnTo>
                    <a:pt x="3444278" y="722680"/>
                  </a:lnTo>
                  <a:lnTo>
                    <a:pt x="3444748" y="723798"/>
                  </a:lnTo>
                  <a:lnTo>
                    <a:pt x="3446602" y="725665"/>
                  </a:lnTo>
                  <a:lnTo>
                    <a:pt x="3447732" y="726122"/>
                  </a:lnTo>
                  <a:lnTo>
                    <a:pt x="3450361" y="726122"/>
                  </a:lnTo>
                  <a:lnTo>
                    <a:pt x="3451479" y="725665"/>
                  </a:lnTo>
                  <a:lnTo>
                    <a:pt x="3453333" y="723798"/>
                  </a:lnTo>
                  <a:lnTo>
                    <a:pt x="3453803" y="722680"/>
                  </a:lnTo>
                  <a:lnTo>
                    <a:pt x="3453803" y="720051"/>
                  </a:lnTo>
                  <a:close/>
                </a:path>
                <a:path w="4543425" h="3298190">
                  <a:moveTo>
                    <a:pt x="3453803" y="672426"/>
                  </a:moveTo>
                  <a:lnTo>
                    <a:pt x="3453333" y="671309"/>
                  </a:lnTo>
                  <a:lnTo>
                    <a:pt x="3451479" y="669442"/>
                  </a:lnTo>
                  <a:lnTo>
                    <a:pt x="3450361" y="668972"/>
                  </a:lnTo>
                  <a:lnTo>
                    <a:pt x="3447732" y="668972"/>
                  </a:lnTo>
                  <a:lnTo>
                    <a:pt x="3446602" y="669442"/>
                  </a:lnTo>
                  <a:lnTo>
                    <a:pt x="3444748" y="671309"/>
                  </a:lnTo>
                  <a:lnTo>
                    <a:pt x="3444278" y="672426"/>
                  </a:lnTo>
                  <a:lnTo>
                    <a:pt x="3444278" y="675055"/>
                  </a:lnTo>
                  <a:lnTo>
                    <a:pt x="3444748" y="676173"/>
                  </a:lnTo>
                  <a:lnTo>
                    <a:pt x="3446602" y="678040"/>
                  </a:lnTo>
                  <a:lnTo>
                    <a:pt x="3447732" y="678497"/>
                  </a:lnTo>
                  <a:lnTo>
                    <a:pt x="3450361" y="678497"/>
                  </a:lnTo>
                  <a:lnTo>
                    <a:pt x="3451479" y="678040"/>
                  </a:lnTo>
                  <a:lnTo>
                    <a:pt x="3453333" y="676173"/>
                  </a:lnTo>
                  <a:lnTo>
                    <a:pt x="3453803" y="675055"/>
                  </a:lnTo>
                  <a:lnTo>
                    <a:pt x="3453803" y="672426"/>
                  </a:lnTo>
                  <a:close/>
                </a:path>
                <a:path w="4543425" h="3298190">
                  <a:moveTo>
                    <a:pt x="3453803" y="624801"/>
                  </a:moveTo>
                  <a:lnTo>
                    <a:pt x="3453333" y="623684"/>
                  </a:lnTo>
                  <a:lnTo>
                    <a:pt x="3451479" y="621817"/>
                  </a:lnTo>
                  <a:lnTo>
                    <a:pt x="3450361" y="621347"/>
                  </a:lnTo>
                  <a:lnTo>
                    <a:pt x="3447732" y="621347"/>
                  </a:lnTo>
                  <a:lnTo>
                    <a:pt x="3446602" y="621817"/>
                  </a:lnTo>
                  <a:lnTo>
                    <a:pt x="3444748" y="623684"/>
                  </a:lnTo>
                  <a:lnTo>
                    <a:pt x="3444278" y="624801"/>
                  </a:lnTo>
                  <a:lnTo>
                    <a:pt x="3444278" y="627430"/>
                  </a:lnTo>
                  <a:lnTo>
                    <a:pt x="3444748" y="628548"/>
                  </a:lnTo>
                  <a:lnTo>
                    <a:pt x="3446602" y="630415"/>
                  </a:lnTo>
                  <a:lnTo>
                    <a:pt x="3447732" y="630872"/>
                  </a:lnTo>
                  <a:lnTo>
                    <a:pt x="3450361" y="630872"/>
                  </a:lnTo>
                  <a:lnTo>
                    <a:pt x="3451479" y="630415"/>
                  </a:lnTo>
                  <a:lnTo>
                    <a:pt x="3453333" y="628548"/>
                  </a:lnTo>
                  <a:lnTo>
                    <a:pt x="3453803" y="627430"/>
                  </a:lnTo>
                  <a:lnTo>
                    <a:pt x="3453803" y="624801"/>
                  </a:lnTo>
                  <a:close/>
                </a:path>
                <a:path w="4543425" h="3298190">
                  <a:moveTo>
                    <a:pt x="3453803" y="577176"/>
                  </a:moveTo>
                  <a:lnTo>
                    <a:pt x="3453333" y="576059"/>
                  </a:lnTo>
                  <a:lnTo>
                    <a:pt x="3451479" y="574192"/>
                  </a:lnTo>
                  <a:lnTo>
                    <a:pt x="3450361" y="573722"/>
                  </a:lnTo>
                  <a:lnTo>
                    <a:pt x="3447732" y="573722"/>
                  </a:lnTo>
                  <a:lnTo>
                    <a:pt x="3446602" y="574192"/>
                  </a:lnTo>
                  <a:lnTo>
                    <a:pt x="3444748" y="576059"/>
                  </a:lnTo>
                  <a:lnTo>
                    <a:pt x="3444278" y="577176"/>
                  </a:lnTo>
                  <a:lnTo>
                    <a:pt x="3444278" y="579805"/>
                  </a:lnTo>
                  <a:lnTo>
                    <a:pt x="3444748" y="580923"/>
                  </a:lnTo>
                  <a:lnTo>
                    <a:pt x="3446602" y="582790"/>
                  </a:lnTo>
                  <a:lnTo>
                    <a:pt x="3447732" y="583247"/>
                  </a:lnTo>
                  <a:lnTo>
                    <a:pt x="3450361" y="583247"/>
                  </a:lnTo>
                  <a:lnTo>
                    <a:pt x="3451479" y="582790"/>
                  </a:lnTo>
                  <a:lnTo>
                    <a:pt x="3453333" y="580923"/>
                  </a:lnTo>
                  <a:lnTo>
                    <a:pt x="3453803" y="579805"/>
                  </a:lnTo>
                  <a:lnTo>
                    <a:pt x="3453803" y="577176"/>
                  </a:lnTo>
                  <a:close/>
                </a:path>
                <a:path w="4543425" h="3298190">
                  <a:moveTo>
                    <a:pt x="3453803" y="529551"/>
                  </a:moveTo>
                  <a:lnTo>
                    <a:pt x="3453333" y="528434"/>
                  </a:lnTo>
                  <a:lnTo>
                    <a:pt x="3451479" y="526567"/>
                  </a:lnTo>
                  <a:lnTo>
                    <a:pt x="3450361" y="526097"/>
                  </a:lnTo>
                  <a:lnTo>
                    <a:pt x="3447732" y="526097"/>
                  </a:lnTo>
                  <a:lnTo>
                    <a:pt x="3446602" y="526567"/>
                  </a:lnTo>
                  <a:lnTo>
                    <a:pt x="3444748" y="528434"/>
                  </a:lnTo>
                  <a:lnTo>
                    <a:pt x="3444278" y="529551"/>
                  </a:lnTo>
                  <a:lnTo>
                    <a:pt x="3444278" y="532180"/>
                  </a:lnTo>
                  <a:lnTo>
                    <a:pt x="3444748" y="533298"/>
                  </a:lnTo>
                  <a:lnTo>
                    <a:pt x="3446602" y="535165"/>
                  </a:lnTo>
                  <a:lnTo>
                    <a:pt x="3447732" y="535622"/>
                  </a:lnTo>
                  <a:lnTo>
                    <a:pt x="3450361" y="535622"/>
                  </a:lnTo>
                  <a:lnTo>
                    <a:pt x="3451479" y="535165"/>
                  </a:lnTo>
                  <a:lnTo>
                    <a:pt x="3453333" y="533298"/>
                  </a:lnTo>
                  <a:lnTo>
                    <a:pt x="3453803" y="532180"/>
                  </a:lnTo>
                  <a:lnTo>
                    <a:pt x="3453803" y="529551"/>
                  </a:lnTo>
                  <a:close/>
                </a:path>
                <a:path w="4543425" h="3298190">
                  <a:moveTo>
                    <a:pt x="3453803" y="481926"/>
                  </a:moveTo>
                  <a:lnTo>
                    <a:pt x="3453333" y="480809"/>
                  </a:lnTo>
                  <a:lnTo>
                    <a:pt x="3451479" y="478942"/>
                  </a:lnTo>
                  <a:lnTo>
                    <a:pt x="3450361" y="478472"/>
                  </a:lnTo>
                  <a:lnTo>
                    <a:pt x="3447732" y="478472"/>
                  </a:lnTo>
                  <a:lnTo>
                    <a:pt x="3446602" y="478942"/>
                  </a:lnTo>
                  <a:lnTo>
                    <a:pt x="3444748" y="480809"/>
                  </a:lnTo>
                  <a:lnTo>
                    <a:pt x="3444278" y="481926"/>
                  </a:lnTo>
                  <a:lnTo>
                    <a:pt x="3444278" y="484555"/>
                  </a:lnTo>
                  <a:lnTo>
                    <a:pt x="3444748" y="485673"/>
                  </a:lnTo>
                  <a:lnTo>
                    <a:pt x="3446602" y="487540"/>
                  </a:lnTo>
                  <a:lnTo>
                    <a:pt x="3447732" y="487997"/>
                  </a:lnTo>
                  <a:lnTo>
                    <a:pt x="3450361" y="487997"/>
                  </a:lnTo>
                  <a:lnTo>
                    <a:pt x="3451479" y="487540"/>
                  </a:lnTo>
                  <a:lnTo>
                    <a:pt x="3453333" y="485673"/>
                  </a:lnTo>
                  <a:lnTo>
                    <a:pt x="3453803" y="484555"/>
                  </a:lnTo>
                  <a:lnTo>
                    <a:pt x="3453803" y="481926"/>
                  </a:lnTo>
                  <a:close/>
                </a:path>
                <a:path w="4543425" h="3298190">
                  <a:moveTo>
                    <a:pt x="3453803" y="434301"/>
                  </a:moveTo>
                  <a:lnTo>
                    <a:pt x="3453333" y="433184"/>
                  </a:lnTo>
                  <a:lnTo>
                    <a:pt x="3451479" y="431317"/>
                  </a:lnTo>
                  <a:lnTo>
                    <a:pt x="3450361" y="430847"/>
                  </a:lnTo>
                  <a:lnTo>
                    <a:pt x="3447732" y="430847"/>
                  </a:lnTo>
                  <a:lnTo>
                    <a:pt x="3446602" y="431317"/>
                  </a:lnTo>
                  <a:lnTo>
                    <a:pt x="3444748" y="433184"/>
                  </a:lnTo>
                  <a:lnTo>
                    <a:pt x="3444278" y="434301"/>
                  </a:lnTo>
                  <a:lnTo>
                    <a:pt x="3444278" y="436930"/>
                  </a:lnTo>
                  <a:lnTo>
                    <a:pt x="3444748" y="438048"/>
                  </a:lnTo>
                  <a:lnTo>
                    <a:pt x="3446602" y="439915"/>
                  </a:lnTo>
                  <a:lnTo>
                    <a:pt x="3447732" y="440372"/>
                  </a:lnTo>
                  <a:lnTo>
                    <a:pt x="3450361" y="440372"/>
                  </a:lnTo>
                  <a:lnTo>
                    <a:pt x="3451479" y="439915"/>
                  </a:lnTo>
                  <a:lnTo>
                    <a:pt x="3453333" y="438048"/>
                  </a:lnTo>
                  <a:lnTo>
                    <a:pt x="3453803" y="436930"/>
                  </a:lnTo>
                  <a:lnTo>
                    <a:pt x="3453803" y="434301"/>
                  </a:lnTo>
                  <a:close/>
                </a:path>
                <a:path w="4543425" h="3298190">
                  <a:moveTo>
                    <a:pt x="3453803" y="386676"/>
                  </a:moveTo>
                  <a:lnTo>
                    <a:pt x="3453333" y="385559"/>
                  </a:lnTo>
                  <a:lnTo>
                    <a:pt x="3451479" y="383692"/>
                  </a:lnTo>
                  <a:lnTo>
                    <a:pt x="3450361" y="383222"/>
                  </a:lnTo>
                  <a:lnTo>
                    <a:pt x="3447732" y="383222"/>
                  </a:lnTo>
                  <a:lnTo>
                    <a:pt x="3446602" y="383692"/>
                  </a:lnTo>
                  <a:lnTo>
                    <a:pt x="3444748" y="385559"/>
                  </a:lnTo>
                  <a:lnTo>
                    <a:pt x="3444278" y="386676"/>
                  </a:lnTo>
                  <a:lnTo>
                    <a:pt x="3444278" y="389305"/>
                  </a:lnTo>
                  <a:lnTo>
                    <a:pt x="3444748" y="390423"/>
                  </a:lnTo>
                  <a:lnTo>
                    <a:pt x="3446602" y="392290"/>
                  </a:lnTo>
                  <a:lnTo>
                    <a:pt x="3447732" y="392747"/>
                  </a:lnTo>
                  <a:lnTo>
                    <a:pt x="3450361" y="392747"/>
                  </a:lnTo>
                  <a:lnTo>
                    <a:pt x="3451479" y="392290"/>
                  </a:lnTo>
                  <a:lnTo>
                    <a:pt x="3453333" y="390423"/>
                  </a:lnTo>
                  <a:lnTo>
                    <a:pt x="3453803" y="389305"/>
                  </a:lnTo>
                  <a:lnTo>
                    <a:pt x="3453803" y="386676"/>
                  </a:lnTo>
                  <a:close/>
                </a:path>
                <a:path w="4543425" h="3298190">
                  <a:moveTo>
                    <a:pt x="3453803" y="339051"/>
                  </a:moveTo>
                  <a:lnTo>
                    <a:pt x="3453333" y="337934"/>
                  </a:lnTo>
                  <a:lnTo>
                    <a:pt x="3451479" y="336067"/>
                  </a:lnTo>
                  <a:lnTo>
                    <a:pt x="3450361" y="335597"/>
                  </a:lnTo>
                  <a:lnTo>
                    <a:pt x="3447732" y="335597"/>
                  </a:lnTo>
                  <a:lnTo>
                    <a:pt x="3446602" y="336067"/>
                  </a:lnTo>
                  <a:lnTo>
                    <a:pt x="3444748" y="337934"/>
                  </a:lnTo>
                  <a:lnTo>
                    <a:pt x="3444278" y="339051"/>
                  </a:lnTo>
                  <a:lnTo>
                    <a:pt x="3444278" y="341680"/>
                  </a:lnTo>
                  <a:lnTo>
                    <a:pt x="3444748" y="342798"/>
                  </a:lnTo>
                  <a:lnTo>
                    <a:pt x="3446602" y="344665"/>
                  </a:lnTo>
                  <a:lnTo>
                    <a:pt x="3447732" y="345122"/>
                  </a:lnTo>
                  <a:lnTo>
                    <a:pt x="3450361" y="345122"/>
                  </a:lnTo>
                  <a:lnTo>
                    <a:pt x="3451479" y="344665"/>
                  </a:lnTo>
                  <a:lnTo>
                    <a:pt x="3453333" y="342798"/>
                  </a:lnTo>
                  <a:lnTo>
                    <a:pt x="3453803" y="341680"/>
                  </a:lnTo>
                  <a:lnTo>
                    <a:pt x="3453803" y="339051"/>
                  </a:lnTo>
                  <a:close/>
                </a:path>
                <a:path w="4543425" h="3298190">
                  <a:moveTo>
                    <a:pt x="3453803" y="291426"/>
                  </a:moveTo>
                  <a:lnTo>
                    <a:pt x="3453333" y="290309"/>
                  </a:lnTo>
                  <a:lnTo>
                    <a:pt x="3451479" y="288442"/>
                  </a:lnTo>
                  <a:lnTo>
                    <a:pt x="3450361" y="287972"/>
                  </a:lnTo>
                  <a:lnTo>
                    <a:pt x="3447732" y="287972"/>
                  </a:lnTo>
                  <a:lnTo>
                    <a:pt x="3446602" y="288442"/>
                  </a:lnTo>
                  <a:lnTo>
                    <a:pt x="3444748" y="290309"/>
                  </a:lnTo>
                  <a:lnTo>
                    <a:pt x="3444278" y="291426"/>
                  </a:lnTo>
                  <a:lnTo>
                    <a:pt x="3444278" y="294055"/>
                  </a:lnTo>
                  <a:lnTo>
                    <a:pt x="3444748" y="295173"/>
                  </a:lnTo>
                  <a:lnTo>
                    <a:pt x="3446602" y="297040"/>
                  </a:lnTo>
                  <a:lnTo>
                    <a:pt x="3447732" y="297497"/>
                  </a:lnTo>
                  <a:lnTo>
                    <a:pt x="3450361" y="297497"/>
                  </a:lnTo>
                  <a:lnTo>
                    <a:pt x="3451479" y="297040"/>
                  </a:lnTo>
                  <a:lnTo>
                    <a:pt x="3453333" y="295173"/>
                  </a:lnTo>
                  <a:lnTo>
                    <a:pt x="3453803" y="294055"/>
                  </a:lnTo>
                  <a:lnTo>
                    <a:pt x="3453803" y="291426"/>
                  </a:lnTo>
                  <a:close/>
                </a:path>
                <a:path w="4543425" h="3298190">
                  <a:moveTo>
                    <a:pt x="3453803" y="243801"/>
                  </a:moveTo>
                  <a:lnTo>
                    <a:pt x="3453333" y="242684"/>
                  </a:lnTo>
                  <a:lnTo>
                    <a:pt x="3451479" y="240817"/>
                  </a:lnTo>
                  <a:lnTo>
                    <a:pt x="3450361" y="240347"/>
                  </a:lnTo>
                  <a:lnTo>
                    <a:pt x="3447732" y="240347"/>
                  </a:lnTo>
                  <a:lnTo>
                    <a:pt x="3446602" y="240817"/>
                  </a:lnTo>
                  <a:lnTo>
                    <a:pt x="3444748" y="242684"/>
                  </a:lnTo>
                  <a:lnTo>
                    <a:pt x="3444278" y="243801"/>
                  </a:lnTo>
                  <a:lnTo>
                    <a:pt x="3444278" y="246430"/>
                  </a:lnTo>
                  <a:lnTo>
                    <a:pt x="3444748" y="247548"/>
                  </a:lnTo>
                  <a:lnTo>
                    <a:pt x="3446602" y="249415"/>
                  </a:lnTo>
                  <a:lnTo>
                    <a:pt x="3447732" y="249872"/>
                  </a:lnTo>
                  <a:lnTo>
                    <a:pt x="3450361" y="249872"/>
                  </a:lnTo>
                  <a:lnTo>
                    <a:pt x="3451479" y="249415"/>
                  </a:lnTo>
                  <a:lnTo>
                    <a:pt x="3453333" y="247548"/>
                  </a:lnTo>
                  <a:lnTo>
                    <a:pt x="3453803" y="246430"/>
                  </a:lnTo>
                  <a:lnTo>
                    <a:pt x="3453803" y="243801"/>
                  </a:lnTo>
                  <a:close/>
                </a:path>
                <a:path w="4543425" h="3298190">
                  <a:moveTo>
                    <a:pt x="3453803" y="196176"/>
                  </a:moveTo>
                  <a:lnTo>
                    <a:pt x="3453333" y="195059"/>
                  </a:lnTo>
                  <a:lnTo>
                    <a:pt x="3451479" y="193192"/>
                  </a:lnTo>
                  <a:lnTo>
                    <a:pt x="3450361" y="192722"/>
                  </a:lnTo>
                  <a:lnTo>
                    <a:pt x="3447732" y="192722"/>
                  </a:lnTo>
                  <a:lnTo>
                    <a:pt x="3446602" y="193192"/>
                  </a:lnTo>
                  <a:lnTo>
                    <a:pt x="3444748" y="195059"/>
                  </a:lnTo>
                  <a:lnTo>
                    <a:pt x="3444278" y="196176"/>
                  </a:lnTo>
                  <a:lnTo>
                    <a:pt x="3444278" y="198805"/>
                  </a:lnTo>
                  <a:lnTo>
                    <a:pt x="3444748" y="199923"/>
                  </a:lnTo>
                  <a:lnTo>
                    <a:pt x="3446602" y="201790"/>
                  </a:lnTo>
                  <a:lnTo>
                    <a:pt x="3447732" y="202247"/>
                  </a:lnTo>
                  <a:lnTo>
                    <a:pt x="3450361" y="202247"/>
                  </a:lnTo>
                  <a:lnTo>
                    <a:pt x="3451479" y="201790"/>
                  </a:lnTo>
                  <a:lnTo>
                    <a:pt x="3453333" y="199923"/>
                  </a:lnTo>
                  <a:lnTo>
                    <a:pt x="3453803" y="198805"/>
                  </a:lnTo>
                  <a:lnTo>
                    <a:pt x="3453803" y="196176"/>
                  </a:lnTo>
                  <a:close/>
                </a:path>
                <a:path w="4543425" h="3298190">
                  <a:moveTo>
                    <a:pt x="3453803" y="148551"/>
                  </a:moveTo>
                  <a:lnTo>
                    <a:pt x="3453333" y="147434"/>
                  </a:lnTo>
                  <a:lnTo>
                    <a:pt x="3451479" y="145567"/>
                  </a:lnTo>
                  <a:lnTo>
                    <a:pt x="3450361" y="145097"/>
                  </a:lnTo>
                  <a:lnTo>
                    <a:pt x="3447732" y="145097"/>
                  </a:lnTo>
                  <a:lnTo>
                    <a:pt x="3446602" y="145567"/>
                  </a:lnTo>
                  <a:lnTo>
                    <a:pt x="3444748" y="147434"/>
                  </a:lnTo>
                  <a:lnTo>
                    <a:pt x="3444278" y="148551"/>
                  </a:lnTo>
                  <a:lnTo>
                    <a:pt x="3444278" y="151180"/>
                  </a:lnTo>
                  <a:lnTo>
                    <a:pt x="3444748" y="152298"/>
                  </a:lnTo>
                  <a:lnTo>
                    <a:pt x="3446602" y="154165"/>
                  </a:lnTo>
                  <a:lnTo>
                    <a:pt x="3447732" y="154622"/>
                  </a:lnTo>
                  <a:lnTo>
                    <a:pt x="3450361" y="154622"/>
                  </a:lnTo>
                  <a:lnTo>
                    <a:pt x="3451479" y="154165"/>
                  </a:lnTo>
                  <a:lnTo>
                    <a:pt x="3453333" y="152298"/>
                  </a:lnTo>
                  <a:lnTo>
                    <a:pt x="3453803" y="151180"/>
                  </a:lnTo>
                  <a:lnTo>
                    <a:pt x="3453803" y="148551"/>
                  </a:lnTo>
                  <a:close/>
                </a:path>
                <a:path w="4543425" h="3298190">
                  <a:moveTo>
                    <a:pt x="3453803" y="100926"/>
                  </a:moveTo>
                  <a:lnTo>
                    <a:pt x="3453333" y="99809"/>
                  </a:lnTo>
                  <a:lnTo>
                    <a:pt x="3451479" y="97942"/>
                  </a:lnTo>
                  <a:lnTo>
                    <a:pt x="3450361" y="97472"/>
                  </a:lnTo>
                  <a:lnTo>
                    <a:pt x="3447732" y="97472"/>
                  </a:lnTo>
                  <a:lnTo>
                    <a:pt x="3446602" y="97942"/>
                  </a:lnTo>
                  <a:lnTo>
                    <a:pt x="3444748" y="99809"/>
                  </a:lnTo>
                  <a:lnTo>
                    <a:pt x="3444278" y="100926"/>
                  </a:lnTo>
                  <a:lnTo>
                    <a:pt x="3444278" y="103555"/>
                  </a:lnTo>
                  <a:lnTo>
                    <a:pt x="3444748" y="104673"/>
                  </a:lnTo>
                  <a:lnTo>
                    <a:pt x="3446602" y="106540"/>
                  </a:lnTo>
                  <a:lnTo>
                    <a:pt x="3447732" y="106997"/>
                  </a:lnTo>
                  <a:lnTo>
                    <a:pt x="3450361" y="106997"/>
                  </a:lnTo>
                  <a:lnTo>
                    <a:pt x="3451479" y="106540"/>
                  </a:lnTo>
                  <a:lnTo>
                    <a:pt x="3453333" y="104673"/>
                  </a:lnTo>
                  <a:lnTo>
                    <a:pt x="3453803" y="103555"/>
                  </a:lnTo>
                  <a:lnTo>
                    <a:pt x="3453803" y="100926"/>
                  </a:lnTo>
                  <a:close/>
                </a:path>
                <a:path w="4543425" h="3298190">
                  <a:moveTo>
                    <a:pt x="3453803" y="53301"/>
                  </a:moveTo>
                  <a:lnTo>
                    <a:pt x="3453333" y="52184"/>
                  </a:lnTo>
                  <a:lnTo>
                    <a:pt x="3451479" y="50317"/>
                  </a:lnTo>
                  <a:lnTo>
                    <a:pt x="3450361" y="49847"/>
                  </a:lnTo>
                  <a:lnTo>
                    <a:pt x="3447732" y="49847"/>
                  </a:lnTo>
                  <a:lnTo>
                    <a:pt x="3446602" y="50317"/>
                  </a:lnTo>
                  <a:lnTo>
                    <a:pt x="3444748" y="52184"/>
                  </a:lnTo>
                  <a:lnTo>
                    <a:pt x="3444278" y="53301"/>
                  </a:lnTo>
                  <a:lnTo>
                    <a:pt x="3444278" y="55930"/>
                  </a:lnTo>
                  <a:lnTo>
                    <a:pt x="3444748" y="57048"/>
                  </a:lnTo>
                  <a:lnTo>
                    <a:pt x="3446602" y="58915"/>
                  </a:lnTo>
                  <a:lnTo>
                    <a:pt x="3447732" y="59372"/>
                  </a:lnTo>
                  <a:lnTo>
                    <a:pt x="3450361" y="59372"/>
                  </a:lnTo>
                  <a:lnTo>
                    <a:pt x="3451479" y="58915"/>
                  </a:lnTo>
                  <a:lnTo>
                    <a:pt x="3453333" y="57048"/>
                  </a:lnTo>
                  <a:lnTo>
                    <a:pt x="3453803" y="55930"/>
                  </a:lnTo>
                  <a:lnTo>
                    <a:pt x="3453803" y="53301"/>
                  </a:lnTo>
                  <a:close/>
                </a:path>
                <a:path w="4543425" h="3298190">
                  <a:moveTo>
                    <a:pt x="3453803" y="5676"/>
                  </a:moveTo>
                  <a:lnTo>
                    <a:pt x="3453333" y="4559"/>
                  </a:lnTo>
                  <a:lnTo>
                    <a:pt x="3451479" y="2692"/>
                  </a:lnTo>
                  <a:lnTo>
                    <a:pt x="3450361" y="2222"/>
                  </a:lnTo>
                  <a:lnTo>
                    <a:pt x="3447732" y="2222"/>
                  </a:lnTo>
                  <a:lnTo>
                    <a:pt x="3446602" y="2692"/>
                  </a:lnTo>
                  <a:lnTo>
                    <a:pt x="3444748" y="4559"/>
                  </a:lnTo>
                  <a:lnTo>
                    <a:pt x="3444278" y="5676"/>
                  </a:lnTo>
                  <a:lnTo>
                    <a:pt x="3444278" y="8305"/>
                  </a:lnTo>
                  <a:lnTo>
                    <a:pt x="3444748" y="9423"/>
                  </a:lnTo>
                  <a:lnTo>
                    <a:pt x="3446602" y="11290"/>
                  </a:lnTo>
                  <a:lnTo>
                    <a:pt x="3447732" y="11747"/>
                  </a:lnTo>
                  <a:lnTo>
                    <a:pt x="3450361" y="11747"/>
                  </a:lnTo>
                  <a:lnTo>
                    <a:pt x="3451479" y="11290"/>
                  </a:lnTo>
                  <a:lnTo>
                    <a:pt x="3453333" y="9423"/>
                  </a:lnTo>
                  <a:lnTo>
                    <a:pt x="3453803" y="8305"/>
                  </a:lnTo>
                  <a:lnTo>
                    <a:pt x="3453803" y="5676"/>
                  </a:lnTo>
                  <a:close/>
                </a:path>
                <a:path w="4543425" h="3298190">
                  <a:moveTo>
                    <a:pt x="3486150" y="3287039"/>
                  </a:moveTo>
                  <a:lnTo>
                    <a:pt x="3485692" y="3285921"/>
                  </a:lnTo>
                  <a:lnTo>
                    <a:pt x="3483826" y="3284055"/>
                  </a:lnTo>
                  <a:lnTo>
                    <a:pt x="3482708" y="3283585"/>
                  </a:lnTo>
                  <a:lnTo>
                    <a:pt x="3480079" y="3283585"/>
                  </a:lnTo>
                  <a:lnTo>
                    <a:pt x="3478961" y="3284055"/>
                  </a:lnTo>
                  <a:lnTo>
                    <a:pt x="3477095" y="3285921"/>
                  </a:lnTo>
                  <a:lnTo>
                    <a:pt x="3476625" y="3287039"/>
                  </a:lnTo>
                  <a:lnTo>
                    <a:pt x="3476625" y="3289668"/>
                  </a:lnTo>
                  <a:lnTo>
                    <a:pt x="3477095" y="3290786"/>
                  </a:lnTo>
                  <a:lnTo>
                    <a:pt x="3478961" y="3292652"/>
                  </a:lnTo>
                  <a:lnTo>
                    <a:pt x="3480079" y="3293110"/>
                  </a:lnTo>
                  <a:lnTo>
                    <a:pt x="3482708" y="3293110"/>
                  </a:lnTo>
                  <a:lnTo>
                    <a:pt x="3483826" y="3292652"/>
                  </a:lnTo>
                  <a:lnTo>
                    <a:pt x="3485692" y="3290786"/>
                  </a:lnTo>
                  <a:lnTo>
                    <a:pt x="3486150" y="3289668"/>
                  </a:lnTo>
                  <a:lnTo>
                    <a:pt x="3486150" y="3287039"/>
                  </a:lnTo>
                  <a:close/>
                </a:path>
                <a:path w="4543425" h="3298190">
                  <a:moveTo>
                    <a:pt x="3486150" y="2739771"/>
                  </a:moveTo>
                  <a:lnTo>
                    <a:pt x="3485692" y="2738653"/>
                  </a:lnTo>
                  <a:lnTo>
                    <a:pt x="3483826" y="2736786"/>
                  </a:lnTo>
                  <a:lnTo>
                    <a:pt x="3482708" y="2736329"/>
                  </a:lnTo>
                  <a:lnTo>
                    <a:pt x="3480079" y="2736329"/>
                  </a:lnTo>
                  <a:lnTo>
                    <a:pt x="3478961" y="2736786"/>
                  </a:lnTo>
                  <a:lnTo>
                    <a:pt x="3477095" y="2738653"/>
                  </a:lnTo>
                  <a:lnTo>
                    <a:pt x="3476625" y="2739771"/>
                  </a:lnTo>
                  <a:lnTo>
                    <a:pt x="3476625" y="2742400"/>
                  </a:lnTo>
                  <a:lnTo>
                    <a:pt x="3477095" y="2743530"/>
                  </a:lnTo>
                  <a:lnTo>
                    <a:pt x="3478961" y="2745384"/>
                  </a:lnTo>
                  <a:lnTo>
                    <a:pt x="3480079" y="2745854"/>
                  </a:lnTo>
                  <a:lnTo>
                    <a:pt x="3482708" y="2745854"/>
                  </a:lnTo>
                  <a:lnTo>
                    <a:pt x="3483826" y="2745384"/>
                  </a:lnTo>
                  <a:lnTo>
                    <a:pt x="3485692" y="2743530"/>
                  </a:lnTo>
                  <a:lnTo>
                    <a:pt x="3486150" y="2742400"/>
                  </a:lnTo>
                  <a:lnTo>
                    <a:pt x="3486150" y="2739771"/>
                  </a:lnTo>
                  <a:close/>
                </a:path>
                <a:path w="4543425" h="3298190">
                  <a:moveTo>
                    <a:pt x="3486150" y="2192515"/>
                  </a:moveTo>
                  <a:lnTo>
                    <a:pt x="3485692" y="2191385"/>
                  </a:lnTo>
                  <a:lnTo>
                    <a:pt x="3483826" y="2189530"/>
                  </a:lnTo>
                  <a:lnTo>
                    <a:pt x="3482708" y="2189061"/>
                  </a:lnTo>
                  <a:lnTo>
                    <a:pt x="3480079" y="2189061"/>
                  </a:lnTo>
                  <a:lnTo>
                    <a:pt x="3478961" y="2189530"/>
                  </a:lnTo>
                  <a:lnTo>
                    <a:pt x="3477095" y="2191385"/>
                  </a:lnTo>
                  <a:lnTo>
                    <a:pt x="3476625" y="2192515"/>
                  </a:lnTo>
                  <a:lnTo>
                    <a:pt x="3476625" y="2195144"/>
                  </a:lnTo>
                  <a:lnTo>
                    <a:pt x="3477095" y="2196261"/>
                  </a:lnTo>
                  <a:lnTo>
                    <a:pt x="3478961" y="2198128"/>
                  </a:lnTo>
                  <a:lnTo>
                    <a:pt x="3480079" y="2198586"/>
                  </a:lnTo>
                  <a:lnTo>
                    <a:pt x="3482708" y="2198586"/>
                  </a:lnTo>
                  <a:lnTo>
                    <a:pt x="3483826" y="2198128"/>
                  </a:lnTo>
                  <a:lnTo>
                    <a:pt x="3485692" y="2196261"/>
                  </a:lnTo>
                  <a:lnTo>
                    <a:pt x="3486150" y="2195144"/>
                  </a:lnTo>
                  <a:lnTo>
                    <a:pt x="3486150" y="2192515"/>
                  </a:lnTo>
                  <a:close/>
                </a:path>
                <a:path w="4543425" h="3298190">
                  <a:moveTo>
                    <a:pt x="3486150" y="1645246"/>
                  </a:moveTo>
                  <a:lnTo>
                    <a:pt x="3485692" y="1644129"/>
                  </a:lnTo>
                  <a:lnTo>
                    <a:pt x="3483826" y="1642262"/>
                  </a:lnTo>
                  <a:lnTo>
                    <a:pt x="3482708" y="1641792"/>
                  </a:lnTo>
                  <a:lnTo>
                    <a:pt x="3480079" y="1641792"/>
                  </a:lnTo>
                  <a:lnTo>
                    <a:pt x="3478961" y="1642262"/>
                  </a:lnTo>
                  <a:lnTo>
                    <a:pt x="3477095" y="1644129"/>
                  </a:lnTo>
                  <a:lnTo>
                    <a:pt x="3476625" y="1645246"/>
                  </a:lnTo>
                  <a:lnTo>
                    <a:pt x="3476625" y="1647875"/>
                  </a:lnTo>
                  <a:lnTo>
                    <a:pt x="3477095" y="1648993"/>
                  </a:lnTo>
                  <a:lnTo>
                    <a:pt x="3478961" y="1650860"/>
                  </a:lnTo>
                  <a:lnTo>
                    <a:pt x="3480079" y="1651317"/>
                  </a:lnTo>
                  <a:lnTo>
                    <a:pt x="3482708" y="1651317"/>
                  </a:lnTo>
                  <a:lnTo>
                    <a:pt x="3483826" y="1650860"/>
                  </a:lnTo>
                  <a:lnTo>
                    <a:pt x="3485692" y="1648993"/>
                  </a:lnTo>
                  <a:lnTo>
                    <a:pt x="3486150" y="1647875"/>
                  </a:lnTo>
                  <a:lnTo>
                    <a:pt x="3486150" y="1645246"/>
                  </a:lnTo>
                  <a:close/>
                </a:path>
                <a:path w="4543425" h="3298190">
                  <a:moveTo>
                    <a:pt x="3486150" y="1097978"/>
                  </a:moveTo>
                  <a:lnTo>
                    <a:pt x="3485692" y="1096860"/>
                  </a:lnTo>
                  <a:lnTo>
                    <a:pt x="3483826" y="1094994"/>
                  </a:lnTo>
                  <a:lnTo>
                    <a:pt x="3482708" y="1094536"/>
                  </a:lnTo>
                  <a:lnTo>
                    <a:pt x="3480079" y="1094536"/>
                  </a:lnTo>
                  <a:lnTo>
                    <a:pt x="3478961" y="1094994"/>
                  </a:lnTo>
                  <a:lnTo>
                    <a:pt x="3477095" y="1096860"/>
                  </a:lnTo>
                  <a:lnTo>
                    <a:pt x="3476625" y="1097978"/>
                  </a:lnTo>
                  <a:lnTo>
                    <a:pt x="3476625" y="1100607"/>
                  </a:lnTo>
                  <a:lnTo>
                    <a:pt x="3477095" y="1101737"/>
                  </a:lnTo>
                  <a:lnTo>
                    <a:pt x="3478961" y="1103591"/>
                  </a:lnTo>
                  <a:lnTo>
                    <a:pt x="3480079" y="1104061"/>
                  </a:lnTo>
                  <a:lnTo>
                    <a:pt x="3482708" y="1104061"/>
                  </a:lnTo>
                  <a:lnTo>
                    <a:pt x="3483826" y="1103591"/>
                  </a:lnTo>
                  <a:lnTo>
                    <a:pt x="3485692" y="1101737"/>
                  </a:lnTo>
                  <a:lnTo>
                    <a:pt x="3486150" y="1100607"/>
                  </a:lnTo>
                  <a:lnTo>
                    <a:pt x="3486150" y="1097978"/>
                  </a:lnTo>
                  <a:close/>
                </a:path>
                <a:path w="4543425" h="3298190">
                  <a:moveTo>
                    <a:pt x="3486150" y="550722"/>
                  </a:moveTo>
                  <a:lnTo>
                    <a:pt x="3485692" y="549592"/>
                  </a:lnTo>
                  <a:lnTo>
                    <a:pt x="3483826" y="547738"/>
                  </a:lnTo>
                  <a:lnTo>
                    <a:pt x="3482708" y="547268"/>
                  </a:lnTo>
                  <a:lnTo>
                    <a:pt x="3480079" y="547268"/>
                  </a:lnTo>
                  <a:lnTo>
                    <a:pt x="3478961" y="547738"/>
                  </a:lnTo>
                  <a:lnTo>
                    <a:pt x="3477095" y="549592"/>
                  </a:lnTo>
                  <a:lnTo>
                    <a:pt x="3476625" y="550722"/>
                  </a:lnTo>
                  <a:lnTo>
                    <a:pt x="3476625" y="553351"/>
                  </a:lnTo>
                  <a:lnTo>
                    <a:pt x="3477095" y="554469"/>
                  </a:lnTo>
                  <a:lnTo>
                    <a:pt x="3478961" y="556336"/>
                  </a:lnTo>
                  <a:lnTo>
                    <a:pt x="3480079" y="556793"/>
                  </a:lnTo>
                  <a:lnTo>
                    <a:pt x="3482708" y="556793"/>
                  </a:lnTo>
                  <a:lnTo>
                    <a:pt x="3483826" y="556336"/>
                  </a:lnTo>
                  <a:lnTo>
                    <a:pt x="3485692" y="554469"/>
                  </a:lnTo>
                  <a:lnTo>
                    <a:pt x="3486150" y="553351"/>
                  </a:lnTo>
                  <a:lnTo>
                    <a:pt x="3486150" y="550722"/>
                  </a:lnTo>
                  <a:close/>
                </a:path>
                <a:path w="4543425" h="3298190">
                  <a:moveTo>
                    <a:pt x="3486150" y="3454"/>
                  </a:moveTo>
                  <a:lnTo>
                    <a:pt x="3485692" y="2336"/>
                  </a:lnTo>
                  <a:lnTo>
                    <a:pt x="3483826" y="469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61" y="469"/>
                  </a:lnTo>
                  <a:lnTo>
                    <a:pt x="3477095" y="2336"/>
                  </a:lnTo>
                  <a:lnTo>
                    <a:pt x="3476625" y="3454"/>
                  </a:lnTo>
                  <a:lnTo>
                    <a:pt x="3476625" y="6083"/>
                  </a:lnTo>
                  <a:lnTo>
                    <a:pt x="3477095" y="7200"/>
                  </a:lnTo>
                  <a:lnTo>
                    <a:pt x="3478961" y="9067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67"/>
                  </a:lnTo>
                  <a:lnTo>
                    <a:pt x="3485692" y="7200"/>
                  </a:lnTo>
                  <a:lnTo>
                    <a:pt x="3486150" y="6083"/>
                  </a:lnTo>
                  <a:lnTo>
                    <a:pt x="3486150" y="3454"/>
                  </a:lnTo>
                  <a:close/>
                </a:path>
                <a:path w="4543425" h="3298190">
                  <a:moveTo>
                    <a:pt x="3533775" y="3287039"/>
                  </a:moveTo>
                  <a:lnTo>
                    <a:pt x="3533317" y="3285921"/>
                  </a:lnTo>
                  <a:lnTo>
                    <a:pt x="3531451" y="3284055"/>
                  </a:lnTo>
                  <a:lnTo>
                    <a:pt x="3530333" y="3283585"/>
                  </a:lnTo>
                  <a:lnTo>
                    <a:pt x="3527704" y="3283585"/>
                  </a:lnTo>
                  <a:lnTo>
                    <a:pt x="3526586" y="3284055"/>
                  </a:lnTo>
                  <a:lnTo>
                    <a:pt x="3524720" y="3285921"/>
                  </a:lnTo>
                  <a:lnTo>
                    <a:pt x="3524250" y="3287039"/>
                  </a:lnTo>
                  <a:lnTo>
                    <a:pt x="3524250" y="3289668"/>
                  </a:lnTo>
                  <a:lnTo>
                    <a:pt x="3524720" y="3290786"/>
                  </a:lnTo>
                  <a:lnTo>
                    <a:pt x="3526586" y="3292652"/>
                  </a:lnTo>
                  <a:lnTo>
                    <a:pt x="3527704" y="3293110"/>
                  </a:lnTo>
                  <a:lnTo>
                    <a:pt x="3530333" y="3293110"/>
                  </a:lnTo>
                  <a:lnTo>
                    <a:pt x="3531451" y="3292652"/>
                  </a:lnTo>
                  <a:lnTo>
                    <a:pt x="3533317" y="3290786"/>
                  </a:lnTo>
                  <a:lnTo>
                    <a:pt x="3533775" y="3289668"/>
                  </a:lnTo>
                  <a:lnTo>
                    <a:pt x="3533775" y="3287039"/>
                  </a:lnTo>
                  <a:close/>
                </a:path>
                <a:path w="4543425" h="3298190">
                  <a:moveTo>
                    <a:pt x="3533775" y="2739771"/>
                  </a:moveTo>
                  <a:lnTo>
                    <a:pt x="3533317" y="2738653"/>
                  </a:lnTo>
                  <a:lnTo>
                    <a:pt x="3531451" y="2736786"/>
                  </a:lnTo>
                  <a:lnTo>
                    <a:pt x="3530333" y="2736329"/>
                  </a:lnTo>
                  <a:lnTo>
                    <a:pt x="3527704" y="2736329"/>
                  </a:lnTo>
                  <a:lnTo>
                    <a:pt x="3526586" y="2736786"/>
                  </a:lnTo>
                  <a:lnTo>
                    <a:pt x="3524720" y="2738653"/>
                  </a:lnTo>
                  <a:lnTo>
                    <a:pt x="3524250" y="2739771"/>
                  </a:lnTo>
                  <a:lnTo>
                    <a:pt x="3524250" y="2742400"/>
                  </a:lnTo>
                  <a:lnTo>
                    <a:pt x="3524720" y="2743530"/>
                  </a:lnTo>
                  <a:lnTo>
                    <a:pt x="3526586" y="2745384"/>
                  </a:lnTo>
                  <a:lnTo>
                    <a:pt x="3527704" y="2745854"/>
                  </a:lnTo>
                  <a:lnTo>
                    <a:pt x="3530333" y="2745854"/>
                  </a:lnTo>
                  <a:lnTo>
                    <a:pt x="3531451" y="2745384"/>
                  </a:lnTo>
                  <a:lnTo>
                    <a:pt x="3533317" y="2743530"/>
                  </a:lnTo>
                  <a:lnTo>
                    <a:pt x="3533775" y="2742400"/>
                  </a:lnTo>
                  <a:lnTo>
                    <a:pt x="3533775" y="2739771"/>
                  </a:lnTo>
                  <a:close/>
                </a:path>
                <a:path w="4543425" h="3298190">
                  <a:moveTo>
                    <a:pt x="3533775" y="2192515"/>
                  </a:moveTo>
                  <a:lnTo>
                    <a:pt x="3533317" y="2191385"/>
                  </a:lnTo>
                  <a:lnTo>
                    <a:pt x="3531451" y="2189530"/>
                  </a:lnTo>
                  <a:lnTo>
                    <a:pt x="3530333" y="2189061"/>
                  </a:lnTo>
                  <a:lnTo>
                    <a:pt x="3527704" y="2189061"/>
                  </a:lnTo>
                  <a:lnTo>
                    <a:pt x="3526586" y="2189530"/>
                  </a:lnTo>
                  <a:lnTo>
                    <a:pt x="3524720" y="2191385"/>
                  </a:lnTo>
                  <a:lnTo>
                    <a:pt x="3524250" y="2192515"/>
                  </a:lnTo>
                  <a:lnTo>
                    <a:pt x="3524250" y="2195144"/>
                  </a:lnTo>
                  <a:lnTo>
                    <a:pt x="3524720" y="2196261"/>
                  </a:lnTo>
                  <a:lnTo>
                    <a:pt x="3526586" y="2198128"/>
                  </a:lnTo>
                  <a:lnTo>
                    <a:pt x="3527704" y="2198586"/>
                  </a:lnTo>
                  <a:lnTo>
                    <a:pt x="3530333" y="2198586"/>
                  </a:lnTo>
                  <a:lnTo>
                    <a:pt x="3531451" y="2198128"/>
                  </a:lnTo>
                  <a:lnTo>
                    <a:pt x="3533317" y="2196261"/>
                  </a:lnTo>
                  <a:lnTo>
                    <a:pt x="3533775" y="2195144"/>
                  </a:lnTo>
                  <a:lnTo>
                    <a:pt x="3533775" y="2192515"/>
                  </a:lnTo>
                  <a:close/>
                </a:path>
                <a:path w="4543425" h="3298190">
                  <a:moveTo>
                    <a:pt x="3533775" y="1645246"/>
                  </a:moveTo>
                  <a:lnTo>
                    <a:pt x="3533317" y="1644129"/>
                  </a:lnTo>
                  <a:lnTo>
                    <a:pt x="3531451" y="1642262"/>
                  </a:lnTo>
                  <a:lnTo>
                    <a:pt x="3530333" y="1641792"/>
                  </a:lnTo>
                  <a:lnTo>
                    <a:pt x="3527704" y="1641792"/>
                  </a:lnTo>
                  <a:lnTo>
                    <a:pt x="3526586" y="1642262"/>
                  </a:lnTo>
                  <a:lnTo>
                    <a:pt x="3524720" y="1644129"/>
                  </a:lnTo>
                  <a:lnTo>
                    <a:pt x="3524250" y="1645246"/>
                  </a:lnTo>
                  <a:lnTo>
                    <a:pt x="3524250" y="1647875"/>
                  </a:lnTo>
                  <a:lnTo>
                    <a:pt x="3524720" y="1648993"/>
                  </a:lnTo>
                  <a:lnTo>
                    <a:pt x="3526586" y="1650860"/>
                  </a:lnTo>
                  <a:lnTo>
                    <a:pt x="3527704" y="1651317"/>
                  </a:lnTo>
                  <a:lnTo>
                    <a:pt x="3530333" y="1651317"/>
                  </a:lnTo>
                  <a:lnTo>
                    <a:pt x="3531451" y="1650860"/>
                  </a:lnTo>
                  <a:lnTo>
                    <a:pt x="3533317" y="1648993"/>
                  </a:lnTo>
                  <a:lnTo>
                    <a:pt x="3533775" y="1647875"/>
                  </a:lnTo>
                  <a:lnTo>
                    <a:pt x="3533775" y="1645246"/>
                  </a:lnTo>
                  <a:close/>
                </a:path>
                <a:path w="4543425" h="3298190">
                  <a:moveTo>
                    <a:pt x="3533775" y="1097978"/>
                  </a:moveTo>
                  <a:lnTo>
                    <a:pt x="3533317" y="1096860"/>
                  </a:lnTo>
                  <a:lnTo>
                    <a:pt x="3531451" y="1094994"/>
                  </a:lnTo>
                  <a:lnTo>
                    <a:pt x="3530333" y="1094536"/>
                  </a:lnTo>
                  <a:lnTo>
                    <a:pt x="3527704" y="1094536"/>
                  </a:lnTo>
                  <a:lnTo>
                    <a:pt x="3526586" y="1094994"/>
                  </a:lnTo>
                  <a:lnTo>
                    <a:pt x="3524720" y="1096860"/>
                  </a:lnTo>
                  <a:lnTo>
                    <a:pt x="3524250" y="1097978"/>
                  </a:lnTo>
                  <a:lnTo>
                    <a:pt x="3524250" y="1100607"/>
                  </a:lnTo>
                  <a:lnTo>
                    <a:pt x="3524720" y="1101737"/>
                  </a:lnTo>
                  <a:lnTo>
                    <a:pt x="3526586" y="1103591"/>
                  </a:lnTo>
                  <a:lnTo>
                    <a:pt x="3527704" y="1104061"/>
                  </a:lnTo>
                  <a:lnTo>
                    <a:pt x="3530333" y="1104061"/>
                  </a:lnTo>
                  <a:lnTo>
                    <a:pt x="3531451" y="1103591"/>
                  </a:lnTo>
                  <a:lnTo>
                    <a:pt x="3533317" y="1101737"/>
                  </a:lnTo>
                  <a:lnTo>
                    <a:pt x="3533775" y="1100607"/>
                  </a:lnTo>
                  <a:lnTo>
                    <a:pt x="3533775" y="1097978"/>
                  </a:lnTo>
                  <a:close/>
                </a:path>
                <a:path w="4543425" h="3298190">
                  <a:moveTo>
                    <a:pt x="3533775" y="550722"/>
                  </a:moveTo>
                  <a:lnTo>
                    <a:pt x="3533317" y="549592"/>
                  </a:lnTo>
                  <a:lnTo>
                    <a:pt x="3531451" y="547738"/>
                  </a:lnTo>
                  <a:lnTo>
                    <a:pt x="3530333" y="547268"/>
                  </a:lnTo>
                  <a:lnTo>
                    <a:pt x="3527704" y="547268"/>
                  </a:lnTo>
                  <a:lnTo>
                    <a:pt x="3526586" y="547738"/>
                  </a:lnTo>
                  <a:lnTo>
                    <a:pt x="3524720" y="549592"/>
                  </a:lnTo>
                  <a:lnTo>
                    <a:pt x="3524250" y="550722"/>
                  </a:lnTo>
                  <a:lnTo>
                    <a:pt x="3524250" y="553351"/>
                  </a:lnTo>
                  <a:lnTo>
                    <a:pt x="3524720" y="554469"/>
                  </a:lnTo>
                  <a:lnTo>
                    <a:pt x="3526586" y="556336"/>
                  </a:lnTo>
                  <a:lnTo>
                    <a:pt x="3527704" y="556793"/>
                  </a:lnTo>
                  <a:lnTo>
                    <a:pt x="3530333" y="556793"/>
                  </a:lnTo>
                  <a:lnTo>
                    <a:pt x="3531451" y="556336"/>
                  </a:lnTo>
                  <a:lnTo>
                    <a:pt x="3533317" y="554469"/>
                  </a:lnTo>
                  <a:lnTo>
                    <a:pt x="3533775" y="553351"/>
                  </a:lnTo>
                  <a:lnTo>
                    <a:pt x="3533775" y="550722"/>
                  </a:lnTo>
                  <a:close/>
                </a:path>
                <a:path w="4543425" h="3298190">
                  <a:moveTo>
                    <a:pt x="3533775" y="3454"/>
                  </a:moveTo>
                  <a:lnTo>
                    <a:pt x="3533317" y="2336"/>
                  </a:lnTo>
                  <a:lnTo>
                    <a:pt x="3531451" y="469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86" y="469"/>
                  </a:lnTo>
                  <a:lnTo>
                    <a:pt x="3524720" y="2336"/>
                  </a:lnTo>
                  <a:lnTo>
                    <a:pt x="3524250" y="3454"/>
                  </a:lnTo>
                  <a:lnTo>
                    <a:pt x="3524250" y="6083"/>
                  </a:lnTo>
                  <a:lnTo>
                    <a:pt x="3524720" y="7200"/>
                  </a:lnTo>
                  <a:lnTo>
                    <a:pt x="3526586" y="9067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67"/>
                  </a:lnTo>
                  <a:lnTo>
                    <a:pt x="3533317" y="7200"/>
                  </a:lnTo>
                  <a:lnTo>
                    <a:pt x="3533775" y="6083"/>
                  </a:lnTo>
                  <a:lnTo>
                    <a:pt x="3533775" y="3454"/>
                  </a:lnTo>
                  <a:close/>
                </a:path>
                <a:path w="4543425" h="3298190">
                  <a:moveTo>
                    <a:pt x="3581400" y="3287039"/>
                  </a:moveTo>
                  <a:lnTo>
                    <a:pt x="3580942" y="3285921"/>
                  </a:lnTo>
                  <a:lnTo>
                    <a:pt x="3579076" y="3284055"/>
                  </a:lnTo>
                  <a:lnTo>
                    <a:pt x="3577958" y="3283585"/>
                  </a:lnTo>
                  <a:lnTo>
                    <a:pt x="3575329" y="3283585"/>
                  </a:lnTo>
                  <a:lnTo>
                    <a:pt x="3574211" y="3284055"/>
                  </a:lnTo>
                  <a:lnTo>
                    <a:pt x="3572345" y="3285921"/>
                  </a:lnTo>
                  <a:lnTo>
                    <a:pt x="3571875" y="3287039"/>
                  </a:lnTo>
                  <a:lnTo>
                    <a:pt x="3571875" y="3289668"/>
                  </a:lnTo>
                  <a:lnTo>
                    <a:pt x="3572345" y="3290786"/>
                  </a:lnTo>
                  <a:lnTo>
                    <a:pt x="3574211" y="3292652"/>
                  </a:lnTo>
                  <a:lnTo>
                    <a:pt x="3575329" y="3293110"/>
                  </a:lnTo>
                  <a:lnTo>
                    <a:pt x="3577958" y="3293110"/>
                  </a:lnTo>
                  <a:lnTo>
                    <a:pt x="3579076" y="3292652"/>
                  </a:lnTo>
                  <a:lnTo>
                    <a:pt x="3580942" y="3290786"/>
                  </a:lnTo>
                  <a:lnTo>
                    <a:pt x="3581400" y="3289668"/>
                  </a:lnTo>
                  <a:lnTo>
                    <a:pt x="3581400" y="3287039"/>
                  </a:lnTo>
                  <a:close/>
                </a:path>
                <a:path w="4543425" h="3298190">
                  <a:moveTo>
                    <a:pt x="3581400" y="2739771"/>
                  </a:moveTo>
                  <a:lnTo>
                    <a:pt x="3580942" y="2738653"/>
                  </a:lnTo>
                  <a:lnTo>
                    <a:pt x="3579076" y="2736786"/>
                  </a:lnTo>
                  <a:lnTo>
                    <a:pt x="3577958" y="2736329"/>
                  </a:lnTo>
                  <a:lnTo>
                    <a:pt x="3575329" y="2736329"/>
                  </a:lnTo>
                  <a:lnTo>
                    <a:pt x="3574211" y="2736786"/>
                  </a:lnTo>
                  <a:lnTo>
                    <a:pt x="3572345" y="2738653"/>
                  </a:lnTo>
                  <a:lnTo>
                    <a:pt x="3571875" y="2739771"/>
                  </a:lnTo>
                  <a:lnTo>
                    <a:pt x="3571875" y="2742400"/>
                  </a:lnTo>
                  <a:lnTo>
                    <a:pt x="3572345" y="2743530"/>
                  </a:lnTo>
                  <a:lnTo>
                    <a:pt x="3574211" y="2745384"/>
                  </a:lnTo>
                  <a:lnTo>
                    <a:pt x="3575329" y="2745854"/>
                  </a:lnTo>
                  <a:lnTo>
                    <a:pt x="3577958" y="2745854"/>
                  </a:lnTo>
                  <a:lnTo>
                    <a:pt x="3579076" y="2745384"/>
                  </a:lnTo>
                  <a:lnTo>
                    <a:pt x="3580942" y="2743530"/>
                  </a:lnTo>
                  <a:lnTo>
                    <a:pt x="3581400" y="2742400"/>
                  </a:lnTo>
                  <a:lnTo>
                    <a:pt x="3581400" y="2739771"/>
                  </a:lnTo>
                  <a:close/>
                </a:path>
                <a:path w="4543425" h="3298190">
                  <a:moveTo>
                    <a:pt x="3581400" y="2192515"/>
                  </a:moveTo>
                  <a:lnTo>
                    <a:pt x="3580942" y="2191385"/>
                  </a:lnTo>
                  <a:lnTo>
                    <a:pt x="3579076" y="2189530"/>
                  </a:lnTo>
                  <a:lnTo>
                    <a:pt x="3577958" y="2189061"/>
                  </a:lnTo>
                  <a:lnTo>
                    <a:pt x="3575329" y="2189061"/>
                  </a:lnTo>
                  <a:lnTo>
                    <a:pt x="3574211" y="2189530"/>
                  </a:lnTo>
                  <a:lnTo>
                    <a:pt x="3572345" y="2191385"/>
                  </a:lnTo>
                  <a:lnTo>
                    <a:pt x="3571875" y="2192515"/>
                  </a:lnTo>
                  <a:lnTo>
                    <a:pt x="3571875" y="2195144"/>
                  </a:lnTo>
                  <a:lnTo>
                    <a:pt x="3572345" y="2196261"/>
                  </a:lnTo>
                  <a:lnTo>
                    <a:pt x="3574211" y="2198128"/>
                  </a:lnTo>
                  <a:lnTo>
                    <a:pt x="3575329" y="2198586"/>
                  </a:lnTo>
                  <a:lnTo>
                    <a:pt x="3577958" y="2198586"/>
                  </a:lnTo>
                  <a:lnTo>
                    <a:pt x="3579076" y="2198128"/>
                  </a:lnTo>
                  <a:lnTo>
                    <a:pt x="3580942" y="2196261"/>
                  </a:lnTo>
                  <a:lnTo>
                    <a:pt x="3581400" y="2195144"/>
                  </a:lnTo>
                  <a:lnTo>
                    <a:pt x="3581400" y="2192515"/>
                  </a:lnTo>
                  <a:close/>
                </a:path>
                <a:path w="4543425" h="3298190">
                  <a:moveTo>
                    <a:pt x="3581400" y="1645246"/>
                  </a:moveTo>
                  <a:lnTo>
                    <a:pt x="3580942" y="1644129"/>
                  </a:lnTo>
                  <a:lnTo>
                    <a:pt x="3579076" y="1642262"/>
                  </a:lnTo>
                  <a:lnTo>
                    <a:pt x="3577958" y="1641792"/>
                  </a:lnTo>
                  <a:lnTo>
                    <a:pt x="3575329" y="1641792"/>
                  </a:lnTo>
                  <a:lnTo>
                    <a:pt x="3574211" y="1642262"/>
                  </a:lnTo>
                  <a:lnTo>
                    <a:pt x="3572345" y="1644129"/>
                  </a:lnTo>
                  <a:lnTo>
                    <a:pt x="3571875" y="1645246"/>
                  </a:lnTo>
                  <a:lnTo>
                    <a:pt x="3571875" y="1647875"/>
                  </a:lnTo>
                  <a:lnTo>
                    <a:pt x="3572345" y="1648993"/>
                  </a:lnTo>
                  <a:lnTo>
                    <a:pt x="3574211" y="1650860"/>
                  </a:lnTo>
                  <a:lnTo>
                    <a:pt x="3575329" y="1651317"/>
                  </a:lnTo>
                  <a:lnTo>
                    <a:pt x="3577958" y="1651317"/>
                  </a:lnTo>
                  <a:lnTo>
                    <a:pt x="3579076" y="1650860"/>
                  </a:lnTo>
                  <a:lnTo>
                    <a:pt x="3580942" y="1648993"/>
                  </a:lnTo>
                  <a:lnTo>
                    <a:pt x="3581400" y="1647875"/>
                  </a:lnTo>
                  <a:lnTo>
                    <a:pt x="3581400" y="1645246"/>
                  </a:lnTo>
                  <a:close/>
                </a:path>
                <a:path w="4543425" h="3298190">
                  <a:moveTo>
                    <a:pt x="3581400" y="1097978"/>
                  </a:moveTo>
                  <a:lnTo>
                    <a:pt x="3580942" y="1096860"/>
                  </a:lnTo>
                  <a:lnTo>
                    <a:pt x="3579076" y="1094994"/>
                  </a:lnTo>
                  <a:lnTo>
                    <a:pt x="3577958" y="1094536"/>
                  </a:lnTo>
                  <a:lnTo>
                    <a:pt x="3575329" y="1094536"/>
                  </a:lnTo>
                  <a:lnTo>
                    <a:pt x="3574211" y="1094994"/>
                  </a:lnTo>
                  <a:lnTo>
                    <a:pt x="3572345" y="1096860"/>
                  </a:lnTo>
                  <a:lnTo>
                    <a:pt x="3571875" y="1097978"/>
                  </a:lnTo>
                  <a:lnTo>
                    <a:pt x="3571875" y="1100607"/>
                  </a:lnTo>
                  <a:lnTo>
                    <a:pt x="3572345" y="1101737"/>
                  </a:lnTo>
                  <a:lnTo>
                    <a:pt x="3574211" y="1103591"/>
                  </a:lnTo>
                  <a:lnTo>
                    <a:pt x="3575329" y="1104061"/>
                  </a:lnTo>
                  <a:lnTo>
                    <a:pt x="3577958" y="1104061"/>
                  </a:lnTo>
                  <a:lnTo>
                    <a:pt x="3579076" y="1103591"/>
                  </a:lnTo>
                  <a:lnTo>
                    <a:pt x="3580942" y="1101737"/>
                  </a:lnTo>
                  <a:lnTo>
                    <a:pt x="3581400" y="1100607"/>
                  </a:lnTo>
                  <a:lnTo>
                    <a:pt x="3581400" y="1097978"/>
                  </a:lnTo>
                  <a:close/>
                </a:path>
                <a:path w="4543425" h="3298190">
                  <a:moveTo>
                    <a:pt x="3581400" y="550722"/>
                  </a:moveTo>
                  <a:lnTo>
                    <a:pt x="3580942" y="549592"/>
                  </a:lnTo>
                  <a:lnTo>
                    <a:pt x="3579076" y="547738"/>
                  </a:lnTo>
                  <a:lnTo>
                    <a:pt x="3577958" y="547268"/>
                  </a:lnTo>
                  <a:lnTo>
                    <a:pt x="3575329" y="547268"/>
                  </a:lnTo>
                  <a:lnTo>
                    <a:pt x="3574211" y="547738"/>
                  </a:lnTo>
                  <a:lnTo>
                    <a:pt x="3572345" y="549592"/>
                  </a:lnTo>
                  <a:lnTo>
                    <a:pt x="3571875" y="550722"/>
                  </a:lnTo>
                  <a:lnTo>
                    <a:pt x="3571875" y="553351"/>
                  </a:lnTo>
                  <a:lnTo>
                    <a:pt x="3572345" y="554469"/>
                  </a:lnTo>
                  <a:lnTo>
                    <a:pt x="3574211" y="556336"/>
                  </a:lnTo>
                  <a:lnTo>
                    <a:pt x="3575329" y="556793"/>
                  </a:lnTo>
                  <a:lnTo>
                    <a:pt x="3577958" y="556793"/>
                  </a:lnTo>
                  <a:lnTo>
                    <a:pt x="3579076" y="556336"/>
                  </a:lnTo>
                  <a:lnTo>
                    <a:pt x="3580942" y="554469"/>
                  </a:lnTo>
                  <a:lnTo>
                    <a:pt x="3581400" y="553351"/>
                  </a:lnTo>
                  <a:lnTo>
                    <a:pt x="3581400" y="550722"/>
                  </a:lnTo>
                  <a:close/>
                </a:path>
                <a:path w="4543425" h="3298190">
                  <a:moveTo>
                    <a:pt x="3581400" y="3454"/>
                  </a:moveTo>
                  <a:lnTo>
                    <a:pt x="3580942" y="2336"/>
                  </a:lnTo>
                  <a:lnTo>
                    <a:pt x="3579076" y="469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211" y="469"/>
                  </a:lnTo>
                  <a:lnTo>
                    <a:pt x="3572345" y="2336"/>
                  </a:lnTo>
                  <a:lnTo>
                    <a:pt x="3571875" y="3454"/>
                  </a:lnTo>
                  <a:lnTo>
                    <a:pt x="3571875" y="6083"/>
                  </a:lnTo>
                  <a:lnTo>
                    <a:pt x="3572345" y="7200"/>
                  </a:lnTo>
                  <a:lnTo>
                    <a:pt x="3574211" y="9067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67"/>
                  </a:lnTo>
                  <a:lnTo>
                    <a:pt x="3580942" y="7200"/>
                  </a:lnTo>
                  <a:lnTo>
                    <a:pt x="3581400" y="6083"/>
                  </a:lnTo>
                  <a:lnTo>
                    <a:pt x="3581400" y="3454"/>
                  </a:lnTo>
                  <a:close/>
                </a:path>
                <a:path w="4543425" h="3298190">
                  <a:moveTo>
                    <a:pt x="3629025" y="3287039"/>
                  </a:moveTo>
                  <a:lnTo>
                    <a:pt x="3628567" y="3285921"/>
                  </a:lnTo>
                  <a:lnTo>
                    <a:pt x="3626701" y="3284055"/>
                  </a:lnTo>
                  <a:lnTo>
                    <a:pt x="3625583" y="3283585"/>
                  </a:lnTo>
                  <a:lnTo>
                    <a:pt x="3622954" y="3283585"/>
                  </a:lnTo>
                  <a:lnTo>
                    <a:pt x="3621836" y="3284055"/>
                  </a:lnTo>
                  <a:lnTo>
                    <a:pt x="3619970" y="3285921"/>
                  </a:lnTo>
                  <a:lnTo>
                    <a:pt x="3619500" y="3287039"/>
                  </a:lnTo>
                  <a:lnTo>
                    <a:pt x="3619500" y="3289668"/>
                  </a:lnTo>
                  <a:lnTo>
                    <a:pt x="3619970" y="3290786"/>
                  </a:lnTo>
                  <a:lnTo>
                    <a:pt x="3621836" y="3292652"/>
                  </a:lnTo>
                  <a:lnTo>
                    <a:pt x="3622954" y="3293110"/>
                  </a:lnTo>
                  <a:lnTo>
                    <a:pt x="3625583" y="3293110"/>
                  </a:lnTo>
                  <a:lnTo>
                    <a:pt x="3626701" y="3292652"/>
                  </a:lnTo>
                  <a:lnTo>
                    <a:pt x="3628567" y="3290786"/>
                  </a:lnTo>
                  <a:lnTo>
                    <a:pt x="3629025" y="3289668"/>
                  </a:lnTo>
                  <a:lnTo>
                    <a:pt x="3629025" y="3287039"/>
                  </a:lnTo>
                  <a:close/>
                </a:path>
                <a:path w="4543425" h="3298190">
                  <a:moveTo>
                    <a:pt x="3629025" y="2739771"/>
                  </a:moveTo>
                  <a:lnTo>
                    <a:pt x="3628567" y="2738653"/>
                  </a:lnTo>
                  <a:lnTo>
                    <a:pt x="3626701" y="2736786"/>
                  </a:lnTo>
                  <a:lnTo>
                    <a:pt x="3625583" y="2736329"/>
                  </a:lnTo>
                  <a:lnTo>
                    <a:pt x="3622954" y="2736329"/>
                  </a:lnTo>
                  <a:lnTo>
                    <a:pt x="3621836" y="2736786"/>
                  </a:lnTo>
                  <a:lnTo>
                    <a:pt x="3619970" y="2738653"/>
                  </a:lnTo>
                  <a:lnTo>
                    <a:pt x="3619500" y="2739771"/>
                  </a:lnTo>
                  <a:lnTo>
                    <a:pt x="3619500" y="2742400"/>
                  </a:lnTo>
                  <a:lnTo>
                    <a:pt x="3619970" y="2743530"/>
                  </a:lnTo>
                  <a:lnTo>
                    <a:pt x="3621836" y="2745384"/>
                  </a:lnTo>
                  <a:lnTo>
                    <a:pt x="3622954" y="2745854"/>
                  </a:lnTo>
                  <a:lnTo>
                    <a:pt x="3625583" y="2745854"/>
                  </a:lnTo>
                  <a:lnTo>
                    <a:pt x="3626701" y="2745384"/>
                  </a:lnTo>
                  <a:lnTo>
                    <a:pt x="3628567" y="2743530"/>
                  </a:lnTo>
                  <a:lnTo>
                    <a:pt x="3629025" y="2742400"/>
                  </a:lnTo>
                  <a:lnTo>
                    <a:pt x="3629025" y="2739771"/>
                  </a:lnTo>
                  <a:close/>
                </a:path>
                <a:path w="4543425" h="3298190">
                  <a:moveTo>
                    <a:pt x="3629025" y="2192515"/>
                  </a:moveTo>
                  <a:lnTo>
                    <a:pt x="3628567" y="2191385"/>
                  </a:lnTo>
                  <a:lnTo>
                    <a:pt x="3626701" y="2189530"/>
                  </a:lnTo>
                  <a:lnTo>
                    <a:pt x="3625583" y="2189061"/>
                  </a:lnTo>
                  <a:lnTo>
                    <a:pt x="3622954" y="2189061"/>
                  </a:lnTo>
                  <a:lnTo>
                    <a:pt x="3621836" y="2189530"/>
                  </a:lnTo>
                  <a:lnTo>
                    <a:pt x="3619970" y="2191385"/>
                  </a:lnTo>
                  <a:lnTo>
                    <a:pt x="3619500" y="2192515"/>
                  </a:lnTo>
                  <a:lnTo>
                    <a:pt x="3619500" y="2195144"/>
                  </a:lnTo>
                  <a:lnTo>
                    <a:pt x="3619970" y="2196261"/>
                  </a:lnTo>
                  <a:lnTo>
                    <a:pt x="3621836" y="2198128"/>
                  </a:lnTo>
                  <a:lnTo>
                    <a:pt x="3622954" y="2198586"/>
                  </a:lnTo>
                  <a:lnTo>
                    <a:pt x="3625583" y="2198586"/>
                  </a:lnTo>
                  <a:lnTo>
                    <a:pt x="3626701" y="2198128"/>
                  </a:lnTo>
                  <a:lnTo>
                    <a:pt x="3628567" y="2196261"/>
                  </a:lnTo>
                  <a:lnTo>
                    <a:pt x="3629025" y="2195144"/>
                  </a:lnTo>
                  <a:lnTo>
                    <a:pt x="3629025" y="2192515"/>
                  </a:lnTo>
                  <a:close/>
                </a:path>
                <a:path w="4543425" h="3298190">
                  <a:moveTo>
                    <a:pt x="3629025" y="1645246"/>
                  </a:moveTo>
                  <a:lnTo>
                    <a:pt x="3628567" y="1644129"/>
                  </a:lnTo>
                  <a:lnTo>
                    <a:pt x="3626701" y="1642262"/>
                  </a:lnTo>
                  <a:lnTo>
                    <a:pt x="3625583" y="1641792"/>
                  </a:lnTo>
                  <a:lnTo>
                    <a:pt x="3622954" y="1641792"/>
                  </a:lnTo>
                  <a:lnTo>
                    <a:pt x="3621836" y="1642262"/>
                  </a:lnTo>
                  <a:lnTo>
                    <a:pt x="3619970" y="1644129"/>
                  </a:lnTo>
                  <a:lnTo>
                    <a:pt x="3619500" y="1645246"/>
                  </a:lnTo>
                  <a:lnTo>
                    <a:pt x="3619500" y="1647875"/>
                  </a:lnTo>
                  <a:lnTo>
                    <a:pt x="3619970" y="1648993"/>
                  </a:lnTo>
                  <a:lnTo>
                    <a:pt x="3621836" y="1650860"/>
                  </a:lnTo>
                  <a:lnTo>
                    <a:pt x="3622954" y="1651317"/>
                  </a:lnTo>
                  <a:lnTo>
                    <a:pt x="3625583" y="1651317"/>
                  </a:lnTo>
                  <a:lnTo>
                    <a:pt x="3626701" y="1650860"/>
                  </a:lnTo>
                  <a:lnTo>
                    <a:pt x="3628567" y="1648993"/>
                  </a:lnTo>
                  <a:lnTo>
                    <a:pt x="3629025" y="1647875"/>
                  </a:lnTo>
                  <a:lnTo>
                    <a:pt x="3629025" y="1645246"/>
                  </a:lnTo>
                  <a:close/>
                </a:path>
                <a:path w="4543425" h="3298190">
                  <a:moveTo>
                    <a:pt x="3629025" y="1097978"/>
                  </a:moveTo>
                  <a:lnTo>
                    <a:pt x="3628567" y="1096860"/>
                  </a:lnTo>
                  <a:lnTo>
                    <a:pt x="3626701" y="1094994"/>
                  </a:lnTo>
                  <a:lnTo>
                    <a:pt x="3625583" y="1094536"/>
                  </a:lnTo>
                  <a:lnTo>
                    <a:pt x="3622954" y="1094536"/>
                  </a:lnTo>
                  <a:lnTo>
                    <a:pt x="3621836" y="1094994"/>
                  </a:lnTo>
                  <a:lnTo>
                    <a:pt x="3619970" y="1096860"/>
                  </a:lnTo>
                  <a:lnTo>
                    <a:pt x="3619500" y="1097978"/>
                  </a:lnTo>
                  <a:lnTo>
                    <a:pt x="3619500" y="1100607"/>
                  </a:lnTo>
                  <a:lnTo>
                    <a:pt x="3619970" y="1101737"/>
                  </a:lnTo>
                  <a:lnTo>
                    <a:pt x="3621836" y="1103591"/>
                  </a:lnTo>
                  <a:lnTo>
                    <a:pt x="3622954" y="1104061"/>
                  </a:lnTo>
                  <a:lnTo>
                    <a:pt x="3625583" y="1104061"/>
                  </a:lnTo>
                  <a:lnTo>
                    <a:pt x="3626701" y="1103591"/>
                  </a:lnTo>
                  <a:lnTo>
                    <a:pt x="3628567" y="1101737"/>
                  </a:lnTo>
                  <a:lnTo>
                    <a:pt x="3629025" y="1100607"/>
                  </a:lnTo>
                  <a:lnTo>
                    <a:pt x="3629025" y="1097978"/>
                  </a:lnTo>
                  <a:close/>
                </a:path>
                <a:path w="4543425" h="3298190">
                  <a:moveTo>
                    <a:pt x="3629025" y="550722"/>
                  </a:moveTo>
                  <a:lnTo>
                    <a:pt x="3628567" y="549592"/>
                  </a:lnTo>
                  <a:lnTo>
                    <a:pt x="3626701" y="547738"/>
                  </a:lnTo>
                  <a:lnTo>
                    <a:pt x="3625583" y="547268"/>
                  </a:lnTo>
                  <a:lnTo>
                    <a:pt x="3622954" y="547268"/>
                  </a:lnTo>
                  <a:lnTo>
                    <a:pt x="3621836" y="547738"/>
                  </a:lnTo>
                  <a:lnTo>
                    <a:pt x="3619970" y="549592"/>
                  </a:lnTo>
                  <a:lnTo>
                    <a:pt x="3619500" y="550722"/>
                  </a:lnTo>
                  <a:lnTo>
                    <a:pt x="3619500" y="553351"/>
                  </a:lnTo>
                  <a:lnTo>
                    <a:pt x="3619970" y="554469"/>
                  </a:lnTo>
                  <a:lnTo>
                    <a:pt x="3621836" y="556336"/>
                  </a:lnTo>
                  <a:lnTo>
                    <a:pt x="3622954" y="556793"/>
                  </a:lnTo>
                  <a:lnTo>
                    <a:pt x="3625583" y="556793"/>
                  </a:lnTo>
                  <a:lnTo>
                    <a:pt x="3626701" y="556336"/>
                  </a:lnTo>
                  <a:lnTo>
                    <a:pt x="3628567" y="554469"/>
                  </a:lnTo>
                  <a:lnTo>
                    <a:pt x="3629025" y="553351"/>
                  </a:lnTo>
                  <a:lnTo>
                    <a:pt x="3629025" y="550722"/>
                  </a:lnTo>
                  <a:close/>
                </a:path>
                <a:path w="4543425" h="3298190">
                  <a:moveTo>
                    <a:pt x="3629025" y="3454"/>
                  </a:moveTo>
                  <a:lnTo>
                    <a:pt x="3628567" y="2336"/>
                  </a:lnTo>
                  <a:lnTo>
                    <a:pt x="3626701" y="469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36" y="469"/>
                  </a:lnTo>
                  <a:lnTo>
                    <a:pt x="3619970" y="2336"/>
                  </a:lnTo>
                  <a:lnTo>
                    <a:pt x="3619500" y="3454"/>
                  </a:lnTo>
                  <a:lnTo>
                    <a:pt x="3619500" y="6083"/>
                  </a:lnTo>
                  <a:lnTo>
                    <a:pt x="3619970" y="7200"/>
                  </a:lnTo>
                  <a:lnTo>
                    <a:pt x="3621836" y="9067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67"/>
                  </a:lnTo>
                  <a:lnTo>
                    <a:pt x="3628567" y="7200"/>
                  </a:lnTo>
                  <a:lnTo>
                    <a:pt x="3629025" y="6083"/>
                  </a:lnTo>
                  <a:lnTo>
                    <a:pt x="3629025" y="3454"/>
                  </a:lnTo>
                  <a:close/>
                </a:path>
                <a:path w="4543425" h="3298190">
                  <a:moveTo>
                    <a:pt x="3676650" y="3287039"/>
                  </a:moveTo>
                  <a:lnTo>
                    <a:pt x="3676192" y="3285921"/>
                  </a:lnTo>
                  <a:lnTo>
                    <a:pt x="3674326" y="3284055"/>
                  </a:lnTo>
                  <a:lnTo>
                    <a:pt x="3673208" y="3283585"/>
                  </a:lnTo>
                  <a:lnTo>
                    <a:pt x="3670579" y="3283585"/>
                  </a:lnTo>
                  <a:lnTo>
                    <a:pt x="3669461" y="3284055"/>
                  </a:lnTo>
                  <a:lnTo>
                    <a:pt x="3667595" y="3285921"/>
                  </a:lnTo>
                  <a:lnTo>
                    <a:pt x="3667125" y="3287039"/>
                  </a:lnTo>
                  <a:lnTo>
                    <a:pt x="3667125" y="3289668"/>
                  </a:lnTo>
                  <a:lnTo>
                    <a:pt x="3667595" y="3290786"/>
                  </a:lnTo>
                  <a:lnTo>
                    <a:pt x="3669461" y="3292652"/>
                  </a:lnTo>
                  <a:lnTo>
                    <a:pt x="3670579" y="3293110"/>
                  </a:lnTo>
                  <a:lnTo>
                    <a:pt x="3673208" y="3293110"/>
                  </a:lnTo>
                  <a:lnTo>
                    <a:pt x="3674326" y="3292652"/>
                  </a:lnTo>
                  <a:lnTo>
                    <a:pt x="3676192" y="3290786"/>
                  </a:lnTo>
                  <a:lnTo>
                    <a:pt x="3676650" y="3289668"/>
                  </a:lnTo>
                  <a:lnTo>
                    <a:pt x="3676650" y="3287039"/>
                  </a:lnTo>
                  <a:close/>
                </a:path>
                <a:path w="4543425" h="3298190">
                  <a:moveTo>
                    <a:pt x="3676650" y="2739771"/>
                  </a:moveTo>
                  <a:lnTo>
                    <a:pt x="3676192" y="2738653"/>
                  </a:lnTo>
                  <a:lnTo>
                    <a:pt x="3674326" y="2736786"/>
                  </a:lnTo>
                  <a:lnTo>
                    <a:pt x="3673208" y="2736329"/>
                  </a:lnTo>
                  <a:lnTo>
                    <a:pt x="3670579" y="2736329"/>
                  </a:lnTo>
                  <a:lnTo>
                    <a:pt x="3669461" y="2736786"/>
                  </a:lnTo>
                  <a:lnTo>
                    <a:pt x="3667595" y="2738653"/>
                  </a:lnTo>
                  <a:lnTo>
                    <a:pt x="3667125" y="2739771"/>
                  </a:lnTo>
                  <a:lnTo>
                    <a:pt x="3667125" y="2742400"/>
                  </a:lnTo>
                  <a:lnTo>
                    <a:pt x="3667595" y="2743530"/>
                  </a:lnTo>
                  <a:lnTo>
                    <a:pt x="3669461" y="2745384"/>
                  </a:lnTo>
                  <a:lnTo>
                    <a:pt x="3670579" y="2745854"/>
                  </a:lnTo>
                  <a:lnTo>
                    <a:pt x="3673208" y="2745854"/>
                  </a:lnTo>
                  <a:lnTo>
                    <a:pt x="3674326" y="2745384"/>
                  </a:lnTo>
                  <a:lnTo>
                    <a:pt x="3676192" y="2743530"/>
                  </a:lnTo>
                  <a:lnTo>
                    <a:pt x="3676650" y="2742400"/>
                  </a:lnTo>
                  <a:lnTo>
                    <a:pt x="3676650" y="2739771"/>
                  </a:lnTo>
                  <a:close/>
                </a:path>
                <a:path w="4543425" h="3298190">
                  <a:moveTo>
                    <a:pt x="3676650" y="2192515"/>
                  </a:moveTo>
                  <a:lnTo>
                    <a:pt x="3676192" y="2191385"/>
                  </a:lnTo>
                  <a:lnTo>
                    <a:pt x="3674326" y="2189530"/>
                  </a:lnTo>
                  <a:lnTo>
                    <a:pt x="3673208" y="2189061"/>
                  </a:lnTo>
                  <a:lnTo>
                    <a:pt x="3670579" y="2189061"/>
                  </a:lnTo>
                  <a:lnTo>
                    <a:pt x="3669461" y="2189530"/>
                  </a:lnTo>
                  <a:lnTo>
                    <a:pt x="3667595" y="2191385"/>
                  </a:lnTo>
                  <a:lnTo>
                    <a:pt x="3667125" y="2192515"/>
                  </a:lnTo>
                  <a:lnTo>
                    <a:pt x="3667125" y="2195144"/>
                  </a:lnTo>
                  <a:lnTo>
                    <a:pt x="3667595" y="2196261"/>
                  </a:lnTo>
                  <a:lnTo>
                    <a:pt x="3669461" y="2198128"/>
                  </a:lnTo>
                  <a:lnTo>
                    <a:pt x="3670579" y="2198586"/>
                  </a:lnTo>
                  <a:lnTo>
                    <a:pt x="3673208" y="2198586"/>
                  </a:lnTo>
                  <a:lnTo>
                    <a:pt x="3674326" y="2198128"/>
                  </a:lnTo>
                  <a:lnTo>
                    <a:pt x="3676192" y="2196261"/>
                  </a:lnTo>
                  <a:lnTo>
                    <a:pt x="3676650" y="2195144"/>
                  </a:lnTo>
                  <a:lnTo>
                    <a:pt x="3676650" y="2192515"/>
                  </a:lnTo>
                  <a:close/>
                </a:path>
                <a:path w="4543425" h="3298190">
                  <a:moveTo>
                    <a:pt x="3676650" y="1645246"/>
                  </a:moveTo>
                  <a:lnTo>
                    <a:pt x="3676192" y="1644129"/>
                  </a:lnTo>
                  <a:lnTo>
                    <a:pt x="3674326" y="1642262"/>
                  </a:lnTo>
                  <a:lnTo>
                    <a:pt x="3673208" y="1641792"/>
                  </a:lnTo>
                  <a:lnTo>
                    <a:pt x="3670579" y="1641792"/>
                  </a:lnTo>
                  <a:lnTo>
                    <a:pt x="3669461" y="1642262"/>
                  </a:lnTo>
                  <a:lnTo>
                    <a:pt x="3667595" y="1644129"/>
                  </a:lnTo>
                  <a:lnTo>
                    <a:pt x="3667125" y="1645246"/>
                  </a:lnTo>
                  <a:lnTo>
                    <a:pt x="3667125" y="1647875"/>
                  </a:lnTo>
                  <a:lnTo>
                    <a:pt x="3667595" y="1648993"/>
                  </a:lnTo>
                  <a:lnTo>
                    <a:pt x="3669461" y="1650860"/>
                  </a:lnTo>
                  <a:lnTo>
                    <a:pt x="3670579" y="1651317"/>
                  </a:lnTo>
                  <a:lnTo>
                    <a:pt x="3673208" y="1651317"/>
                  </a:lnTo>
                  <a:lnTo>
                    <a:pt x="3674326" y="1650860"/>
                  </a:lnTo>
                  <a:lnTo>
                    <a:pt x="3676192" y="1648993"/>
                  </a:lnTo>
                  <a:lnTo>
                    <a:pt x="3676650" y="1647875"/>
                  </a:lnTo>
                  <a:lnTo>
                    <a:pt x="3676650" y="1645246"/>
                  </a:lnTo>
                  <a:close/>
                </a:path>
                <a:path w="4543425" h="3298190">
                  <a:moveTo>
                    <a:pt x="3676650" y="1097978"/>
                  </a:moveTo>
                  <a:lnTo>
                    <a:pt x="3676192" y="1096860"/>
                  </a:lnTo>
                  <a:lnTo>
                    <a:pt x="3674326" y="1094994"/>
                  </a:lnTo>
                  <a:lnTo>
                    <a:pt x="3673208" y="1094536"/>
                  </a:lnTo>
                  <a:lnTo>
                    <a:pt x="3670579" y="1094536"/>
                  </a:lnTo>
                  <a:lnTo>
                    <a:pt x="3669461" y="1094994"/>
                  </a:lnTo>
                  <a:lnTo>
                    <a:pt x="3667595" y="1096860"/>
                  </a:lnTo>
                  <a:lnTo>
                    <a:pt x="3667125" y="1097978"/>
                  </a:lnTo>
                  <a:lnTo>
                    <a:pt x="3667125" y="1100607"/>
                  </a:lnTo>
                  <a:lnTo>
                    <a:pt x="3667595" y="1101737"/>
                  </a:lnTo>
                  <a:lnTo>
                    <a:pt x="3669461" y="1103591"/>
                  </a:lnTo>
                  <a:lnTo>
                    <a:pt x="3670579" y="1104061"/>
                  </a:lnTo>
                  <a:lnTo>
                    <a:pt x="3673208" y="1104061"/>
                  </a:lnTo>
                  <a:lnTo>
                    <a:pt x="3674326" y="1103591"/>
                  </a:lnTo>
                  <a:lnTo>
                    <a:pt x="3676192" y="1101737"/>
                  </a:lnTo>
                  <a:lnTo>
                    <a:pt x="3676650" y="1100607"/>
                  </a:lnTo>
                  <a:lnTo>
                    <a:pt x="3676650" y="1097978"/>
                  </a:lnTo>
                  <a:close/>
                </a:path>
                <a:path w="4543425" h="3298190">
                  <a:moveTo>
                    <a:pt x="3676650" y="550722"/>
                  </a:moveTo>
                  <a:lnTo>
                    <a:pt x="3676192" y="549592"/>
                  </a:lnTo>
                  <a:lnTo>
                    <a:pt x="3674326" y="547738"/>
                  </a:lnTo>
                  <a:lnTo>
                    <a:pt x="3673208" y="547268"/>
                  </a:lnTo>
                  <a:lnTo>
                    <a:pt x="3670579" y="547268"/>
                  </a:lnTo>
                  <a:lnTo>
                    <a:pt x="3669461" y="547738"/>
                  </a:lnTo>
                  <a:lnTo>
                    <a:pt x="3667595" y="549592"/>
                  </a:lnTo>
                  <a:lnTo>
                    <a:pt x="3667125" y="550722"/>
                  </a:lnTo>
                  <a:lnTo>
                    <a:pt x="3667125" y="553351"/>
                  </a:lnTo>
                  <a:lnTo>
                    <a:pt x="3667595" y="554469"/>
                  </a:lnTo>
                  <a:lnTo>
                    <a:pt x="3669461" y="556336"/>
                  </a:lnTo>
                  <a:lnTo>
                    <a:pt x="3670579" y="556793"/>
                  </a:lnTo>
                  <a:lnTo>
                    <a:pt x="3673208" y="556793"/>
                  </a:lnTo>
                  <a:lnTo>
                    <a:pt x="3674326" y="556336"/>
                  </a:lnTo>
                  <a:lnTo>
                    <a:pt x="3676192" y="554469"/>
                  </a:lnTo>
                  <a:lnTo>
                    <a:pt x="3676650" y="553351"/>
                  </a:lnTo>
                  <a:lnTo>
                    <a:pt x="3676650" y="550722"/>
                  </a:lnTo>
                  <a:close/>
                </a:path>
                <a:path w="4543425" h="3298190">
                  <a:moveTo>
                    <a:pt x="3676650" y="3454"/>
                  </a:moveTo>
                  <a:lnTo>
                    <a:pt x="3676192" y="2336"/>
                  </a:lnTo>
                  <a:lnTo>
                    <a:pt x="3674326" y="469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61" y="469"/>
                  </a:lnTo>
                  <a:lnTo>
                    <a:pt x="3667595" y="2336"/>
                  </a:lnTo>
                  <a:lnTo>
                    <a:pt x="3667125" y="3454"/>
                  </a:lnTo>
                  <a:lnTo>
                    <a:pt x="3667125" y="6083"/>
                  </a:lnTo>
                  <a:lnTo>
                    <a:pt x="3667595" y="7200"/>
                  </a:lnTo>
                  <a:lnTo>
                    <a:pt x="3669461" y="9067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67"/>
                  </a:lnTo>
                  <a:lnTo>
                    <a:pt x="3676192" y="7200"/>
                  </a:lnTo>
                  <a:lnTo>
                    <a:pt x="3676650" y="6083"/>
                  </a:lnTo>
                  <a:lnTo>
                    <a:pt x="3676650" y="3454"/>
                  </a:lnTo>
                  <a:close/>
                </a:path>
                <a:path w="4543425" h="3298190">
                  <a:moveTo>
                    <a:pt x="3724275" y="3287039"/>
                  </a:moveTo>
                  <a:lnTo>
                    <a:pt x="3723817" y="3285921"/>
                  </a:lnTo>
                  <a:lnTo>
                    <a:pt x="3721951" y="3284055"/>
                  </a:lnTo>
                  <a:lnTo>
                    <a:pt x="3720833" y="3283585"/>
                  </a:lnTo>
                  <a:lnTo>
                    <a:pt x="3718204" y="3283585"/>
                  </a:lnTo>
                  <a:lnTo>
                    <a:pt x="3717086" y="3284055"/>
                  </a:lnTo>
                  <a:lnTo>
                    <a:pt x="3715220" y="3285921"/>
                  </a:lnTo>
                  <a:lnTo>
                    <a:pt x="3714750" y="3287039"/>
                  </a:lnTo>
                  <a:lnTo>
                    <a:pt x="3714750" y="3289668"/>
                  </a:lnTo>
                  <a:lnTo>
                    <a:pt x="3715220" y="3290786"/>
                  </a:lnTo>
                  <a:lnTo>
                    <a:pt x="3717086" y="3292652"/>
                  </a:lnTo>
                  <a:lnTo>
                    <a:pt x="3718204" y="3293110"/>
                  </a:lnTo>
                  <a:lnTo>
                    <a:pt x="3720833" y="3293110"/>
                  </a:lnTo>
                  <a:lnTo>
                    <a:pt x="3721951" y="3292652"/>
                  </a:lnTo>
                  <a:lnTo>
                    <a:pt x="3723817" y="3290786"/>
                  </a:lnTo>
                  <a:lnTo>
                    <a:pt x="3724275" y="3289668"/>
                  </a:lnTo>
                  <a:lnTo>
                    <a:pt x="3724275" y="3287039"/>
                  </a:lnTo>
                  <a:close/>
                </a:path>
                <a:path w="4543425" h="3298190">
                  <a:moveTo>
                    <a:pt x="3724275" y="2739771"/>
                  </a:moveTo>
                  <a:lnTo>
                    <a:pt x="3723817" y="2738653"/>
                  </a:lnTo>
                  <a:lnTo>
                    <a:pt x="3721951" y="2736786"/>
                  </a:lnTo>
                  <a:lnTo>
                    <a:pt x="3720833" y="2736329"/>
                  </a:lnTo>
                  <a:lnTo>
                    <a:pt x="3718204" y="2736329"/>
                  </a:lnTo>
                  <a:lnTo>
                    <a:pt x="3717086" y="2736786"/>
                  </a:lnTo>
                  <a:lnTo>
                    <a:pt x="3715220" y="2738653"/>
                  </a:lnTo>
                  <a:lnTo>
                    <a:pt x="3714750" y="2739771"/>
                  </a:lnTo>
                  <a:lnTo>
                    <a:pt x="3714750" y="2742400"/>
                  </a:lnTo>
                  <a:lnTo>
                    <a:pt x="3715220" y="2743530"/>
                  </a:lnTo>
                  <a:lnTo>
                    <a:pt x="3717086" y="2745384"/>
                  </a:lnTo>
                  <a:lnTo>
                    <a:pt x="3718204" y="2745854"/>
                  </a:lnTo>
                  <a:lnTo>
                    <a:pt x="3720833" y="2745854"/>
                  </a:lnTo>
                  <a:lnTo>
                    <a:pt x="3721951" y="2745384"/>
                  </a:lnTo>
                  <a:lnTo>
                    <a:pt x="3723817" y="2743530"/>
                  </a:lnTo>
                  <a:lnTo>
                    <a:pt x="3724275" y="2742400"/>
                  </a:lnTo>
                  <a:lnTo>
                    <a:pt x="3724275" y="2739771"/>
                  </a:lnTo>
                  <a:close/>
                </a:path>
                <a:path w="4543425" h="3298190">
                  <a:moveTo>
                    <a:pt x="3724275" y="2192515"/>
                  </a:moveTo>
                  <a:lnTo>
                    <a:pt x="3723817" y="2191385"/>
                  </a:lnTo>
                  <a:lnTo>
                    <a:pt x="3721951" y="2189530"/>
                  </a:lnTo>
                  <a:lnTo>
                    <a:pt x="3720833" y="2189061"/>
                  </a:lnTo>
                  <a:lnTo>
                    <a:pt x="3718204" y="2189061"/>
                  </a:lnTo>
                  <a:lnTo>
                    <a:pt x="3717086" y="2189530"/>
                  </a:lnTo>
                  <a:lnTo>
                    <a:pt x="3715220" y="2191385"/>
                  </a:lnTo>
                  <a:lnTo>
                    <a:pt x="3714750" y="2192515"/>
                  </a:lnTo>
                  <a:lnTo>
                    <a:pt x="3714750" y="2195144"/>
                  </a:lnTo>
                  <a:lnTo>
                    <a:pt x="3715220" y="2196261"/>
                  </a:lnTo>
                  <a:lnTo>
                    <a:pt x="3717086" y="2198128"/>
                  </a:lnTo>
                  <a:lnTo>
                    <a:pt x="3718204" y="2198586"/>
                  </a:lnTo>
                  <a:lnTo>
                    <a:pt x="3720833" y="2198586"/>
                  </a:lnTo>
                  <a:lnTo>
                    <a:pt x="3721951" y="2198128"/>
                  </a:lnTo>
                  <a:lnTo>
                    <a:pt x="3723817" y="2196261"/>
                  </a:lnTo>
                  <a:lnTo>
                    <a:pt x="3724275" y="2195144"/>
                  </a:lnTo>
                  <a:lnTo>
                    <a:pt x="3724275" y="2192515"/>
                  </a:lnTo>
                  <a:close/>
                </a:path>
                <a:path w="4543425" h="3298190">
                  <a:moveTo>
                    <a:pt x="3724275" y="1645246"/>
                  </a:moveTo>
                  <a:lnTo>
                    <a:pt x="3723817" y="1644129"/>
                  </a:lnTo>
                  <a:lnTo>
                    <a:pt x="3721951" y="1642262"/>
                  </a:lnTo>
                  <a:lnTo>
                    <a:pt x="3720833" y="1641792"/>
                  </a:lnTo>
                  <a:lnTo>
                    <a:pt x="3718204" y="1641792"/>
                  </a:lnTo>
                  <a:lnTo>
                    <a:pt x="3717086" y="1642262"/>
                  </a:lnTo>
                  <a:lnTo>
                    <a:pt x="3715220" y="1644129"/>
                  </a:lnTo>
                  <a:lnTo>
                    <a:pt x="3714750" y="1645246"/>
                  </a:lnTo>
                  <a:lnTo>
                    <a:pt x="3714750" y="1647875"/>
                  </a:lnTo>
                  <a:lnTo>
                    <a:pt x="3715220" y="1648993"/>
                  </a:lnTo>
                  <a:lnTo>
                    <a:pt x="3717086" y="1650860"/>
                  </a:lnTo>
                  <a:lnTo>
                    <a:pt x="3718204" y="1651317"/>
                  </a:lnTo>
                  <a:lnTo>
                    <a:pt x="3720833" y="1651317"/>
                  </a:lnTo>
                  <a:lnTo>
                    <a:pt x="3721951" y="1650860"/>
                  </a:lnTo>
                  <a:lnTo>
                    <a:pt x="3723817" y="1648993"/>
                  </a:lnTo>
                  <a:lnTo>
                    <a:pt x="3724275" y="1647875"/>
                  </a:lnTo>
                  <a:lnTo>
                    <a:pt x="3724275" y="1645246"/>
                  </a:lnTo>
                  <a:close/>
                </a:path>
                <a:path w="4543425" h="3298190">
                  <a:moveTo>
                    <a:pt x="3724275" y="1097978"/>
                  </a:moveTo>
                  <a:lnTo>
                    <a:pt x="3723817" y="1096860"/>
                  </a:lnTo>
                  <a:lnTo>
                    <a:pt x="3721951" y="1094994"/>
                  </a:lnTo>
                  <a:lnTo>
                    <a:pt x="3720833" y="1094536"/>
                  </a:lnTo>
                  <a:lnTo>
                    <a:pt x="3718204" y="1094536"/>
                  </a:lnTo>
                  <a:lnTo>
                    <a:pt x="3717086" y="1094994"/>
                  </a:lnTo>
                  <a:lnTo>
                    <a:pt x="3715220" y="1096860"/>
                  </a:lnTo>
                  <a:lnTo>
                    <a:pt x="3714750" y="1097978"/>
                  </a:lnTo>
                  <a:lnTo>
                    <a:pt x="3714750" y="1100607"/>
                  </a:lnTo>
                  <a:lnTo>
                    <a:pt x="3715220" y="1101737"/>
                  </a:lnTo>
                  <a:lnTo>
                    <a:pt x="3717086" y="1103591"/>
                  </a:lnTo>
                  <a:lnTo>
                    <a:pt x="3718204" y="1104061"/>
                  </a:lnTo>
                  <a:lnTo>
                    <a:pt x="3720833" y="1104061"/>
                  </a:lnTo>
                  <a:lnTo>
                    <a:pt x="3721951" y="1103591"/>
                  </a:lnTo>
                  <a:lnTo>
                    <a:pt x="3723817" y="1101737"/>
                  </a:lnTo>
                  <a:lnTo>
                    <a:pt x="3724275" y="1100607"/>
                  </a:lnTo>
                  <a:lnTo>
                    <a:pt x="3724275" y="1097978"/>
                  </a:lnTo>
                  <a:close/>
                </a:path>
                <a:path w="4543425" h="3298190">
                  <a:moveTo>
                    <a:pt x="3724275" y="550722"/>
                  </a:moveTo>
                  <a:lnTo>
                    <a:pt x="3723817" y="549592"/>
                  </a:lnTo>
                  <a:lnTo>
                    <a:pt x="3721951" y="547738"/>
                  </a:lnTo>
                  <a:lnTo>
                    <a:pt x="3720833" y="547268"/>
                  </a:lnTo>
                  <a:lnTo>
                    <a:pt x="3718204" y="547268"/>
                  </a:lnTo>
                  <a:lnTo>
                    <a:pt x="3717086" y="547738"/>
                  </a:lnTo>
                  <a:lnTo>
                    <a:pt x="3715220" y="549592"/>
                  </a:lnTo>
                  <a:lnTo>
                    <a:pt x="3714750" y="550722"/>
                  </a:lnTo>
                  <a:lnTo>
                    <a:pt x="3714750" y="553351"/>
                  </a:lnTo>
                  <a:lnTo>
                    <a:pt x="3715220" y="554469"/>
                  </a:lnTo>
                  <a:lnTo>
                    <a:pt x="3717086" y="556336"/>
                  </a:lnTo>
                  <a:lnTo>
                    <a:pt x="3718204" y="556793"/>
                  </a:lnTo>
                  <a:lnTo>
                    <a:pt x="3720833" y="556793"/>
                  </a:lnTo>
                  <a:lnTo>
                    <a:pt x="3721951" y="556336"/>
                  </a:lnTo>
                  <a:lnTo>
                    <a:pt x="3723817" y="554469"/>
                  </a:lnTo>
                  <a:lnTo>
                    <a:pt x="3724275" y="553351"/>
                  </a:lnTo>
                  <a:lnTo>
                    <a:pt x="3724275" y="550722"/>
                  </a:lnTo>
                  <a:close/>
                </a:path>
                <a:path w="4543425" h="3298190">
                  <a:moveTo>
                    <a:pt x="3724275" y="3454"/>
                  </a:moveTo>
                  <a:lnTo>
                    <a:pt x="3723817" y="2336"/>
                  </a:lnTo>
                  <a:lnTo>
                    <a:pt x="3721951" y="469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86" y="469"/>
                  </a:lnTo>
                  <a:lnTo>
                    <a:pt x="3715220" y="2336"/>
                  </a:lnTo>
                  <a:lnTo>
                    <a:pt x="3714750" y="3454"/>
                  </a:lnTo>
                  <a:lnTo>
                    <a:pt x="3714750" y="6083"/>
                  </a:lnTo>
                  <a:lnTo>
                    <a:pt x="3715220" y="7200"/>
                  </a:lnTo>
                  <a:lnTo>
                    <a:pt x="3717086" y="9067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67"/>
                  </a:lnTo>
                  <a:lnTo>
                    <a:pt x="3723817" y="7200"/>
                  </a:lnTo>
                  <a:lnTo>
                    <a:pt x="3724275" y="6083"/>
                  </a:lnTo>
                  <a:lnTo>
                    <a:pt x="3724275" y="3454"/>
                  </a:lnTo>
                  <a:close/>
                </a:path>
                <a:path w="4543425" h="3298190">
                  <a:moveTo>
                    <a:pt x="3771900" y="3287039"/>
                  </a:moveTo>
                  <a:lnTo>
                    <a:pt x="3771442" y="3285921"/>
                  </a:lnTo>
                  <a:lnTo>
                    <a:pt x="3769576" y="3284055"/>
                  </a:lnTo>
                  <a:lnTo>
                    <a:pt x="3768458" y="3283585"/>
                  </a:lnTo>
                  <a:lnTo>
                    <a:pt x="3765829" y="3283585"/>
                  </a:lnTo>
                  <a:lnTo>
                    <a:pt x="3764711" y="3284055"/>
                  </a:lnTo>
                  <a:lnTo>
                    <a:pt x="3762845" y="3285921"/>
                  </a:lnTo>
                  <a:lnTo>
                    <a:pt x="3762375" y="3287039"/>
                  </a:lnTo>
                  <a:lnTo>
                    <a:pt x="3762375" y="3289668"/>
                  </a:lnTo>
                  <a:lnTo>
                    <a:pt x="3762845" y="3290786"/>
                  </a:lnTo>
                  <a:lnTo>
                    <a:pt x="3764711" y="3292652"/>
                  </a:lnTo>
                  <a:lnTo>
                    <a:pt x="3765829" y="3293110"/>
                  </a:lnTo>
                  <a:lnTo>
                    <a:pt x="3768458" y="3293110"/>
                  </a:lnTo>
                  <a:lnTo>
                    <a:pt x="3769576" y="3292652"/>
                  </a:lnTo>
                  <a:lnTo>
                    <a:pt x="3771442" y="3290786"/>
                  </a:lnTo>
                  <a:lnTo>
                    <a:pt x="3771900" y="3289668"/>
                  </a:lnTo>
                  <a:lnTo>
                    <a:pt x="3771900" y="3287039"/>
                  </a:lnTo>
                  <a:close/>
                </a:path>
                <a:path w="4543425" h="3298190">
                  <a:moveTo>
                    <a:pt x="3771900" y="2739771"/>
                  </a:moveTo>
                  <a:lnTo>
                    <a:pt x="3771442" y="2738653"/>
                  </a:lnTo>
                  <a:lnTo>
                    <a:pt x="3769576" y="2736786"/>
                  </a:lnTo>
                  <a:lnTo>
                    <a:pt x="3768458" y="2736329"/>
                  </a:lnTo>
                  <a:lnTo>
                    <a:pt x="3765829" y="2736329"/>
                  </a:lnTo>
                  <a:lnTo>
                    <a:pt x="3764711" y="2736786"/>
                  </a:lnTo>
                  <a:lnTo>
                    <a:pt x="3762845" y="2738653"/>
                  </a:lnTo>
                  <a:lnTo>
                    <a:pt x="3762375" y="2739771"/>
                  </a:lnTo>
                  <a:lnTo>
                    <a:pt x="3762375" y="2742400"/>
                  </a:lnTo>
                  <a:lnTo>
                    <a:pt x="3762845" y="2743530"/>
                  </a:lnTo>
                  <a:lnTo>
                    <a:pt x="3764711" y="2745384"/>
                  </a:lnTo>
                  <a:lnTo>
                    <a:pt x="3765829" y="2745854"/>
                  </a:lnTo>
                  <a:lnTo>
                    <a:pt x="3768458" y="2745854"/>
                  </a:lnTo>
                  <a:lnTo>
                    <a:pt x="3769576" y="2745384"/>
                  </a:lnTo>
                  <a:lnTo>
                    <a:pt x="3771442" y="2743530"/>
                  </a:lnTo>
                  <a:lnTo>
                    <a:pt x="3771900" y="2742400"/>
                  </a:lnTo>
                  <a:lnTo>
                    <a:pt x="3771900" y="2739771"/>
                  </a:lnTo>
                  <a:close/>
                </a:path>
                <a:path w="4543425" h="3298190">
                  <a:moveTo>
                    <a:pt x="3771900" y="2192515"/>
                  </a:moveTo>
                  <a:lnTo>
                    <a:pt x="3771442" y="2191385"/>
                  </a:lnTo>
                  <a:lnTo>
                    <a:pt x="3769576" y="2189530"/>
                  </a:lnTo>
                  <a:lnTo>
                    <a:pt x="3768458" y="2189061"/>
                  </a:lnTo>
                  <a:lnTo>
                    <a:pt x="3765829" y="2189061"/>
                  </a:lnTo>
                  <a:lnTo>
                    <a:pt x="3764711" y="2189530"/>
                  </a:lnTo>
                  <a:lnTo>
                    <a:pt x="3762845" y="2191385"/>
                  </a:lnTo>
                  <a:lnTo>
                    <a:pt x="3762375" y="2192515"/>
                  </a:lnTo>
                  <a:lnTo>
                    <a:pt x="3762375" y="2195144"/>
                  </a:lnTo>
                  <a:lnTo>
                    <a:pt x="3762845" y="2196261"/>
                  </a:lnTo>
                  <a:lnTo>
                    <a:pt x="3764711" y="2198128"/>
                  </a:lnTo>
                  <a:lnTo>
                    <a:pt x="3765829" y="2198586"/>
                  </a:lnTo>
                  <a:lnTo>
                    <a:pt x="3768458" y="2198586"/>
                  </a:lnTo>
                  <a:lnTo>
                    <a:pt x="3769576" y="2198128"/>
                  </a:lnTo>
                  <a:lnTo>
                    <a:pt x="3771442" y="2196261"/>
                  </a:lnTo>
                  <a:lnTo>
                    <a:pt x="3771900" y="2195144"/>
                  </a:lnTo>
                  <a:lnTo>
                    <a:pt x="3771900" y="2192515"/>
                  </a:lnTo>
                  <a:close/>
                </a:path>
                <a:path w="4543425" h="3298190">
                  <a:moveTo>
                    <a:pt x="3771900" y="1645246"/>
                  </a:moveTo>
                  <a:lnTo>
                    <a:pt x="3771442" y="1644129"/>
                  </a:lnTo>
                  <a:lnTo>
                    <a:pt x="3769576" y="1642262"/>
                  </a:lnTo>
                  <a:lnTo>
                    <a:pt x="3768458" y="1641792"/>
                  </a:lnTo>
                  <a:lnTo>
                    <a:pt x="3765829" y="1641792"/>
                  </a:lnTo>
                  <a:lnTo>
                    <a:pt x="3764711" y="1642262"/>
                  </a:lnTo>
                  <a:lnTo>
                    <a:pt x="3762845" y="1644129"/>
                  </a:lnTo>
                  <a:lnTo>
                    <a:pt x="3762375" y="1645246"/>
                  </a:lnTo>
                  <a:lnTo>
                    <a:pt x="3762375" y="1647875"/>
                  </a:lnTo>
                  <a:lnTo>
                    <a:pt x="3762845" y="1648993"/>
                  </a:lnTo>
                  <a:lnTo>
                    <a:pt x="3764711" y="1650860"/>
                  </a:lnTo>
                  <a:lnTo>
                    <a:pt x="3765829" y="1651317"/>
                  </a:lnTo>
                  <a:lnTo>
                    <a:pt x="3768458" y="1651317"/>
                  </a:lnTo>
                  <a:lnTo>
                    <a:pt x="3769576" y="1650860"/>
                  </a:lnTo>
                  <a:lnTo>
                    <a:pt x="3771442" y="1648993"/>
                  </a:lnTo>
                  <a:lnTo>
                    <a:pt x="3771900" y="1647875"/>
                  </a:lnTo>
                  <a:lnTo>
                    <a:pt x="3771900" y="1645246"/>
                  </a:lnTo>
                  <a:close/>
                </a:path>
                <a:path w="4543425" h="3298190">
                  <a:moveTo>
                    <a:pt x="3771900" y="1097978"/>
                  </a:moveTo>
                  <a:lnTo>
                    <a:pt x="3771442" y="1096860"/>
                  </a:lnTo>
                  <a:lnTo>
                    <a:pt x="3769576" y="1094994"/>
                  </a:lnTo>
                  <a:lnTo>
                    <a:pt x="3768458" y="1094536"/>
                  </a:lnTo>
                  <a:lnTo>
                    <a:pt x="3765829" y="1094536"/>
                  </a:lnTo>
                  <a:lnTo>
                    <a:pt x="3764711" y="1094994"/>
                  </a:lnTo>
                  <a:lnTo>
                    <a:pt x="3762845" y="1096860"/>
                  </a:lnTo>
                  <a:lnTo>
                    <a:pt x="3762375" y="1097978"/>
                  </a:lnTo>
                  <a:lnTo>
                    <a:pt x="3762375" y="1100607"/>
                  </a:lnTo>
                  <a:lnTo>
                    <a:pt x="3762845" y="1101737"/>
                  </a:lnTo>
                  <a:lnTo>
                    <a:pt x="3764711" y="1103591"/>
                  </a:lnTo>
                  <a:lnTo>
                    <a:pt x="3765829" y="1104061"/>
                  </a:lnTo>
                  <a:lnTo>
                    <a:pt x="3768458" y="1104061"/>
                  </a:lnTo>
                  <a:lnTo>
                    <a:pt x="3769576" y="1103591"/>
                  </a:lnTo>
                  <a:lnTo>
                    <a:pt x="3771442" y="1101737"/>
                  </a:lnTo>
                  <a:lnTo>
                    <a:pt x="3771900" y="1100607"/>
                  </a:lnTo>
                  <a:lnTo>
                    <a:pt x="3771900" y="1097978"/>
                  </a:lnTo>
                  <a:close/>
                </a:path>
                <a:path w="4543425" h="3298190">
                  <a:moveTo>
                    <a:pt x="3771900" y="550722"/>
                  </a:moveTo>
                  <a:lnTo>
                    <a:pt x="3771442" y="549592"/>
                  </a:lnTo>
                  <a:lnTo>
                    <a:pt x="3769576" y="547738"/>
                  </a:lnTo>
                  <a:lnTo>
                    <a:pt x="3768458" y="547268"/>
                  </a:lnTo>
                  <a:lnTo>
                    <a:pt x="3765829" y="547268"/>
                  </a:lnTo>
                  <a:lnTo>
                    <a:pt x="3764711" y="547738"/>
                  </a:lnTo>
                  <a:lnTo>
                    <a:pt x="3762845" y="549592"/>
                  </a:lnTo>
                  <a:lnTo>
                    <a:pt x="3762375" y="550722"/>
                  </a:lnTo>
                  <a:lnTo>
                    <a:pt x="3762375" y="553351"/>
                  </a:lnTo>
                  <a:lnTo>
                    <a:pt x="3762845" y="554469"/>
                  </a:lnTo>
                  <a:lnTo>
                    <a:pt x="3764711" y="556336"/>
                  </a:lnTo>
                  <a:lnTo>
                    <a:pt x="3765829" y="556793"/>
                  </a:lnTo>
                  <a:lnTo>
                    <a:pt x="3768458" y="556793"/>
                  </a:lnTo>
                  <a:lnTo>
                    <a:pt x="3769576" y="556336"/>
                  </a:lnTo>
                  <a:lnTo>
                    <a:pt x="3771442" y="554469"/>
                  </a:lnTo>
                  <a:lnTo>
                    <a:pt x="3771900" y="553351"/>
                  </a:lnTo>
                  <a:lnTo>
                    <a:pt x="3771900" y="550722"/>
                  </a:lnTo>
                  <a:close/>
                </a:path>
                <a:path w="4543425" h="3298190">
                  <a:moveTo>
                    <a:pt x="3771900" y="3454"/>
                  </a:moveTo>
                  <a:lnTo>
                    <a:pt x="3771442" y="2336"/>
                  </a:lnTo>
                  <a:lnTo>
                    <a:pt x="3769576" y="469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711" y="469"/>
                  </a:lnTo>
                  <a:lnTo>
                    <a:pt x="3762845" y="2336"/>
                  </a:lnTo>
                  <a:lnTo>
                    <a:pt x="3762375" y="3454"/>
                  </a:lnTo>
                  <a:lnTo>
                    <a:pt x="3762375" y="6083"/>
                  </a:lnTo>
                  <a:lnTo>
                    <a:pt x="3762845" y="7200"/>
                  </a:lnTo>
                  <a:lnTo>
                    <a:pt x="3764711" y="9067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67"/>
                  </a:lnTo>
                  <a:lnTo>
                    <a:pt x="3771442" y="7200"/>
                  </a:lnTo>
                  <a:lnTo>
                    <a:pt x="3771900" y="6083"/>
                  </a:lnTo>
                  <a:lnTo>
                    <a:pt x="3771900" y="3454"/>
                  </a:lnTo>
                  <a:close/>
                </a:path>
                <a:path w="4543425" h="3298190">
                  <a:moveTo>
                    <a:pt x="3819525" y="3287039"/>
                  </a:moveTo>
                  <a:lnTo>
                    <a:pt x="3819067" y="3285921"/>
                  </a:lnTo>
                  <a:lnTo>
                    <a:pt x="3817201" y="3284055"/>
                  </a:lnTo>
                  <a:lnTo>
                    <a:pt x="3816083" y="3283585"/>
                  </a:lnTo>
                  <a:lnTo>
                    <a:pt x="3813454" y="3283585"/>
                  </a:lnTo>
                  <a:lnTo>
                    <a:pt x="3812336" y="3284055"/>
                  </a:lnTo>
                  <a:lnTo>
                    <a:pt x="3810470" y="3285921"/>
                  </a:lnTo>
                  <a:lnTo>
                    <a:pt x="3810000" y="3287039"/>
                  </a:lnTo>
                  <a:lnTo>
                    <a:pt x="3810000" y="3289668"/>
                  </a:lnTo>
                  <a:lnTo>
                    <a:pt x="3810470" y="3290786"/>
                  </a:lnTo>
                  <a:lnTo>
                    <a:pt x="3812336" y="3292652"/>
                  </a:lnTo>
                  <a:lnTo>
                    <a:pt x="3813454" y="3293110"/>
                  </a:lnTo>
                  <a:lnTo>
                    <a:pt x="3816083" y="3293110"/>
                  </a:lnTo>
                  <a:lnTo>
                    <a:pt x="3817201" y="3292652"/>
                  </a:lnTo>
                  <a:lnTo>
                    <a:pt x="3819067" y="3290786"/>
                  </a:lnTo>
                  <a:lnTo>
                    <a:pt x="3819525" y="3289668"/>
                  </a:lnTo>
                  <a:lnTo>
                    <a:pt x="3819525" y="3287039"/>
                  </a:lnTo>
                  <a:close/>
                </a:path>
                <a:path w="4543425" h="3298190">
                  <a:moveTo>
                    <a:pt x="3819525" y="2739771"/>
                  </a:moveTo>
                  <a:lnTo>
                    <a:pt x="3819067" y="2738653"/>
                  </a:lnTo>
                  <a:lnTo>
                    <a:pt x="3817201" y="2736786"/>
                  </a:lnTo>
                  <a:lnTo>
                    <a:pt x="3816083" y="2736329"/>
                  </a:lnTo>
                  <a:lnTo>
                    <a:pt x="3813454" y="2736329"/>
                  </a:lnTo>
                  <a:lnTo>
                    <a:pt x="3812336" y="2736786"/>
                  </a:lnTo>
                  <a:lnTo>
                    <a:pt x="3810470" y="2738653"/>
                  </a:lnTo>
                  <a:lnTo>
                    <a:pt x="3810000" y="2739771"/>
                  </a:lnTo>
                  <a:lnTo>
                    <a:pt x="3810000" y="2742400"/>
                  </a:lnTo>
                  <a:lnTo>
                    <a:pt x="3810470" y="2743530"/>
                  </a:lnTo>
                  <a:lnTo>
                    <a:pt x="3812336" y="2745384"/>
                  </a:lnTo>
                  <a:lnTo>
                    <a:pt x="3813454" y="2745854"/>
                  </a:lnTo>
                  <a:lnTo>
                    <a:pt x="3816083" y="2745854"/>
                  </a:lnTo>
                  <a:lnTo>
                    <a:pt x="3817201" y="2745384"/>
                  </a:lnTo>
                  <a:lnTo>
                    <a:pt x="3819067" y="2743530"/>
                  </a:lnTo>
                  <a:lnTo>
                    <a:pt x="3819525" y="2742400"/>
                  </a:lnTo>
                  <a:lnTo>
                    <a:pt x="3819525" y="2739771"/>
                  </a:lnTo>
                  <a:close/>
                </a:path>
                <a:path w="4543425" h="3298190">
                  <a:moveTo>
                    <a:pt x="3819525" y="2192515"/>
                  </a:moveTo>
                  <a:lnTo>
                    <a:pt x="3819067" y="2191385"/>
                  </a:lnTo>
                  <a:lnTo>
                    <a:pt x="3817201" y="2189530"/>
                  </a:lnTo>
                  <a:lnTo>
                    <a:pt x="3816083" y="2189061"/>
                  </a:lnTo>
                  <a:lnTo>
                    <a:pt x="3813454" y="2189061"/>
                  </a:lnTo>
                  <a:lnTo>
                    <a:pt x="3812336" y="2189530"/>
                  </a:lnTo>
                  <a:lnTo>
                    <a:pt x="3810470" y="2191385"/>
                  </a:lnTo>
                  <a:lnTo>
                    <a:pt x="3810000" y="2192515"/>
                  </a:lnTo>
                  <a:lnTo>
                    <a:pt x="3810000" y="2195144"/>
                  </a:lnTo>
                  <a:lnTo>
                    <a:pt x="3810470" y="2196261"/>
                  </a:lnTo>
                  <a:lnTo>
                    <a:pt x="3812336" y="2198128"/>
                  </a:lnTo>
                  <a:lnTo>
                    <a:pt x="3813454" y="2198586"/>
                  </a:lnTo>
                  <a:lnTo>
                    <a:pt x="3816083" y="2198586"/>
                  </a:lnTo>
                  <a:lnTo>
                    <a:pt x="3817201" y="2198128"/>
                  </a:lnTo>
                  <a:lnTo>
                    <a:pt x="3819067" y="2196261"/>
                  </a:lnTo>
                  <a:lnTo>
                    <a:pt x="3819525" y="2195144"/>
                  </a:lnTo>
                  <a:lnTo>
                    <a:pt x="3819525" y="2192515"/>
                  </a:lnTo>
                  <a:close/>
                </a:path>
                <a:path w="4543425" h="3298190">
                  <a:moveTo>
                    <a:pt x="3819525" y="1645246"/>
                  </a:moveTo>
                  <a:lnTo>
                    <a:pt x="3819067" y="1644129"/>
                  </a:lnTo>
                  <a:lnTo>
                    <a:pt x="3817201" y="1642262"/>
                  </a:lnTo>
                  <a:lnTo>
                    <a:pt x="3816083" y="1641792"/>
                  </a:lnTo>
                  <a:lnTo>
                    <a:pt x="3813454" y="1641792"/>
                  </a:lnTo>
                  <a:lnTo>
                    <a:pt x="3812336" y="1642262"/>
                  </a:lnTo>
                  <a:lnTo>
                    <a:pt x="3810470" y="1644129"/>
                  </a:lnTo>
                  <a:lnTo>
                    <a:pt x="3810000" y="1645246"/>
                  </a:lnTo>
                  <a:lnTo>
                    <a:pt x="3810000" y="1647875"/>
                  </a:lnTo>
                  <a:lnTo>
                    <a:pt x="3810470" y="1648993"/>
                  </a:lnTo>
                  <a:lnTo>
                    <a:pt x="3812336" y="1650860"/>
                  </a:lnTo>
                  <a:lnTo>
                    <a:pt x="3813454" y="1651317"/>
                  </a:lnTo>
                  <a:lnTo>
                    <a:pt x="3816083" y="1651317"/>
                  </a:lnTo>
                  <a:lnTo>
                    <a:pt x="3817201" y="1650860"/>
                  </a:lnTo>
                  <a:lnTo>
                    <a:pt x="3819067" y="1648993"/>
                  </a:lnTo>
                  <a:lnTo>
                    <a:pt x="3819525" y="1647875"/>
                  </a:lnTo>
                  <a:lnTo>
                    <a:pt x="3819525" y="1645246"/>
                  </a:lnTo>
                  <a:close/>
                </a:path>
                <a:path w="4543425" h="3298190">
                  <a:moveTo>
                    <a:pt x="3819525" y="1097978"/>
                  </a:moveTo>
                  <a:lnTo>
                    <a:pt x="3819067" y="1096860"/>
                  </a:lnTo>
                  <a:lnTo>
                    <a:pt x="3817201" y="1094994"/>
                  </a:lnTo>
                  <a:lnTo>
                    <a:pt x="3816083" y="1094536"/>
                  </a:lnTo>
                  <a:lnTo>
                    <a:pt x="3813454" y="1094536"/>
                  </a:lnTo>
                  <a:lnTo>
                    <a:pt x="3812336" y="1094994"/>
                  </a:lnTo>
                  <a:lnTo>
                    <a:pt x="3810470" y="1096860"/>
                  </a:lnTo>
                  <a:lnTo>
                    <a:pt x="3810000" y="1097978"/>
                  </a:lnTo>
                  <a:lnTo>
                    <a:pt x="3810000" y="1100607"/>
                  </a:lnTo>
                  <a:lnTo>
                    <a:pt x="3810470" y="1101737"/>
                  </a:lnTo>
                  <a:lnTo>
                    <a:pt x="3812336" y="1103591"/>
                  </a:lnTo>
                  <a:lnTo>
                    <a:pt x="3813454" y="1104061"/>
                  </a:lnTo>
                  <a:lnTo>
                    <a:pt x="3816083" y="1104061"/>
                  </a:lnTo>
                  <a:lnTo>
                    <a:pt x="3817201" y="1103591"/>
                  </a:lnTo>
                  <a:lnTo>
                    <a:pt x="3819067" y="1101737"/>
                  </a:lnTo>
                  <a:lnTo>
                    <a:pt x="3819525" y="1100607"/>
                  </a:lnTo>
                  <a:lnTo>
                    <a:pt x="3819525" y="1097978"/>
                  </a:lnTo>
                  <a:close/>
                </a:path>
                <a:path w="4543425" h="3298190">
                  <a:moveTo>
                    <a:pt x="3819525" y="550722"/>
                  </a:moveTo>
                  <a:lnTo>
                    <a:pt x="3819067" y="549592"/>
                  </a:lnTo>
                  <a:lnTo>
                    <a:pt x="3817201" y="547738"/>
                  </a:lnTo>
                  <a:lnTo>
                    <a:pt x="3816083" y="547268"/>
                  </a:lnTo>
                  <a:lnTo>
                    <a:pt x="3813454" y="547268"/>
                  </a:lnTo>
                  <a:lnTo>
                    <a:pt x="3812336" y="547738"/>
                  </a:lnTo>
                  <a:lnTo>
                    <a:pt x="3810470" y="549592"/>
                  </a:lnTo>
                  <a:lnTo>
                    <a:pt x="3810000" y="550722"/>
                  </a:lnTo>
                  <a:lnTo>
                    <a:pt x="3810000" y="553351"/>
                  </a:lnTo>
                  <a:lnTo>
                    <a:pt x="3810470" y="554469"/>
                  </a:lnTo>
                  <a:lnTo>
                    <a:pt x="3812336" y="556336"/>
                  </a:lnTo>
                  <a:lnTo>
                    <a:pt x="3813454" y="556793"/>
                  </a:lnTo>
                  <a:lnTo>
                    <a:pt x="3816083" y="556793"/>
                  </a:lnTo>
                  <a:lnTo>
                    <a:pt x="3817201" y="556336"/>
                  </a:lnTo>
                  <a:lnTo>
                    <a:pt x="3819067" y="554469"/>
                  </a:lnTo>
                  <a:lnTo>
                    <a:pt x="3819525" y="553351"/>
                  </a:lnTo>
                  <a:lnTo>
                    <a:pt x="3819525" y="550722"/>
                  </a:lnTo>
                  <a:close/>
                </a:path>
                <a:path w="4543425" h="3298190">
                  <a:moveTo>
                    <a:pt x="3819525" y="3454"/>
                  </a:moveTo>
                  <a:lnTo>
                    <a:pt x="3819067" y="2336"/>
                  </a:lnTo>
                  <a:lnTo>
                    <a:pt x="3817201" y="469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36" y="469"/>
                  </a:lnTo>
                  <a:lnTo>
                    <a:pt x="3810470" y="2336"/>
                  </a:lnTo>
                  <a:lnTo>
                    <a:pt x="3810000" y="3454"/>
                  </a:lnTo>
                  <a:lnTo>
                    <a:pt x="3810000" y="6083"/>
                  </a:lnTo>
                  <a:lnTo>
                    <a:pt x="3810470" y="7200"/>
                  </a:lnTo>
                  <a:lnTo>
                    <a:pt x="3812336" y="9067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67"/>
                  </a:lnTo>
                  <a:lnTo>
                    <a:pt x="3819067" y="7200"/>
                  </a:lnTo>
                  <a:lnTo>
                    <a:pt x="3819525" y="6083"/>
                  </a:lnTo>
                  <a:lnTo>
                    <a:pt x="3819525" y="3454"/>
                  </a:lnTo>
                  <a:close/>
                </a:path>
                <a:path w="4543425" h="3298190">
                  <a:moveTo>
                    <a:pt x="3867150" y="3287039"/>
                  </a:moveTo>
                  <a:lnTo>
                    <a:pt x="3866692" y="3285921"/>
                  </a:lnTo>
                  <a:lnTo>
                    <a:pt x="3864826" y="3284055"/>
                  </a:lnTo>
                  <a:lnTo>
                    <a:pt x="3863708" y="3283585"/>
                  </a:lnTo>
                  <a:lnTo>
                    <a:pt x="3861079" y="3283585"/>
                  </a:lnTo>
                  <a:lnTo>
                    <a:pt x="3859949" y="3284055"/>
                  </a:lnTo>
                  <a:lnTo>
                    <a:pt x="3858095" y="3285921"/>
                  </a:lnTo>
                  <a:lnTo>
                    <a:pt x="3857625" y="3287039"/>
                  </a:lnTo>
                  <a:lnTo>
                    <a:pt x="3857625" y="3289668"/>
                  </a:lnTo>
                  <a:lnTo>
                    <a:pt x="3858095" y="3290786"/>
                  </a:lnTo>
                  <a:lnTo>
                    <a:pt x="3859949" y="3292652"/>
                  </a:lnTo>
                  <a:lnTo>
                    <a:pt x="3861079" y="3293110"/>
                  </a:lnTo>
                  <a:lnTo>
                    <a:pt x="3863708" y="3293110"/>
                  </a:lnTo>
                  <a:lnTo>
                    <a:pt x="3864826" y="3292652"/>
                  </a:lnTo>
                  <a:lnTo>
                    <a:pt x="3866692" y="3290786"/>
                  </a:lnTo>
                  <a:lnTo>
                    <a:pt x="3867150" y="3289668"/>
                  </a:lnTo>
                  <a:lnTo>
                    <a:pt x="3867150" y="3287039"/>
                  </a:lnTo>
                  <a:close/>
                </a:path>
                <a:path w="4543425" h="3298190">
                  <a:moveTo>
                    <a:pt x="3867150" y="2739771"/>
                  </a:moveTo>
                  <a:lnTo>
                    <a:pt x="3866692" y="2738653"/>
                  </a:lnTo>
                  <a:lnTo>
                    <a:pt x="3864826" y="2736786"/>
                  </a:lnTo>
                  <a:lnTo>
                    <a:pt x="3863708" y="2736329"/>
                  </a:lnTo>
                  <a:lnTo>
                    <a:pt x="3861079" y="2736329"/>
                  </a:lnTo>
                  <a:lnTo>
                    <a:pt x="3859949" y="2736786"/>
                  </a:lnTo>
                  <a:lnTo>
                    <a:pt x="3858095" y="2738653"/>
                  </a:lnTo>
                  <a:lnTo>
                    <a:pt x="3857625" y="2739771"/>
                  </a:lnTo>
                  <a:lnTo>
                    <a:pt x="3857625" y="2742400"/>
                  </a:lnTo>
                  <a:lnTo>
                    <a:pt x="3858095" y="2743530"/>
                  </a:lnTo>
                  <a:lnTo>
                    <a:pt x="3859949" y="2745384"/>
                  </a:lnTo>
                  <a:lnTo>
                    <a:pt x="3861079" y="2745854"/>
                  </a:lnTo>
                  <a:lnTo>
                    <a:pt x="3863708" y="2745854"/>
                  </a:lnTo>
                  <a:lnTo>
                    <a:pt x="3864826" y="2745384"/>
                  </a:lnTo>
                  <a:lnTo>
                    <a:pt x="3866692" y="2743530"/>
                  </a:lnTo>
                  <a:lnTo>
                    <a:pt x="3867150" y="2742400"/>
                  </a:lnTo>
                  <a:lnTo>
                    <a:pt x="3867150" y="2739771"/>
                  </a:lnTo>
                  <a:close/>
                </a:path>
                <a:path w="4543425" h="3298190">
                  <a:moveTo>
                    <a:pt x="3867150" y="2192515"/>
                  </a:moveTo>
                  <a:lnTo>
                    <a:pt x="3866692" y="2191385"/>
                  </a:lnTo>
                  <a:lnTo>
                    <a:pt x="3864826" y="2189530"/>
                  </a:lnTo>
                  <a:lnTo>
                    <a:pt x="3863708" y="2189061"/>
                  </a:lnTo>
                  <a:lnTo>
                    <a:pt x="3861079" y="2189061"/>
                  </a:lnTo>
                  <a:lnTo>
                    <a:pt x="3859949" y="2189530"/>
                  </a:lnTo>
                  <a:lnTo>
                    <a:pt x="3858095" y="2191385"/>
                  </a:lnTo>
                  <a:lnTo>
                    <a:pt x="3857625" y="2192515"/>
                  </a:lnTo>
                  <a:lnTo>
                    <a:pt x="3857625" y="2195144"/>
                  </a:lnTo>
                  <a:lnTo>
                    <a:pt x="3858095" y="2196261"/>
                  </a:lnTo>
                  <a:lnTo>
                    <a:pt x="3859949" y="2198128"/>
                  </a:lnTo>
                  <a:lnTo>
                    <a:pt x="3861079" y="2198586"/>
                  </a:lnTo>
                  <a:lnTo>
                    <a:pt x="3863708" y="2198586"/>
                  </a:lnTo>
                  <a:lnTo>
                    <a:pt x="3864826" y="2198128"/>
                  </a:lnTo>
                  <a:lnTo>
                    <a:pt x="3866692" y="2196261"/>
                  </a:lnTo>
                  <a:lnTo>
                    <a:pt x="3867150" y="2195144"/>
                  </a:lnTo>
                  <a:lnTo>
                    <a:pt x="3867150" y="2192515"/>
                  </a:lnTo>
                  <a:close/>
                </a:path>
                <a:path w="4543425" h="3298190">
                  <a:moveTo>
                    <a:pt x="3867150" y="1645246"/>
                  </a:moveTo>
                  <a:lnTo>
                    <a:pt x="3866692" y="1644129"/>
                  </a:lnTo>
                  <a:lnTo>
                    <a:pt x="3864826" y="1642262"/>
                  </a:lnTo>
                  <a:lnTo>
                    <a:pt x="3863708" y="1641792"/>
                  </a:lnTo>
                  <a:lnTo>
                    <a:pt x="3861079" y="1641792"/>
                  </a:lnTo>
                  <a:lnTo>
                    <a:pt x="3859949" y="1642262"/>
                  </a:lnTo>
                  <a:lnTo>
                    <a:pt x="3858095" y="1644129"/>
                  </a:lnTo>
                  <a:lnTo>
                    <a:pt x="3857625" y="1645246"/>
                  </a:lnTo>
                  <a:lnTo>
                    <a:pt x="3857625" y="1647875"/>
                  </a:lnTo>
                  <a:lnTo>
                    <a:pt x="3858095" y="1648993"/>
                  </a:lnTo>
                  <a:lnTo>
                    <a:pt x="3859949" y="1650860"/>
                  </a:lnTo>
                  <a:lnTo>
                    <a:pt x="3861079" y="1651317"/>
                  </a:lnTo>
                  <a:lnTo>
                    <a:pt x="3863708" y="1651317"/>
                  </a:lnTo>
                  <a:lnTo>
                    <a:pt x="3864826" y="1650860"/>
                  </a:lnTo>
                  <a:lnTo>
                    <a:pt x="3866692" y="1648993"/>
                  </a:lnTo>
                  <a:lnTo>
                    <a:pt x="3867150" y="1647875"/>
                  </a:lnTo>
                  <a:lnTo>
                    <a:pt x="3867150" y="1645246"/>
                  </a:lnTo>
                  <a:close/>
                </a:path>
                <a:path w="4543425" h="3298190">
                  <a:moveTo>
                    <a:pt x="3867150" y="1097978"/>
                  </a:moveTo>
                  <a:lnTo>
                    <a:pt x="3866692" y="1096860"/>
                  </a:lnTo>
                  <a:lnTo>
                    <a:pt x="3864826" y="1094994"/>
                  </a:lnTo>
                  <a:lnTo>
                    <a:pt x="3863708" y="1094536"/>
                  </a:lnTo>
                  <a:lnTo>
                    <a:pt x="3861079" y="1094536"/>
                  </a:lnTo>
                  <a:lnTo>
                    <a:pt x="3859949" y="1094994"/>
                  </a:lnTo>
                  <a:lnTo>
                    <a:pt x="3858095" y="1096860"/>
                  </a:lnTo>
                  <a:lnTo>
                    <a:pt x="3857625" y="1097978"/>
                  </a:lnTo>
                  <a:lnTo>
                    <a:pt x="3857625" y="1100607"/>
                  </a:lnTo>
                  <a:lnTo>
                    <a:pt x="3858095" y="1101737"/>
                  </a:lnTo>
                  <a:lnTo>
                    <a:pt x="3859949" y="1103591"/>
                  </a:lnTo>
                  <a:lnTo>
                    <a:pt x="3861079" y="1104061"/>
                  </a:lnTo>
                  <a:lnTo>
                    <a:pt x="3863708" y="1104061"/>
                  </a:lnTo>
                  <a:lnTo>
                    <a:pt x="3864826" y="1103591"/>
                  </a:lnTo>
                  <a:lnTo>
                    <a:pt x="3866692" y="1101737"/>
                  </a:lnTo>
                  <a:lnTo>
                    <a:pt x="3867150" y="1100607"/>
                  </a:lnTo>
                  <a:lnTo>
                    <a:pt x="3867150" y="1097978"/>
                  </a:lnTo>
                  <a:close/>
                </a:path>
                <a:path w="4543425" h="3298190">
                  <a:moveTo>
                    <a:pt x="3867150" y="550722"/>
                  </a:moveTo>
                  <a:lnTo>
                    <a:pt x="3866692" y="549592"/>
                  </a:lnTo>
                  <a:lnTo>
                    <a:pt x="3864826" y="547738"/>
                  </a:lnTo>
                  <a:lnTo>
                    <a:pt x="3863708" y="547268"/>
                  </a:lnTo>
                  <a:lnTo>
                    <a:pt x="3861079" y="547268"/>
                  </a:lnTo>
                  <a:lnTo>
                    <a:pt x="3859949" y="547738"/>
                  </a:lnTo>
                  <a:lnTo>
                    <a:pt x="3858095" y="549592"/>
                  </a:lnTo>
                  <a:lnTo>
                    <a:pt x="3857625" y="550722"/>
                  </a:lnTo>
                  <a:lnTo>
                    <a:pt x="3857625" y="553351"/>
                  </a:lnTo>
                  <a:lnTo>
                    <a:pt x="3858095" y="554469"/>
                  </a:lnTo>
                  <a:lnTo>
                    <a:pt x="3859949" y="556336"/>
                  </a:lnTo>
                  <a:lnTo>
                    <a:pt x="3861079" y="556793"/>
                  </a:lnTo>
                  <a:lnTo>
                    <a:pt x="3863708" y="556793"/>
                  </a:lnTo>
                  <a:lnTo>
                    <a:pt x="3864826" y="556336"/>
                  </a:lnTo>
                  <a:lnTo>
                    <a:pt x="3866692" y="554469"/>
                  </a:lnTo>
                  <a:lnTo>
                    <a:pt x="3867150" y="553351"/>
                  </a:lnTo>
                  <a:lnTo>
                    <a:pt x="3867150" y="550722"/>
                  </a:lnTo>
                  <a:close/>
                </a:path>
                <a:path w="4543425" h="3298190">
                  <a:moveTo>
                    <a:pt x="3867150" y="3454"/>
                  </a:moveTo>
                  <a:lnTo>
                    <a:pt x="3866692" y="2336"/>
                  </a:lnTo>
                  <a:lnTo>
                    <a:pt x="3864826" y="469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69"/>
                  </a:lnTo>
                  <a:lnTo>
                    <a:pt x="3858095" y="2336"/>
                  </a:lnTo>
                  <a:lnTo>
                    <a:pt x="3857625" y="3454"/>
                  </a:lnTo>
                  <a:lnTo>
                    <a:pt x="3857625" y="6083"/>
                  </a:lnTo>
                  <a:lnTo>
                    <a:pt x="3858095" y="7200"/>
                  </a:lnTo>
                  <a:lnTo>
                    <a:pt x="3859949" y="9067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67"/>
                  </a:lnTo>
                  <a:lnTo>
                    <a:pt x="3866692" y="7200"/>
                  </a:lnTo>
                  <a:lnTo>
                    <a:pt x="3867150" y="6083"/>
                  </a:lnTo>
                  <a:lnTo>
                    <a:pt x="3867150" y="3454"/>
                  </a:lnTo>
                  <a:close/>
                </a:path>
                <a:path w="4543425" h="3298190">
                  <a:moveTo>
                    <a:pt x="3914775" y="3287039"/>
                  </a:moveTo>
                  <a:lnTo>
                    <a:pt x="3914317" y="3285921"/>
                  </a:lnTo>
                  <a:lnTo>
                    <a:pt x="3912451" y="3284055"/>
                  </a:lnTo>
                  <a:lnTo>
                    <a:pt x="3911333" y="3283585"/>
                  </a:lnTo>
                  <a:lnTo>
                    <a:pt x="3908704" y="3283585"/>
                  </a:lnTo>
                  <a:lnTo>
                    <a:pt x="3907574" y="3284055"/>
                  </a:lnTo>
                  <a:lnTo>
                    <a:pt x="3905720" y="3285921"/>
                  </a:lnTo>
                  <a:lnTo>
                    <a:pt x="3905250" y="3287039"/>
                  </a:lnTo>
                  <a:lnTo>
                    <a:pt x="3905250" y="3289668"/>
                  </a:lnTo>
                  <a:lnTo>
                    <a:pt x="3905720" y="3290786"/>
                  </a:lnTo>
                  <a:lnTo>
                    <a:pt x="3907574" y="3292652"/>
                  </a:lnTo>
                  <a:lnTo>
                    <a:pt x="3908704" y="3293110"/>
                  </a:lnTo>
                  <a:lnTo>
                    <a:pt x="3911333" y="3293110"/>
                  </a:lnTo>
                  <a:lnTo>
                    <a:pt x="3912451" y="3292652"/>
                  </a:lnTo>
                  <a:lnTo>
                    <a:pt x="3914317" y="3290786"/>
                  </a:lnTo>
                  <a:lnTo>
                    <a:pt x="3914775" y="3289668"/>
                  </a:lnTo>
                  <a:lnTo>
                    <a:pt x="3914775" y="3287039"/>
                  </a:lnTo>
                  <a:close/>
                </a:path>
                <a:path w="4543425" h="3298190">
                  <a:moveTo>
                    <a:pt x="3914775" y="2739771"/>
                  </a:moveTo>
                  <a:lnTo>
                    <a:pt x="3914317" y="2738653"/>
                  </a:lnTo>
                  <a:lnTo>
                    <a:pt x="3912451" y="2736786"/>
                  </a:lnTo>
                  <a:lnTo>
                    <a:pt x="3911333" y="2736329"/>
                  </a:lnTo>
                  <a:lnTo>
                    <a:pt x="3908704" y="2736329"/>
                  </a:lnTo>
                  <a:lnTo>
                    <a:pt x="3907574" y="2736786"/>
                  </a:lnTo>
                  <a:lnTo>
                    <a:pt x="3905720" y="2738653"/>
                  </a:lnTo>
                  <a:lnTo>
                    <a:pt x="3905250" y="2739771"/>
                  </a:lnTo>
                  <a:lnTo>
                    <a:pt x="3905250" y="2742400"/>
                  </a:lnTo>
                  <a:lnTo>
                    <a:pt x="3905720" y="2743530"/>
                  </a:lnTo>
                  <a:lnTo>
                    <a:pt x="3907574" y="2745384"/>
                  </a:lnTo>
                  <a:lnTo>
                    <a:pt x="3908704" y="2745854"/>
                  </a:lnTo>
                  <a:lnTo>
                    <a:pt x="3911333" y="2745854"/>
                  </a:lnTo>
                  <a:lnTo>
                    <a:pt x="3912451" y="2745384"/>
                  </a:lnTo>
                  <a:lnTo>
                    <a:pt x="3914317" y="2743530"/>
                  </a:lnTo>
                  <a:lnTo>
                    <a:pt x="3914775" y="2742400"/>
                  </a:lnTo>
                  <a:lnTo>
                    <a:pt x="3914775" y="2739771"/>
                  </a:lnTo>
                  <a:close/>
                </a:path>
                <a:path w="4543425" h="3298190">
                  <a:moveTo>
                    <a:pt x="3914775" y="2192515"/>
                  </a:moveTo>
                  <a:lnTo>
                    <a:pt x="3914317" y="2191385"/>
                  </a:lnTo>
                  <a:lnTo>
                    <a:pt x="3912451" y="2189530"/>
                  </a:lnTo>
                  <a:lnTo>
                    <a:pt x="3911333" y="2189061"/>
                  </a:lnTo>
                  <a:lnTo>
                    <a:pt x="3908704" y="2189061"/>
                  </a:lnTo>
                  <a:lnTo>
                    <a:pt x="3907574" y="2189530"/>
                  </a:lnTo>
                  <a:lnTo>
                    <a:pt x="3905720" y="2191385"/>
                  </a:lnTo>
                  <a:lnTo>
                    <a:pt x="3905250" y="2192515"/>
                  </a:lnTo>
                  <a:lnTo>
                    <a:pt x="3905250" y="2195144"/>
                  </a:lnTo>
                  <a:lnTo>
                    <a:pt x="3905720" y="2196261"/>
                  </a:lnTo>
                  <a:lnTo>
                    <a:pt x="3907574" y="2198128"/>
                  </a:lnTo>
                  <a:lnTo>
                    <a:pt x="3908704" y="2198586"/>
                  </a:lnTo>
                  <a:lnTo>
                    <a:pt x="3911333" y="2198586"/>
                  </a:lnTo>
                  <a:lnTo>
                    <a:pt x="3912451" y="2198128"/>
                  </a:lnTo>
                  <a:lnTo>
                    <a:pt x="3914317" y="2196261"/>
                  </a:lnTo>
                  <a:lnTo>
                    <a:pt x="3914775" y="2195144"/>
                  </a:lnTo>
                  <a:lnTo>
                    <a:pt x="3914775" y="2192515"/>
                  </a:lnTo>
                  <a:close/>
                </a:path>
                <a:path w="4543425" h="3298190">
                  <a:moveTo>
                    <a:pt x="3914775" y="1645246"/>
                  </a:moveTo>
                  <a:lnTo>
                    <a:pt x="3914317" y="1644129"/>
                  </a:lnTo>
                  <a:lnTo>
                    <a:pt x="3912451" y="1642262"/>
                  </a:lnTo>
                  <a:lnTo>
                    <a:pt x="3911333" y="1641792"/>
                  </a:lnTo>
                  <a:lnTo>
                    <a:pt x="3908704" y="1641792"/>
                  </a:lnTo>
                  <a:lnTo>
                    <a:pt x="3907574" y="1642262"/>
                  </a:lnTo>
                  <a:lnTo>
                    <a:pt x="3905720" y="1644129"/>
                  </a:lnTo>
                  <a:lnTo>
                    <a:pt x="3905250" y="1645246"/>
                  </a:lnTo>
                  <a:lnTo>
                    <a:pt x="3905250" y="1647875"/>
                  </a:lnTo>
                  <a:lnTo>
                    <a:pt x="3905720" y="1648993"/>
                  </a:lnTo>
                  <a:lnTo>
                    <a:pt x="3907574" y="1650860"/>
                  </a:lnTo>
                  <a:lnTo>
                    <a:pt x="3908704" y="1651317"/>
                  </a:lnTo>
                  <a:lnTo>
                    <a:pt x="3911333" y="1651317"/>
                  </a:lnTo>
                  <a:lnTo>
                    <a:pt x="3912451" y="1650860"/>
                  </a:lnTo>
                  <a:lnTo>
                    <a:pt x="3914317" y="1648993"/>
                  </a:lnTo>
                  <a:lnTo>
                    <a:pt x="3914775" y="1647875"/>
                  </a:lnTo>
                  <a:lnTo>
                    <a:pt x="3914775" y="1645246"/>
                  </a:lnTo>
                  <a:close/>
                </a:path>
                <a:path w="4543425" h="3298190">
                  <a:moveTo>
                    <a:pt x="3914775" y="1097978"/>
                  </a:moveTo>
                  <a:lnTo>
                    <a:pt x="3914317" y="1096860"/>
                  </a:lnTo>
                  <a:lnTo>
                    <a:pt x="3912451" y="1094994"/>
                  </a:lnTo>
                  <a:lnTo>
                    <a:pt x="3911333" y="1094536"/>
                  </a:lnTo>
                  <a:lnTo>
                    <a:pt x="3908704" y="1094536"/>
                  </a:lnTo>
                  <a:lnTo>
                    <a:pt x="3907574" y="1094994"/>
                  </a:lnTo>
                  <a:lnTo>
                    <a:pt x="3905720" y="1096860"/>
                  </a:lnTo>
                  <a:lnTo>
                    <a:pt x="3905250" y="1097978"/>
                  </a:lnTo>
                  <a:lnTo>
                    <a:pt x="3905250" y="1100607"/>
                  </a:lnTo>
                  <a:lnTo>
                    <a:pt x="3905720" y="1101737"/>
                  </a:lnTo>
                  <a:lnTo>
                    <a:pt x="3907574" y="1103591"/>
                  </a:lnTo>
                  <a:lnTo>
                    <a:pt x="3908704" y="1104061"/>
                  </a:lnTo>
                  <a:lnTo>
                    <a:pt x="3911333" y="1104061"/>
                  </a:lnTo>
                  <a:lnTo>
                    <a:pt x="3912451" y="1103591"/>
                  </a:lnTo>
                  <a:lnTo>
                    <a:pt x="3914317" y="1101737"/>
                  </a:lnTo>
                  <a:lnTo>
                    <a:pt x="3914775" y="1100607"/>
                  </a:lnTo>
                  <a:lnTo>
                    <a:pt x="3914775" y="1097978"/>
                  </a:lnTo>
                  <a:close/>
                </a:path>
                <a:path w="4543425" h="3298190">
                  <a:moveTo>
                    <a:pt x="3914775" y="550722"/>
                  </a:moveTo>
                  <a:lnTo>
                    <a:pt x="3914317" y="549592"/>
                  </a:lnTo>
                  <a:lnTo>
                    <a:pt x="3912451" y="547738"/>
                  </a:lnTo>
                  <a:lnTo>
                    <a:pt x="3911333" y="547268"/>
                  </a:lnTo>
                  <a:lnTo>
                    <a:pt x="3908704" y="547268"/>
                  </a:lnTo>
                  <a:lnTo>
                    <a:pt x="3907574" y="547738"/>
                  </a:lnTo>
                  <a:lnTo>
                    <a:pt x="3905720" y="549592"/>
                  </a:lnTo>
                  <a:lnTo>
                    <a:pt x="3905250" y="550722"/>
                  </a:lnTo>
                  <a:lnTo>
                    <a:pt x="3905250" y="553351"/>
                  </a:lnTo>
                  <a:lnTo>
                    <a:pt x="3905720" y="554469"/>
                  </a:lnTo>
                  <a:lnTo>
                    <a:pt x="3907574" y="556336"/>
                  </a:lnTo>
                  <a:lnTo>
                    <a:pt x="3908704" y="556793"/>
                  </a:lnTo>
                  <a:lnTo>
                    <a:pt x="3911333" y="556793"/>
                  </a:lnTo>
                  <a:lnTo>
                    <a:pt x="3912451" y="556336"/>
                  </a:lnTo>
                  <a:lnTo>
                    <a:pt x="3914317" y="554469"/>
                  </a:lnTo>
                  <a:lnTo>
                    <a:pt x="3914775" y="553351"/>
                  </a:lnTo>
                  <a:lnTo>
                    <a:pt x="3914775" y="550722"/>
                  </a:lnTo>
                  <a:close/>
                </a:path>
                <a:path w="4543425" h="3298190">
                  <a:moveTo>
                    <a:pt x="3914775" y="3454"/>
                  </a:moveTo>
                  <a:lnTo>
                    <a:pt x="3914317" y="2336"/>
                  </a:lnTo>
                  <a:lnTo>
                    <a:pt x="3912451" y="469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69"/>
                  </a:lnTo>
                  <a:lnTo>
                    <a:pt x="3905720" y="2336"/>
                  </a:lnTo>
                  <a:lnTo>
                    <a:pt x="3905250" y="3454"/>
                  </a:lnTo>
                  <a:lnTo>
                    <a:pt x="3905250" y="6083"/>
                  </a:lnTo>
                  <a:lnTo>
                    <a:pt x="3905720" y="7200"/>
                  </a:lnTo>
                  <a:lnTo>
                    <a:pt x="3907574" y="9067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67"/>
                  </a:lnTo>
                  <a:lnTo>
                    <a:pt x="3914317" y="7200"/>
                  </a:lnTo>
                  <a:lnTo>
                    <a:pt x="3914775" y="6083"/>
                  </a:lnTo>
                  <a:lnTo>
                    <a:pt x="3914775" y="3454"/>
                  </a:lnTo>
                  <a:close/>
                </a:path>
                <a:path w="4543425" h="3298190">
                  <a:moveTo>
                    <a:pt x="3962400" y="3287039"/>
                  </a:moveTo>
                  <a:lnTo>
                    <a:pt x="3961942" y="3285921"/>
                  </a:lnTo>
                  <a:lnTo>
                    <a:pt x="3960076" y="3284055"/>
                  </a:lnTo>
                  <a:lnTo>
                    <a:pt x="3958958" y="3283585"/>
                  </a:lnTo>
                  <a:lnTo>
                    <a:pt x="3956329" y="3283585"/>
                  </a:lnTo>
                  <a:lnTo>
                    <a:pt x="3955211" y="3284055"/>
                  </a:lnTo>
                  <a:lnTo>
                    <a:pt x="3953345" y="3285921"/>
                  </a:lnTo>
                  <a:lnTo>
                    <a:pt x="3952875" y="3287039"/>
                  </a:lnTo>
                  <a:lnTo>
                    <a:pt x="3952875" y="3289668"/>
                  </a:lnTo>
                  <a:lnTo>
                    <a:pt x="3953345" y="3290786"/>
                  </a:lnTo>
                  <a:lnTo>
                    <a:pt x="3955211" y="3292652"/>
                  </a:lnTo>
                  <a:lnTo>
                    <a:pt x="3956329" y="3293110"/>
                  </a:lnTo>
                  <a:lnTo>
                    <a:pt x="3958958" y="3293110"/>
                  </a:lnTo>
                  <a:lnTo>
                    <a:pt x="3960076" y="3292652"/>
                  </a:lnTo>
                  <a:lnTo>
                    <a:pt x="3961942" y="3290786"/>
                  </a:lnTo>
                  <a:lnTo>
                    <a:pt x="3962400" y="3289668"/>
                  </a:lnTo>
                  <a:lnTo>
                    <a:pt x="3962400" y="3287039"/>
                  </a:lnTo>
                  <a:close/>
                </a:path>
                <a:path w="4543425" h="3298190">
                  <a:moveTo>
                    <a:pt x="3962400" y="2739771"/>
                  </a:moveTo>
                  <a:lnTo>
                    <a:pt x="3961942" y="2738653"/>
                  </a:lnTo>
                  <a:lnTo>
                    <a:pt x="3960076" y="2736786"/>
                  </a:lnTo>
                  <a:lnTo>
                    <a:pt x="3958958" y="2736329"/>
                  </a:lnTo>
                  <a:lnTo>
                    <a:pt x="3956329" y="2736329"/>
                  </a:lnTo>
                  <a:lnTo>
                    <a:pt x="3955211" y="2736786"/>
                  </a:lnTo>
                  <a:lnTo>
                    <a:pt x="3953345" y="2738653"/>
                  </a:lnTo>
                  <a:lnTo>
                    <a:pt x="3952875" y="2739771"/>
                  </a:lnTo>
                  <a:lnTo>
                    <a:pt x="3952875" y="2742400"/>
                  </a:lnTo>
                  <a:lnTo>
                    <a:pt x="3953345" y="2743530"/>
                  </a:lnTo>
                  <a:lnTo>
                    <a:pt x="3955211" y="2745384"/>
                  </a:lnTo>
                  <a:lnTo>
                    <a:pt x="3956329" y="2745854"/>
                  </a:lnTo>
                  <a:lnTo>
                    <a:pt x="3958958" y="2745854"/>
                  </a:lnTo>
                  <a:lnTo>
                    <a:pt x="3960076" y="2745384"/>
                  </a:lnTo>
                  <a:lnTo>
                    <a:pt x="3961942" y="2743530"/>
                  </a:lnTo>
                  <a:lnTo>
                    <a:pt x="3962400" y="2742400"/>
                  </a:lnTo>
                  <a:lnTo>
                    <a:pt x="3962400" y="2739771"/>
                  </a:lnTo>
                  <a:close/>
                </a:path>
                <a:path w="4543425" h="3298190">
                  <a:moveTo>
                    <a:pt x="3962400" y="2192515"/>
                  </a:moveTo>
                  <a:lnTo>
                    <a:pt x="3961942" y="2191385"/>
                  </a:lnTo>
                  <a:lnTo>
                    <a:pt x="3960076" y="2189530"/>
                  </a:lnTo>
                  <a:lnTo>
                    <a:pt x="3958958" y="2189061"/>
                  </a:lnTo>
                  <a:lnTo>
                    <a:pt x="3956329" y="2189061"/>
                  </a:lnTo>
                  <a:lnTo>
                    <a:pt x="3955211" y="2189530"/>
                  </a:lnTo>
                  <a:lnTo>
                    <a:pt x="3953345" y="2191385"/>
                  </a:lnTo>
                  <a:lnTo>
                    <a:pt x="3952875" y="2192515"/>
                  </a:lnTo>
                  <a:lnTo>
                    <a:pt x="3952875" y="2195144"/>
                  </a:lnTo>
                  <a:lnTo>
                    <a:pt x="3953345" y="2196261"/>
                  </a:lnTo>
                  <a:lnTo>
                    <a:pt x="3955211" y="2198128"/>
                  </a:lnTo>
                  <a:lnTo>
                    <a:pt x="3956329" y="2198586"/>
                  </a:lnTo>
                  <a:lnTo>
                    <a:pt x="3958958" y="2198586"/>
                  </a:lnTo>
                  <a:lnTo>
                    <a:pt x="3960076" y="2198128"/>
                  </a:lnTo>
                  <a:lnTo>
                    <a:pt x="3961942" y="2196261"/>
                  </a:lnTo>
                  <a:lnTo>
                    <a:pt x="3962400" y="2195144"/>
                  </a:lnTo>
                  <a:lnTo>
                    <a:pt x="3962400" y="2192515"/>
                  </a:lnTo>
                  <a:close/>
                </a:path>
                <a:path w="4543425" h="3298190">
                  <a:moveTo>
                    <a:pt x="3962400" y="1645246"/>
                  </a:moveTo>
                  <a:lnTo>
                    <a:pt x="3961942" y="1644129"/>
                  </a:lnTo>
                  <a:lnTo>
                    <a:pt x="3960076" y="1642262"/>
                  </a:lnTo>
                  <a:lnTo>
                    <a:pt x="3958958" y="1641792"/>
                  </a:lnTo>
                  <a:lnTo>
                    <a:pt x="3956329" y="1641792"/>
                  </a:lnTo>
                  <a:lnTo>
                    <a:pt x="3955211" y="1642262"/>
                  </a:lnTo>
                  <a:lnTo>
                    <a:pt x="3953345" y="1644129"/>
                  </a:lnTo>
                  <a:lnTo>
                    <a:pt x="3952875" y="1645246"/>
                  </a:lnTo>
                  <a:lnTo>
                    <a:pt x="3952875" y="1647875"/>
                  </a:lnTo>
                  <a:lnTo>
                    <a:pt x="3953345" y="1648993"/>
                  </a:lnTo>
                  <a:lnTo>
                    <a:pt x="3955211" y="1650860"/>
                  </a:lnTo>
                  <a:lnTo>
                    <a:pt x="3956329" y="1651317"/>
                  </a:lnTo>
                  <a:lnTo>
                    <a:pt x="3958958" y="1651317"/>
                  </a:lnTo>
                  <a:lnTo>
                    <a:pt x="3960076" y="1650860"/>
                  </a:lnTo>
                  <a:lnTo>
                    <a:pt x="3961942" y="1648993"/>
                  </a:lnTo>
                  <a:lnTo>
                    <a:pt x="3962400" y="1647875"/>
                  </a:lnTo>
                  <a:lnTo>
                    <a:pt x="3962400" y="1645246"/>
                  </a:lnTo>
                  <a:close/>
                </a:path>
                <a:path w="4543425" h="3298190">
                  <a:moveTo>
                    <a:pt x="3962400" y="1097978"/>
                  </a:moveTo>
                  <a:lnTo>
                    <a:pt x="3961942" y="1096860"/>
                  </a:lnTo>
                  <a:lnTo>
                    <a:pt x="3960076" y="1094994"/>
                  </a:lnTo>
                  <a:lnTo>
                    <a:pt x="3958958" y="1094536"/>
                  </a:lnTo>
                  <a:lnTo>
                    <a:pt x="3956329" y="1094536"/>
                  </a:lnTo>
                  <a:lnTo>
                    <a:pt x="3955211" y="1094994"/>
                  </a:lnTo>
                  <a:lnTo>
                    <a:pt x="3953345" y="1096860"/>
                  </a:lnTo>
                  <a:lnTo>
                    <a:pt x="3952875" y="1097978"/>
                  </a:lnTo>
                  <a:lnTo>
                    <a:pt x="3952875" y="1100607"/>
                  </a:lnTo>
                  <a:lnTo>
                    <a:pt x="3953345" y="1101737"/>
                  </a:lnTo>
                  <a:lnTo>
                    <a:pt x="3955211" y="1103591"/>
                  </a:lnTo>
                  <a:lnTo>
                    <a:pt x="3956329" y="1104061"/>
                  </a:lnTo>
                  <a:lnTo>
                    <a:pt x="3958958" y="1104061"/>
                  </a:lnTo>
                  <a:lnTo>
                    <a:pt x="3960076" y="1103591"/>
                  </a:lnTo>
                  <a:lnTo>
                    <a:pt x="3961942" y="1101737"/>
                  </a:lnTo>
                  <a:lnTo>
                    <a:pt x="3962400" y="1100607"/>
                  </a:lnTo>
                  <a:lnTo>
                    <a:pt x="3962400" y="1097978"/>
                  </a:lnTo>
                  <a:close/>
                </a:path>
                <a:path w="4543425" h="3298190">
                  <a:moveTo>
                    <a:pt x="3962400" y="550722"/>
                  </a:moveTo>
                  <a:lnTo>
                    <a:pt x="3961942" y="549592"/>
                  </a:lnTo>
                  <a:lnTo>
                    <a:pt x="3960076" y="547738"/>
                  </a:lnTo>
                  <a:lnTo>
                    <a:pt x="3958958" y="547268"/>
                  </a:lnTo>
                  <a:lnTo>
                    <a:pt x="3956329" y="547268"/>
                  </a:lnTo>
                  <a:lnTo>
                    <a:pt x="3955211" y="547738"/>
                  </a:lnTo>
                  <a:lnTo>
                    <a:pt x="3953345" y="549592"/>
                  </a:lnTo>
                  <a:lnTo>
                    <a:pt x="3952875" y="550722"/>
                  </a:lnTo>
                  <a:lnTo>
                    <a:pt x="3952875" y="553351"/>
                  </a:lnTo>
                  <a:lnTo>
                    <a:pt x="3953345" y="554469"/>
                  </a:lnTo>
                  <a:lnTo>
                    <a:pt x="3955211" y="556336"/>
                  </a:lnTo>
                  <a:lnTo>
                    <a:pt x="3956329" y="556793"/>
                  </a:lnTo>
                  <a:lnTo>
                    <a:pt x="3958958" y="556793"/>
                  </a:lnTo>
                  <a:lnTo>
                    <a:pt x="3960076" y="556336"/>
                  </a:lnTo>
                  <a:lnTo>
                    <a:pt x="3961942" y="554469"/>
                  </a:lnTo>
                  <a:lnTo>
                    <a:pt x="3962400" y="553351"/>
                  </a:lnTo>
                  <a:lnTo>
                    <a:pt x="3962400" y="550722"/>
                  </a:lnTo>
                  <a:close/>
                </a:path>
                <a:path w="4543425" h="3298190">
                  <a:moveTo>
                    <a:pt x="3962400" y="3454"/>
                  </a:moveTo>
                  <a:lnTo>
                    <a:pt x="3961942" y="2336"/>
                  </a:lnTo>
                  <a:lnTo>
                    <a:pt x="3960076" y="469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211" y="469"/>
                  </a:lnTo>
                  <a:lnTo>
                    <a:pt x="3953345" y="2336"/>
                  </a:lnTo>
                  <a:lnTo>
                    <a:pt x="3952875" y="3454"/>
                  </a:lnTo>
                  <a:lnTo>
                    <a:pt x="3952875" y="6083"/>
                  </a:lnTo>
                  <a:lnTo>
                    <a:pt x="3953345" y="7200"/>
                  </a:lnTo>
                  <a:lnTo>
                    <a:pt x="3955211" y="9067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67"/>
                  </a:lnTo>
                  <a:lnTo>
                    <a:pt x="3961942" y="7200"/>
                  </a:lnTo>
                  <a:lnTo>
                    <a:pt x="3962400" y="6083"/>
                  </a:lnTo>
                  <a:lnTo>
                    <a:pt x="3962400" y="3454"/>
                  </a:lnTo>
                  <a:close/>
                </a:path>
                <a:path w="4543425" h="3298190">
                  <a:moveTo>
                    <a:pt x="4010025" y="3287039"/>
                  </a:moveTo>
                  <a:lnTo>
                    <a:pt x="4009567" y="3285921"/>
                  </a:lnTo>
                  <a:lnTo>
                    <a:pt x="4007701" y="3284055"/>
                  </a:lnTo>
                  <a:lnTo>
                    <a:pt x="4006583" y="3283585"/>
                  </a:lnTo>
                  <a:lnTo>
                    <a:pt x="4003954" y="3283585"/>
                  </a:lnTo>
                  <a:lnTo>
                    <a:pt x="4002836" y="3284055"/>
                  </a:lnTo>
                  <a:lnTo>
                    <a:pt x="4000970" y="3285921"/>
                  </a:lnTo>
                  <a:lnTo>
                    <a:pt x="4000500" y="3287039"/>
                  </a:lnTo>
                  <a:lnTo>
                    <a:pt x="4000500" y="3289668"/>
                  </a:lnTo>
                  <a:lnTo>
                    <a:pt x="4000970" y="3290786"/>
                  </a:lnTo>
                  <a:lnTo>
                    <a:pt x="4002836" y="3292652"/>
                  </a:lnTo>
                  <a:lnTo>
                    <a:pt x="4003954" y="3293110"/>
                  </a:lnTo>
                  <a:lnTo>
                    <a:pt x="4006583" y="3293110"/>
                  </a:lnTo>
                  <a:lnTo>
                    <a:pt x="4007701" y="3292652"/>
                  </a:lnTo>
                  <a:lnTo>
                    <a:pt x="4009567" y="3290786"/>
                  </a:lnTo>
                  <a:lnTo>
                    <a:pt x="4010025" y="3289668"/>
                  </a:lnTo>
                  <a:lnTo>
                    <a:pt x="4010025" y="3287039"/>
                  </a:lnTo>
                  <a:close/>
                </a:path>
                <a:path w="4543425" h="3298190">
                  <a:moveTo>
                    <a:pt x="4010025" y="2739771"/>
                  </a:moveTo>
                  <a:lnTo>
                    <a:pt x="4009567" y="2738653"/>
                  </a:lnTo>
                  <a:lnTo>
                    <a:pt x="4007701" y="2736786"/>
                  </a:lnTo>
                  <a:lnTo>
                    <a:pt x="4006583" y="2736329"/>
                  </a:lnTo>
                  <a:lnTo>
                    <a:pt x="4003954" y="2736329"/>
                  </a:lnTo>
                  <a:lnTo>
                    <a:pt x="4002836" y="2736786"/>
                  </a:lnTo>
                  <a:lnTo>
                    <a:pt x="4000970" y="2738653"/>
                  </a:lnTo>
                  <a:lnTo>
                    <a:pt x="4000500" y="2739771"/>
                  </a:lnTo>
                  <a:lnTo>
                    <a:pt x="4000500" y="2742400"/>
                  </a:lnTo>
                  <a:lnTo>
                    <a:pt x="4000970" y="2743530"/>
                  </a:lnTo>
                  <a:lnTo>
                    <a:pt x="4002836" y="2745384"/>
                  </a:lnTo>
                  <a:lnTo>
                    <a:pt x="4003954" y="2745854"/>
                  </a:lnTo>
                  <a:lnTo>
                    <a:pt x="4006583" y="2745854"/>
                  </a:lnTo>
                  <a:lnTo>
                    <a:pt x="4007701" y="2745384"/>
                  </a:lnTo>
                  <a:lnTo>
                    <a:pt x="4009567" y="2743530"/>
                  </a:lnTo>
                  <a:lnTo>
                    <a:pt x="4010025" y="2742400"/>
                  </a:lnTo>
                  <a:lnTo>
                    <a:pt x="4010025" y="2739771"/>
                  </a:lnTo>
                  <a:close/>
                </a:path>
                <a:path w="4543425" h="3298190">
                  <a:moveTo>
                    <a:pt x="4010025" y="2192515"/>
                  </a:moveTo>
                  <a:lnTo>
                    <a:pt x="4009567" y="2191385"/>
                  </a:lnTo>
                  <a:lnTo>
                    <a:pt x="4007701" y="2189530"/>
                  </a:lnTo>
                  <a:lnTo>
                    <a:pt x="4006583" y="2189061"/>
                  </a:lnTo>
                  <a:lnTo>
                    <a:pt x="4003954" y="2189061"/>
                  </a:lnTo>
                  <a:lnTo>
                    <a:pt x="4002836" y="2189530"/>
                  </a:lnTo>
                  <a:lnTo>
                    <a:pt x="4000970" y="2191385"/>
                  </a:lnTo>
                  <a:lnTo>
                    <a:pt x="4000500" y="2192515"/>
                  </a:lnTo>
                  <a:lnTo>
                    <a:pt x="4000500" y="2195144"/>
                  </a:lnTo>
                  <a:lnTo>
                    <a:pt x="4000970" y="2196261"/>
                  </a:lnTo>
                  <a:lnTo>
                    <a:pt x="4002836" y="2198128"/>
                  </a:lnTo>
                  <a:lnTo>
                    <a:pt x="4003954" y="2198586"/>
                  </a:lnTo>
                  <a:lnTo>
                    <a:pt x="4006583" y="2198586"/>
                  </a:lnTo>
                  <a:lnTo>
                    <a:pt x="4007701" y="2198128"/>
                  </a:lnTo>
                  <a:lnTo>
                    <a:pt x="4009567" y="2196261"/>
                  </a:lnTo>
                  <a:lnTo>
                    <a:pt x="4010025" y="2195144"/>
                  </a:lnTo>
                  <a:lnTo>
                    <a:pt x="4010025" y="2192515"/>
                  </a:lnTo>
                  <a:close/>
                </a:path>
                <a:path w="4543425" h="3298190">
                  <a:moveTo>
                    <a:pt x="4010025" y="1645246"/>
                  </a:moveTo>
                  <a:lnTo>
                    <a:pt x="4009567" y="1644129"/>
                  </a:lnTo>
                  <a:lnTo>
                    <a:pt x="4007701" y="1642262"/>
                  </a:lnTo>
                  <a:lnTo>
                    <a:pt x="4006583" y="1641792"/>
                  </a:lnTo>
                  <a:lnTo>
                    <a:pt x="4003954" y="1641792"/>
                  </a:lnTo>
                  <a:lnTo>
                    <a:pt x="4002836" y="1642262"/>
                  </a:lnTo>
                  <a:lnTo>
                    <a:pt x="4000970" y="1644129"/>
                  </a:lnTo>
                  <a:lnTo>
                    <a:pt x="4000500" y="1645246"/>
                  </a:lnTo>
                  <a:lnTo>
                    <a:pt x="4000500" y="1647875"/>
                  </a:lnTo>
                  <a:lnTo>
                    <a:pt x="4000970" y="1648993"/>
                  </a:lnTo>
                  <a:lnTo>
                    <a:pt x="4002836" y="1650860"/>
                  </a:lnTo>
                  <a:lnTo>
                    <a:pt x="4003954" y="1651317"/>
                  </a:lnTo>
                  <a:lnTo>
                    <a:pt x="4006583" y="1651317"/>
                  </a:lnTo>
                  <a:lnTo>
                    <a:pt x="4007701" y="1650860"/>
                  </a:lnTo>
                  <a:lnTo>
                    <a:pt x="4009567" y="1648993"/>
                  </a:lnTo>
                  <a:lnTo>
                    <a:pt x="4010025" y="1647875"/>
                  </a:lnTo>
                  <a:lnTo>
                    <a:pt x="4010025" y="1645246"/>
                  </a:lnTo>
                  <a:close/>
                </a:path>
                <a:path w="4543425" h="3298190">
                  <a:moveTo>
                    <a:pt x="4010025" y="1097978"/>
                  </a:moveTo>
                  <a:lnTo>
                    <a:pt x="4009567" y="1096860"/>
                  </a:lnTo>
                  <a:lnTo>
                    <a:pt x="4007701" y="1094994"/>
                  </a:lnTo>
                  <a:lnTo>
                    <a:pt x="4006583" y="1094536"/>
                  </a:lnTo>
                  <a:lnTo>
                    <a:pt x="4003954" y="1094536"/>
                  </a:lnTo>
                  <a:lnTo>
                    <a:pt x="4002836" y="1094994"/>
                  </a:lnTo>
                  <a:lnTo>
                    <a:pt x="4000970" y="1096860"/>
                  </a:lnTo>
                  <a:lnTo>
                    <a:pt x="4000500" y="1097978"/>
                  </a:lnTo>
                  <a:lnTo>
                    <a:pt x="4000500" y="1100607"/>
                  </a:lnTo>
                  <a:lnTo>
                    <a:pt x="4000970" y="1101737"/>
                  </a:lnTo>
                  <a:lnTo>
                    <a:pt x="4002836" y="1103591"/>
                  </a:lnTo>
                  <a:lnTo>
                    <a:pt x="4003954" y="1104061"/>
                  </a:lnTo>
                  <a:lnTo>
                    <a:pt x="4006583" y="1104061"/>
                  </a:lnTo>
                  <a:lnTo>
                    <a:pt x="4007701" y="1103591"/>
                  </a:lnTo>
                  <a:lnTo>
                    <a:pt x="4009567" y="1101737"/>
                  </a:lnTo>
                  <a:lnTo>
                    <a:pt x="4010025" y="1100607"/>
                  </a:lnTo>
                  <a:lnTo>
                    <a:pt x="4010025" y="1097978"/>
                  </a:lnTo>
                  <a:close/>
                </a:path>
                <a:path w="4543425" h="3298190">
                  <a:moveTo>
                    <a:pt x="4010025" y="550722"/>
                  </a:moveTo>
                  <a:lnTo>
                    <a:pt x="4009567" y="549592"/>
                  </a:lnTo>
                  <a:lnTo>
                    <a:pt x="4007701" y="547738"/>
                  </a:lnTo>
                  <a:lnTo>
                    <a:pt x="4006583" y="547268"/>
                  </a:lnTo>
                  <a:lnTo>
                    <a:pt x="4003954" y="547268"/>
                  </a:lnTo>
                  <a:lnTo>
                    <a:pt x="4002836" y="547738"/>
                  </a:lnTo>
                  <a:lnTo>
                    <a:pt x="4000970" y="549592"/>
                  </a:lnTo>
                  <a:lnTo>
                    <a:pt x="4000500" y="550722"/>
                  </a:lnTo>
                  <a:lnTo>
                    <a:pt x="4000500" y="553351"/>
                  </a:lnTo>
                  <a:lnTo>
                    <a:pt x="4000970" y="554469"/>
                  </a:lnTo>
                  <a:lnTo>
                    <a:pt x="4002836" y="556336"/>
                  </a:lnTo>
                  <a:lnTo>
                    <a:pt x="4003954" y="556793"/>
                  </a:lnTo>
                  <a:lnTo>
                    <a:pt x="4006583" y="556793"/>
                  </a:lnTo>
                  <a:lnTo>
                    <a:pt x="4007701" y="556336"/>
                  </a:lnTo>
                  <a:lnTo>
                    <a:pt x="4009567" y="554469"/>
                  </a:lnTo>
                  <a:lnTo>
                    <a:pt x="4010025" y="553351"/>
                  </a:lnTo>
                  <a:lnTo>
                    <a:pt x="4010025" y="550722"/>
                  </a:lnTo>
                  <a:close/>
                </a:path>
                <a:path w="4543425" h="3298190">
                  <a:moveTo>
                    <a:pt x="4010025" y="3454"/>
                  </a:moveTo>
                  <a:lnTo>
                    <a:pt x="4009567" y="2336"/>
                  </a:lnTo>
                  <a:lnTo>
                    <a:pt x="4007701" y="469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36" y="469"/>
                  </a:lnTo>
                  <a:lnTo>
                    <a:pt x="4000970" y="2336"/>
                  </a:lnTo>
                  <a:lnTo>
                    <a:pt x="4000500" y="3454"/>
                  </a:lnTo>
                  <a:lnTo>
                    <a:pt x="4000500" y="6083"/>
                  </a:lnTo>
                  <a:lnTo>
                    <a:pt x="4000970" y="7200"/>
                  </a:lnTo>
                  <a:lnTo>
                    <a:pt x="4002836" y="9067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67"/>
                  </a:lnTo>
                  <a:lnTo>
                    <a:pt x="4009567" y="7200"/>
                  </a:lnTo>
                  <a:lnTo>
                    <a:pt x="4010025" y="6083"/>
                  </a:lnTo>
                  <a:lnTo>
                    <a:pt x="4010025" y="3454"/>
                  </a:lnTo>
                  <a:close/>
                </a:path>
                <a:path w="4543425" h="3298190">
                  <a:moveTo>
                    <a:pt x="4057650" y="3287039"/>
                  </a:moveTo>
                  <a:lnTo>
                    <a:pt x="4057192" y="3285921"/>
                  </a:lnTo>
                  <a:lnTo>
                    <a:pt x="4055326" y="3284055"/>
                  </a:lnTo>
                  <a:lnTo>
                    <a:pt x="4054208" y="3283585"/>
                  </a:lnTo>
                  <a:lnTo>
                    <a:pt x="4051579" y="3283585"/>
                  </a:lnTo>
                  <a:lnTo>
                    <a:pt x="4050461" y="3284055"/>
                  </a:lnTo>
                  <a:lnTo>
                    <a:pt x="4048595" y="3285921"/>
                  </a:lnTo>
                  <a:lnTo>
                    <a:pt x="4048125" y="3287039"/>
                  </a:lnTo>
                  <a:lnTo>
                    <a:pt x="4048125" y="3289668"/>
                  </a:lnTo>
                  <a:lnTo>
                    <a:pt x="4048595" y="3290786"/>
                  </a:lnTo>
                  <a:lnTo>
                    <a:pt x="4050461" y="3292652"/>
                  </a:lnTo>
                  <a:lnTo>
                    <a:pt x="4051579" y="3293110"/>
                  </a:lnTo>
                  <a:lnTo>
                    <a:pt x="4054208" y="3293110"/>
                  </a:lnTo>
                  <a:lnTo>
                    <a:pt x="4055326" y="3292652"/>
                  </a:lnTo>
                  <a:lnTo>
                    <a:pt x="4057192" y="3290786"/>
                  </a:lnTo>
                  <a:lnTo>
                    <a:pt x="4057650" y="3289668"/>
                  </a:lnTo>
                  <a:lnTo>
                    <a:pt x="4057650" y="3287039"/>
                  </a:lnTo>
                  <a:close/>
                </a:path>
                <a:path w="4543425" h="3298190">
                  <a:moveTo>
                    <a:pt x="4057650" y="2739771"/>
                  </a:moveTo>
                  <a:lnTo>
                    <a:pt x="4057192" y="2738653"/>
                  </a:lnTo>
                  <a:lnTo>
                    <a:pt x="4055326" y="2736786"/>
                  </a:lnTo>
                  <a:lnTo>
                    <a:pt x="4054208" y="2736329"/>
                  </a:lnTo>
                  <a:lnTo>
                    <a:pt x="4051579" y="2736329"/>
                  </a:lnTo>
                  <a:lnTo>
                    <a:pt x="4050461" y="2736786"/>
                  </a:lnTo>
                  <a:lnTo>
                    <a:pt x="4048595" y="2738653"/>
                  </a:lnTo>
                  <a:lnTo>
                    <a:pt x="4048125" y="2739771"/>
                  </a:lnTo>
                  <a:lnTo>
                    <a:pt x="4048125" y="2742400"/>
                  </a:lnTo>
                  <a:lnTo>
                    <a:pt x="4048595" y="2743530"/>
                  </a:lnTo>
                  <a:lnTo>
                    <a:pt x="4050461" y="2745384"/>
                  </a:lnTo>
                  <a:lnTo>
                    <a:pt x="4051579" y="2745854"/>
                  </a:lnTo>
                  <a:lnTo>
                    <a:pt x="4054208" y="2745854"/>
                  </a:lnTo>
                  <a:lnTo>
                    <a:pt x="4055326" y="2745384"/>
                  </a:lnTo>
                  <a:lnTo>
                    <a:pt x="4057192" y="2743530"/>
                  </a:lnTo>
                  <a:lnTo>
                    <a:pt x="4057650" y="2742400"/>
                  </a:lnTo>
                  <a:lnTo>
                    <a:pt x="4057650" y="2739771"/>
                  </a:lnTo>
                  <a:close/>
                </a:path>
                <a:path w="4543425" h="3298190">
                  <a:moveTo>
                    <a:pt x="4057650" y="2192515"/>
                  </a:moveTo>
                  <a:lnTo>
                    <a:pt x="4057192" y="2191385"/>
                  </a:lnTo>
                  <a:lnTo>
                    <a:pt x="4055326" y="2189530"/>
                  </a:lnTo>
                  <a:lnTo>
                    <a:pt x="4054208" y="2189061"/>
                  </a:lnTo>
                  <a:lnTo>
                    <a:pt x="4051579" y="2189061"/>
                  </a:lnTo>
                  <a:lnTo>
                    <a:pt x="4050461" y="2189530"/>
                  </a:lnTo>
                  <a:lnTo>
                    <a:pt x="4048595" y="2191385"/>
                  </a:lnTo>
                  <a:lnTo>
                    <a:pt x="4048125" y="2192515"/>
                  </a:lnTo>
                  <a:lnTo>
                    <a:pt x="4048125" y="2195144"/>
                  </a:lnTo>
                  <a:lnTo>
                    <a:pt x="4048595" y="2196261"/>
                  </a:lnTo>
                  <a:lnTo>
                    <a:pt x="4050461" y="2198128"/>
                  </a:lnTo>
                  <a:lnTo>
                    <a:pt x="4051579" y="2198586"/>
                  </a:lnTo>
                  <a:lnTo>
                    <a:pt x="4054208" y="2198586"/>
                  </a:lnTo>
                  <a:lnTo>
                    <a:pt x="4055326" y="2198128"/>
                  </a:lnTo>
                  <a:lnTo>
                    <a:pt x="4057192" y="2196261"/>
                  </a:lnTo>
                  <a:lnTo>
                    <a:pt x="4057650" y="2195144"/>
                  </a:lnTo>
                  <a:lnTo>
                    <a:pt x="4057650" y="2192515"/>
                  </a:lnTo>
                  <a:close/>
                </a:path>
                <a:path w="4543425" h="3298190">
                  <a:moveTo>
                    <a:pt x="4057650" y="1645246"/>
                  </a:moveTo>
                  <a:lnTo>
                    <a:pt x="4057192" y="1644129"/>
                  </a:lnTo>
                  <a:lnTo>
                    <a:pt x="4055326" y="1642262"/>
                  </a:lnTo>
                  <a:lnTo>
                    <a:pt x="4054208" y="1641792"/>
                  </a:lnTo>
                  <a:lnTo>
                    <a:pt x="4051579" y="1641792"/>
                  </a:lnTo>
                  <a:lnTo>
                    <a:pt x="4050461" y="1642262"/>
                  </a:lnTo>
                  <a:lnTo>
                    <a:pt x="4048595" y="1644129"/>
                  </a:lnTo>
                  <a:lnTo>
                    <a:pt x="4048125" y="1645246"/>
                  </a:lnTo>
                  <a:lnTo>
                    <a:pt x="4048125" y="1647875"/>
                  </a:lnTo>
                  <a:lnTo>
                    <a:pt x="4048595" y="1648993"/>
                  </a:lnTo>
                  <a:lnTo>
                    <a:pt x="4050461" y="1650860"/>
                  </a:lnTo>
                  <a:lnTo>
                    <a:pt x="4051579" y="1651317"/>
                  </a:lnTo>
                  <a:lnTo>
                    <a:pt x="4054208" y="1651317"/>
                  </a:lnTo>
                  <a:lnTo>
                    <a:pt x="4055326" y="1650860"/>
                  </a:lnTo>
                  <a:lnTo>
                    <a:pt x="4057192" y="1648993"/>
                  </a:lnTo>
                  <a:lnTo>
                    <a:pt x="4057650" y="1647875"/>
                  </a:lnTo>
                  <a:lnTo>
                    <a:pt x="4057650" y="1645246"/>
                  </a:lnTo>
                  <a:close/>
                </a:path>
                <a:path w="4543425" h="3298190">
                  <a:moveTo>
                    <a:pt x="4057650" y="1097978"/>
                  </a:moveTo>
                  <a:lnTo>
                    <a:pt x="4057192" y="1096860"/>
                  </a:lnTo>
                  <a:lnTo>
                    <a:pt x="4055326" y="1094994"/>
                  </a:lnTo>
                  <a:lnTo>
                    <a:pt x="4054208" y="1094536"/>
                  </a:lnTo>
                  <a:lnTo>
                    <a:pt x="4051579" y="1094536"/>
                  </a:lnTo>
                  <a:lnTo>
                    <a:pt x="4050461" y="1094994"/>
                  </a:lnTo>
                  <a:lnTo>
                    <a:pt x="4048595" y="1096860"/>
                  </a:lnTo>
                  <a:lnTo>
                    <a:pt x="4048125" y="1097978"/>
                  </a:lnTo>
                  <a:lnTo>
                    <a:pt x="4048125" y="1100607"/>
                  </a:lnTo>
                  <a:lnTo>
                    <a:pt x="4048595" y="1101737"/>
                  </a:lnTo>
                  <a:lnTo>
                    <a:pt x="4050461" y="1103591"/>
                  </a:lnTo>
                  <a:lnTo>
                    <a:pt x="4051579" y="1104061"/>
                  </a:lnTo>
                  <a:lnTo>
                    <a:pt x="4054208" y="1104061"/>
                  </a:lnTo>
                  <a:lnTo>
                    <a:pt x="4055326" y="1103591"/>
                  </a:lnTo>
                  <a:lnTo>
                    <a:pt x="4057192" y="1101737"/>
                  </a:lnTo>
                  <a:lnTo>
                    <a:pt x="4057650" y="1100607"/>
                  </a:lnTo>
                  <a:lnTo>
                    <a:pt x="4057650" y="1097978"/>
                  </a:lnTo>
                  <a:close/>
                </a:path>
                <a:path w="4543425" h="3298190">
                  <a:moveTo>
                    <a:pt x="4057650" y="550722"/>
                  </a:moveTo>
                  <a:lnTo>
                    <a:pt x="4057192" y="549592"/>
                  </a:lnTo>
                  <a:lnTo>
                    <a:pt x="4055326" y="547738"/>
                  </a:lnTo>
                  <a:lnTo>
                    <a:pt x="4054208" y="547268"/>
                  </a:lnTo>
                  <a:lnTo>
                    <a:pt x="4051579" y="547268"/>
                  </a:lnTo>
                  <a:lnTo>
                    <a:pt x="4050461" y="547738"/>
                  </a:lnTo>
                  <a:lnTo>
                    <a:pt x="4048595" y="549592"/>
                  </a:lnTo>
                  <a:lnTo>
                    <a:pt x="4048125" y="550722"/>
                  </a:lnTo>
                  <a:lnTo>
                    <a:pt x="4048125" y="553351"/>
                  </a:lnTo>
                  <a:lnTo>
                    <a:pt x="4048595" y="554469"/>
                  </a:lnTo>
                  <a:lnTo>
                    <a:pt x="4050461" y="556336"/>
                  </a:lnTo>
                  <a:lnTo>
                    <a:pt x="4051579" y="556793"/>
                  </a:lnTo>
                  <a:lnTo>
                    <a:pt x="4054208" y="556793"/>
                  </a:lnTo>
                  <a:lnTo>
                    <a:pt x="4055326" y="556336"/>
                  </a:lnTo>
                  <a:lnTo>
                    <a:pt x="4057192" y="554469"/>
                  </a:lnTo>
                  <a:lnTo>
                    <a:pt x="4057650" y="553351"/>
                  </a:lnTo>
                  <a:lnTo>
                    <a:pt x="4057650" y="550722"/>
                  </a:lnTo>
                  <a:close/>
                </a:path>
                <a:path w="4543425" h="3298190">
                  <a:moveTo>
                    <a:pt x="4057650" y="3454"/>
                  </a:moveTo>
                  <a:lnTo>
                    <a:pt x="4057192" y="2336"/>
                  </a:lnTo>
                  <a:lnTo>
                    <a:pt x="4055326" y="469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61" y="469"/>
                  </a:lnTo>
                  <a:lnTo>
                    <a:pt x="4048595" y="2336"/>
                  </a:lnTo>
                  <a:lnTo>
                    <a:pt x="4048125" y="3454"/>
                  </a:lnTo>
                  <a:lnTo>
                    <a:pt x="4048125" y="6083"/>
                  </a:lnTo>
                  <a:lnTo>
                    <a:pt x="4048595" y="7200"/>
                  </a:lnTo>
                  <a:lnTo>
                    <a:pt x="4050461" y="9067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67"/>
                  </a:lnTo>
                  <a:lnTo>
                    <a:pt x="4057192" y="7200"/>
                  </a:lnTo>
                  <a:lnTo>
                    <a:pt x="4057650" y="6083"/>
                  </a:lnTo>
                  <a:lnTo>
                    <a:pt x="4057650" y="3454"/>
                  </a:lnTo>
                  <a:close/>
                </a:path>
                <a:path w="4543425" h="3298190">
                  <a:moveTo>
                    <a:pt x="4105275" y="3287039"/>
                  </a:moveTo>
                  <a:lnTo>
                    <a:pt x="4104817" y="3285921"/>
                  </a:lnTo>
                  <a:lnTo>
                    <a:pt x="4102951" y="3284055"/>
                  </a:lnTo>
                  <a:lnTo>
                    <a:pt x="4101833" y="3283585"/>
                  </a:lnTo>
                  <a:lnTo>
                    <a:pt x="4099204" y="3283585"/>
                  </a:lnTo>
                  <a:lnTo>
                    <a:pt x="4098086" y="3284055"/>
                  </a:lnTo>
                  <a:lnTo>
                    <a:pt x="4096220" y="3285921"/>
                  </a:lnTo>
                  <a:lnTo>
                    <a:pt x="4095750" y="3287039"/>
                  </a:lnTo>
                  <a:lnTo>
                    <a:pt x="4095750" y="3289668"/>
                  </a:lnTo>
                  <a:lnTo>
                    <a:pt x="4096220" y="3290786"/>
                  </a:lnTo>
                  <a:lnTo>
                    <a:pt x="4098086" y="3292652"/>
                  </a:lnTo>
                  <a:lnTo>
                    <a:pt x="4099204" y="3293110"/>
                  </a:lnTo>
                  <a:lnTo>
                    <a:pt x="4101833" y="3293110"/>
                  </a:lnTo>
                  <a:lnTo>
                    <a:pt x="4102951" y="3292652"/>
                  </a:lnTo>
                  <a:lnTo>
                    <a:pt x="4104817" y="3290786"/>
                  </a:lnTo>
                  <a:lnTo>
                    <a:pt x="4105275" y="3289668"/>
                  </a:lnTo>
                  <a:lnTo>
                    <a:pt x="4105275" y="3287039"/>
                  </a:lnTo>
                  <a:close/>
                </a:path>
                <a:path w="4543425" h="3298190">
                  <a:moveTo>
                    <a:pt x="4105275" y="2739771"/>
                  </a:moveTo>
                  <a:lnTo>
                    <a:pt x="4104817" y="2738653"/>
                  </a:lnTo>
                  <a:lnTo>
                    <a:pt x="4102951" y="2736786"/>
                  </a:lnTo>
                  <a:lnTo>
                    <a:pt x="4101833" y="2736329"/>
                  </a:lnTo>
                  <a:lnTo>
                    <a:pt x="4099204" y="2736329"/>
                  </a:lnTo>
                  <a:lnTo>
                    <a:pt x="4098086" y="2736786"/>
                  </a:lnTo>
                  <a:lnTo>
                    <a:pt x="4096220" y="2738653"/>
                  </a:lnTo>
                  <a:lnTo>
                    <a:pt x="4095750" y="2739771"/>
                  </a:lnTo>
                  <a:lnTo>
                    <a:pt x="4095750" y="2742400"/>
                  </a:lnTo>
                  <a:lnTo>
                    <a:pt x="4096220" y="2743530"/>
                  </a:lnTo>
                  <a:lnTo>
                    <a:pt x="4098086" y="2745384"/>
                  </a:lnTo>
                  <a:lnTo>
                    <a:pt x="4099204" y="2745854"/>
                  </a:lnTo>
                  <a:lnTo>
                    <a:pt x="4101833" y="2745854"/>
                  </a:lnTo>
                  <a:lnTo>
                    <a:pt x="4102951" y="2745384"/>
                  </a:lnTo>
                  <a:lnTo>
                    <a:pt x="4104817" y="2743530"/>
                  </a:lnTo>
                  <a:lnTo>
                    <a:pt x="4105275" y="2742400"/>
                  </a:lnTo>
                  <a:lnTo>
                    <a:pt x="4105275" y="2739771"/>
                  </a:lnTo>
                  <a:close/>
                </a:path>
                <a:path w="4543425" h="3298190">
                  <a:moveTo>
                    <a:pt x="4105275" y="2192515"/>
                  </a:moveTo>
                  <a:lnTo>
                    <a:pt x="4104817" y="2191385"/>
                  </a:lnTo>
                  <a:lnTo>
                    <a:pt x="4102951" y="2189530"/>
                  </a:lnTo>
                  <a:lnTo>
                    <a:pt x="4101833" y="2189061"/>
                  </a:lnTo>
                  <a:lnTo>
                    <a:pt x="4099204" y="2189061"/>
                  </a:lnTo>
                  <a:lnTo>
                    <a:pt x="4098086" y="2189530"/>
                  </a:lnTo>
                  <a:lnTo>
                    <a:pt x="4096220" y="2191385"/>
                  </a:lnTo>
                  <a:lnTo>
                    <a:pt x="4095750" y="2192515"/>
                  </a:lnTo>
                  <a:lnTo>
                    <a:pt x="4095750" y="2195144"/>
                  </a:lnTo>
                  <a:lnTo>
                    <a:pt x="4096220" y="2196261"/>
                  </a:lnTo>
                  <a:lnTo>
                    <a:pt x="4098086" y="2198128"/>
                  </a:lnTo>
                  <a:lnTo>
                    <a:pt x="4099204" y="2198586"/>
                  </a:lnTo>
                  <a:lnTo>
                    <a:pt x="4101833" y="2198586"/>
                  </a:lnTo>
                  <a:lnTo>
                    <a:pt x="4102951" y="2198128"/>
                  </a:lnTo>
                  <a:lnTo>
                    <a:pt x="4104817" y="2196261"/>
                  </a:lnTo>
                  <a:lnTo>
                    <a:pt x="4105275" y="2195144"/>
                  </a:lnTo>
                  <a:lnTo>
                    <a:pt x="4105275" y="2192515"/>
                  </a:lnTo>
                  <a:close/>
                </a:path>
                <a:path w="4543425" h="3298190">
                  <a:moveTo>
                    <a:pt x="4105275" y="1645246"/>
                  </a:moveTo>
                  <a:lnTo>
                    <a:pt x="4104817" y="1644129"/>
                  </a:lnTo>
                  <a:lnTo>
                    <a:pt x="4102951" y="1642262"/>
                  </a:lnTo>
                  <a:lnTo>
                    <a:pt x="4101833" y="1641792"/>
                  </a:lnTo>
                  <a:lnTo>
                    <a:pt x="4099204" y="1641792"/>
                  </a:lnTo>
                  <a:lnTo>
                    <a:pt x="4098086" y="1642262"/>
                  </a:lnTo>
                  <a:lnTo>
                    <a:pt x="4096220" y="1644129"/>
                  </a:lnTo>
                  <a:lnTo>
                    <a:pt x="4095750" y="1645246"/>
                  </a:lnTo>
                  <a:lnTo>
                    <a:pt x="4095750" y="1647875"/>
                  </a:lnTo>
                  <a:lnTo>
                    <a:pt x="4096220" y="1648993"/>
                  </a:lnTo>
                  <a:lnTo>
                    <a:pt x="4098086" y="1650860"/>
                  </a:lnTo>
                  <a:lnTo>
                    <a:pt x="4099204" y="1651317"/>
                  </a:lnTo>
                  <a:lnTo>
                    <a:pt x="4101833" y="1651317"/>
                  </a:lnTo>
                  <a:lnTo>
                    <a:pt x="4102951" y="1650860"/>
                  </a:lnTo>
                  <a:lnTo>
                    <a:pt x="4104817" y="1648993"/>
                  </a:lnTo>
                  <a:lnTo>
                    <a:pt x="4105275" y="1647875"/>
                  </a:lnTo>
                  <a:lnTo>
                    <a:pt x="4105275" y="1645246"/>
                  </a:lnTo>
                  <a:close/>
                </a:path>
                <a:path w="4543425" h="3298190">
                  <a:moveTo>
                    <a:pt x="4105275" y="1097978"/>
                  </a:moveTo>
                  <a:lnTo>
                    <a:pt x="4104817" y="1096860"/>
                  </a:lnTo>
                  <a:lnTo>
                    <a:pt x="4102951" y="1094994"/>
                  </a:lnTo>
                  <a:lnTo>
                    <a:pt x="4101833" y="1094536"/>
                  </a:lnTo>
                  <a:lnTo>
                    <a:pt x="4099204" y="1094536"/>
                  </a:lnTo>
                  <a:lnTo>
                    <a:pt x="4098086" y="1094994"/>
                  </a:lnTo>
                  <a:lnTo>
                    <a:pt x="4096220" y="1096860"/>
                  </a:lnTo>
                  <a:lnTo>
                    <a:pt x="4095750" y="1097978"/>
                  </a:lnTo>
                  <a:lnTo>
                    <a:pt x="4095750" y="1100607"/>
                  </a:lnTo>
                  <a:lnTo>
                    <a:pt x="4096220" y="1101737"/>
                  </a:lnTo>
                  <a:lnTo>
                    <a:pt x="4098086" y="1103591"/>
                  </a:lnTo>
                  <a:lnTo>
                    <a:pt x="4099204" y="1104061"/>
                  </a:lnTo>
                  <a:lnTo>
                    <a:pt x="4101833" y="1104061"/>
                  </a:lnTo>
                  <a:lnTo>
                    <a:pt x="4102951" y="1103591"/>
                  </a:lnTo>
                  <a:lnTo>
                    <a:pt x="4104817" y="1101737"/>
                  </a:lnTo>
                  <a:lnTo>
                    <a:pt x="4105275" y="1100607"/>
                  </a:lnTo>
                  <a:lnTo>
                    <a:pt x="4105275" y="1097978"/>
                  </a:lnTo>
                  <a:close/>
                </a:path>
                <a:path w="4543425" h="3298190">
                  <a:moveTo>
                    <a:pt x="4105275" y="550722"/>
                  </a:moveTo>
                  <a:lnTo>
                    <a:pt x="4104817" y="549592"/>
                  </a:lnTo>
                  <a:lnTo>
                    <a:pt x="4102951" y="547738"/>
                  </a:lnTo>
                  <a:lnTo>
                    <a:pt x="4101833" y="547268"/>
                  </a:lnTo>
                  <a:lnTo>
                    <a:pt x="4099204" y="547268"/>
                  </a:lnTo>
                  <a:lnTo>
                    <a:pt x="4098086" y="547738"/>
                  </a:lnTo>
                  <a:lnTo>
                    <a:pt x="4096220" y="549592"/>
                  </a:lnTo>
                  <a:lnTo>
                    <a:pt x="4095750" y="550722"/>
                  </a:lnTo>
                  <a:lnTo>
                    <a:pt x="4095750" y="553351"/>
                  </a:lnTo>
                  <a:lnTo>
                    <a:pt x="4096220" y="554469"/>
                  </a:lnTo>
                  <a:lnTo>
                    <a:pt x="4098086" y="556336"/>
                  </a:lnTo>
                  <a:lnTo>
                    <a:pt x="4099204" y="556793"/>
                  </a:lnTo>
                  <a:lnTo>
                    <a:pt x="4101833" y="556793"/>
                  </a:lnTo>
                  <a:lnTo>
                    <a:pt x="4102951" y="556336"/>
                  </a:lnTo>
                  <a:lnTo>
                    <a:pt x="4104817" y="554469"/>
                  </a:lnTo>
                  <a:lnTo>
                    <a:pt x="4105275" y="553351"/>
                  </a:lnTo>
                  <a:lnTo>
                    <a:pt x="4105275" y="550722"/>
                  </a:lnTo>
                  <a:close/>
                </a:path>
                <a:path w="4543425" h="3298190">
                  <a:moveTo>
                    <a:pt x="4105275" y="3454"/>
                  </a:moveTo>
                  <a:lnTo>
                    <a:pt x="4104817" y="2336"/>
                  </a:lnTo>
                  <a:lnTo>
                    <a:pt x="4102951" y="469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86" y="469"/>
                  </a:lnTo>
                  <a:lnTo>
                    <a:pt x="4096220" y="2336"/>
                  </a:lnTo>
                  <a:lnTo>
                    <a:pt x="4095750" y="3454"/>
                  </a:lnTo>
                  <a:lnTo>
                    <a:pt x="4095750" y="6083"/>
                  </a:lnTo>
                  <a:lnTo>
                    <a:pt x="4096220" y="7200"/>
                  </a:lnTo>
                  <a:lnTo>
                    <a:pt x="4098086" y="9067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67"/>
                  </a:lnTo>
                  <a:lnTo>
                    <a:pt x="4104817" y="7200"/>
                  </a:lnTo>
                  <a:lnTo>
                    <a:pt x="4105275" y="6083"/>
                  </a:lnTo>
                  <a:lnTo>
                    <a:pt x="4105275" y="3454"/>
                  </a:lnTo>
                  <a:close/>
                </a:path>
                <a:path w="4543425" h="3298190">
                  <a:moveTo>
                    <a:pt x="4152900" y="3287039"/>
                  </a:moveTo>
                  <a:lnTo>
                    <a:pt x="4152442" y="3285921"/>
                  </a:lnTo>
                  <a:lnTo>
                    <a:pt x="4150576" y="3284055"/>
                  </a:lnTo>
                  <a:lnTo>
                    <a:pt x="4149458" y="3283585"/>
                  </a:lnTo>
                  <a:lnTo>
                    <a:pt x="4146829" y="3283585"/>
                  </a:lnTo>
                  <a:lnTo>
                    <a:pt x="4145711" y="3284055"/>
                  </a:lnTo>
                  <a:lnTo>
                    <a:pt x="4143845" y="3285921"/>
                  </a:lnTo>
                  <a:lnTo>
                    <a:pt x="4143375" y="3287039"/>
                  </a:lnTo>
                  <a:lnTo>
                    <a:pt x="4143375" y="3289668"/>
                  </a:lnTo>
                  <a:lnTo>
                    <a:pt x="4143845" y="3290786"/>
                  </a:lnTo>
                  <a:lnTo>
                    <a:pt x="4145711" y="3292652"/>
                  </a:lnTo>
                  <a:lnTo>
                    <a:pt x="4146829" y="3293110"/>
                  </a:lnTo>
                  <a:lnTo>
                    <a:pt x="4149458" y="3293110"/>
                  </a:lnTo>
                  <a:lnTo>
                    <a:pt x="4150576" y="3292652"/>
                  </a:lnTo>
                  <a:lnTo>
                    <a:pt x="4152442" y="3290786"/>
                  </a:lnTo>
                  <a:lnTo>
                    <a:pt x="4152900" y="3289668"/>
                  </a:lnTo>
                  <a:lnTo>
                    <a:pt x="4152900" y="3287039"/>
                  </a:lnTo>
                  <a:close/>
                </a:path>
                <a:path w="4543425" h="3298190">
                  <a:moveTo>
                    <a:pt x="4152900" y="2739771"/>
                  </a:moveTo>
                  <a:lnTo>
                    <a:pt x="4152442" y="2738653"/>
                  </a:lnTo>
                  <a:lnTo>
                    <a:pt x="4150576" y="2736786"/>
                  </a:lnTo>
                  <a:lnTo>
                    <a:pt x="4149458" y="2736329"/>
                  </a:lnTo>
                  <a:lnTo>
                    <a:pt x="4146829" y="2736329"/>
                  </a:lnTo>
                  <a:lnTo>
                    <a:pt x="4145711" y="2736786"/>
                  </a:lnTo>
                  <a:lnTo>
                    <a:pt x="4143845" y="2738653"/>
                  </a:lnTo>
                  <a:lnTo>
                    <a:pt x="4143375" y="2739771"/>
                  </a:lnTo>
                  <a:lnTo>
                    <a:pt x="4143375" y="2742400"/>
                  </a:lnTo>
                  <a:lnTo>
                    <a:pt x="4143845" y="2743530"/>
                  </a:lnTo>
                  <a:lnTo>
                    <a:pt x="4145711" y="2745384"/>
                  </a:lnTo>
                  <a:lnTo>
                    <a:pt x="4146829" y="2745854"/>
                  </a:lnTo>
                  <a:lnTo>
                    <a:pt x="4149458" y="2745854"/>
                  </a:lnTo>
                  <a:lnTo>
                    <a:pt x="4150576" y="2745384"/>
                  </a:lnTo>
                  <a:lnTo>
                    <a:pt x="4152442" y="2743530"/>
                  </a:lnTo>
                  <a:lnTo>
                    <a:pt x="4152900" y="2742400"/>
                  </a:lnTo>
                  <a:lnTo>
                    <a:pt x="4152900" y="2739771"/>
                  </a:lnTo>
                  <a:close/>
                </a:path>
                <a:path w="4543425" h="3298190">
                  <a:moveTo>
                    <a:pt x="4152900" y="2192515"/>
                  </a:moveTo>
                  <a:lnTo>
                    <a:pt x="4152442" y="2191385"/>
                  </a:lnTo>
                  <a:lnTo>
                    <a:pt x="4150576" y="2189530"/>
                  </a:lnTo>
                  <a:lnTo>
                    <a:pt x="4149458" y="2189061"/>
                  </a:lnTo>
                  <a:lnTo>
                    <a:pt x="4146829" y="2189061"/>
                  </a:lnTo>
                  <a:lnTo>
                    <a:pt x="4145711" y="2189530"/>
                  </a:lnTo>
                  <a:lnTo>
                    <a:pt x="4143845" y="2191385"/>
                  </a:lnTo>
                  <a:lnTo>
                    <a:pt x="4143375" y="2192515"/>
                  </a:lnTo>
                  <a:lnTo>
                    <a:pt x="4143375" y="2195144"/>
                  </a:lnTo>
                  <a:lnTo>
                    <a:pt x="4143845" y="2196261"/>
                  </a:lnTo>
                  <a:lnTo>
                    <a:pt x="4145711" y="2198128"/>
                  </a:lnTo>
                  <a:lnTo>
                    <a:pt x="4146829" y="2198586"/>
                  </a:lnTo>
                  <a:lnTo>
                    <a:pt x="4149458" y="2198586"/>
                  </a:lnTo>
                  <a:lnTo>
                    <a:pt x="4150576" y="2198128"/>
                  </a:lnTo>
                  <a:lnTo>
                    <a:pt x="4152442" y="2196261"/>
                  </a:lnTo>
                  <a:lnTo>
                    <a:pt x="4152900" y="2195144"/>
                  </a:lnTo>
                  <a:lnTo>
                    <a:pt x="4152900" y="2192515"/>
                  </a:lnTo>
                  <a:close/>
                </a:path>
                <a:path w="4543425" h="3298190">
                  <a:moveTo>
                    <a:pt x="4152900" y="1645246"/>
                  </a:moveTo>
                  <a:lnTo>
                    <a:pt x="4152442" y="1644129"/>
                  </a:lnTo>
                  <a:lnTo>
                    <a:pt x="4150576" y="1642262"/>
                  </a:lnTo>
                  <a:lnTo>
                    <a:pt x="4149458" y="1641792"/>
                  </a:lnTo>
                  <a:lnTo>
                    <a:pt x="4146829" y="1641792"/>
                  </a:lnTo>
                  <a:lnTo>
                    <a:pt x="4145711" y="1642262"/>
                  </a:lnTo>
                  <a:lnTo>
                    <a:pt x="4143845" y="1644129"/>
                  </a:lnTo>
                  <a:lnTo>
                    <a:pt x="4143375" y="1645246"/>
                  </a:lnTo>
                  <a:lnTo>
                    <a:pt x="4143375" y="1647875"/>
                  </a:lnTo>
                  <a:lnTo>
                    <a:pt x="4143845" y="1648993"/>
                  </a:lnTo>
                  <a:lnTo>
                    <a:pt x="4145711" y="1650860"/>
                  </a:lnTo>
                  <a:lnTo>
                    <a:pt x="4146829" y="1651317"/>
                  </a:lnTo>
                  <a:lnTo>
                    <a:pt x="4149458" y="1651317"/>
                  </a:lnTo>
                  <a:lnTo>
                    <a:pt x="4150576" y="1650860"/>
                  </a:lnTo>
                  <a:lnTo>
                    <a:pt x="4152442" y="1648993"/>
                  </a:lnTo>
                  <a:lnTo>
                    <a:pt x="4152900" y="1647875"/>
                  </a:lnTo>
                  <a:lnTo>
                    <a:pt x="4152900" y="1645246"/>
                  </a:lnTo>
                  <a:close/>
                </a:path>
                <a:path w="4543425" h="3298190">
                  <a:moveTo>
                    <a:pt x="4152900" y="1097978"/>
                  </a:moveTo>
                  <a:lnTo>
                    <a:pt x="4152442" y="1096860"/>
                  </a:lnTo>
                  <a:lnTo>
                    <a:pt x="4150576" y="1094994"/>
                  </a:lnTo>
                  <a:lnTo>
                    <a:pt x="4149458" y="1094536"/>
                  </a:lnTo>
                  <a:lnTo>
                    <a:pt x="4146829" y="1094536"/>
                  </a:lnTo>
                  <a:lnTo>
                    <a:pt x="4145711" y="1094994"/>
                  </a:lnTo>
                  <a:lnTo>
                    <a:pt x="4143845" y="1096860"/>
                  </a:lnTo>
                  <a:lnTo>
                    <a:pt x="4143375" y="1097978"/>
                  </a:lnTo>
                  <a:lnTo>
                    <a:pt x="4143375" y="1100607"/>
                  </a:lnTo>
                  <a:lnTo>
                    <a:pt x="4143845" y="1101737"/>
                  </a:lnTo>
                  <a:lnTo>
                    <a:pt x="4145711" y="1103591"/>
                  </a:lnTo>
                  <a:lnTo>
                    <a:pt x="4146829" y="1104061"/>
                  </a:lnTo>
                  <a:lnTo>
                    <a:pt x="4149458" y="1104061"/>
                  </a:lnTo>
                  <a:lnTo>
                    <a:pt x="4150576" y="1103591"/>
                  </a:lnTo>
                  <a:lnTo>
                    <a:pt x="4152442" y="1101737"/>
                  </a:lnTo>
                  <a:lnTo>
                    <a:pt x="4152900" y="1100607"/>
                  </a:lnTo>
                  <a:lnTo>
                    <a:pt x="4152900" y="1097978"/>
                  </a:lnTo>
                  <a:close/>
                </a:path>
                <a:path w="4543425" h="3298190">
                  <a:moveTo>
                    <a:pt x="4152900" y="550722"/>
                  </a:moveTo>
                  <a:lnTo>
                    <a:pt x="4152442" y="549592"/>
                  </a:lnTo>
                  <a:lnTo>
                    <a:pt x="4150576" y="547738"/>
                  </a:lnTo>
                  <a:lnTo>
                    <a:pt x="4149458" y="547268"/>
                  </a:lnTo>
                  <a:lnTo>
                    <a:pt x="4146829" y="547268"/>
                  </a:lnTo>
                  <a:lnTo>
                    <a:pt x="4145711" y="547738"/>
                  </a:lnTo>
                  <a:lnTo>
                    <a:pt x="4143845" y="549592"/>
                  </a:lnTo>
                  <a:lnTo>
                    <a:pt x="4143375" y="550722"/>
                  </a:lnTo>
                  <a:lnTo>
                    <a:pt x="4143375" y="553351"/>
                  </a:lnTo>
                  <a:lnTo>
                    <a:pt x="4143845" y="554469"/>
                  </a:lnTo>
                  <a:lnTo>
                    <a:pt x="4145711" y="556336"/>
                  </a:lnTo>
                  <a:lnTo>
                    <a:pt x="4146829" y="556793"/>
                  </a:lnTo>
                  <a:lnTo>
                    <a:pt x="4149458" y="556793"/>
                  </a:lnTo>
                  <a:lnTo>
                    <a:pt x="4150576" y="556336"/>
                  </a:lnTo>
                  <a:lnTo>
                    <a:pt x="4152442" y="554469"/>
                  </a:lnTo>
                  <a:lnTo>
                    <a:pt x="4152900" y="553351"/>
                  </a:lnTo>
                  <a:lnTo>
                    <a:pt x="4152900" y="550722"/>
                  </a:lnTo>
                  <a:close/>
                </a:path>
                <a:path w="4543425" h="3298190">
                  <a:moveTo>
                    <a:pt x="4152900" y="3454"/>
                  </a:moveTo>
                  <a:lnTo>
                    <a:pt x="4152442" y="2336"/>
                  </a:lnTo>
                  <a:lnTo>
                    <a:pt x="4150576" y="469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711" y="469"/>
                  </a:lnTo>
                  <a:lnTo>
                    <a:pt x="4143845" y="2336"/>
                  </a:lnTo>
                  <a:lnTo>
                    <a:pt x="4143375" y="3454"/>
                  </a:lnTo>
                  <a:lnTo>
                    <a:pt x="4143375" y="6083"/>
                  </a:lnTo>
                  <a:lnTo>
                    <a:pt x="4143845" y="7200"/>
                  </a:lnTo>
                  <a:lnTo>
                    <a:pt x="4145711" y="9067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67"/>
                  </a:lnTo>
                  <a:lnTo>
                    <a:pt x="4152442" y="7200"/>
                  </a:lnTo>
                  <a:lnTo>
                    <a:pt x="4152900" y="6083"/>
                  </a:lnTo>
                  <a:lnTo>
                    <a:pt x="4152900" y="3454"/>
                  </a:lnTo>
                  <a:close/>
                </a:path>
                <a:path w="4543425" h="3298190">
                  <a:moveTo>
                    <a:pt x="4200525" y="3287039"/>
                  </a:moveTo>
                  <a:lnTo>
                    <a:pt x="4200067" y="3285921"/>
                  </a:lnTo>
                  <a:lnTo>
                    <a:pt x="4198201" y="3284055"/>
                  </a:lnTo>
                  <a:lnTo>
                    <a:pt x="4197083" y="3283585"/>
                  </a:lnTo>
                  <a:lnTo>
                    <a:pt x="4194454" y="3283585"/>
                  </a:lnTo>
                  <a:lnTo>
                    <a:pt x="4193336" y="3284055"/>
                  </a:lnTo>
                  <a:lnTo>
                    <a:pt x="4191470" y="3285921"/>
                  </a:lnTo>
                  <a:lnTo>
                    <a:pt x="4191000" y="3287039"/>
                  </a:lnTo>
                  <a:lnTo>
                    <a:pt x="4191000" y="3289668"/>
                  </a:lnTo>
                  <a:lnTo>
                    <a:pt x="4191470" y="3290786"/>
                  </a:lnTo>
                  <a:lnTo>
                    <a:pt x="4193336" y="3292652"/>
                  </a:lnTo>
                  <a:lnTo>
                    <a:pt x="4194454" y="3293110"/>
                  </a:lnTo>
                  <a:lnTo>
                    <a:pt x="4197083" y="3293110"/>
                  </a:lnTo>
                  <a:lnTo>
                    <a:pt x="4198201" y="3292652"/>
                  </a:lnTo>
                  <a:lnTo>
                    <a:pt x="4200067" y="3290786"/>
                  </a:lnTo>
                  <a:lnTo>
                    <a:pt x="4200525" y="3289668"/>
                  </a:lnTo>
                  <a:lnTo>
                    <a:pt x="4200525" y="3287039"/>
                  </a:lnTo>
                  <a:close/>
                </a:path>
                <a:path w="4543425" h="3298190">
                  <a:moveTo>
                    <a:pt x="4200525" y="2739771"/>
                  </a:moveTo>
                  <a:lnTo>
                    <a:pt x="4200067" y="2738653"/>
                  </a:lnTo>
                  <a:lnTo>
                    <a:pt x="4198201" y="2736786"/>
                  </a:lnTo>
                  <a:lnTo>
                    <a:pt x="4197083" y="2736329"/>
                  </a:lnTo>
                  <a:lnTo>
                    <a:pt x="4194454" y="2736329"/>
                  </a:lnTo>
                  <a:lnTo>
                    <a:pt x="4193336" y="2736786"/>
                  </a:lnTo>
                  <a:lnTo>
                    <a:pt x="4191470" y="2738653"/>
                  </a:lnTo>
                  <a:lnTo>
                    <a:pt x="4191000" y="2739771"/>
                  </a:lnTo>
                  <a:lnTo>
                    <a:pt x="4191000" y="2742400"/>
                  </a:lnTo>
                  <a:lnTo>
                    <a:pt x="4191470" y="2743530"/>
                  </a:lnTo>
                  <a:lnTo>
                    <a:pt x="4193336" y="2745384"/>
                  </a:lnTo>
                  <a:lnTo>
                    <a:pt x="4194454" y="2745854"/>
                  </a:lnTo>
                  <a:lnTo>
                    <a:pt x="4197083" y="2745854"/>
                  </a:lnTo>
                  <a:lnTo>
                    <a:pt x="4198201" y="2745384"/>
                  </a:lnTo>
                  <a:lnTo>
                    <a:pt x="4200067" y="2743530"/>
                  </a:lnTo>
                  <a:lnTo>
                    <a:pt x="4200525" y="2742400"/>
                  </a:lnTo>
                  <a:lnTo>
                    <a:pt x="4200525" y="2739771"/>
                  </a:lnTo>
                  <a:close/>
                </a:path>
                <a:path w="4543425" h="3298190">
                  <a:moveTo>
                    <a:pt x="4200525" y="2192515"/>
                  </a:moveTo>
                  <a:lnTo>
                    <a:pt x="4200067" y="2191385"/>
                  </a:lnTo>
                  <a:lnTo>
                    <a:pt x="4198201" y="2189530"/>
                  </a:lnTo>
                  <a:lnTo>
                    <a:pt x="4197083" y="2189061"/>
                  </a:lnTo>
                  <a:lnTo>
                    <a:pt x="4194454" y="2189061"/>
                  </a:lnTo>
                  <a:lnTo>
                    <a:pt x="4193336" y="2189530"/>
                  </a:lnTo>
                  <a:lnTo>
                    <a:pt x="4191470" y="2191385"/>
                  </a:lnTo>
                  <a:lnTo>
                    <a:pt x="4191000" y="2192515"/>
                  </a:lnTo>
                  <a:lnTo>
                    <a:pt x="4191000" y="2195144"/>
                  </a:lnTo>
                  <a:lnTo>
                    <a:pt x="4191470" y="2196261"/>
                  </a:lnTo>
                  <a:lnTo>
                    <a:pt x="4193336" y="2198128"/>
                  </a:lnTo>
                  <a:lnTo>
                    <a:pt x="4194454" y="2198586"/>
                  </a:lnTo>
                  <a:lnTo>
                    <a:pt x="4197083" y="2198586"/>
                  </a:lnTo>
                  <a:lnTo>
                    <a:pt x="4198201" y="2198128"/>
                  </a:lnTo>
                  <a:lnTo>
                    <a:pt x="4200067" y="2196261"/>
                  </a:lnTo>
                  <a:lnTo>
                    <a:pt x="4200525" y="2195144"/>
                  </a:lnTo>
                  <a:lnTo>
                    <a:pt x="4200525" y="2192515"/>
                  </a:lnTo>
                  <a:close/>
                </a:path>
                <a:path w="4543425" h="3298190">
                  <a:moveTo>
                    <a:pt x="4200525" y="1645246"/>
                  </a:moveTo>
                  <a:lnTo>
                    <a:pt x="4200067" y="1644129"/>
                  </a:lnTo>
                  <a:lnTo>
                    <a:pt x="4198201" y="1642262"/>
                  </a:lnTo>
                  <a:lnTo>
                    <a:pt x="4197083" y="1641792"/>
                  </a:lnTo>
                  <a:lnTo>
                    <a:pt x="4194454" y="1641792"/>
                  </a:lnTo>
                  <a:lnTo>
                    <a:pt x="4193336" y="1642262"/>
                  </a:lnTo>
                  <a:lnTo>
                    <a:pt x="4191470" y="1644129"/>
                  </a:lnTo>
                  <a:lnTo>
                    <a:pt x="4191000" y="1645246"/>
                  </a:lnTo>
                  <a:lnTo>
                    <a:pt x="4191000" y="1647875"/>
                  </a:lnTo>
                  <a:lnTo>
                    <a:pt x="4191470" y="1648993"/>
                  </a:lnTo>
                  <a:lnTo>
                    <a:pt x="4193336" y="1650860"/>
                  </a:lnTo>
                  <a:lnTo>
                    <a:pt x="4194454" y="1651317"/>
                  </a:lnTo>
                  <a:lnTo>
                    <a:pt x="4197083" y="1651317"/>
                  </a:lnTo>
                  <a:lnTo>
                    <a:pt x="4198201" y="1650860"/>
                  </a:lnTo>
                  <a:lnTo>
                    <a:pt x="4200067" y="1648993"/>
                  </a:lnTo>
                  <a:lnTo>
                    <a:pt x="4200525" y="1647875"/>
                  </a:lnTo>
                  <a:lnTo>
                    <a:pt x="4200525" y="1645246"/>
                  </a:lnTo>
                  <a:close/>
                </a:path>
                <a:path w="4543425" h="3298190">
                  <a:moveTo>
                    <a:pt x="4200525" y="1097978"/>
                  </a:moveTo>
                  <a:lnTo>
                    <a:pt x="4200067" y="1096860"/>
                  </a:lnTo>
                  <a:lnTo>
                    <a:pt x="4198201" y="1094994"/>
                  </a:lnTo>
                  <a:lnTo>
                    <a:pt x="4197083" y="1094536"/>
                  </a:lnTo>
                  <a:lnTo>
                    <a:pt x="4194454" y="1094536"/>
                  </a:lnTo>
                  <a:lnTo>
                    <a:pt x="4193336" y="1094994"/>
                  </a:lnTo>
                  <a:lnTo>
                    <a:pt x="4191470" y="1096860"/>
                  </a:lnTo>
                  <a:lnTo>
                    <a:pt x="4191000" y="1097978"/>
                  </a:lnTo>
                  <a:lnTo>
                    <a:pt x="4191000" y="1100607"/>
                  </a:lnTo>
                  <a:lnTo>
                    <a:pt x="4191470" y="1101737"/>
                  </a:lnTo>
                  <a:lnTo>
                    <a:pt x="4193336" y="1103591"/>
                  </a:lnTo>
                  <a:lnTo>
                    <a:pt x="4194454" y="1104061"/>
                  </a:lnTo>
                  <a:lnTo>
                    <a:pt x="4197083" y="1104061"/>
                  </a:lnTo>
                  <a:lnTo>
                    <a:pt x="4198201" y="1103591"/>
                  </a:lnTo>
                  <a:lnTo>
                    <a:pt x="4200067" y="1101737"/>
                  </a:lnTo>
                  <a:lnTo>
                    <a:pt x="4200525" y="1100607"/>
                  </a:lnTo>
                  <a:lnTo>
                    <a:pt x="4200525" y="1097978"/>
                  </a:lnTo>
                  <a:close/>
                </a:path>
                <a:path w="4543425" h="3298190">
                  <a:moveTo>
                    <a:pt x="4200525" y="550722"/>
                  </a:moveTo>
                  <a:lnTo>
                    <a:pt x="4200067" y="549592"/>
                  </a:lnTo>
                  <a:lnTo>
                    <a:pt x="4198201" y="547738"/>
                  </a:lnTo>
                  <a:lnTo>
                    <a:pt x="4197083" y="547268"/>
                  </a:lnTo>
                  <a:lnTo>
                    <a:pt x="4194454" y="547268"/>
                  </a:lnTo>
                  <a:lnTo>
                    <a:pt x="4193336" y="547738"/>
                  </a:lnTo>
                  <a:lnTo>
                    <a:pt x="4191470" y="549592"/>
                  </a:lnTo>
                  <a:lnTo>
                    <a:pt x="4191000" y="550722"/>
                  </a:lnTo>
                  <a:lnTo>
                    <a:pt x="4191000" y="553351"/>
                  </a:lnTo>
                  <a:lnTo>
                    <a:pt x="4191470" y="554469"/>
                  </a:lnTo>
                  <a:lnTo>
                    <a:pt x="4193336" y="556336"/>
                  </a:lnTo>
                  <a:lnTo>
                    <a:pt x="4194454" y="556793"/>
                  </a:lnTo>
                  <a:lnTo>
                    <a:pt x="4197083" y="556793"/>
                  </a:lnTo>
                  <a:lnTo>
                    <a:pt x="4198201" y="556336"/>
                  </a:lnTo>
                  <a:lnTo>
                    <a:pt x="4200067" y="554469"/>
                  </a:lnTo>
                  <a:lnTo>
                    <a:pt x="4200525" y="553351"/>
                  </a:lnTo>
                  <a:lnTo>
                    <a:pt x="4200525" y="550722"/>
                  </a:lnTo>
                  <a:close/>
                </a:path>
                <a:path w="4543425" h="3298190">
                  <a:moveTo>
                    <a:pt x="4200525" y="3454"/>
                  </a:moveTo>
                  <a:lnTo>
                    <a:pt x="4200067" y="2336"/>
                  </a:lnTo>
                  <a:lnTo>
                    <a:pt x="4198201" y="469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36" y="469"/>
                  </a:lnTo>
                  <a:lnTo>
                    <a:pt x="4191470" y="2336"/>
                  </a:lnTo>
                  <a:lnTo>
                    <a:pt x="4191000" y="3454"/>
                  </a:lnTo>
                  <a:lnTo>
                    <a:pt x="4191000" y="6083"/>
                  </a:lnTo>
                  <a:lnTo>
                    <a:pt x="4191470" y="7200"/>
                  </a:lnTo>
                  <a:lnTo>
                    <a:pt x="4193336" y="9067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67"/>
                  </a:lnTo>
                  <a:lnTo>
                    <a:pt x="4200067" y="7200"/>
                  </a:lnTo>
                  <a:lnTo>
                    <a:pt x="4200525" y="6083"/>
                  </a:lnTo>
                  <a:lnTo>
                    <a:pt x="4200525" y="3454"/>
                  </a:lnTo>
                  <a:close/>
                </a:path>
                <a:path w="4543425" h="3298190">
                  <a:moveTo>
                    <a:pt x="4248150" y="3287039"/>
                  </a:moveTo>
                  <a:lnTo>
                    <a:pt x="4247693" y="3285921"/>
                  </a:lnTo>
                  <a:lnTo>
                    <a:pt x="4245826" y="3284055"/>
                  </a:lnTo>
                  <a:lnTo>
                    <a:pt x="4244708" y="3283585"/>
                  </a:lnTo>
                  <a:lnTo>
                    <a:pt x="4242079" y="3283585"/>
                  </a:lnTo>
                  <a:lnTo>
                    <a:pt x="4240962" y="3284055"/>
                  </a:lnTo>
                  <a:lnTo>
                    <a:pt x="4239095" y="3285921"/>
                  </a:lnTo>
                  <a:lnTo>
                    <a:pt x="4238625" y="3287039"/>
                  </a:lnTo>
                  <a:lnTo>
                    <a:pt x="4238625" y="3289668"/>
                  </a:lnTo>
                  <a:lnTo>
                    <a:pt x="4239095" y="3290786"/>
                  </a:lnTo>
                  <a:lnTo>
                    <a:pt x="4240962" y="3292652"/>
                  </a:lnTo>
                  <a:lnTo>
                    <a:pt x="4242079" y="3293110"/>
                  </a:lnTo>
                  <a:lnTo>
                    <a:pt x="4244708" y="3293110"/>
                  </a:lnTo>
                  <a:lnTo>
                    <a:pt x="4245826" y="3292652"/>
                  </a:lnTo>
                  <a:lnTo>
                    <a:pt x="4247693" y="3290786"/>
                  </a:lnTo>
                  <a:lnTo>
                    <a:pt x="4248150" y="3289668"/>
                  </a:lnTo>
                  <a:lnTo>
                    <a:pt x="4248150" y="3287039"/>
                  </a:lnTo>
                  <a:close/>
                </a:path>
                <a:path w="4543425" h="3298190">
                  <a:moveTo>
                    <a:pt x="4248150" y="2739771"/>
                  </a:moveTo>
                  <a:lnTo>
                    <a:pt x="4247693" y="2738653"/>
                  </a:lnTo>
                  <a:lnTo>
                    <a:pt x="4245826" y="2736786"/>
                  </a:lnTo>
                  <a:lnTo>
                    <a:pt x="4244708" y="2736329"/>
                  </a:lnTo>
                  <a:lnTo>
                    <a:pt x="4242079" y="2736329"/>
                  </a:lnTo>
                  <a:lnTo>
                    <a:pt x="4240962" y="2736786"/>
                  </a:lnTo>
                  <a:lnTo>
                    <a:pt x="4239095" y="2738653"/>
                  </a:lnTo>
                  <a:lnTo>
                    <a:pt x="4238625" y="2739771"/>
                  </a:lnTo>
                  <a:lnTo>
                    <a:pt x="4238625" y="2742400"/>
                  </a:lnTo>
                  <a:lnTo>
                    <a:pt x="4239095" y="2743530"/>
                  </a:lnTo>
                  <a:lnTo>
                    <a:pt x="4240962" y="2745384"/>
                  </a:lnTo>
                  <a:lnTo>
                    <a:pt x="4242079" y="2745854"/>
                  </a:lnTo>
                  <a:lnTo>
                    <a:pt x="4244708" y="2745854"/>
                  </a:lnTo>
                  <a:lnTo>
                    <a:pt x="4245826" y="2745384"/>
                  </a:lnTo>
                  <a:lnTo>
                    <a:pt x="4247693" y="2743530"/>
                  </a:lnTo>
                  <a:lnTo>
                    <a:pt x="4248150" y="2742400"/>
                  </a:lnTo>
                  <a:lnTo>
                    <a:pt x="4248150" y="2739771"/>
                  </a:lnTo>
                  <a:close/>
                </a:path>
                <a:path w="4543425" h="3298190">
                  <a:moveTo>
                    <a:pt x="4248150" y="2192515"/>
                  </a:moveTo>
                  <a:lnTo>
                    <a:pt x="4247693" y="2191385"/>
                  </a:lnTo>
                  <a:lnTo>
                    <a:pt x="4245826" y="2189530"/>
                  </a:lnTo>
                  <a:lnTo>
                    <a:pt x="4244708" y="2189061"/>
                  </a:lnTo>
                  <a:lnTo>
                    <a:pt x="4242079" y="2189061"/>
                  </a:lnTo>
                  <a:lnTo>
                    <a:pt x="4240962" y="2189530"/>
                  </a:lnTo>
                  <a:lnTo>
                    <a:pt x="4239095" y="2191385"/>
                  </a:lnTo>
                  <a:lnTo>
                    <a:pt x="4238625" y="2192515"/>
                  </a:lnTo>
                  <a:lnTo>
                    <a:pt x="4238625" y="2195144"/>
                  </a:lnTo>
                  <a:lnTo>
                    <a:pt x="4239095" y="2196261"/>
                  </a:lnTo>
                  <a:lnTo>
                    <a:pt x="4240962" y="2198128"/>
                  </a:lnTo>
                  <a:lnTo>
                    <a:pt x="4242079" y="2198586"/>
                  </a:lnTo>
                  <a:lnTo>
                    <a:pt x="4244708" y="2198586"/>
                  </a:lnTo>
                  <a:lnTo>
                    <a:pt x="4245826" y="2198128"/>
                  </a:lnTo>
                  <a:lnTo>
                    <a:pt x="4247693" y="2196261"/>
                  </a:lnTo>
                  <a:lnTo>
                    <a:pt x="4248150" y="2195144"/>
                  </a:lnTo>
                  <a:lnTo>
                    <a:pt x="4248150" y="2192515"/>
                  </a:lnTo>
                  <a:close/>
                </a:path>
                <a:path w="4543425" h="3298190">
                  <a:moveTo>
                    <a:pt x="4248150" y="1645246"/>
                  </a:moveTo>
                  <a:lnTo>
                    <a:pt x="4247693" y="1644129"/>
                  </a:lnTo>
                  <a:lnTo>
                    <a:pt x="4245826" y="1642262"/>
                  </a:lnTo>
                  <a:lnTo>
                    <a:pt x="4244708" y="1641792"/>
                  </a:lnTo>
                  <a:lnTo>
                    <a:pt x="4242079" y="1641792"/>
                  </a:lnTo>
                  <a:lnTo>
                    <a:pt x="4240962" y="1642262"/>
                  </a:lnTo>
                  <a:lnTo>
                    <a:pt x="4239095" y="1644129"/>
                  </a:lnTo>
                  <a:lnTo>
                    <a:pt x="4238625" y="1645246"/>
                  </a:lnTo>
                  <a:lnTo>
                    <a:pt x="4238625" y="1647875"/>
                  </a:lnTo>
                  <a:lnTo>
                    <a:pt x="4239095" y="1648993"/>
                  </a:lnTo>
                  <a:lnTo>
                    <a:pt x="4240962" y="1650860"/>
                  </a:lnTo>
                  <a:lnTo>
                    <a:pt x="4242079" y="1651317"/>
                  </a:lnTo>
                  <a:lnTo>
                    <a:pt x="4244708" y="1651317"/>
                  </a:lnTo>
                  <a:lnTo>
                    <a:pt x="4245826" y="1650860"/>
                  </a:lnTo>
                  <a:lnTo>
                    <a:pt x="4247693" y="1648993"/>
                  </a:lnTo>
                  <a:lnTo>
                    <a:pt x="4248150" y="1647875"/>
                  </a:lnTo>
                  <a:lnTo>
                    <a:pt x="4248150" y="1645246"/>
                  </a:lnTo>
                  <a:close/>
                </a:path>
                <a:path w="4543425" h="3298190">
                  <a:moveTo>
                    <a:pt x="4248150" y="1097978"/>
                  </a:moveTo>
                  <a:lnTo>
                    <a:pt x="4247693" y="1096860"/>
                  </a:lnTo>
                  <a:lnTo>
                    <a:pt x="4245826" y="1094994"/>
                  </a:lnTo>
                  <a:lnTo>
                    <a:pt x="4244708" y="1094536"/>
                  </a:lnTo>
                  <a:lnTo>
                    <a:pt x="4242079" y="1094536"/>
                  </a:lnTo>
                  <a:lnTo>
                    <a:pt x="4240962" y="1094994"/>
                  </a:lnTo>
                  <a:lnTo>
                    <a:pt x="4239095" y="1096860"/>
                  </a:lnTo>
                  <a:lnTo>
                    <a:pt x="4238625" y="1097978"/>
                  </a:lnTo>
                  <a:lnTo>
                    <a:pt x="4238625" y="1100607"/>
                  </a:lnTo>
                  <a:lnTo>
                    <a:pt x="4239095" y="1101737"/>
                  </a:lnTo>
                  <a:lnTo>
                    <a:pt x="4240962" y="1103591"/>
                  </a:lnTo>
                  <a:lnTo>
                    <a:pt x="4242079" y="1104061"/>
                  </a:lnTo>
                  <a:lnTo>
                    <a:pt x="4244708" y="1104061"/>
                  </a:lnTo>
                  <a:lnTo>
                    <a:pt x="4245826" y="1103591"/>
                  </a:lnTo>
                  <a:lnTo>
                    <a:pt x="4247693" y="1101737"/>
                  </a:lnTo>
                  <a:lnTo>
                    <a:pt x="4248150" y="1100607"/>
                  </a:lnTo>
                  <a:lnTo>
                    <a:pt x="4248150" y="1097978"/>
                  </a:lnTo>
                  <a:close/>
                </a:path>
                <a:path w="4543425" h="3298190">
                  <a:moveTo>
                    <a:pt x="4248150" y="550722"/>
                  </a:moveTo>
                  <a:lnTo>
                    <a:pt x="4247693" y="549592"/>
                  </a:lnTo>
                  <a:lnTo>
                    <a:pt x="4245826" y="547738"/>
                  </a:lnTo>
                  <a:lnTo>
                    <a:pt x="4244708" y="547268"/>
                  </a:lnTo>
                  <a:lnTo>
                    <a:pt x="4242079" y="547268"/>
                  </a:lnTo>
                  <a:lnTo>
                    <a:pt x="4240962" y="547738"/>
                  </a:lnTo>
                  <a:lnTo>
                    <a:pt x="4239095" y="549592"/>
                  </a:lnTo>
                  <a:lnTo>
                    <a:pt x="4238625" y="550722"/>
                  </a:lnTo>
                  <a:lnTo>
                    <a:pt x="4238625" y="553351"/>
                  </a:lnTo>
                  <a:lnTo>
                    <a:pt x="4239095" y="554469"/>
                  </a:lnTo>
                  <a:lnTo>
                    <a:pt x="4240962" y="556336"/>
                  </a:lnTo>
                  <a:lnTo>
                    <a:pt x="4242079" y="556793"/>
                  </a:lnTo>
                  <a:lnTo>
                    <a:pt x="4244708" y="556793"/>
                  </a:lnTo>
                  <a:lnTo>
                    <a:pt x="4245826" y="556336"/>
                  </a:lnTo>
                  <a:lnTo>
                    <a:pt x="4247693" y="554469"/>
                  </a:lnTo>
                  <a:lnTo>
                    <a:pt x="4248150" y="553351"/>
                  </a:lnTo>
                  <a:lnTo>
                    <a:pt x="4248150" y="550722"/>
                  </a:lnTo>
                  <a:close/>
                </a:path>
                <a:path w="4543425" h="3298190">
                  <a:moveTo>
                    <a:pt x="4248150" y="3454"/>
                  </a:moveTo>
                  <a:lnTo>
                    <a:pt x="4247693" y="2336"/>
                  </a:lnTo>
                  <a:lnTo>
                    <a:pt x="4245826" y="469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62" y="469"/>
                  </a:lnTo>
                  <a:lnTo>
                    <a:pt x="4239095" y="2336"/>
                  </a:lnTo>
                  <a:lnTo>
                    <a:pt x="4238625" y="3454"/>
                  </a:lnTo>
                  <a:lnTo>
                    <a:pt x="4238625" y="6083"/>
                  </a:lnTo>
                  <a:lnTo>
                    <a:pt x="4239095" y="7200"/>
                  </a:lnTo>
                  <a:lnTo>
                    <a:pt x="4240962" y="9067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67"/>
                  </a:lnTo>
                  <a:lnTo>
                    <a:pt x="4247693" y="7200"/>
                  </a:lnTo>
                  <a:lnTo>
                    <a:pt x="4248150" y="6083"/>
                  </a:lnTo>
                  <a:lnTo>
                    <a:pt x="4248150" y="3454"/>
                  </a:lnTo>
                  <a:close/>
                </a:path>
                <a:path w="4543425" h="3298190">
                  <a:moveTo>
                    <a:pt x="4295775" y="3287039"/>
                  </a:moveTo>
                  <a:lnTo>
                    <a:pt x="4295318" y="3285921"/>
                  </a:lnTo>
                  <a:lnTo>
                    <a:pt x="4293451" y="3284055"/>
                  </a:lnTo>
                  <a:lnTo>
                    <a:pt x="4292333" y="3283585"/>
                  </a:lnTo>
                  <a:lnTo>
                    <a:pt x="4289704" y="3283585"/>
                  </a:lnTo>
                  <a:lnTo>
                    <a:pt x="4288587" y="3284055"/>
                  </a:lnTo>
                  <a:lnTo>
                    <a:pt x="4286720" y="3285921"/>
                  </a:lnTo>
                  <a:lnTo>
                    <a:pt x="4286250" y="3287039"/>
                  </a:lnTo>
                  <a:lnTo>
                    <a:pt x="4286250" y="3289668"/>
                  </a:lnTo>
                  <a:lnTo>
                    <a:pt x="4286720" y="3290786"/>
                  </a:lnTo>
                  <a:lnTo>
                    <a:pt x="4288587" y="3292652"/>
                  </a:lnTo>
                  <a:lnTo>
                    <a:pt x="4289704" y="3293110"/>
                  </a:lnTo>
                  <a:lnTo>
                    <a:pt x="4292333" y="3293110"/>
                  </a:lnTo>
                  <a:lnTo>
                    <a:pt x="4293451" y="3292652"/>
                  </a:lnTo>
                  <a:lnTo>
                    <a:pt x="4295318" y="3290786"/>
                  </a:lnTo>
                  <a:lnTo>
                    <a:pt x="4295775" y="3289668"/>
                  </a:lnTo>
                  <a:lnTo>
                    <a:pt x="4295775" y="3287039"/>
                  </a:lnTo>
                  <a:close/>
                </a:path>
                <a:path w="4543425" h="3298190">
                  <a:moveTo>
                    <a:pt x="4295775" y="2739771"/>
                  </a:moveTo>
                  <a:lnTo>
                    <a:pt x="4295318" y="2738653"/>
                  </a:lnTo>
                  <a:lnTo>
                    <a:pt x="4293451" y="2736786"/>
                  </a:lnTo>
                  <a:lnTo>
                    <a:pt x="4292333" y="2736329"/>
                  </a:lnTo>
                  <a:lnTo>
                    <a:pt x="4289704" y="2736329"/>
                  </a:lnTo>
                  <a:lnTo>
                    <a:pt x="4288587" y="2736786"/>
                  </a:lnTo>
                  <a:lnTo>
                    <a:pt x="4286720" y="2738653"/>
                  </a:lnTo>
                  <a:lnTo>
                    <a:pt x="4286250" y="2739771"/>
                  </a:lnTo>
                  <a:lnTo>
                    <a:pt x="4286250" y="2742400"/>
                  </a:lnTo>
                  <a:lnTo>
                    <a:pt x="4286720" y="2743530"/>
                  </a:lnTo>
                  <a:lnTo>
                    <a:pt x="4288587" y="2745384"/>
                  </a:lnTo>
                  <a:lnTo>
                    <a:pt x="4289704" y="2745854"/>
                  </a:lnTo>
                  <a:lnTo>
                    <a:pt x="4292333" y="2745854"/>
                  </a:lnTo>
                  <a:lnTo>
                    <a:pt x="4293451" y="2745384"/>
                  </a:lnTo>
                  <a:lnTo>
                    <a:pt x="4295318" y="2743530"/>
                  </a:lnTo>
                  <a:lnTo>
                    <a:pt x="4295775" y="2742400"/>
                  </a:lnTo>
                  <a:lnTo>
                    <a:pt x="4295775" y="2739771"/>
                  </a:lnTo>
                  <a:close/>
                </a:path>
                <a:path w="4543425" h="3298190">
                  <a:moveTo>
                    <a:pt x="4295775" y="2192515"/>
                  </a:moveTo>
                  <a:lnTo>
                    <a:pt x="4295318" y="2191385"/>
                  </a:lnTo>
                  <a:lnTo>
                    <a:pt x="4293451" y="2189530"/>
                  </a:lnTo>
                  <a:lnTo>
                    <a:pt x="4292333" y="2189061"/>
                  </a:lnTo>
                  <a:lnTo>
                    <a:pt x="4289704" y="2189061"/>
                  </a:lnTo>
                  <a:lnTo>
                    <a:pt x="4288587" y="2189530"/>
                  </a:lnTo>
                  <a:lnTo>
                    <a:pt x="4286720" y="2191385"/>
                  </a:lnTo>
                  <a:lnTo>
                    <a:pt x="4286250" y="2192515"/>
                  </a:lnTo>
                  <a:lnTo>
                    <a:pt x="4286250" y="2195144"/>
                  </a:lnTo>
                  <a:lnTo>
                    <a:pt x="4286720" y="2196261"/>
                  </a:lnTo>
                  <a:lnTo>
                    <a:pt x="4288587" y="2198128"/>
                  </a:lnTo>
                  <a:lnTo>
                    <a:pt x="4289704" y="2198586"/>
                  </a:lnTo>
                  <a:lnTo>
                    <a:pt x="4292333" y="2198586"/>
                  </a:lnTo>
                  <a:lnTo>
                    <a:pt x="4293451" y="2198128"/>
                  </a:lnTo>
                  <a:lnTo>
                    <a:pt x="4295318" y="2196261"/>
                  </a:lnTo>
                  <a:lnTo>
                    <a:pt x="4295775" y="2195144"/>
                  </a:lnTo>
                  <a:lnTo>
                    <a:pt x="4295775" y="2192515"/>
                  </a:lnTo>
                  <a:close/>
                </a:path>
                <a:path w="4543425" h="3298190">
                  <a:moveTo>
                    <a:pt x="4295775" y="1645246"/>
                  </a:moveTo>
                  <a:lnTo>
                    <a:pt x="4295318" y="1644129"/>
                  </a:lnTo>
                  <a:lnTo>
                    <a:pt x="4293451" y="1642262"/>
                  </a:lnTo>
                  <a:lnTo>
                    <a:pt x="4292333" y="1641792"/>
                  </a:lnTo>
                  <a:lnTo>
                    <a:pt x="4289704" y="1641792"/>
                  </a:lnTo>
                  <a:lnTo>
                    <a:pt x="4288587" y="1642262"/>
                  </a:lnTo>
                  <a:lnTo>
                    <a:pt x="4286720" y="1644129"/>
                  </a:lnTo>
                  <a:lnTo>
                    <a:pt x="4286250" y="1645246"/>
                  </a:lnTo>
                  <a:lnTo>
                    <a:pt x="4286250" y="1647875"/>
                  </a:lnTo>
                  <a:lnTo>
                    <a:pt x="4286720" y="1648993"/>
                  </a:lnTo>
                  <a:lnTo>
                    <a:pt x="4288587" y="1650860"/>
                  </a:lnTo>
                  <a:lnTo>
                    <a:pt x="4289704" y="1651317"/>
                  </a:lnTo>
                  <a:lnTo>
                    <a:pt x="4292333" y="1651317"/>
                  </a:lnTo>
                  <a:lnTo>
                    <a:pt x="4293451" y="1650860"/>
                  </a:lnTo>
                  <a:lnTo>
                    <a:pt x="4295318" y="1648993"/>
                  </a:lnTo>
                  <a:lnTo>
                    <a:pt x="4295775" y="1647875"/>
                  </a:lnTo>
                  <a:lnTo>
                    <a:pt x="4295775" y="1645246"/>
                  </a:lnTo>
                  <a:close/>
                </a:path>
                <a:path w="4543425" h="3298190">
                  <a:moveTo>
                    <a:pt x="4295775" y="1097978"/>
                  </a:moveTo>
                  <a:lnTo>
                    <a:pt x="4295318" y="1096860"/>
                  </a:lnTo>
                  <a:lnTo>
                    <a:pt x="4293451" y="1094994"/>
                  </a:lnTo>
                  <a:lnTo>
                    <a:pt x="4292333" y="1094536"/>
                  </a:lnTo>
                  <a:lnTo>
                    <a:pt x="4289704" y="1094536"/>
                  </a:lnTo>
                  <a:lnTo>
                    <a:pt x="4288587" y="1094994"/>
                  </a:lnTo>
                  <a:lnTo>
                    <a:pt x="4286720" y="1096860"/>
                  </a:lnTo>
                  <a:lnTo>
                    <a:pt x="4286250" y="1097978"/>
                  </a:lnTo>
                  <a:lnTo>
                    <a:pt x="4286250" y="1100607"/>
                  </a:lnTo>
                  <a:lnTo>
                    <a:pt x="4286720" y="1101737"/>
                  </a:lnTo>
                  <a:lnTo>
                    <a:pt x="4288587" y="1103591"/>
                  </a:lnTo>
                  <a:lnTo>
                    <a:pt x="4289704" y="1104061"/>
                  </a:lnTo>
                  <a:lnTo>
                    <a:pt x="4292333" y="1104061"/>
                  </a:lnTo>
                  <a:lnTo>
                    <a:pt x="4293451" y="1103591"/>
                  </a:lnTo>
                  <a:lnTo>
                    <a:pt x="4295318" y="1101737"/>
                  </a:lnTo>
                  <a:lnTo>
                    <a:pt x="4295775" y="1100607"/>
                  </a:lnTo>
                  <a:lnTo>
                    <a:pt x="4295775" y="1097978"/>
                  </a:lnTo>
                  <a:close/>
                </a:path>
                <a:path w="4543425" h="3298190">
                  <a:moveTo>
                    <a:pt x="4295775" y="550722"/>
                  </a:moveTo>
                  <a:lnTo>
                    <a:pt x="4295318" y="549592"/>
                  </a:lnTo>
                  <a:lnTo>
                    <a:pt x="4293451" y="547738"/>
                  </a:lnTo>
                  <a:lnTo>
                    <a:pt x="4292333" y="547268"/>
                  </a:lnTo>
                  <a:lnTo>
                    <a:pt x="4289704" y="547268"/>
                  </a:lnTo>
                  <a:lnTo>
                    <a:pt x="4288587" y="547738"/>
                  </a:lnTo>
                  <a:lnTo>
                    <a:pt x="4286720" y="549592"/>
                  </a:lnTo>
                  <a:lnTo>
                    <a:pt x="4286250" y="550722"/>
                  </a:lnTo>
                  <a:lnTo>
                    <a:pt x="4286250" y="553351"/>
                  </a:lnTo>
                  <a:lnTo>
                    <a:pt x="4286720" y="554469"/>
                  </a:lnTo>
                  <a:lnTo>
                    <a:pt x="4288587" y="556336"/>
                  </a:lnTo>
                  <a:lnTo>
                    <a:pt x="4289704" y="556793"/>
                  </a:lnTo>
                  <a:lnTo>
                    <a:pt x="4292333" y="556793"/>
                  </a:lnTo>
                  <a:lnTo>
                    <a:pt x="4293451" y="556336"/>
                  </a:lnTo>
                  <a:lnTo>
                    <a:pt x="4295318" y="554469"/>
                  </a:lnTo>
                  <a:lnTo>
                    <a:pt x="4295775" y="553351"/>
                  </a:lnTo>
                  <a:lnTo>
                    <a:pt x="4295775" y="550722"/>
                  </a:lnTo>
                  <a:close/>
                </a:path>
                <a:path w="4543425" h="3298190">
                  <a:moveTo>
                    <a:pt x="4295775" y="3454"/>
                  </a:moveTo>
                  <a:lnTo>
                    <a:pt x="4295318" y="2336"/>
                  </a:lnTo>
                  <a:lnTo>
                    <a:pt x="4293451" y="469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87" y="469"/>
                  </a:lnTo>
                  <a:lnTo>
                    <a:pt x="4286720" y="2336"/>
                  </a:lnTo>
                  <a:lnTo>
                    <a:pt x="4286250" y="3454"/>
                  </a:lnTo>
                  <a:lnTo>
                    <a:pt x="4286250" y="6083"/>
                  </a:lnTo>
                  <a:lnTo>
                    <a:pt x="4286720" y="7200"/>
                  </a:lnTo>
                  <a:lnTo>
                    <a:pt x="4288587" y="9067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67"/>
                  </a:lnTo>
                  <a:lnTo>
                    <a:pt x="4295318" y="7200"/>
                  </a:lnTo>
                  <a:lnTo>
                    <a:pt x="4295775" y="6083"/>
                  </a:lnTo>
                  <a:lnTo>
                    <a:pt x="4295775" y="3454"/>
                  </a:lnTo>
                  <a:close/>
                </a:path>
                <a:path w="4543425" h="3298190">
                  <a:moveTo>
                    <a:pt x="4343400" y="3287039"/>
                  </a:moveTo>
                  <a:lnTo>
                    <a:pt x="4342943" y="3285921"/>
                  </a:lnTo>
                  <a:lnTo>
                    <a:pt x="4341076" y="3284055"/>
                  </a:lnTo>
                  <a:lnTo>
                    <a:pt x="4339958" y="3283585"/>
                  </a:lnTo>
                  <a:lnTo>
                    <a:pt x="4337329" y="3283585"/>
                  </a:lnTo>
                  <a:lnTo>
                    <a:pt x="4336199" y="3284055"/>
                  </a:lnTo>
                  <a:lnTo>
                    <a:pt x="4334345" y="3285921"/>
                  </a:lnTo>
                  <a:lnTo>
                    <a:pt x="4333875" y="3287039"/>
                  </a:lnTo>
                  <a:lnTo>
                    <a:pt x="4333875" y="3289668"/>
                  </a:lnTo>
                  <a:lnTo>
                    <a:pt x="4334345" y="3290786"/>
                  </a:lnTo>
                  <a:lnTo>
                    <a:pt x="4336199" y="3292652"/>
                  </a:lnTo>
                  <a:lnTo>
                    <a:pt x="4337329" y="3293110"/>
                  </a:lnTo>
                  <a:lnTo>
                    <a:pt x="4339958" y="3293110"/>
                  </a:lnTo>
                  <a:lnTo>
                    <a:pt x="4341076" y="3292652"/>
                  </a:lnTo>
                  <a:lnTo>
                    <a:pt x="4342943" y="3290786"/>
                  </a:lnTo>
                  <a:lnTo>
                    <a:pt x="4343400" y="3289668"/>
                  </a:lnTo>
                  <a:lnTo>
                    <a:pt x="4343400" y="3287039"/>
                  </a:lnTo>
                  <a:close/>
                </a:path>
                <a:path w="4543425" h="3298190">
                  <a:moveTo>
                    <a:pt x="4343400" y="2739771"/>
                  </a:moveTo>
                  <a:lnTo>
                    <a:pt x="4342943" y="2738653"/>
                  </a:lnTo>
                  <a:lnTo>
                    <a:pt x="4341076" y="2736786"/>
                  </a:lnTo>
                  <a:lnTo>
                    <a:pt x="4339958" y="2736329"/>
                  </a:lnTo>
                  <a:lnTo>
                    <a:pt x="4337329" y="2736329"/>
                  </a:lnTo>
                  <a:lnTo>
                    <a:pt x="4336199" y="2736786"/>
                  </a:lnTo>
                  <a:lnTo>
                    <a:pt x="4334345" y="2738653"/>
                  </a:lnTo>
                  <a:lnTo>
                    <a:pt x="4333875" y="2739771"/>
                  </a:lnTo>
                  <a:lnTo>
                    <a:pt x="4333875" y="2742400"/>
                  </a:lnTo>
                  <a:lnTo>
                    <a:pt x="4334345" y="2743530"/>
                  </a:lnTo>
                  <a:lnTo>
                    <a:pt x="4336199" y="2745384"/>
                  </a:lnTo>
                  <a:lnTo>
                    <a:pt x="4337329" y="2745854"/>
                  </a:lnTo>
                  <a:lnTo>
                    <a:pt x="4339958" y="2745854"/>
                  </a:lnTo>
                  <a:lnTo>
                    <a:pt x="4341076" y="2745384"/>
                  </a:lnTo>
                  <a:lnTo>
                    <a:pt x="4342943" y="2743530"/>
                  </a:lnTo>
                  <a:lnTo>
                    <a:pt x="4343400" y="2742400"/>
                  </a:lnTo>
                  <a:lnTo>
                    <a:pt x="4343400" y="2739771"/>
                  </a:lnTo>
                  <a:close/>
                </a:path>
                <a:path w="4543425" h="3298190">
                  <a:moveTo>
                    <a:pt x="4343400" y="2192515"/>
                  </a:moveTo>
                  <a:lnTo>
                    <a:pt x="4342943" y="2191385"/>
                  </a:lnTo>
                  <a:lnTo>
                    <a:pt x="4341076" y="2189530"/>
                  </a:lnTo>
                  <a:lnTo>
                    <a:pt x="4339958" y="2189061"/>
                  </a:lnTo>
                  <a:lnTo>
                    <a:pt x="4337329" y="2189061"/>
                  </a:lnTo>
                  <a:lnTo>
                    <a:pt x="4336199" y="2189530"/>
                  </a:lnTo>
                  <a:lnTo>
                    <a:pt x="4334345" y="2191385"/>
                  </a:lnTo>
                  <a:lnTo>
                    <a:pt x="4333875" y="2192515"/>
                  </a:lnTo>
                  <a:lnTo>
                    <a:pt x="4333875" y="2195144"/>
                  </a:lnTo>
                  <a:lnTo>
                    <a:pt x="4334345" y="2196261"/>
                  </a:lnTo>
                  <a:lnTo>
                    <a:pt x="4336199" y="2198128"/>
                  </a:lnTo>
                  <a:lnTo>
                    <a:pt x="4337329" y="2198586"/>
                  </a:lnTo>
                  <a:lnTo>
                    <a:pt x="4339958" y="2198586"/>
                  </a:lnTo>
                  <a:lnTo>
                    <a:pt x="4341076" y="2198128"/>
                  </a:lnTo>
                  <a:lnTo>
                    <a:pt x="4342943" y="2196261"/>
                  </a:lnTo>
                  <a:lnTo>
                    <a:pt x="4343400" y="2195144"/>
                  </a:lnTo>
                  <a:lnTo>
                    <a:pt x="4343400" y="2192515"/>
                  </a:lnTo>
                  <a:close/>
                </a:path>
                <a:path w="4543425" h="3298190">
                  <a:moveTo>
                    <a:pt x="4343400" y="1645246"/>
                  </a:moveTo>
                  <a:lnTo>
                    <a:pt x="4342943" y="1644129"/>
                  </a:lnTo>
                  <a:lnTo>
                    <a:pt x="4341076" y="1642262"/>
                  </a:lnTo>
                  <a:lnTo>
                    <a:pt x="4339958" y="1641792"/>
                  </a:lnTo>
                  <a:lnTo>
                    <a:pt x="4337329" y="1641792"/>
                  </a:lnTo>
                  <a:lnTo>
                    <a:pt x="4336199" y="1642262"/>
                  </a:lnTo>
                  <a:lnTo>
                    <a:pt x="4334345" y="1644129"/>
                  </a:lnTo>
                  <a:lnTo>
                    <a:pt x="4333875" y="1645246"/>
                  </a:lnTo>
                  <a:lnTo>
                    <a:pt x="4333875" y="1647875"/>
                  </a:lnTo>
                  <a:lnTo>
                    <a:pt x="4334345" y="1648993"/>
                  </a:lnTo>
                  <a:lnTo>
                    <a:pt x="4336199" y="1650860"/>
                  </a:lnTo>
                  <a:lnTo>
                    <a:pt x="4337329" y="1651317"/>
                  </a:lnTo>
                  <a:lnTo>
                    <a:pt x="4339958" y="1651317"/>
                  </a:lnTo>
                  <a:lnTo>
                    <a:pt x="4341076" y="1650860"/>
                  </a:lnTo>
                  <a:lnTo>
                    <a:pt x="4342943" y="1648993"/>
                  </a:lnTo>
                  <a:lnTo>
                    <a:pt x="4343400" y="1647875"/>
                  </a:lnTo>
                  <a:lnTo>
                    <a:pt x="4343400" y="1645246"/>
                  </a:lnTo>
                  <a:close/>
                </a:path>
                <a:path w="4543425" h="3298190">
                  <a:moveTo>
                    <a:pt x="4343400" y="1097978"/>
                  </a:moveTo>
                  <a:lnTo>
                    <a:pt x="4342943" y="1096860"/>
                  </a:lnTo>
                  <a:lnTo>
                    <a:pt x="4341076" y="1094994"/>
                  </a:lnTo>
                  <a:lnTo>
                    <a:pt x="4339958" y="1094536"/>
                  </a:lnTo>
                  <a:lnTo>
                    <a:pt x="4337329" y="1094536"/>
                  </a:lnTo>
                  <a:lnTo>
                    <a:pt x="4336199" y="1094994"/>
                  </a:lnTo>
                  <a:lnTo>
                    <a:pt x="4334345" y="1096860"/>
                  </a:lnTo>
                  <a:lnTo>
                    <a:pt x="4333875" y="1097978"/>
                  </a:lnTo>
                  <a:lnTo>
                    <a:pt x="4333875" y="1100607"/>
                  </a:lnTo>
                  <a:lnTo>
                    <a:pt x="4334345" y="1101737"/>
                  </a:lnTo>
                  <a:lnTo>
                    <a:pt x="4336199" y="1103591"/>
                  </a:lnTo>
                  <a:lnTo>
                    <a:pt x="4337329" y="1104061"/>
                  </a:lnTo>
                  <a:lnTo>
                    <a:pt x="4339958" y="1104061"/>
                  </a:lnTo>
                  <a:lnTo>
                    <a:pt x="4341076" y="1103591"/>
                  </a:lnTo>
                  <a:lnTo>
                    <a:pt x="4342943" y="1101737"/>
                  </a:lnTo>
                  <a:lnTo>
                    <a:pt x="4343400" y="1100607"/>
                  </a:lnTo>
                  <a:lnTo>
                    <a:pt x="4343400" y="1097978"/>
                  </a:lnTo>
                  <a:close/>
                </a:path>
                <a:path w="4543425" h="3298190">
                  <a:moveTo>
                    <a:pt x="4343400" y="550722"/>
                  </a:moveTo>
                  <a:lnTo>
                    <a:pt x="4342943" y="549592"/>
                  </a:lnTo>
                  <a:lnTo>
                    <a:pt x="4341076" y="547738"/>
                  </a:lnTo>
                  <a:lnTo>
                    <a:pt x="4339958" y="547268"/>
                  </a:lnTo>
                  <a:lnTo>
                    <a:pt x="4337329" y="547268"/>
                  </a:lnTo>
                  <a:lnTo>
                    <a:pt x="4336199" y="547738"/>
                  </a:lnTo>
                  <a:lnTo>
                    <a:pt x="4334345" y="549592"/>
                  </a:lnTo>
                  <a:lnTo>
                    <a:pt x="4333875" y="550722"/>
                  </a:lnTo>
                  <a:lnTo>
                    <a:pt x="4333875" y="553351"/>
                  </a:lnTo>
                  <a:lnTo>
                    <a:pt x="4334345" y="554469"/>
                  </a:lnTo>
                  <a:lnTo>
                    <a:pt x="4336199" y="556336"/>
                  </a:lnTo>
                  <a:lnTo>
                    <a:pt x="4337329" y="556793"/>
                  </a:lnTo>
                  <a:lnTo>
                    <a:pt x="4339958" y="556793"/>
                  </a:lnTo>
                  <a:lnTo>
                    <a:pt x="4341076" y="556336"/>
                  </a:lnTo>
                  <a:lnTo>
                    <a:pt x="4342943" y="554469"/>
                  </a:lnTo>
                  <a:lnTo>
                    <a:pt x="4343400" y="553351"/>
                  </a:lnTo>
                  <a:lnTo>
                    <a:pt x="4343400" y="550722"/>
                  </a:lnTo>
                  <a:close/>
                </a:path>
                <a:path w="4543425" h="3298190">
                  <a:moveTo>
                    <a:pt x="4343400" y="3454"/>
                  </a:moveTo>
                  <a:lnTo>
                    <a:pt x="4342943" y="2336"/>
                  </a:lnTo>
                  <a:lnTo>
                    <a:pt x="4341076" y="469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69"/>
                  </a:lnTo>
                  <a:lnTo>
                    <a:pt x="4334345" y="2336"/>
                  </a:lnTo>
                  <a:lnTo>
                    <a:pt x="4333875" y="3454"/>
                  </a:lnTo>
                  <a:lnTo>
                    <a:pt x="4333875" y="6083"/>
                  </a:lnTo>
                  <a:lnTo>
                    <a:pt x="4334345" y="7200"/>
                  </a:lnTo>
                  <a:lnTo>
                    <a:pt x="4336199" y="9067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67"/>
                  </a:lnTo>
                  <a:lnTo>
                    <a:pt x="4342943" y="7200"/>
                  </a:lnTo>
                  <a:lnTo>
                    <a:pt x="4343400" y="6083"/>
                  </a:lnTo>
                  <a:lnTo>
                    <a:pt x="4343400" y="3454"/>
                  </a:lnTo>
                  <a:close/>
                </a:path>
                <a:path w="4543425" h="3298190">
                  <a:moveTo>
                    <a:pt x="4391025" y="3287039"/>
                  </a:moveTo>
                  <a:lnTo>
                    <a:pt x="4390568" y="3285921"/>
                  </a:lnTo>
                  <a:lnTo>
                    <a:pt x="4388701" y="3284055"/>
                  </a:lnTo>
                  <a:lnTo>
                    <a:pt x="4387583" y="3283585"/>
                  </a:lnTo>
                  <a:lnTo>
                    <a:pt x="4384954" y="3283585"/>
                  </a:lnTo>
                  <a:lnTo>
                    <a:pt x="4383824" y="3284055"/>
                  </a:lnTo>
                  <a:lnTo>
                    <a:pt x="4381970" y="3285921"/>
                  </a:lnTo>
                  <a:lnTo>
                    <a:pt x="4381500" y="3287039"/>
                  </a:lnTo>
                  <a:lnTo>
                    <a:pt x="4381500" y="3289668"/>
                  </a:lnTo>
                  <a:lnTo>
                    <a:pt x="4381970" y="3290786"/>
                  </a:lnTo>
                  <a:lnTo>
                    <a:pt x="4383824" y="3292652"/>
                  </a:lnTo>
                  <a:lnTo>
                    <a:pt x="4384954" y="3293110"/>
                  </a:lnTo>
                  <a:lnTo>
                    <a:pt x="4387583" y="3293110"/>
                  </a:lnTo>
                  <a:lnTo>
                    <a:pt x="4388701" y="3292652"/>
                  </a:lnTo>
                  <a:lnTo>
                    <a:pt x="4390568" y="3290786"/>
                  </a:lnTo>
                  <a:lnTo>
                    <a:pt x="4391025" y="3289668"/>
                  </a:lnTo>
                  <a:lnTo>
                    <a:pt x="4391025" y="3287039"/>
                  </a:lnTo>
                  <a:close/>
                </a:path>
                <a:path w="4543425" h="3298190">
                  <a:moveTo>
                    <a:pt x="4391025" y="2739771"/>
                  </a:moveTo>
                  <a:lnTo>
                    <a:pt x="4390568" y="2738653"/>
                  </a:lnTo>
                  <a:lnTo>
                    <a:pt x="4388701" y="2736786"/>
                  </a:lnTo>
                  <a:lnTo>
                    <a:pt x="4387583" y="2736329"/>
                  </a:lnTo>
                  <a:lnTo>
                    <a:pt x="4384954" y="2736329"/>
                  </a:lnTo>
                  <a:lnTo>
                    <a:pt x="4383824" y="2736786"/>
                  </a:lnTo>
                  <a:lnTo>
                    <a:pt x="4381970" y="2738653"/>
                  </a:lnTo>
                  <a:lnTo>
                    <a:pt x="4381500" y="2739771"/>
                  </a:lnTo>
                  <a:lnTo>
                    <a:pt x="4381500" y="2742400"/>
                  </a:lnTo>
                  <a:lnTo>
                    <a:pt x="4381970" y="2743530"/>
                  </a:lnTo>
                  <a:lnTo>
                    <a:pt x="4383824" y="2745384"/>
                  </a:lnTo>
                  <a:lnTo>
                    <a:pt x="4384954" y="2745854"/>
                  </a:lnTo>
                  <a:lnTo>
                    <a:pt x="4387583" y="2745854"/>
                  </a:lnTo>
                  <a:lnTo>
                    <a:pt x="4388701" y="2745384"/>
                  </a:lnTo>
                  <a:lnTo>
                    <a:pt x="4390568" y="2743530"/>
                  </a:lnTo>
                  <a:lnTo>
                    <a:pt x="4391025" y="2742400"/>
                  </a:lnTo>
                  <a:lnTo>
                    <a:pt x="4391025" y="2739771"/>
                  </a:lnTo>
                  <a:close/>
                </a:path>
                <a:path w="4543425" h="3298190">
                  <a:moveTo>
                    <a:pt x="4391025" y="2192515"/>
                  </a:moveTo>
                  <a:lnTo>
                    <a:pt x="4390568" y="2191385"/>
                  </a:lnTo>
                  <a:lnTo>
                    <a:pt x="4388701" y="2189530"/>
                  </a:lnTo>
                  <a:lnTo>
                    <a:pt x="4387583" y="2189061"/>
                  </a:lnTo>
                  <a:lnTo>
                    <a:pt x="4384954" y="2189061"/>
                  </a:lnTo>
                  <a:lnTo>
                    <a:pt x="4383824" y="2189530"/>
                  </a:lnTo>
                  <a:lnTo>
                    <a:pt x="4381970" y="2191385"/>
                  </a:lnTo>
                  <a:lnTo>
                    <a:pt x="4381500" y="2192515"/>
                  </a:lnTo>
                  <a:lnTo>
                    <a:pt x="4381500" y="2195144"/>
                  </a:lnTo>
                  <a:lnTo>
                    <a:pt x="4381970" y="2196261"/>
                  </a:lnTo>
                  <a:lnTo>
                    <a:pt x="4383824" y="2198128"/>
                  </a:lnTo>
                  <a:lnTo>
                    <a:pt x="4384954" y="2198586"/>
                  </a:lnTo>
                  <a:lnTo>
                    <a:pt x="4387583" y="2198586"/>
                  </a:lnTo>
                  <a:lnTo>
                    <a:pt x="4388701" y="2198128"/>
                  </a:lnTo>
                  <a:lnTo>
                    <a:pt x="4390568" y="2196261"/>
                  </a:lnTo>
                  <a:lnTo>
                    <a:pt x="4391025" y="2195144"/>
                  </a:lnTo>
                  <a:lnTo>
                    <a:pt x="4391025" y="2192515"/>
                  </a:lnTo>
                  <a:close/>
                </a:path>
                <a:path w="4543425" h="3298190">
                  <a:moveTo>
                    <a:pt x="4391025" y="1645246"/>
                  </a:moveTo>
                  <a:lnTo>
                    <a:pt x="4390568" y="1644129"/>
                  </a:lnTo>
                  <a:lnTo>
                    <a:pt x="4388701" y="1642262"/>
                  </a:lnTo>
                  <a:lnTo>
                    <a:pt x="4387583" y="1641792"/>
                  </a:lnTo>
                  <a:lnTo>
                    <a:pt x="4384954" y="1641792"/>
                  </a:lnTo>
                  <a:lnTo>
                    <a:pt x="4383824" y="1642262"/>
                  </a:lnTo>
                  <a:lnTo>
                    <a:pt x="4381970" y="1644129"/>
                  </a:lnTo>
                  <a:lnTo>
                    <a:pt x="4381500" y="1645246"/>
                  </a:lnTo>
                  <a:lnTo>
                    <a:pt x="4381500" y="1647875"/>
                  </a:lnTo>
                  <a:lnTo>
                    <a:pt x="4381970" y="1648993"/>
                  </a:lnTo>
                  <a:lnTo>
                    <a:pt x="4383824" y="1650860"/>
                  </a:lnTo>
                  <a:lnTo>
                    <a:pt x="4384954" y="1651317"/>
                  </a:lnTo>
                  <a:lnTo>
                    <a:pt x="4387583" y="1651317"/>
                  </a:lnTo>
                  <a:lnTo>
                    <a:pt x="4388701" y="1650860"/>
                  </a:lnTo>
                  <a:lnTo>
                    <a:pt x="4390568" y="1648993"/>
                  </a:lnTo>
                  <a:lnTo>
                    <a:pt x="4391025" y="1647875"/>
                  </a:lnTo>
                  <a:lnTo>
                    <a:pt x="4391025" y="1645246"/>
                  </a:lnTo>
                  <a:close/>
                </a:path>
                <a:path w="4543425" h="3298190">
                  <a:moveTo>
                    <a:pt x="4391025" y="1097978"/>
                  </a:moveTo>
                  <a:lnTo>
                    <a:pt x="4390568" y="1096860"/>
                  </a:lnTo>
                  <a:lnTo>
                    <a:pt x="4388701" y="1094994"/>
                  </a:lnTo>
                  <a:lnTo>
                    <a:pt x="4387583" y="1094536"/>
                  </a:lnTo>
                  <a:lnTo>
                    <a:pt x="4384954" y="1094536"/>
                  </a:lnTo>
                  <a:lnTo>
                    <a:pt x="4383824" y="1094994"/>
                  </a:lnTo>
                  <a:lnTo>
                    <a:pt x="4381970" y="1096860"/>
                  </a:lnTo>
                  <a:lnTo>
                    <a:pt x="4381500" y="1097978"/>
                  </a:lnTo>
                  <a:lnTo>
                    <a:pt x="4381500" y="1100607"/>
                  </a:lnTo>
                  <a:lnTo>
                    <a:pt x="4381970" y="1101737"/>
                  </a:lnTo>
                  <a:lnTo>
                    <a:pt x="4383824" y="1103591"/>
                  </a:lnTo>
                  <a:lnTo>
                    <a:pt x="4384954" y="1104061"/>
                  </a:lnTo>
                  <a:lnTo>
                    <a:pt x="4387583" y="1104061"/>
                  </a:lnTo>
                  <a:lnTo>
                    <a:pt x="4388701" y="1103591"/>
                  </a:lnTo>
                  <a:lnTo>
                    <a:pt x="4390568" y="1101737"/>
                  </a:lnTo>
                  <a:lnTo>
                    <a:pt x="4391025" y="1100607"/>
                  </a:lnTo>
                  <a:lnTo>
                    <a:pt x="4391025" y="1097978"/>
                  </a:lnTo>
                  <a:close/>
                </a:path>
                <a:path w="4543425" h="3298190">
                  <a:moveTo>
                    <a:pt x="4391025" y="550722"/>
                  </a:moveTo>
                  <a:lnTo>
                    <a:pt x="4390568" y="549592"/>
                  </a:lnTo>
                  <a:lnTo>
                    <a:pt x="4388701" y="547738"/>
                  </a:lnTo>
                  <a:lnTo>
                    <a:pt x="4387583" y="547268"/>
                  </a:lnTo>
                  <a:lnTo>
                    <a:pt x="4384954" y="547268"/>
                  </a:lnTo>
                  <a:lnTo>
                    <a:pt x="4383824" y="547738"/>
                  </a:lnTo>
                  <a:lnTo>
                    <a:pt x="4381970" y="549592"/>
                  </a:lnTo>
                  <a:lnTo>
                    <a:pt x="4381500" y="550722"/>
                  </a:lnTo>
                  <a:lnTo>
                    <a:pt x="4381500" y="553351"/>
                  </a:lnTo>
                  <a:lnTo>
                    <a:pt x="4381970" y="554469"/>
                  </a:lnTo>
                  <a:lnTo>
                    <a:pt x="4383824" y="556336"/>
                  </a:lnTo>
                  <a:lnTo>
                    <a:pt x="4384954" y="556793"/>
                  </a:lnTo>
                  <a:lnTo>
                    <a:pt x="4387583" y="556793"/>
                  </a:lnTo>
                  <a:lnTo>
                    <a:pt x="4388701" y="556336"/>
                  </a:lnTo>
                  <a:lnTo>
                    <a:pt x="4390568" y="554469"/>
                  </a:lnTo>
                  <a:lnTo>
                    <a:pt x="4391025" y="553351"/>
                  </a:lnTo>
                  <a:lnTo>
                    <a:pt x="4391025" y="550722"/>
                  </a:lnTo>
                  <a:close/>
                </a:path>
                <a:path w="4543425" h="3298190">
                  <a:moveTo>
                    <a:pt x="4391025" y="3454"/>
                  </a:moveTo>
                  <a:lnTo>
                    <a:pt x="4390568" y="2336"/>
                  </a:lnTo>
                  <a:lnTo>
                    <a:pt x="4388701" y="469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69"/>
                  </a:lnTo>
                  <a:lnTo>
                    <a:pt x="4381970" y="2336"/>
                  </a:lnTo>
                  <a:lnTo>
                    <a:pt x="4381500" y="3454"/>
                  </a:lnTo>
                  <a:lnTo>
                    <a:pt x="4381500" y="6083"/>
                  </a:lnTo>
                  <a:lnTo>
                    <a:pt x="4381970" y="7200"/>
                  </a:lnTo>
                  <a:lnTo>
                    <a:pt x="4383824" y="9067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67"/>
                  </a:lnTo>
                  <a:lnTo>
                    <a:pt x="4390568" y="7200"/>
                  </a:lnTo>
                  <a:lnTo>
                    <a:pt x="4391025" y="6083"/>
                  </a:lnTo>
                  <a:lnTo>
                    <a:pt x="4391025" y="3454"/>
                  </a:lnTo>
                  <a:close/>
                </a:path>
                <a:path w="4543425" h="3298190">
                  <a:moveTo>
                    <a:pt x="4438650" y="3287039"/>
                  </a:moveTo>
                  <a:lnTo>
                    <a:pt x="4438193" y="3285921"/>
                  </a:lnTo>
                  <a:lnTo>
                    <a:pt x="4436326" y="3284055"/>
                  </a:lnTo>
                  <a:lnTo>
                    <a:pt x="4435208" y="3283585"/>
                  </a:lnTo>
                  <a:lnTo>
                    <a:pt x="4432579" y="3283585"/>
                  </a:lnTo>
                  <a:lnTo>
                    <a:pt x="4431449" y="3284055"/>
                  </a:lnTo>
                  <a:lnTo>
                    <a:pt x="4429595" y="3285921"/>
                  </a:lnTo>
                  <a:lnTo>
                    <a:pt x="4429125" y="3287039"/>
                  </a:lnTo>
                  <a:lnTo>
                    <a:pt x="4429125" y="3289668"/>
                  </a:lnTo>
                  <a:lnTo>
                    <a:pt x="4429595" y="3290786"/>
                  </a:lnTo>
                  <a:lnTo>
                    <a:pt x="4431449" y="3292652"/>
                  </a:lnTo>
                  <a:lnTo>
                    <a:pt x="4432579" y="3293110"/>
                  </a:lnTo>
                  <a:lnTo>
                    <a:pt x="4435208" y="3293110"/>
                  </a:lnTo>
                  <a:lnTo>
                    <a:pt x="4436326" y="3292652"/>
                  </a:lnTo>
                  <a:lnTo>
                    <a:pt x="4438193" y="3290786"/>
                  </a:lnTo>
                  <a:lnTo>
                    <a:pt x="4438650" y="3289668"/>
                  </a:lnTo>
                  <a:lnTo>
                    <a:pt x="4438650" y="3287039"/>
                  </a:lnTo>
                  <a:close/>
                </a:path>
                <a:path w="4543425" h="3298190">
                  <a:moveTo>
                    <a:pt x="4438650" y="2739771"/>
                  </a:moveTo>
                  <a:lnTo>
                    <a:pt x="4438193" y="2738653"/>
                  </a:lnTo>
                  <a:lnTo>
                    <a:pt x="4436326" y="2736786"/>
                  </a:lnTo>
                  <a:lnTo>
                    <a:pt x="4435208" y="2736329"/>
                  </a:lnTo>
                  <a:lnTo>
                    <a:pt x="4432579" y="2736329"/>
                  </a:lnTo>
                  <a:lnTo>
                    <a:pt x="4431449" y="2736786"/>
                  </a:lnTo>
                  <a:lnTo>
                    <a:pt x="4429595" y="2738653"/>
                  </a:lnTo>
                  <a:lnTo>
                    <a:pt x="4429125" y="2739771"/>
                  </a:lnTo>
                  <a:lnTo>
                    <a:pt x="4429125" y="2742400"/>
                  </a:lnTo>
                  <a:lnTo>
                    <a:pt x="4429595" y="2743530"/>
                  </a:lnTo>
                  <a:lnTo>
                    <a:pt x="4431449" y="2745384"/>
                  </a:lnTo>
                  <a:lnTo>
                    <a:pt x="4432579" y="2745854"/>
                  </a:lnTo>
                  <a:lnTo>
                    <a:pt x="4435208" y="2745854"/>
                  </a:lnTo>
                  <a:lnTo>
                    <a:pt x="4436326" y="2745384"/>
                  </a:lnTo>
                  <a:lnTo>
                    <a:pt x="4438193" y="2743530"/>
                  </a:lnTo>
                  <a:lnTo>
                    <a:pt x="4438650" y="2742400"/>
                  </a:lnTo>
                  <a:lnTo>
                    <a:pt x="4438650" y="2739771"/>
                  </a:lnTo>
                  <a:close/>
                </a:path>
                <a:path w="4543425" h="3298190">
                  <a:moveTo>
                    <a:pt x="4438650" y="2192515"/>
                  </a:moveTo>
                  <a:lnTo>
                    <a:pt x="4438193" y="2191385"/>
                  </a:lnTo>
                  <a:lnTo>
                    <a:pt x="4436326" y="2189530"/>
                  </a:lnTo>
                  <a:lnTo>
                    <a:pt x="4435208" y="2189061"/>
                  </a:lnTo>
                  <a:lnTo>
                    <a:pt x="4432579" y="2189061"/>
                  </a:lnTo>
                  <a:lnTo>
                    <a:pt x="4431449" y="2189530"/>
                  </a:lnTo>
                  <a:lnTo>
                    <a:pt x="4429595" y="2191385"/>
                  </a:lnTo>
                  <a:lnTo>
                    <a:pt x="4429125" y="2192515"/>
                  </a:lnTo>
                  <a:lnTo>
                    <a:pt x="4429125" y="2195144"/>
                  </a:lnTo>
                  <a:lnTo>
                    <a:pt x="4429595" y="2196261"/>
                  </a:lnTo>
                  <a:lnTo>
                    <a:pt x="4431449" y="2198128"/>
                  </a:lnTo>
                  <a:lnTo>
                    <a:pt x="4432579" y="2198586"/>
                  </a:lnTo>
                  <a:lnTo>
                    <a:pt x="4435208" y="2198586"/>
                  </a:lnTo>
                  <a:lnTo>
                    <a:pt x="4436326" y="2198128"/>
                  </a:lnTo>
                  <a:lnTo>
                    <a:pt x="4438193" y="2196261"/>
                  </a:lnTo>
                  <a:lnTo>
                    <a:pt x="4438650" y="2195144"/>
                  </a:lnTo>
                  <a:lnTo>
                    <a:pt x="4438650" y="2192515"/>
                  </a:lnTo>
                  <a:close/>
                </a:path>
                <a:path w="4543425" h="3298190">
                  <a:moveTo>
                    <a:pt x="4438650" y="1645246"/>
                  </a:moveTo>
                  <a:lnTo>
                    <a:pt x="4438193" y="1644129"/>
                  </a:lnTo>
                  <a:lnTo>
                    <a:pt x="4436326" y="1642262"/>
                  </a:lnTo>
                  <a:lnTo>
                    <a:pt x="4435208" y="1641792"/>
                  </a:lnTo>
                  <a:lnTo>
                    <a:pt x="4432579" y="1641792"/>
                  </a:lnTo>
                  <a:lnTo>
                    <a:pt x="4431449" y="1642262"/>
                  </a:lnTo>
                  <a:lnTo>
                    <a:pt x="4429595" y="1644129"/>
                  </a:lnTo>
                  <a:lnTo>
                    <a:pt x="4429125" y="1645246"/>
                  </a:lnTo>
                  <a:lnTo>
                    <a:pt x="4429125" y="1647875"/>
                  </a:lnTo>
                  <a:lnTo>
                    <a:pt x="4429595" y="1648993"/>
                  </a:lnTo>
                  <a:lnTo>
                    <a:pt x="4431449" y="1650860"/>
                  </a:lnTo>
                  <a:lnTo>
                    <a:pt x="4432579" y="1651317"/>
                  </a:lnTo>
                  <a:lnTo>
                    <a:pt x="4435208" y="1651317"/>
                  </a:lnTo>
                  <a:lnTo>
                    <a:pt x="4436326" y="1650860"/>
                  </a:lnTo>
                  <a:lnTo>
                    <a:pt x="4438193" y="1648993"/>
                  </a:lnTo>
                  <a:lnTo>
                    <a:pt x="4438650" y="1647875"/>
                  </a:lnTo>
                  <a:lnTo>
                    <a:pt x="4438650" y="1645246"/>
                  </a:lnTo>
                  <a:close/>
                </a:path>
                <a:path w="4543425" h="3298190">
                  <a:moveTo>
                    <a:pt x="4438650" y="1097978"/>
                  </a:moveTo>
                  <a:lnTo>
                    <a:pt x="4438193" y="1096860"/>
                  </a:lnTo>
                  <a:lnTo>
                    <a:pt x="4436326" y="1094994"/>
                  </a:lnTo>
                  <a:lnTo>
                    <a:pt x="4435208" y="1094536"/>
                  </a:lnTo>
                  <a:lnTo>
                    <a:pt x="4432579" y="1094536"/>
                  </a:lnTo>
                  <a:lnTo>
                    <a:pt x="4431449" y="1094994"/>
                  </a:lnTo>
                  <a:lnTo>
                    <a:pt x="4429595" y="1096860"/>
                  </a:lnTo>
                  <a:lnTo>
                    <a:pt x="4429125" y="1097978"/>
                  </a:lnTo>
                  <a:lnTo>
                    <a:pt x="4429125" y="1100607"/>
                  </a:lnTo>
                  <a:lnTo>
                    <a:pt x="4429595" y="1101737"/>
                  </a:lnTo>
                  <a:lnTo>
                    <a:pt x="4431449" y="1103591"/>
                  </a:lnTo>
                  <a:lnTo>
                    <a:pt x="4432579" y="1104061"/>
                  </a:lnTo>
                  <a:lnTo>
                    <a:pt x="4435208" y="1104061"/>
                  </a:lnTo>
                  <a:lnTo>
                    <a:pt x="4436326" y="1103591"/>
                  </a:lnTo>
                  <a:lnTo>
                    <a:pt x="4438193" y="1101737"/>
                  </a:lnTo>
                  <a:lnTo>
                    <a:pt x="4438650" y="1100607"/>
                  </a:lnTo>
                  <a:lnTo>
                    <a:pt x="4438650" y="1097978"/>
                  </a:lnTo>
                  <a:close/>
                </a:path>
                <a:path w="4543425" h="3298190">
                  <a:moveTo>
                    <a:pt x="4438650" y="550722"/>
                  </a:moveTo>
                  <a:lnTo>
                    <a:pt x="4438193" y="549592"/>
                  </a:lnTo>
                  <a:lnTo>
                    <a:pt x="4436326" y="547738"/>
                  </a:lnTo>
                  <a:lnTo>
                    <a:pt x="4435208" y="547268"/>
                  </a:lnTo>
                  <a:lnTo>
                    <a:pt x="4432579" y="547268"/>
                  </a:lnTo>
                  <a:lnTo>
                    <a:pt x="4431449" y="547738"/>
                  </a:lnTo>
                  <a:lnTo>
                    <a:pt x="4429595" y="549592"/>
                  </a:lnTo>
                  <a:lnTo>
                    <a:pt x="4429125" y="550722"/>
                  </a:lnTo>
                  <a:lnTo>
                    <a:pt x="4429125" y="553351"/>
                  </a:lnTo>
                  <a:lnTo>
                    <a:pt x="4429595" y="554469"/>
                  </a:lnTo>
                  <a:lnTo>
                    <a:pt x="4431449" y="556336"/>
                  </a:lnTo>
                  <a:lnTo>
                    <a:pt x="4432579" y="556793"/>
                  </a:lnTo>
                  <a:lnTo>
                    <a:pt x="4435208" y="556793"/>
                  </a:lnTo>
                  <a:lnTo>
                    <a:pt x="4436326" y="556336"/>
                  </a:lnTo>
                  <a:lnTo>
                    <a:pt x="4438193" y="554469"/>
                  </a:lnTo>
                  <a:lnTo>
                    <a:pt x="4438650" y="553351"/>
                  </a:lnTo>
                  <a:lnTo>
                    <a:pt x="4438650" y="550722"/>
                  </a:lnTo>
                  <a:close/>
                </a:path>
                <a:path w="4543425" h="3298190">
                  <a:moveTo>
                    <a:pt x="4438650" y="3454"/>
                  </a:moveTo>
                  <a:lnTo>
                    <a:pt x="4438193" y="2336"/>
                  </a:lnTo>
                  <a:lnTo>
                    <a:pt x="4436326" y="469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69"/>
                  </a:lnTo>
                  <a:lnTo>
                    <a:pt x="4429595" y="2336"/>
                  </a:lnTo>
                  <a:lnTo>
                    <a:pt x="4429125" y="3454"/>
                  </a:lnTo>
                  <a:lnTo>
                    <a:pt x="4429125" y="6083"/>
                  </a:lnTo>
                  <a:lnTo>
                    <a:pt x="4429595" y="7200"/>
                  </a:lnTo>
                  <a:lnTo>
                    <a:pt x="4431449" y="9067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67"/>
                  </a:lnTo>
                  <a:lnTo>
                    <a:pt x="4438193" y="7200"/>
                  </a:lnTo>
                  <a:lnTo>
                    <a:pt x="4438650" y="6083"/>
                  </a:lnTo>
                  <a:lnTo>
                    <a:pt x="4438650" y="3454"/>
                  </a:lnTo>
                  <a:close/>
                </a:path>
                <a:path w="4543425" h="3298190">
                  <a:moveTo>
                    <a:pt x="4495800" y="3287039"/>
                  </a:moveTo>
                  <a:lnTo>
                    <a:pt x="4495343" y="3285921"/>
                  </a:lnTo>
                  <a:lnTo>
                    <a:pt x="4493476" y="3284055"/>
                  </a:lnTo>
                  <a:lnTo>
                    <a:pt x="4492358" y="3283585"/>
                  </a:lnTo>
                  <a:lnTo>
                    <a:pt x="4489729" y="3283585"/>
                  </a:lnTo>
                  <a:lnTo>
                    <a:pt x="4488612" y="3284055"/>
                  </a:lnTo>
                  <a:lnTo>
                    <a:pt x="4486745" y="3285921"/>
                  </a:lnTo>
                  <a:lnTo>
                    <a:pt x="4486275" y="3287039"/>
                  </a:lnTo>
                  <a:lnTo>
                    <a:pt x="4485818" y="3285921"/>
                  </a:lnTo>
                  <a:lnTo>
                    <a:pt x="4483951" y="3284055"/>
                  </a:lnTo>
                  <a:lnTo>
                    <a:pt x="4482833" y="3283585"/>
                  </a:lnTo>
                  <a:lnTo>
                    <a:pt x="4480204" y="3283585"/>
                  </a:lnTo>
                  <a:lnTo>
                    <a:pt x="4479087" y="3284055"/>
                  </a:lnTo>
                  <a:lnTo>
                    <a:pt x="4477220" y="3285921"/>
                  </a:lnTo>
                  <a:lnTo>
                    <a:pt x="4476750" y="3287039"/>
                  </a:lnTo>
                  <a:lnTo>
                    <a:pt x="4476750" y="3289668"/>
                  </a:lnTo>
                  <a:lnTo>
                    <a:pt x="4477220" y="3290786"/>
                  </a:lnTo>
                  <a:lnTo>
                    <a:pt x="4479087" y="3292652"/>
                  </a:lnTo>
                  <a:lnTo>
                    <a:pt x="4480204" y="3293110"/>
                  </a:lnTo>
                  <a:lnTo>
                    <a:pt x="4482833" y="3293110"/>
                  </a:lnTo>
                  <a:lnTo>
                    <a:pt x="4483951" y="3292652"/>
                  </a:lnTo>
                  <a:lnTo>
                    <a:pt x="4485818" y="3290786"/>
                  </a:lnTo>
                  <a:lnTo>
                    <a:pt x="4486275" y="3289668"/>
                  </a:lnTo>
                  <a:lnTo>
                    <a:pt x="4486745" y="3290786"/>
                  </a:lnTo>
                  <a:lnTo>
                    <a:pt x="4488612" y="3292652"/>
                  </a:lnTo>
                  <a:lnTo>
                    <a:pt x="4489729" y="3293110"/>
                  </a:lnTo>
                  <a:lnTo>
                    <a:pt x="4492358" y="3293110"/>
                  </a:lnTo>
                  <a:lnTo>
                    <a:pt x="4493476" y="3292652"/>
                  </a:lnTo>
                  <a:lnTo>
                    <a:pt x="4495343" y="3290786"/>
                  </a:lnTo>
                  <a:lnTo>
                    <a:pt x="4495800" y="3289668"/>
                  </a:lnTo>
                  <a:lnTo>
                    <a:pt x="4495800" y="3287039"/>
                  </a:lnTo>
                  <a:close/>
                </a:path>
                <a:path w="4543425" h="3298190">
                  <a:moveTo>
                    <a:pt x="4495800" y="2739771"/>
                  </a:moveTo>
                  <a:lnTo>
                    <a:pt x="4495343" y="2738653"/>
                  </a:lnTo>
                  <a:lnTo>
                    <a:pt x="4493476" y="2736786"/>
                  </a:lnTo>
                  <a:lnTo>
                    <a:pt x="4492358" y="2736329"/>
                  </a:lnTo>
                  <a:lnTo>
                    <a:pt x="4489729" y="2736329"/>
                  </a:lnTo>
                  <a:lnTo>
                    <a:pt x="4488612" y="2736786"/>
                  </a:lnTo>
                  <a:lnTo>
                    <a:pt x="4486745" y="2738653"/>
                  </a:lnTo>
                  <a:lnTo>
                    <a:pt x="4486275" y="2739771"/>
                  </a:lnTo>
                  <a:lnTo>
                    <a:pt x="4485818" y="2738653"/>
                  </a:lnTo>
                  <a:lnTo>
                    <a:pt x="4483951" y="2736786"/>
                  </a:lnTo>
                  <a:lnTo>
                    <a:pt x="4482833" y="2736329"/>
                  </a:lnTo>
                  <a:lnTo>
                    <a:pt x="4480204" y="2736329"/>
                  </a:lnTo>
                  <a:lnTo>
                    <a:pt x="4479087" y="2736786"/>
                  </a:lnTo>
                  <a:lnTo>
                    <a:pt x="4477220" y="2738653"/>
                  </a:lnTo>
                  <a:lnTo>
                    <a:pt x="4476750" y="2739771"/>
                  </a:lnTo>
                  <a:lnTo>
                    <a:pt x="4476750" y="2742400"/>
                  </a:lnTo>
                  <a:lnTo>
                    <a:pt x="4477220" y="2743530"/>
                  </a:lnTo>
                  <a:lnTo>
                    <a:pt x="4479087" y="2745384"/>
                  </a:lnTo>
                  <a:lnTo>
                    <a:pt x="4480204" y="2745854"/>
                  </a:lnTo>
                  <a:lnTo>
                    <a:pt x="4482833" y="2745854"/>
                  </a:lnTo>
                  <a:lnTo>
                    <a:pt x="4483951" y="2745384"/>
                  </a:lnTo>
                  <a:lnTo>
                    <a:pt x="4485818" y="2743530"/>
                  </a:lnTo>
                  <a:lnTo>
                    <a:pt x="4486275" y="2742400"/>
                  </a:lnTo>
                  <a:lnTo>
                    <a:pt x="4486745" y="2743530"/>
                  </a:lnTo>
                  <a:lnTo>
                    <a:pt x="4488612" y="2745384"/>
                  </a:lnTo>
                  <a:lnTo>
                    <a:pt x="4489729" y="2745854"/>
                  </a:lnTo>
                  <a:lnTo>
                    <a:pt x="4492358" y="2745854"/>
                  </a:lnTo>
                  <a:lnTo>
                    <a:pt x="4493476" y="2745384"/>
                  </a:lnTo>
                  <a:lnTo>
                    <a:pt x="4495343" y="2743530"/>
                  </a:lnTo>
                  <a:lnTo>
                    <a:pt x="4495800" y="2742400"/>
                  </a:lnTo>
                  <a:lnTo>
                    <a:pt x="4495800" y="2739771"/>
                  </a:lnTo>
                  <a:close/>
                </a:path>
                <a:path w="4543425" h="3298190">
                  <a:moveTo>
                    <a:pt x="4495800" y="2192515"/>
                  </a:moveTo>
                  <a:lnTo>
                    <a:pt x="4495343" y="2191385"/>
                  </a:lnTo>
                  <a:lnTo>
                    <a:pt x="4493476" y="2189530"/>
                  </a:lnTo>
                  <a:lnTo>
                    <a:pt x="4492358" y="2189061"/>
                  </a:lnTo>
                  <a:lnTo>
                    <a:pt x="4489729" y="2189061"/>
                  </a:lnTo>
                  <a:lnTo>
                    <a:pt x="4488612" y="2189530"/>
                  </a:lnTo>
                  <a:lnTo>
                    <a:pt x="4486745" y="2191385"/>
                  </a:lnTo>
                  <a:lnTo>
                    <a:pt x="4486275" y="2192515"/>
                  </a:lnTo>
                  <a:lnTo>
                    <a:pt x="4485818" y="2191385"/>
                  </a:lnTo>
                  <a:lnTo>
                    <a:pt x="4483951" y="2189530"/>
                  </a:lnTo>
                  <a:lnTo>
                    <a:pt x="4482833" y="2189061"/>
                  </a:lnTo>
                  <a:lnTo>
                    <a:pt x="4480204" y="2189061"/>
                  </a:lnTo>
                  <a:lnTo>
                    <a:pt x="4479087" y="2189530"/>
                  </a:lnTo>
                  <a:lnTo>
                    <a:pt x="4477220" y="2191385"/>
                  </a:lnTo>
                  <a:lnTo>
                    <a:pt x="4476750" y="2192515"/>
                  </a:lnTo>
                  <a:lnTo>
                    <a:pt x="4476750" y="2195144"/>
                  </a:lnTo>
                  <a:lnTo>
                    <a:pt x="4477220" y="2196261"/>
                  </a:lnTo>
                  <a:lnTo>
                    <a:pt x="4479087" y="2198128"/>
                  </a:lnTo>
                  <a:lnTo>
                    <a:pt x="4480204" y="2198586"/>
                  </a:lnTo>
                  <a:lnTo>
                    <a:pt x="4482833" y="2198586"/>
                  </a:lnTo>
                  <a:lnTo>
                    <a:pt x="4483951" y="2198128"/>
                  </a:lnTo>
                  <a:lnTo>
                    <a:pt x="4485818" y="2196261"/>
                  </a:lnTo>
                  <a:lnTo>
                    <a:pt x="4486275" y="2195144"/>
                  </a:lnTo>
                  <a:lnTo>
                    <a:pt x="4486745" y="2196261"/>
                  </a:lnTo>
                  <a:lnTo>
                    <a:pt x="4488612" y="2198128"/>
                  </a:lnTo>
                  <a:lnTo>
                    <a:pt x="4489729" y="2198586"/>
                  </a:lnTo>
                  <a:lnTo>
                    <a:pt x="4492358" y="2198586"/>
                  </a:lnTo>
                  <a:lnTo>
                    <a:pt x="4493476" y="2198128"/>
                  </a:lnTo>
                  <a:lnTo>
                    <a:pt x="4495343" y="2196261"/>
                  </a:lnTo>
                  <a:lnTo>
                    <a:pt x="4495800" y="2195144"/>
                  </a:lnTo>
                  <a:lnTo>
                    <a:pt x="4495800" y="2192515"/>
                  </a:lnTo>
                  <a:close/>
                </a:path>
                <a:path w="4543425" h="3298190">
                  <a:moveTo>
                    <a:pt x="4495800" y="1645246"/>
                  </a:moveTo>
                  <a:lnTo>
                    <a:pt x="4495343" y="1644129"/>
                  </a:lnTo>
                  <a:lnTo>
                    <a:pt x="4493476" y="1642262"/>
                  </a:lnTo>
                  <a:lnTo>
                    <a:pt x="4492358" y="1641792"/>
                  </a:lnTo>
                  <a:lnTo>
                    <a:pt x="4489729" y="1641792"/>
                  </a:lnTo>
                  <a:lnTo>
                    <a:pt x="4488612" y="1642262"/>
                  </a:lnTo>
                  <a:lnTo>
                    <a:pt x="4486745" y="1644129"/>
                  </a:lnTo>
                  <a:lnTo>
                    <a:pt x="4486275" y="1645246"/>
                  </a:lnTo>
                  <a:lnTo>
                    <a:pt x="4485818" y="1644129"/>
                  </a:lnTo>
                  <a:lnTo>
                    <a:pt x="4483951" y="1642262"/>
                  </a:lnTo>
                  <a:lnTo>
                    <a:pt x="4482833" y="1641792"/>
                  </a:lnTo>
                  <a:lnTo>
                    <a:pt x="4480204" y="1641792"/>
                  </a:lnTo>
                  <a:lnTo>
                    <a:pt x="4479087" y="1642262"/>
                  </a:lnTo>
                  <a:lnTo>
                    <a:pt x="4477220" y="1644129"/>
                  </a:lnTo>
                  <a:lnTo>
                    <a:pt x="4476750" y="1645246"/>
                  </a:lnTo>
                  <a:lnTo>
                    <a:pt x="4476750" y="1647875"/>
                  </a:lnTo>
                  <a:lnTo>
                    <a:pt x="4477220" y="1648993"/>
                  </a:lnTo>
                  <a:lnTo>
                    <a:pt x="4479087" y="1650860"/>
                  </a:lnTo>
                  <a:lnTo>
                    <a:pt x="4480204" y="1651317"/>
                  </a:lnTo>
                  <a:lnTo>
                    <a:pt x="4482833" y="1651317"/>
                  </a:lnTo>
                  <a:lnTo>
                    <a:pt x="4483951" y="1650860"/>
                  </a:lnTo>
                  <a:lnTo>
                    <a:pt x="4485818" y="1648993"/>
                  </a:lnTo>
                  <a:lnTo>
                    <a:pt x="4486275" y="1647875"/>
                  </a:lnTo>
                  <a:lnTo>
                    <a:pt x="4486745" y="1648993"/>
                  </a:lnTo>
                  <a:lnTo>
                    <a:pt x="4488612" y="1650860"/>
                  </a:lnTo>
                  <a:lnTo>
                    <a:pt x="4489729" y="1651317"/>
                  </a:lnTo>
                  <a:lnTo>
                    <a:pt x="4492358" y="1651317"/>
                  </a:lnTo>
                  <a:lnTo>
                    <a:pt x="4493476" y="1650860"/>
                  </a:lnTo>
                  <a:lnTo>
                    <a:pt x="4495343" y="1648993"/>
                  </a:lnTo>
                  <a:lnTo>
                    <a:pt x="4495800" y="1647875"/>
                  </a:lnTo>
                  <a:lnTo>
                    <a:pt x="4495800" y="1645246"/>
                  </a:lnTo>
                  <a:close/>
                </a:path>
                <a:path w="4543425" h="3298190">
                  <a:moveTo>
                    <a:pt x="4495800" y="1097978"/>
                  </a:moveTo>
                  <a:lnTo>
                    <a:pt x="4495343" y="1096860"/>
                  </a:lnTo>
                  <a:lnTo>
                    <a:pt x="4493476" y="1094994"/>
                  </a:lnTo>
                  <a:lnTo>
                    <a:pt x="4492358" y="1094536"/>
                  </a:lnTo>
                  <a:lnTo>
                    <a:pt x="4489729" y="1094536"/>
                  </a:lnTo>
                  <a:lnTo>
                    <a:pt x="4488612" y="1094994"/>
                  </a:lnTo>
                  <a:lnTo>
                    <a:pt x="4486745" y="1096860"/>
                  </a:lnTo>
                  <a:lnTo>
                    <a:pt x="4486275" y="1097978"/>
                  </a:lnTo>
                  <a:lnTo>
                    <a:pt x="4485818" y="1096860"/>
                  </a:lnTo>
                  <a:lnTo>
                    <a:pt x="4483951" y="1094994"/>
                  </a:lnTo>
                  <a:lnTo>
                    <a:pt x="4482833" y="1094536"/>
                  </a:lnTo>
                  <a:lnTo>
                    <a:pt x="4480204" y="1094536"/>
                  </a:lnTo>
                  <a:lnTo>
                    <a:pt x="4479087" y="1094994"/>
                  </a:lnTo>
                  <a:lnTo>
                    <a:pt x="4477220" y="1096860"/>
                  </a:lnTo>
                  <a:lnTo>
                    <a:pt x="4476750" y="1097978"/>
                  </a:lnTo>
                  <a:lnTo>
                    <a:pt x="4476750" y="1100607"/>
                  </a:lnTo>
                  <a:lnTo>
                    <a:pt x="4477220" y="1101737"/>
                  </a:lnTo>
                  <a:lnTo>
                    <a:pt x="4479087" y="1103591"/>
                  </a:lnTo>
                  <a:lnTo>
                    <a:pt x="4480204" y="1104061"/>
                  </a:lnTo>
                  <a:lnTo>
                    <a:pt x="4482833" y="1104061"/>
                  </a:lnTo>
                  <a:lnTo>
                    <a:pt x="4483951" y="1103591"/>
                  </a:lnTo>
                  <a:lnTo>
                    <a:pt x="4485818" y="1101737"/>
                  </a:lnTo>
                  <a:lnTo>
                    <a:pt x="4486275" y="1100607"/>
                  </a:lnTo>
                  <a:lnTo>
                    <a:pt x="4486745" y="1101737"/>
                  </a:lnTo>
                  <a:lnTo>
                    <a:pt x="4488612" y="1103591"/>
                  </a:lnTo>
                  <a:lnTo>
                    <a:pt x="4489729" y="1104061"/>
                  </a:lnTo>
                  <a:lnTo>
                    <a:pt x="4492358" y="1104061"/>
                  </a:lnTo>
                  <a:lnTo>
                    <a:pt x="4493476" y="1103591"/>
                  </a:lnTo>
                  <a:lnTo>
                    <a:pt x="4495343" y="1101737"/>
                  </a:lnTo>
                  <a:lnTo>
                    <a:pt x="4495800" y="1100607"/>
                  </a:lnTo>
                  <a:lnTo>
                    <a:pt x="4495800" y="1097978"/>
                  </a:lnTo>
                  <a:close/>
                </a:path>
                <a:path w="4543425" h="3298190">
                  <a:moveTo>
                    <a:pt x="4495800" y="550722"/>
                  </a:moveTo>
                  <a:lnTo>
                    <a:pt x="4495343" y="549592"/>
                  </a:lnTo>
                  <a:lnTo>
                    <a:pt x="4493476" y="547738"/>
                  </a:lnTo>
                  <a:lnTo>
                    <a:pt x="4492358" y="547268"/>
                  </a:lnTo>
                  <a:lnTo>
                    <a:pt x="4489729" y="547268"/>
                  </a:lnTo>
                  <a:lnTo>
                    <a:pt x="4488612" y="547738"/>
                  </a:lnTo>
                  <a:lnTo>
                    <a:pt x="4486745" y="549592"/>
                  </a:lnTo>
                  <a:lnTo>
                    <a:pt x="4486275" y="550722"/>
                  </a:lnTo>
                  <a:lnTo>
                    <a:pt x="4485818" y="549592"/>
                  </a:lnTo>
                  <a:lnTo>
                    <a:pt x="4483951" y="547738"/>
                  </a:lnTo>
                  <a:lnTo>
                    <a:pt x="4482833" y="547268"/>
                  </a:lnTo>
                  <a:lnTo>
                    <a:pt x="4480204" y="547268"/>
                  </a:lnTo>
                  <a:lnTo>
                    <a:pt x="4479087" y="547738"/>
                  </a:lnTo>
                  <a:lnTo>
                    <a:pt x="4477220" y="549592"/>
                  </a:lnTo>
                  <a:lnTo>
                    <a:pt x="4476750" y="550722"/>
                  </a:lnTo>
                  <a:lnTo>
                    <a:pt x="4476750" y="553351"/>
                  </a:lnTo>
                  <a:lnTo>
                    <a:pt x="4477220" y="554469"/>
                  </a:lnTo>
                  <a:lnTo>
                    <a:pt x="4479087" y="556336"/>
                  </a:lnTo>
                  <a:lnTo>
                    <a:pt x="4480204" y="556793"/>
                  </a:lnTo>
                  <a:lnTo>
                    <a:pt x="4482833" y="556793"/>
                  </a:lnTo>
                  <a:lnTo>
                    <a:pt x="4483951" y="556336"/>
                  </a:lnTo>
                  <a:lnTo>
                    <a:pt x="4485818" y="554469"/>
                  </a:lnTo>
                  <a:lnTo>
                    <a:pt x="4486275" y="553351"/>
                  </a:lnTo>
                  <a:lnTo>
                    <a:pt x="4486745" y="554469"/>
                  </a:lnTo>
                  <a:lnTo>
                    <a:pt x="4488612" y="556336"/>
                  </a:lnTo>
                  <a:lnTo>
                    <a:pt x="4489729" y="556793"/>
                  </a:lnTo>
                  <a:lnTo>
                    <a:pt x="4492358" y="556793"/>
                  </a:lnTo>
                  <a:lnTo>
                    <a:pt x="4493476" y="556336"/>
                  </a:lnTo>
                  <a:lnTo>
                    <a:pt x="4495343" y="554469"/>
                  </a:lnTo>
                  <a:lnTo>
                    <a:pt x="4495800" y="553351"/>
                  </a:lnTo>
                  <a:lnTo>
                    <a:pt x="4495800" y="550722"/>
                  </a:lnTo>
                  <a:close/>
                </a:path>
                <a:path w="4543425" h="3298190">
                  <a:moveTo>
                    <a:pt x="4495800" y="3454"/>
                  </a:moveTo>
                  <a:lnTo>
                    <a:pt x="4495343" y="2336"/>
                  </a:lnTo>
                  <a:lnTo>
                    <a:pt x="4493476" y="469"/>
                  </a:lnTo>
                  <a:lnTo>
                    <a:pt x="4492358" y="0"/>
                  </a:lnTo>
                  <a:lnTo>
                    <a:pt x="4489729" y="0"/>
                  </a:lnTo>
                  <a:lnTo>
                    <a:pt x="4488612" y="469"/>
                  </a:lnTo>
                  <a:lnTo>
                    <a:pt x="4486745" y="2336"/>
                  </a:lnTo>
                  <a:lnTo>
                    <a:pt x="4486275" y="3454"/>
                  </a:lnTo>
                  <a:lnTo>
                    <a:pt x="4485818" y="2336"/>
                  </a:lnTo>
                  <a:lnTo>
                    <a:pt x="4483951" y="469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87" y="469"/>
                  </a:lnTo>
                  <a:lnTo>
                    <a:pt x="4477220" y="2336"/>
                  </a:lnTo>
                  <a:lnTo>
                    <a:pt x="4476750" y="3454"/>
                  </a:lnTo>
                  <a:lnTo>
                    <a:pt x="4476750" y="6083"/>
                  </a:lnTo>
                  <a:lnTo>
                    <a:pt x="4477220" y="7200"/>
                  </a:lnTo>
                  <a:lnTo>
                    <a:pt x="4479087" y="9067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67"/>
                  </a:lnTo>
                  <a:lnTo>
                    <a:pt x="4485818" y="7200"/>
                  </a:lnTo>
                  <a:lnTo>
                    <a:pt x="4486275" y="6083"/>
                  </a:lnTo>
                  <a:lnTo>
                    <a:pt x="4486745" y="7200"/>
                  </a:lnTo>
                  <a:lnTo>
                    <a:pt x="4488612" y="9067"/>
                  </a:lnTo>
                  <a:lnTo>
                    <a:pt x="4489729" y="9525"/>
                  </a:lnTo>
                  <a:lnTo>
                    <a:pt x="4492358" y="9525"/>
                  </a:lnTo>
                  <a:lnTo>
                    <a:pt x="4493476" y="9067"/>
                  </a:lnTo>
                  <a:lnTo>
                    <a:pt x="4495343" y="7200"/>
                  </a:lnTo>
                  <a:lnTo>
                    <a:pt x="4495800" y="6083"/>
                  </a:lnTo>
                  <a:lnTo>
                    <a:pt x="4495800" y="3454"/>
                  </a:lnTo>
                  <a:close/>
                </a:path>
                <a:path w="4543425" h="3298190">
                  <a:moveTo>
                    <a:pt x="4543425" y="3287039"/>
                  </a:moveTo>
                  <a:lnTo>
                    <a:pt x="4542968" y="3285921"/>
                  </a:lnTo>
                  <a:lnTo>
                    <a:pt x="4541101" y="3284055"/>
                  </a:lnTo>
                  <a:lnTo>
                    <a:pt x="4539983" y="3283585"/>
                  </a:lnTo>
                  <a:lnTo>
                    <a:pt x="4537354" y="3283585"/>
                  </a:lnTo>
                  <a:lnTo>
                    <a:pt x="4536237" y="3284055"/>
                  </a:lnTo>
                  <a:lnTo>
                    <a:pt x="4534370" y="3285921"/>
                  </a:lnTo>
                  <a:lnTo>
                    <a:pt x="4533900" y="3287039"/>
                  </a:lnTo>
                  <a:lnTo>
                    <a:pt x="4533443" y="3285921"/>
                  </a:lnTo>
                  <a:lnTo>
                    <a:pt x="4531576" y="3284055"/>
                  </a:lnTo>
                  <a:lnTo>
                    <a:pt x="4530458" y="3283585"/>
                  </a:lnTo>
                  <a:lnTo>
                    <a:pt x="4527829" y="3283585"/>
                  </a:lnTo>
                  <a:lnTo>
                    <a:pt x="4526712" y="3284055"/>
                  </a:lnTo>
                  <a:lnTo>
                    <a:pt x="4524845" y="3285921"/>
                  </a:lnTo>
                  <a:lnTo>
                    <a:pt x="4524375" y="3287039"/>
                  </a:lnTo>
                  <a:lnTo>
                    <a:pt x="4524375" y="3289668"/>
                  </a:lnTo>
                  <a:lnTo>
                    <a:pt x="4524845" y="3290786"/>
                  </a:lnTo>
                  <a:lnTo>
                    <a:pt x="4526712" y="3292652"/>
                  </a:lnTo>
                  <a:lnTo>
                    <a:pt x="4527829" y="3293110"/>
                  </a:lnTo>
                  <a:lnTo>
                    <a:pt x="4530458" y="3293110"/>
                  </a:lnTo>
                  <a:lnTo>
                    <a:pt x="4531576" y="3292652"/>
                  </a:lnTo>
                  <a:lnTo>
                    <a:pt x="4533443" y="3290786"/>
                  </a:lnTo>
                  <a:lnTo>
                    <a:pt x="4533900" y="3289668"/>
                  </a:lnTo>
                  <a:lnTo>
                    <a:pt x="4534370" y="3290786"/>
                  </a:lnTo>
                  <a:lnTo>
                    <a:pt x="4536237" y="3292652"/>
                  </a:lnTo>
                  <a:lnTo>
                    <a:pt x="4537354" y="3293110"/>
                  </a:lnTo>
                  <a:lnTo>
                    <a:pt x="4539983" y="3293110"/>
                  </a:lnTo>
                  <a:lnTo>
                    <a:pt x="4541101" y="3292652"/>
                  </a:lnTo>
                  <a:lnTo>
                    <a:pt x="4542968" y="3290786"/>
                  </a:lnTo>
                  <a:lnTo>
                    <a:pt x="4543425" y="3289668"/>
                  </a:lnTo>
                  <a:lnTo>
                    <a:pt x="4543425" y="3287039"/>
                  </a:lnTo>
                  <a:close/>
                </a:path>
                <a:path w="4543425" h="3298190">
                  <a:moveTo>
                    <a:pt x="4543425" y="2739771"/>
                  </a:moveTo>
                  <a:lnTo>
                    <a:pt x="4542968" y="2738653"/>
                  </a:lnTo>
                  <a:lnTo>
                    <a:pt x="4541101" y="2736786"/>
                  </a:lnTo>
                  <a:lnTo>
                    <a:pt x="4539983" y="2736329"/>
                  </a:lnTo>
                  <a:lnTo>
                    <a:pt x="4537354" y="2736329"/>
                  </a:lnTo>
                  <a:lnTo>
                    <a:pt x="4536237" y="2736786"/>
                  </a:lnTo>
                  <a:lnTo>
                    <a:pt x="4534370" y="2738653"/>
                  </a:lnTo>
                  <a:lnTo>
                    <a:pt x="4533900" y="2739771"/>
                  </a:lnTo>
                  <a:lnTo>
                    <a:pt x="4533443" y="2738653"/>
                  </a:lnTo>
                  <a:lnTo>
                    <a:pt x="4531576" y="2736786"/>
                  </a:lnTo>
                  <a:lnTo>
                    <a:pt x="4530458" y="2736329"/>
                  </a:lnTo>
                  <a:lnTo>
                    <a:pt x="4527829" y="2736329"/>
                  </a:lnTo>
                  <a:lnTo>
                    <a:pt x="4526712" y="2736786"/>
                  </a:lnTo>
                  <a:lnTo>
                    <a:pt x="4524845" y="2738653"/>
                  </a:lnTo>
                  <a:lnTo>
                    <a:pt x="4524375" y="2739771"/>
                  </a:lnTo>
                  <a:lnTo>
                    <a:pt x="4524375" y="2742400"/>
                  </a:lnTo>
                  <a:lnTo>
                    <a:pt x="4524845" y="2743530"/>
                  </a:lnTo>
                  <a:lnTo>
                    <a:pt x="4526712" y="2745384"/>
                  </a:lnTo>
                  <a:lnTo>
                    <a:pt x="4527829" y="2745854"/>
                  </a:lnTo>
                  <a:lnTo>
                    <a:pt x="4530458" y="2745854"/>
                  </a:lnTo>
                  <a:lnTo>
                    <a:pt x="4531576" y="2745384"/>
                  </a:lnTo>
                  <a:lnTo>
                    <a:pt x="4533443" y="2743530"/>
                  </a:lnTo>
                  <a:lnTo>
                    <a:pt x="4533900" y="2742400"/>
                  </a:lnTo>
                  <a:lnTo>
                    <a:pt x="4534370" y="2743530"/>
                  </a:lnTo>
                  <a:lnTo>
                    <a:pt x="4536237" y="2745384"/>
                  </a:lnTo>
                  <a:lnTo>
                    <a:pt x="4537354" y="2745854"/>
                  </a:lnTo>
                  <a:lnTo>
                    <a:pt x="4539983" y="2745854"/>
                  </a:lnTo>
                  <a:lnTo>
                    <a:pt x="4541101" y="2745384"/>
                  </a:lnTo>
                  <a:lnTo>
                    <a:pt x="4542968" y="2743530"/>
                  </a:lnTo>
                  <a:lnTo>
                    <a:pt x="4543425" y="2742400"/>
                  </a:lnTo>
                  <a:lnTo>
                    <a:pt x="4543425" y="2739771"/>
                  </a:lnTo>
                  <a:close/>
                </a:path>
                <a:path w="4543425" h="3298190">
                  <a:moveTo>
                    <a:pt x="4543425" y="2192515"/>
                  </a:moveTo>
                  <a:lnTo>
                    <a:pt x="4542968" y="2191385"/>
                  </a:lnTo>
                  <a:lnTo>
                    <a:pt x="4541101" y="2189530"/>
                  </a:lnTo>
                  <a:lnTo>
                    <a:pt x="4539983" y="2189061"/>
                  </a:lnTo>
                  <a:lnTo>
                    <a:pt x="4537354" y="2189061"/>
                  </a:lnTo>
                  <a:lnTo>
                    <a:pt x="4536237" y="2189530"/>
                  </a:lnTo>
                  <a:lnTo>
                    <a:pt x="4534370" y="2191385"/>
                  </a:lnTo>
                  <a:lnTo>
                    <a:pt x="4533900" y="2192515"/>
                  </a:lnTo>
                  <a:lnTo>
                    <a:pt x="4533443" y="2191385"/>
                  </a:lnTo>
                  <a:lnTo>
                    <a:pt x="4531576" y="2189530"/>
                  </a:lnTo>
                  <a:lnTo>
                    <a:pt x="4530458" y="2189061"/>
                  </a:lnTo>
                  <a:lnTo>
                    <a:pt x="4527829" y="2189061"/>
                  </a:lnTo>
                  <a:lnTo>
                    <a:pt x="4526712" y="2189530"/>
                  </a:lnTo>
                  <a:lnTo>
                    <a:pt x="4524845" y="2191385"/>
                  </a:lnTo>
                  <a:lnTo>
                    <a:pt x="4524375" y="2192515"/>
                  </a:lnTo>
                  <a:lnTo>
                    <a:pt x="4524375" y="2195144"/>
                  </a:lnTo>
                  <a:lnTo>
                    <a:pt x="4524845" y="2196261"/>
                  </a:lnTo>
                  <a:lnTo>
                    <a:pt x="4526712" y="2198128"/>
                  </a:lnTo>
                  <a:lnTo>
                    <a:pt x="4527829" y="2198586"/>
                  </a:lnTo>
                  <a:lnTo>
                    <a:pt x="4530458" y="2198586"/>
                  </a:lnTo>
                  <a:lnTo>
                    <a:pt x="4531576" y="2198128"/>
                  </a:lnTo>
                  <a:lnTo>
                    <a:pt x="4533443" y="2196261"/>
                  </a:lnTo>
                  <a:lnTo>
                    <a:pt x="4533900" y="2195144"/>
                  </a:lnTo>
                  <a:lnTo>
                    <a:pt x="4534370" y="2196261"/>
                  </a:lnTo>
                  <a:lnTo>
                    <a:pt x="4536237" y="2198128"/>
                  </a:lnTo>
                  <a:lnTo>
                    <a:pt x="4537354" y="2198586"/>
                  </a:lnTo>
                  <a:lnTo>
                    <a:pt x="4539983" y="2198586"/>
                  </a:lnTo>
                  <a:lnTo>
                    <a:pt x="4541101" y="2198128"/>
                  </a:lnTo>
                  <a:lnTo>
                    <a:pt x="4542968" y="2196261"/>
                  </a:lnTo>
                  <a:lnTo>
                    <a:pt x="4543425" y="2195144"/>
                  </a:lnTo>
                  <a:lnTo>
                    <a:pt x="4543425" y="2192515"/>
                  </a:lnTo>
                  <a:close/>
                </a:path>
                <a:path w="4543425" h="3298190">
                  <a:moveTo>
                    <a:pt x="4543425" y="1645246"/>
                  </a:moveTo>
                  <a:lnTo>
                    <a:pt x="4542968" y="1644129"/>
                  </a:lnTo>
                  <a:lnTo>
                    <a:pt x="4541101" y="1642262"/>
                  </a:lnTo>
                  <a:lnTo>
                    <a:pt x="4539983" y="1641792"/>
                  </a:lnTo>
                  <a:lnTo>
                    <a:pt x="4537354" y="1641792"/>
                  </a:lnTo>
                  <a:lnTo>
                    <a:pt x="4536237" y="1642262"/>
                  </a:lnTo>
                  <a:lnTo>
                    <a:pt x="4534370" y="1644129"/>
                  </a:lnTo>
                  <a:lnTo>
                    <a:pt x="4533900" y="1645246"/>
                  </a:lnTo>
                  <a:lnTo>
                    <a:pt x="4533443" y="1644129"/>
                  </a:lnTo>
                  <a:lnTo>
                    <a:pt x="4531576" y="1642262"/>
                  </a:lnTo>
                  <a:lnTo>
                    <a:pt x="4530458" y="1641792"/>
                  </a:lnTo>
                  <a:lnTo>
                    <a:pt x="4527829" y="1641792"/>
                  </a:lnTo>
                  <a:lnTo>
                    <a:pt x="4526712" y="1642262"/>
                  </a:lnTo>
                  <a:lnTo>
                    <a:pt x="4524845" y="1644129"/>
                  </a:lnTo>
                  <a:lnTo>
                    <a:pt x="4524375" y="1645246"/>
                  </a:lnTo>
                  <a:lnTo>
                    <a:pt x="4524375" y="1647875"/>
                  </a:lnTo>
                  <a:lnTo>
                    <a:pt x="4524845" y="1648993"/>
                  </a:lnTo>
                  <a:lnTo>
                    <a:pt x="4526712" y="1650860"/>
                  </a:lnTo>
                  <a:lnTo>
                    <a:pt x="4527829" y="1651317"/>
                  </a:lnTo>
                  <a:lnTo>
                    <a:pt x="4530458" y="1651317"/>
                  </a:lnTo>
                  <a:lnTo>
                    <a:pt x="4531576" y="1650860"/>
                  </a:lnTo>
                  <a:lnTo>
                    <a:pt x="4533443" y="1648993"/>
                  </a:lnTo>
                  <a:lnTo>
                    <a:pt x="4533900" y="1647875"/>
                  </a:lnTo>
                  <a:lnTo>
                    <a:pt x="4534370" y="1648993"/>
                  </a:lnTo>
                  <a:lnTo>
                    <a:pt x="4536237" y="1650860"/>
                  </a:lnTo>
                  <a:lnTo>
                    <a:pt x="4537354" y="1651317"/>
                  </a:lnTo>
                  <a:lnTo>
                    <a:pt x="4539983" y="1651317"/>
                  </a:lnTo>
                  <a:lnTo>
                    <a:pt x="4541101" y="1650860"/>
                  </a:lnTo>
                  <a:lnTo>
                    <a:pt x="4542968" y="1648993"/>
                  </a:lnTo>
                  <a:lnTo>
                    <a:pt x="4543425" y="1647875"/>
                  </a:lnTo>
                  <a:lnTo>
                    <a:pt x="4543425" y="1645246"/>
                  </a:lnTo>
                  <a:close/>
                </a:path>
                <a:path w="4543425" h="3298190">
                  <a:moveTo>
                    <a:pt x="4543425" y="1097978"/>
                  </a:moveTo>
                  <a:lnTo>
                    <a:pt x="4542968" y="1096860"/>
                  </a:lnTo>
                  <a:lnTo>
                    <a:pt x="4541101" y="1094994"/>
                  </a:lnTo>
                  <a:lnTo>
                    <a:pt x="4539983" y="1094536"/>
                  </a:lnTo>
                  <a:lnTo>
                    <a:pt x="4537354" y="1094536"/>
                  </a:lnTo>
                  <a:lnTo>
                    <a:pt x="4536237" y="1094994"/>
                  </a:lnTo>
                  <a:lnTo>
                    <a:pt x="4534370" y="1096860"/>
                  </a:lnTo>
                  <a:lnTo>
                    <a:pt x="4533900" y="1097978"/>
                  </a:lnTo>
                  <a:lnTo>
                    <a:pt x="4533443" y="1096860"/>
                  </a:lnTo>
                  <a:lnTo>
                    <a:pt x="4531576" y="1094994"/>
                  </a:lnTo>
                  <a:lnTo>
                    <a:pt x="4530458" y="1094536"/>
                  </a:lnTo>
                  <a:lnTo>
                    <a:pt x="4527829" y="1094536"/>
                  </a:lnTo>
                  <a:lnTo>
                    <a:pt x="4526712" y="1094994"/>
                  </a:lnTo>
                  <a:lnTo>
                    <a:pt x="4524845" y="1096860"/>
                  </a:lnTo>
                  <a:lnTo>
                    <a:pt x="4524375" y="1097978"/>
                  </a:lnTo>
                  <a:lnTo>
                    <a:pt x="4524375" y="1100607"/>
                  </a:lnTo>
                  <a:lnTo>
                    <a:pt x="4524845" y="1101737"/>
                  </a:lnTo>
                  <a:lnTo>
                    <a:pt x="4526712" y="1103591"/>
                  </a:lnTo>
                  <a:lnTo>
                    <a:pt x="4527829" y="1104061"/>
                  </a:lnTo>
                  <a:lnTo>
                    <a:pt x="4530458" y="1104061"/>
                  </a:lnTo>
                  <a:lnTo>
                    <a:pt x="4531576" y="1103591"/>
                  </a:lnTo>
                  <a:lnTo>
                    <a:pt x="4533443" y="1101737"/>
                  </a:lnTo>
                  <a:lnTo>
                    <a:pt x="4533900" y="1100607"/>
                  </a:lnTo>
                  <a:lnTo>
                    <a:pt x="4534370" y="1101737"/>
                  </a:lnTo>
                  <a:lnTo>
                    <a:pt x="4536237" y="1103591"/>
                  </a:lnTo>
                  <a:lnTo>
                    <a:pt x="4537354" y="1104061"/>
                  </a:lnTo>
                  <a:lnTo>
                    <a:pt x="4539983" y="1104061"/>
                  </a:lnTo>
                  <a:lnTo>
                    <a:pt x="4541101" y="1103591"/>
                  </a:lnTo>
                  <a:lnTo>
                    <a:pt x="4542968" y="1101737"/>
                  </a:lnTo>
                  <a:lnTo>
                    <a:pt x="4543425" y="1100607"/>
                  </a:lnTo>
                  <a:lnTo>
                    <a:pt x="4543425" y="1097978"/>
                  </a:lnTo>
                  <a:close/>
                </a:path>
                <a:path w="4543425" h="3298190">
                  <a:moveTo>
                    <a:pt x="4543425" y="550722"/>
                  </a:moveTo>
                  <a:lnTo>
                    <a:pt x="4542968" y="549592"/>
                  </a:lnTo>
                  <a:lnTo>
                    <a:pt x="4541101" y="547738"/>
                  </a:lnTo>
                  <a:lnTo>
                    <a:pt x="4539983" y="547268"/>
                  </a:lnTo>
                  <a:lnTo>
                    <a:pt x="4537354" y="547268"/>
                  </a:lnTo>
                  <a:lnTo>
                    <a:pt x="4536237" y="547738"/>
                  </a:lnTo>
                  <a:lnTo>
                    <a:pt x="4534370" y="549592"/>
                  </a:lnTo>
                  <a:lnTo>
                    <a:pt x="4533900" y="550722"/>
                  </a:lnTo>
                  <a:lnTo>
                    <a:pt x="4533443" y="549592"/>
                  </a:lnTo>
                  <a:lnTo>
                    <a:pt x="4531576" y="547738"/>
                  </a:lnTo>
                  <a:lnTo>
                    <a:pt x="4530458" y="547268"/>
                  </a:lnTo>
                  <a:lnTo>
                    <a:pt x="4527829" y="547268"/>
                  </a:lnTo>
                  <a:lnTo>
                    <a:pt x="4526712" y="547738"/>
                  </a:lnTo>
                  <a:lnTo>
                    <a:pt x="4524845" y="549592"/>
                  </a:lnTo>
                  <a:lnTo>
                    <a:pt x="4524375" y="550722"/>
                  </a:lnTo>
                  <a:lnTo>
                    <a:pt x="4524375" y="553351"/>
                  </a:lnTo>
                  <a:lnTo>
                    <a:pt x="4524845" y="554469"/>
                  </a:lnTo>
                  <a:lnTo>
                    <a:pt x="4526712" y="556336"/>
                  </a:lnTo>
                  <a:lnTo>
                    <a:pt x="4527829" y="556793"/>
                  </a:lnTo>
                  <a:lnTo>
                    <a:pt x="4530458" y="556793"/>
                  </a:lnTo>
                  <a:lnTo>
                    <a:pt x="4531576" y="556336"/>
                  </a:lnTo>
                  <a:lnTo>
                    <a:pt x="4533443" y="554469"/>
                  </a:lnTo>
                  <a:lnTo>
                    <a:pt x="4533900" y="553351"/>
                  </a:lnTo>
                  <a:lnTo>
                    <a:pt x="4534370" y="554469"/>
                  </a:lnTo>
                  <a:lnTo>
                    <a:pt x="4536237" y="556336"/>
                  </a:lnTo>
                  <a:lnTo>
                    <a:pt x="4537354" y="556793"/>
                  </a:lnTo>
                  <a:lnTo>
                    <a:pt x="4539983" y="556793"/>
                  </a:lnTo>
                  <a:lnTo>
                    <a:pt x="4541101" y="556336"/>
                  </a:lnTo>
                  <a:lnTo>
                    <a:pt x="4542968" y="554469"/>
                  </a:lnTo>
                  <a:lnTo>
                    <a:pt x="4543425" y="553351"/>
                  </a:lnTo>
                  <a:lnTo>
                    <a:pt x="4543425" y="550722"/>
                  </a:lnTo>
                  <a:close/>
                </a:path>
                <a:path w="4543425" h="3298190">
                  <a:moveTo>
                    <a:pt x="4543425" y="3454"/>
                  </a:moveTo>
                  <a:lnTo>
                    <a:pt x="4542968" y="2336"/>
                  </a:lnTo>
                  <a:lnTo>
                    <a:pt x="4541101" y="469"/>
                  </a:lnTo>
                  <a:lnTo>
                    <a:pt x="4539983" y="0"/>
                  </a:lnTo>
                  <a:lnTo>
                    <a:pt x="4537354" y="0"/>
                  </a:lnTo>
                  <a:lnTo>
                    <a:pt x="4536237" y="469"/>
                  </a:lnTo>
                  <a:lnTo>
                    <a:pt x="4534370" y="2336"/>
                  </a:lnTo>
                  <a:lnTo>
                    <a:pt x="4533900" y="3454"/>
                  </a:lnTo>
                  <a:lnTo>
                    <a:pt x="4533443" y="2336"/>
                  </a:lnTo>
                  <a:lnTo>
                    <a:pt x="4531576" y="469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712" y="469"/>
                  </a:lnTo>
                  <a:lnTo>
                    <a:pt x="4524845" y="2336"/>
                  </a:lnTo>
                  <a:lnTo>
                    <a:pt x="4524375" y="3454"/>
                  </a:lnTo>
                  <a:lnTo>
                    <a:pt x="4524375" y="6083"/>
                  </a:lnTo>
                  <a:lnTo>
                    <a:pt x="4524845" y="7200"/>
                  </a:lnTo>
                  <a:lnTo>
                    <a:pt x="4526712" y="9067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67"/>
                  </a:lnTo>
                  <a:lnTo>
                    <a:pt x="4533443" y="7200"/>
                  </a:lnTo>
                  <a:lnTo>
                    <a:pt x="4533900" y="6083"/>
                  </a:lnTo>
                  <a:lnTo>
                    <a:pt x="4534370" y="7200"/>
                  </a:lnTo>
                  <a:lnTo>
                    <a:pt x="4536237" y="9067"/>
                  </a:lnTo>
                  <a:lnTo>
                    <a:pt x="4537354" y="9525"/>
                  </a:lnTo>
                  <a:lnTo>
                    <a:pt x="4539983" y="9525"/>
                  </a:lnTo>
                  <a:lnTo>
                    <a:pt x="4541101" y="9067"/>
                  </a:lnTo>
                  <a:lnTo>
                    <a:pt x="4542968" y="7200"/>
                  </a:lnTo>
                  <a:lnTo>
                    <a:pt x="4543425" y="6083"/>
                  </a:lnTo>
                  <a:lnTo>
                    <a:pt x="4543425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512" y="2919539"/>
              <a:ext cx="4533900" cy="3136265"/>
            </a:xfrm>
            <a:custGeom>
              <a:avLst/>
              <a:gdLst/>
              <a:ahLst/>
              <a:cxnLst/>
              <a:rect l="l" t="t" r="r" b="b"/>
              <a:pathLst>
                <a:path w="4533900" h="3136265">
                  <a:moveTo>
                    <a:pt x="625373" y="322884"/>
                  </a:moveTo>
                  <a:lnTo>
                    <a:pt x="0" y="322884"/>
                  </a:lnTo>
                  <a:lnTo>
                    <a:pt x="0" y="3135820"/>
                  </a:lnTo>
                  <a:lnTo>
                    <a:pt x="625373" y="3135820"/>
                  </a:lnTo>
                  <a:lnTo>
                    <a:pt x="625373" y="322884"/>
                  </a:lnTo>
                  <a:close/>
                </a:path>
                <a:path w="4533900" h="3136265">
                  <a:moveTo>
                    <a:pt x="1407083" y="426872"/>
                  </a:moveTo>
                  <a:lnTo>
                    <a:pt x="781710" y="426872"/>
                  </a:lnTo>
                  <a:lnTo>
                    <a:pt x="781710" y="3135820"/>
                  </a:lnTo>
                  <a:lnTo>
                    <a:pt x="1407083" y="3135820"/>
                  </a:lnTo>
                  <a:lnTo>
                    <a:pt x="1407083" y="426872"/>
                  </a:lnTo>
                  <a:close/>
                </a:path>
                <a:path w="4533900" h="3136265">
                  <a:moveTo>
                    <a:pt x="2188781" y="311937"/>
                  </a:moveTo>
                  <a:lnTo>
                    <a:pt x="1563420" y="311937"/>
                  </a:lnTo>
                  <a:lnTo>
                    <a:pt x="1563420" y="3135820"/>
                  </a:lnTo>
                  <a:lnTo>
                    <a:pt x="2188781" y="3135820"/>
                  </a:lnTo>
                  <a:lnTo>
                    <a:pt x="2188781" y="311937"/>
                  </a:lnTo>
                  <a:close/>
                </a:path>
                <a:path w="4533900" h="3136265">
                  <a:moveTo>
                    <a:pt x="2970492" y="465175"/>
                  </a:moveTo>
                  <a:lnTo>
                    <a:pt x="2345131" y="465175"/>
                  </a:lnTo>
                  <a:lnTo>
                    <a:pt x="2345131" y="3135820"/>
                  </a:lnTo>
                  <a:lnTo>
                    <a:pt x="2970492" y="3135820"/>
                  </a:lnTo>
                  <a:lnTo>
                    <a:pt x="2970492" y="465175"/>
                  </a:lnTo>
                  <a:close/>
                </a:path>
                <a:path w="4533900" h="3136265">
                  <a:moveTo>
                    <a:pt x="3752202" y="695032"/>
                  </a:moveTo>
                  <a:lnTo>
                    <a:pt x="3126829" y="695032"/>
                  </a:lnTo>
                  <a:lnTo>
                    <a:pt x="3126829" y="3135820"/>
                  </a:lnTo>
                  <a:lnTo>
                    <a:pt x="3752202" y="3135820"/>
                  </a:lnTo>
                  <a:lnTo>
                    <a:pt x="3752202" y="695032"/>
                  </a:lnTo>
                  <a:close/>
                </a:path>
                <a:path w="4533900" h="3136265">
                  <a:moveTo>
                    <a:pt x="4533900" y="0"/>
                  </a:moveTo>
                  <a:lnTo>
                    <a:pt x="3908539" y="0"/>
                  </a:lnTo>
                  <a:lnTo>
                    <a:pt x="3908539" y="3135820"/>
                  </a:lnTo>
                  <a:lnTo>
                    <a:pt x="4533900" y="3135820"/>
                  </a:lnTo>
                  <a:lnTo>
                    <a:pt x="453390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4207" y="2822291"/>
              <a:ext cx="3909060" cy="3138170"/>
            </a:xfrm>
            <a:custGeom>
              <a:avLst/>
              <a:gdLst/>
              <a:ahLst/>
              <a:cxnLst/>
              <a:rect l="l" t="t" r="r" b="b"/>
              <a:pathLst>
                <a:path w="3909060" h="3138170">
                  <a:moveTo>
                    <a:pt x="0" y="2226943"/>
                  </a:moveTo>
                  <a:lnTo>
                    <a:pt x="781706" y="0"/>
                  </a:lnTo>
                  <a:lnTo>
                    <a:pt x="1563413" y="2504785"/>
                  </a:lnTo>
                  <a:lnTo>
                    <a:pt x="2345120" y="3138071"/>
                  </a:lnTo>
                  <a:lnTo>
                    <a:pt x="3126827" y="1599695"/>
                  </a:lnTo>
                  <a:lnTo>
                    <a:pt x="3908534" y="294680"/>
                  </a:lnTo>
                </a:path>
              </a:pathLst>
            </a:custGeom>
            <a:ln w="4762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349" y="6543166"/>
            <a:ext cx="95249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3374" y="6543166"/>
            <a:ext cx="95249" cy="95249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876924" y="2390774"/>
          <a:ext cx="5715000" cy="4377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540">
                <a:tc gridSpan="5">
                  <a:txBody>
                    <a:bodyPr/>
                    <a:lstStyle/>
                    <a:p>
                      <a:pPr marL="18415" algn="ctr">
                        <a:lnSpc>
                          <a:spcPts val="1614"/>
                        </a:lnSpc>
                      </a:pPr>
                      <a:r>
                        <a:rPr sz="15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Air</a:t>
                      </a:r>
                      <a:r>
                        <a:rPr sz="1500" spc="-8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3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Purifier</a:t>
                      </a:r>
                      <a:r>
                        <a:rPr sz="1500" spc="-7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5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search/Purchases</a:t>
                      </a:r>
                      <a:r>
                        <a:rPr sz="1500" spc="-7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2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vs</a:t>
                      </a:r>
                      <a:r>
                        <a:rPr sz="1500" spc="-7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9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avg</a:t>
                      </a:r>
                      <a:r>
                        <a:rPr sz="1500" spc="-7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2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AQI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4K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310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1440" algn="ctr">
                        <a:lnSpc>
                          <a:spcPts val="107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300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763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3K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1440" algn="ct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290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635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280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8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270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4604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86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1440" algn="ctr">
                        <a:lnSpc>
                          <a:spcPts val="860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260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763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1115"/>
                        </a:lnSpc>
                      </a:pPr>
                      <a:r>
                        <a:rPr sz="10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ts val="1115"/>
                        </a:lnSpc>
                        <a:tabLst>
                          <a:tab pos="1214755" algn="l"/>
                          <a:tab pos="2078989" algn="l"/>
                          <a:tab pos="2942590" algn="l"/>
                        </a:tabLst>
                      </a:pPr>
                      <a:r>
                        <a:rPr sz="10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2021</a:t>
                      </a: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2022</a:t>
                      </a: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2023</a:t>
                      </a: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115"/>
                        </a:lnSpc>
                      </a:pPr>
                      <a:r>
                        <a:rPr sz="10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1340"/>
                        </a:lnSpc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Year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2456815" algn="l"/>
                        </a:tabLst>
                      </a:pPr>
                      <a:r>
                        <a:rPr sz="1100" b="1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100" b="1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100" b="1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purifier</a:t>
                      </a:r>
                      <a:r>
                        <a:rPr sz="1100" b="1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search/purhase</a:t>
                      </a:r>
                      <a:r>
                        <a:rPr sz="1100" b="1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	Average</a:t>
                      </a:r>
                      <a:r>
                        <a:rPr sz="1100" b="1" spc="-5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100" b="1" spc="-5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AQI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61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1120436" y="3443731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5715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5" y="3447"/>
                </a:lnTo>
                <a:lnTo>
                  <a:pt x="9525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157912" y="2790824"/>
            <a:ext cx="5019675" cy="3279140"/>
            <a:chOff x="6157912" y="2790824"/>
            <a:chExt cx="5019675" cy="3279140"/>
          </a:xfrm>
        </p:grpSpPr>
        <p:sp>
          <p:nvSpPr>
            <p:cNvPr id="15" name="object 15"/>
            <p:cNvSpPr/>
            <p:nvPr/>
          </p:nvSpPr>
          <p:spPr>
            <a:xfrm>
              <a:off x="6157899" y="2790824"/>
              <a:ext cx="5019675" cy="3279140"/>
            </a:xfrm>
            <a:custGeom>
              <a:avLst/>
              <a:gdLst/>
              <a:ahLst/>
              <a:cxnLst/>
              <a:rect l="l" t="t" r="r" b="b"/>
              <a:pathLst>
                <a:path w="5019675" h="3279140">
                  <a:moveTo>
                    <a:pt x="9525" y="3267989"/>
                  </a:moveTo>
                  <a:lnTo>
                    <a:pt x="9067" y="3266871"/>
                  </a:lnTo>
                  <a:lnTo>
                    <a:pt x="7200" y="3265005"/>
                  </a:lnTo>
                  <a:lnTo>
                    <a:pt x="6083" y="3264535"/>
                  </a:lnTo>
                  <a:lnTo>
                    <a:pt x="3454" y="3264535"/>
                  </a:lnTo>
                  <a:lnTo>
                    <a:pt x="2336" y="3265005"/>
                  </a:lnTo>
                  <a:lnTo>
                    <a:pt x="469" y="3266871"/>
                  </a:lnTo>
                  <a:lnTo>
                    <a:pt x="0" y="3267989"/>
                  </a:lnTo>
                  <a:lnTo>
                    <a:pt x="0" y="3270618"/>
                  </a:lnTo>
                  <a:lnTo>
                    <a:pt x="469" y="3271736"/>
                  </a:lnTo>
                  <a:lnTo>
                    <a:pt x="2336" y="3273602"/>
                  </a:lnTo>
                  <a:lnTo>
                    <a:pt x="3454" y="3274060"/>
                  </a:lnTo>
                  <a:lnTo>
                    <a:pt x="6083" y="3274060"/>
                  </a:lnTo>
                  <a:lnTo>
                    <a:pt x="7200" y="3273602"/>
                  </a:lnTo>
                  <a:lnTo>
                    <a:pt x="9067" y="3271736"/>
                  </a:lnTo>
                  <a:lnTo>
                    <a:pt x="9525" y="3270618"/>
                  </a:lnTo>
                  <a:lnTo>
                    <a:pt x="9525" y="3267989"/>
                  </a:lnTo>
                  <a:close/>
                </a:path>
                <a:path w="5019675" h="3279140">
                  <a:moveTo>
                    <a:pt x="9525" y="2451849"/>
                  </a:moveTo>
                  <a:lnTo>
                    <a:pt x="9067" y="2450731"/>
                  </a:lnTo>
                  <a:lnTo>
                    <a:pt x="7200" y="2448877"/>
                  </a:lnTo>
                  <a:lnTo>
                    <a:pt x="6083" y="2448407"/>
                  </a:lnTo>
                  <a:lnTo>
                    <a:pt x="3454" y="2448407"/>
                  </a:lnTo>
                  <a:lnTo>
                    <a:pt x="2336" y="2448877"/>
                  </a:lnTo>
                  <a:lnTo>
                    <a:pt x="469" y="2450731"/>
                  </a:lnTo>
                  <a:lnTo>
                    <a:pt x="0" y="2451849"/>
                  </a:lnTo>
                  <a:lnTo>
                    <a:pt x="0" y="2454491"/>
                  </a:lnTo>
                  <a:lnTo>
                    <a:pt x="469" y="2455608"/>
                  </a:lnTo>
                  <a:lnTo>
                    <a:pt x="2336" y="2457462"/>
                  </a:lnTo>
                  <a:lnTo>
                    <a:pt x="3454" y="2457932"/>
                  </a:lnTo>
                  <a:lnTo>
                    <a:pt x="6083" y="2457932"/>
                  </a:lnTo>
                  <a:lnTo>
                    <a:pt x="7200" y="2457462"/>
                  </a:lnTo>
                  <a:lnTo>
                    <a:pt x="9067" y="2455608"/>
                  </a:lnTo>
                  <a:lnTo>
                    <a:pt x="9525" y="2454491"/>
                  </a:lnTo>
                  <a:lnTo>
                    <a:pt x="9525" y="2451849"/>
                  </a:lnTo>
                  <a:close/>
                </a:path>
                <a:path w="5019675" h="3279140">
                  <a:moveTo>
                    <a:pt x="9525" y="1635721"/>
                  </a:moveTo>
                  <a:lnTo>
                    <a:pt x="9067" y="1634604"/>
                  </a:lnTo>
                  <a:lnTo>
                    <a:pt x="7200" y="1632737"/>
                  </a:lnTo>
                  <a:lnTo>
                    <a:pt x="6083" y="1632267"/>
                  </a:lnTo>
                  <a:lnTo>
                    <a:pt x="3454" y="1632267"/>
                  </a:lnTo>
                  <a:lnTo>
                    <a:pt x="2336" y="1632737"/>
                  </a:lnTo>
                  <a:lnTo>
                    <a:pt x="469" y="1634604"/>
                  </a:lnTo>
                  <a:lnTo>
                    <a:pt x="0" y="1635721"/>
                  </a:lnTo>
                  <a:lnTo>
                    <a:pt x="0" y="1638350"/>
                  </a:lnTo>
                  <a:lnTo>
                    <a:pt x="469" y="1639468"/>
                  </a:lnTo>
                  <a:lnTo>
                    <a:pt x="2336" y="1641335"/>
                  </a:lnTo>
                  <a:lnTo>
                    <a:pt x="3454" y="1641792"/>
                  </a:lnTo>
                  <a:lnTo>
                    <a:pt x="6083" y="1641792"/>
                  </a:lnTo>
                  <a:lnTo>
                    <a:pt x="7200" y="1641335"/>
                  </a:lnTo>
                  <a:lnTo>
                    <a:pt x="9067" y="1639468"/>
                  </a:lnTo>
                  <a:lnTo>
                    <a:pt x="9525" y="1638350"/>
                  </a:lnTo>
                  <a:lnTo>
                    <a:pt x="9525" y="1635721"/>
                  </a:lnTo>
                  <a:close/>
                </a:path>
                <a:path w="5019675" h="3279140">
                  <a:moveTo>
                    <a:pt x="9525" y="819581"/>
                  </a:moveTo>
                  <a:lnTo>
                    <a:pt x="9067" y="818464"/>
                  </a:lnTo>
                  <a:lnTo>
                    <a:pt x="7200" y="816610"/>
                  </a:lnTo>
                  <a:lnTo>
                    <a:pt x="6083" y="816140"/>
                  </a:lnTo>
                  <a:lnTo>
                    <a:pt x="3454" y="816140"/>
                  </a:lnTo>
                  <a:lnTo>
                    <a:pt x="2336" y="816610"/>
                  </a:lnTo>
                  <a:lnTo>
                    <a:pt x="469" y="818464"/>
                  </a:lnTo>
                  <a:lnTo>
                    <a:pt x="0" y="819581"/>
                  </a:lnTo>
                  <a:lnTo>
                    <a:pt x="0" y="822223"/>
                  </a:lnTo>
                  <a:lnTo>
                    <a:pt x="469" y="823341"/>
                  </a:lnTo>
                  <a:lnTo>
                    <a:pt x="2336" y="825195"/>
                  </a:lnTo>
                  <a:lnTo>
                    <a:pt x="3454" y="825665"/>
                  </a:lnTo>
                  <a:lnTo>
                    <a:pt x="6083" y="825665"/>
                  </a:lnTo>
                  <a:lnTo>
                    <a:pt x="7200" y="825195"/>
                  </a:lnTo>
                  <a:lnTo>
                    <a:pt x="9067" y="823341"/>
                  </a:lnTo>
                  <a:lnTo>
                    <a:pt x="9525" y="822223"/>
                  </a:lnTo>
                  <a:lnTo>
                    <a:pt x="9525" y="819581"/>
                  </a:lnTo>
                  <a:close/>
                </a:path>
                <a:path w="5019675" h="3279140">
                  <a:moveTo>
                    <a:pt x="9525" y="3454"/>
                  </a:moveTo>
                  <a:lnTo>
                    <a:pt x="9067" y="2336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5019675" h="3279140">
                  <a:moveTo>
                    <a:pt x="57150" y="3267989"/>
                  </a:moveTo>
                  <a:lnTo>
                    <a:pt x="56692" y="3266871"/>
                  </a:lnTo>
                  <a:lnTo>
                    <a:pt x="54825" y="3265005"/>
                  </a:lnTo>
                  <a:lnTo>
                    <a:pt x="53708" y="3264535"/>
                  </a:lnTo>
                  <a:lnTo>
                    <a:pt x="51079" y="3264535"/>
                  </a:lnTo>
                  <a:lnTo>
                    <a:pt x="49961" y="3265005"/>
                  </a:lnTo>
                  <a:lnTo>
                    <a:pt x="48094" y="3266871"/>
                  </a:lnTo>
                  <a:lnTo>
                    <a:pt x="47625" y="3267989"/>
                  </a:lnTo>
                  <a:lnTo>
                    <a:pt x="47625" y="3270618"/>
                  </a:lnTo>
                  <a:lnTo>
                    <a:pt x="48094" y="3271736"/>
                  </a:lnTo>
                  <a:lnTo>
                    <a:pt x="49961" y="3273602"/>
                  </a:lnTo>
                  <a:lnTo>
                    <a:pt x="51079" y="3274060"/>
                  </a:lnTo>
                  <a:lnTo>
                    <a:pt x="53708" y="3274060"/>
                  </a:lnTo>
                  <a:lnTo>
                    <a:pt x="54825" y="3273602"/>
                  </a:lnTo>
                  <a:lnTo>
                    <a:pt x="56692" y="3271736"/>
                  </a:lnTo>
                  <a:lnTo>
                    <a:pt x="57150" y="3270618"/>
                  </a:lnTo>
                  <a:lnTo>
                    <a:pt x="57150" y="3267989"/>
                  </a:lnTo>
                  <a:close/>
                </a:path>
                <a:path w="5019675" h="3279140">
                  <a:moveTo>
                    <a:pt x="57150" y="2451849"/>
                  </a:moveTo>
                  <a:lnTo>
                    <a:pt x="56692" y="2450731"/>
                  </a:lnTo>
                  <a:lnTo>
                    <a:pt x="54825" y="2448877"/>
                  </a:lnTo>
                  <a:lnTo>
                    <a:pt x="53708" y="2448407"/>
                  </a:lnTo>
                  <a:lnTo>
                    <a:pt x="51079" y="2448407"/>
                  </a:lnTo>
                  <a:lnTo>
                    <a:pt x="49961" y="2448877"/>
                  </a:lnTo>
                  <a:lnTo>
                    <a:pt x="48094" y="2450731"/>
                  </a:lnTo>
                  <a:lnTo>
                    <a:pt x="47625" y="2451849"/>
                  </a:lnTo>
                  <a:lnTo>
                    <a:pt x="47625" y="2454491"/>
                  </a:lnTo>
                  <a:lnTo>
                    <a:pt x="48094" y="2455608"/>
                  </a:lnTo>
                  <a:lnTo>
                    <a:pt x="49961" y="2457462"/>
                  </a:lnTo>
                  <a:lnTo>
                    <a:pt x="51079" y="2457932"/>
                  </a:lnTo>
                  <a:lnTo>
                    <a:pt x="53708" y="2457932"/>
                  </a:lnTo>
                  <a:lnTo>
                    <a:pt x="54825" y="2457462"/>
                  </a:lnTo>
                  <a:lnTo>
                    <a:pt x="56692" y="2455608"/>
                  </a:lnTo>
                  <a:lnTo>
                    <a:pt x="57150" y="2454491"/>
                  </a:lnTo>
                  <a:lnTo>
                    <a:pt x="57150" y="2451849"/>
                  </a:lnTo>
                  <a:close/>
                </a:path>
                <a:path w="5019675" h="3279140">
                  <a:moveTo>
                    <a:pt x="57150" y="1635721"/>
                  </a:moveTo>
                  <a:lnTo>
                    <a:pt x="56692" y="1634604"/>
                  </a:lnTo>
                  <a:lnTo>
                    <a:pt x="54825" y="1632737"/>
                  </a:lnTo>
                  <a:lnTo>
                    <a:pt x="53708" y="1632267"/>
                  </a:lnTo>
                  <a:lnTo>
                    <a:pt x="51079" y="1632267"/>
                  </a:lnTo>
                  <a:lnTo>
                    <a:pt x="49961" y="1632737"/>
                  </a:lnTo>
                  <a:lnTo>
                    <a:pt x="48094" y="1634604"/>
                  </a:lnTo>
                  <a:lnTo>
                    <a:pt x="47625" y="1635721"/>
                  </a:lnTo>
                  <a:lnTo>
                    <a:pt x="47625" y="1638350"/>
                  </a:lnTo>
                  <a:lnTo>
                    <a:pt x="48094" y="1639468"/>
                  </a:lnTo>
                  <a:lnTo>
                    <a:pt x="49961" y="1641335"/>
                  </a:lnTo>
                  <a:lnTo>
                    <a:pt x="51079" y="1641792"/>
                  </a:lnTo>
                  <a:lnTo>
                    <a:pt x="53708" y="1641792"/>
                  </a:lnTo>
                  <a:lnTo>
                    <a:pt x="54825" y="1641335"/>
                  </a:lnTo>
                  <a:lnTo>
                    <a:pt x="56692" y="1639468"/>
                  </a:lnTo>
                  <a:lnTo>
                    <a:pt x="57150" y="1638350"/>
                  </a:lnTo>
                  <a:lnTo>
                    <a:pt x="57150" y="1635721"/>
                  </a:lnTo>
                  <a:close/>
                </a:path>
                <a:path w="5019675" h="3279140">
                  <a:moveTo>
                    <a:pt x="57150" y="819581"/>
                  </a:moveTo>
                  <a:lnTo>
                    <a:pt x="56692" y="818464"/>
                  </a:lnTo>
                  <a:lnTo>
                    <a:pt x="54825" y="816610"/>
                  </a:lnTo>
                  <a:lnTo>
                    <a:pt x="53708" y="816140"/>
                  </a:lnTo>
                  <a:lnTo>
                    <a:pt x="51079" y="816140"/>
                  </a:lnTo>
                  <a:lnTo>
                    <a:pt x="49961" y="816610"/>
                  </a:lnTo>
                  <a:lnTo>
                    <a:pt x="48094" y="818464"/>
                  </a:lnTo>
                  <a:lnTo>
                    <a:pt x="47625" y="819581"/>
                  </a:lnTo>
                  <a:lnTo>
                    <a:pt x="47625" y="822223"/>
                  </a:lnTo>
                  <a:lnTo>
                    <a:pt x="48094" y="823341"/>
                  </a:lnTo>
                  <a:lnTo>
                    <a:pt x="49961" y="825195"/>
                  </a:lnTo>
                  <a:lnTo>
                    <a:pt x="51079" y="825665"/>
                  </a:lnTo>
                  <a:lnTo>
                    <a:pt x="53708" y="825665"/>
                  </a:lnTo>
                  <a:lnTo>
                    <a:pt x="54825" y="825195"/>
                  </a:lnTo>
                  <a:lnTo>
                    <a:pt x="56692" y="823341"/>
                  </a:lnTo>
                  <a:lnTo>
                    <a:pt x="57150" y="822223"/>
                  </a:lnTo>
                  <a:lnTo>
                    <a:pt x="57150" y="819581"/>
                  </a:lnTo>
                  <a:close/>
                </a:path>
                <a:path w="5019675" h="3279140">
                  <a:moveTo>
                    <a:pt x="57150" y="3454"/>
                  </a:moveTo>
                  <a:lnTo>
                    <a:pt x="56692" y="2336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69"/>
                  </a:lnTo>
                  <a:lnTo>
                    <a:pt x="48094" y="2336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61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5019675" h="3279140">
                  <a:moveTo>
                    <a:pt x="104775" y="3267989"/>
                  </a:moveTo>
                  <a:lnTo>
                    <a:pt x="104317" y="3266871"/>
                  </a:lnTo>
                  <a:lnTo>
                    <a:pt x="102450" y="3265005"/>
                  </a:lnTo>
                  <a:lnTo>
                    <a:pt x="101333" y="3264535"/>
                  </a:lnTo>
                  <a:lnTo>
                    <a:pt x="98704" y="3264535"/>
                  </a:lnTo>
                  <a:lnTo>
                    <a:pt x="97586" y="3265005"/>
                  </a:lnTo>
                  <a:lnTo>
                    <a:pt x="95719" y="3266871"/>
                  </a:lnTo>
                  <a:lnTo>
                    <a:pt x="95250" y="3267989"/>
                  </a:lnTo>
                  <a:lnTo>
                    <a:pt x="95250" y="3270618"/>
                  </a:lnTo>
                  <a:lnTo>
                    <a:pt x="95719" y="3271736"/>
                  </a:lnTo>
                  <a:lnTo>
                    <a:pt x="97586" y="3273602"/>
                  </a:lnTo>
                  <a:lnTo>
                    <a:pt x="98704" y="3274060"/>
                  </a:lnTo>
                  <a:lnTo>
                    <a:pt x="101333" y="3274060"/>
                  </a:lnTo>
                  <a:lnTo>
                    <a:pt x="102450" y="3273602"/>
                  </a:lnTo>
                  <a:lnTo>
                    <a:pt x="104317" y="3271736"/>
                  </a:lnTo>
                  <a:lnTo>
                    <a:pt x="104775" y="3270618"/>
                  </a:lnTo>
                  <a:lnTo>
                    <a:pt x="104775" y="3267989"/>
                  </a:lnTo>
                  <a:close/>
                </a:path>
                <a:path w="5019675" h="3279140">
                  <a:moveTo>
                    <a:pt x="104775" y="2451849"/>
                  </a:moveTo>
                  <a:lnTo>
                    <a:pt x="104317" y="2450731"/>
                  </a:lnTo>
                  <a:lnTo>
                    <a:pt x="102450" y="2448877"/>
                  </a:lnTo>
                  <a:lnTo>
                    <a:pt x="101333" y="2448407"/>
                  </a:lnTo>
                  <a:lnTo>
                    <a:pt x="98704" y="2448407"/>
                  </a:lnTo>
                  <a:lnTo>
                    <a:pt x="97586" y="2448877"/>
                  </a:lnTo>
                  <a:lnTo>
                    <a:pt x="95719" y="2450731"/>
                  </a:lnTo>
                  <a:lnTo>
                    <a:pt x="95250" y="2451849"/>
                  </a:lnTo>
                  <a:lnTo>
                    <a:pt x="95250" y="2454491"/>
                  </a:lnTo>
                  <a:lnTo>
                    <a:pt x="95719" y="2455608"/>
                  </a:lnTo>
                  <a:lnTo>
                    <a:pt x="97586" y="2457462"/>
                  </a:lnTo>
                  <a:lnTo>
                    <a:pt x="98704" y="2457932"/>
                  </a:lnTo>
                  <a:lnTo>
                    <a:pt x="101333" y="2457932"/>
                  </a:lnTo>
                  <a:lnTo>
                    <a:pt x="102450" y="2457462"/>
                  </a:lnTo>
                  <a:lnTo>
                    <a:pt x="104317" y="2455608"/>
                  </a:lnTo>
                  <a:lnTo>
                    <a:pt x="104775" y="2454491"/>
                  </a:lnTo>
                  <a:lnTo>
                    <a:pt x="104775" y="2451849"/>
                  </a:lnTo>
                  <a:close/>
                </a:path>
                <a:path w="5019675" h="3279140">
                  <a:moveTo>
                    <a:pt x="104775" y="1635721"/>
                  </a:moveTo>
                  <a:lnTo>
                    <a:pt x="104317" y="1634604"/>
                  </a:lnTo>
                  <a:lnTo>
                    <a:pt x="102450" y="1632737"/>
                  </a:lnTo>
                  <a:lnTo>
                    <a:pt x="101333" y="1632267"/>
                  </a:lnTo>
                  <a:lnTo>
                    <a:pt x="98704" y="1632267"/>
                  </a:lnTo>
                  <a:lnTo>
                    <a:pt x="97586" y="1632737"/>
                  </a:lnTo>
                  <a:lnTo>
                    <a:pt x="95719" y="1634604"/>
                  </a:lnTo>
                  <a:lnTo>
                    <a:pt x="95250" y="1635721"/>
                  </a:lnTo>
                  <a:lnTo>
                    <a:pt x="95250" y="1638350"/>
                  </a:lnTo>
                  <a:lnTo>
                    <a:pt x="95719" y="1639468"/>
                  </a:lnTo>
                  <a:lnTo>
                    <a:pt x="97586" y="1641335"/>
                  </a:lnTo>
                  <a:lnTo>
                    <a:pt x="98704" y="1641792"/>
                  </a:lnTo>
                  <a:lnTo>
                    <a:pt x="101333" y="1641792"/>
                  </a:lnTo>
                  <a:lnTo>
                    <a:pt x="102450" y="1641335"/>
                  </a:lnTo>
                  <a:lnTo>
                    <a:pt x="104317" y="1639468"/>
                  </a:lnTo>
                  <a:lnTo>
                    <a:pt x="104775" y="1638350"/>
                  </a:lnTo>
                  <a:lnTo>
                    <a:pt x="104775" y="1635721"/>
                  </a:lnTo>
                  <a:close/>
                </a:path>
                <a:path w="5019675" h="3279140">
                  <a:moveTo>
                    <a:pt x="104775" y="819581"/>
                  </a:moveTo>
                  <a:lnTo>
                    <a:pt x="104317" y="818464"/>
                  </a:lnTo>
                  <a:lnTo>
                    <a:pt x="102450" y="816610"/>
                  </a:lnTo>
                  <a:lnTo>
                    <a:pt x="101333" y="816140"/>
                  </a:lnTo>
                  <a:lnTo>
                    <a:pt x="98704" y="816140"/>
                  </a:lnTo>
                  <a:lnTo>
                    <a:pt x="97586" y="816610"/>
                  </a:lnTo>
                  <a:lnTo>
                    <a:pt x="95719" y="818464"/>
                  </a:lnTo>
                  <a:lnTo>
                    <a:pt x="95250" y="819581"/>
                  </a:lnTo>
                  <a:lnTo>
                    <a:pt x="95250" y="822223"/>
                  </a:lnTo>
                  <a:lnTo>
                    <a:pt x="95719" y="823341"/>
                  </a:lnTo>
                  <a:lnTo>
                    <a:pt x="97586" y="825195"/>
                  </a:lnTo>
                  <a:lnTo>
                    <a:pt x="98704" y="825665"/>
                  </a:lnTo>
                  <a:lnTo>
                    <a:pt x="101333" y="825665"/>
                  </a:lnTo>
                  <a:lnTo>
                    <a:pt x="102450" y="825195"/>
                  </a:lnTo>
                  <a:lnTo>
                    <a:pt x="104317" y="823341"/>
                  </a:lnTo>
                  <a:lnTo>
                    <a:pt x="104775" y="822223"/>
                  </a:lnTo>
                  <a:lnTo>
                    <a:pt x="104775" y="819581"/>
                  </a:lnTo>
                  <a:close/>
                </a:path>
                <a:path w="5019675" h="3279140">
                  <a:moveTo>
                    <a:pt x="104775" y="3454"/>
                  </a:moveTo>
                  <a:lnTo>
                    <a:pt x="104317" y="2336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36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5019675" h="3279140">
                  <a:moveTo>
                    <a:pt x="152400" y="3267989"/>
                  </a:moveTo>
                  <a:lnTo>
                    <a:pt x="151942" y="3266871"/>
                  </a:lnTo>
                  <a:lnTo>
                    <a:pt x="150075" y="3265005"/>
                  </a:lnTo>
                  <a:lnTo>
                    <a:pt x="148958" y="3264535"/>
                  </a:lnTo>
                  <a:lnTo>
                    <a:pt x="146329" y="3264535"/>
                  </a:lnTo>
                  <a:lnTo>
                    <a:pt x="145211" y="3265005"/>
                  </a:lnTo>
                  <a:lnTo>
                    <a:pt x="143344" y="3266871"/>
                  </a:lnTo>
                  <a:lnTo>
                    <a:pt x="142875" y="3267989"/>
                  </a:lnTo>
                  <a:lnTo>
                    <a:pt x="142875" y="3270618"/>
                  </a:lnTo>
                  <a:lnTo>
                    <a:pt x="143344" y="3271736"/>
                  </a:lnTo>
                  <a:lnTo>
                    <a:pt x="145211" y="3273602"/>
                  </a:lnTo>
                  <a:lnTo>
                    <a:pt x="146329" y="3274060"/>
                  </a:lnTo>
                  <a:lnTo>
                    <a:pt x="148958" y="3274060"/>
                  </a:lnTo>
                  <a:lnTo>
                    <a:pt x="150075" y="3273602"/>
                  </a:lnTo>
                  <a:lnTo>
                    <a:pt x="151942" y="3271736"/>
                  </a:lnTo>
                  <a:lnTo>
                    <a:pt x="152400" y="3270618"/>
                  </a:lnTo>
                  <a:lnTo>
                    <a:pt x="152400" y="3267989"/>
                  </a:lnTo>
                  <a:close/>
                </a:path>
                <a:path w="5019675" h="3279140">
                  <a:moveTo>
                    <a:pt x="152400" y="2451849"/>
                  </a:moveTo>
                  <a:lnTo>
                    <a:pt x="151942" y="2450731"/>
                  </a:lnTo>
                  <a:lnTo>
                    <a:pt x="150075" y="2448877"/>
                  </a:lnTo>
                  <a:lnTo>
                    <a:pt x="148958" y="2448407"/>
                  </a:lnTo>
                  <a:lnTo>
                    <a:pt x="146329" y="2448407"/>
                  </a:lnTo>
                  <a:lnTo>
                    <a:pt x="145211" y="2448877"/>
                  </a:lnTo>
                  <a:lnTo>
                    <a:pt x="143344" y="2450731"/>
                  </a:lnTo>
                  <a:lnTo>
                    <a:pt x="142875" y="2451849"/>
                  </a:lnTo>
                  <a:lnTo>
                    <a:pt x="142875" y="2454491"/>
                  </a:lnTo>
                  <a:lnTo>
                    <a:pt x="143344" y="2455608"/>
                  </a:lnTo>
                  <a:lnTo>
                    <a:pt x="145211" y="2457462"/>
                  </a:lnTo>
                  <a:lnTo>
                    <a:pt x="146329" y="2457932"/>
                  </a:lnTo>
                  <a:lnTo>
                    <a:pt x="148958" y="2457932"/>
                  </a:lnTo>
                  <a:lnTo>
                    <a:pt x="150075" y="2457462"/>
                  </a:lnTo>
                  <a:lnTo>
                    <a:pt x="151942" y="2455608"/>
                  </a:lnTo>
                  <a:lnTo>
                    <a:pt x="152400" y="2454491"/>
                  </a:lnTo>
                  <a:lnTo>
                    <a:pt x="152400" y="2451849"/>
                  </a:lnTo>
                  <a:close/>
                </a:path>
                <a:path w="5019675" h="3279140">
                  <a:moveTo>
                    <a:pt x="152400" y="1635721"/>
                  </a:moveTo>
                  <a:lnTo>
                    <a:pt x="151942" y="1634604"/>
                  </a:lnTo>
                  <a:lnTo>
                    <a:pt x="150075" y="1632737"/>
                  </a:lnTo>
                  <a:lnTo>
                    <a:pt x="148958" y="1632267"/>
                  </a:lnTo>
                  <a:lnTo>
                    <a:pt x="146329" y="1632267"/>
                  </a:lnTo>
                  <a:lnTo>
                    <a:pt x="145211" y="1632737"/>
                  </a:lnTo>
                  <a:lnTo>
                    <a:pt x="143344" y="1634604"/>
                  </a:lnTo>
                  <a:lnTo>
                    <a:pt x="142875" y="1635721"/>
                  </a:lnTo>
                  <a:lnTo>
                    <a:pt x="142875" y="1638350"/>
                  </a:lnTo>
                  <a:lnTo>
                    <a:pt x="143344" y="1639468"/>
                  </a:lnTo>
                  <a:lnTo>
                    <a:pt x="145211" y="1641335"/>
                  </a:lnTo>
                  <a:lnTo>
                    <a:pt x="146329" y="1641792"/>
                  </a:lnTo>
                  <a:lnTo>
                    <a:pt x="148958" y="1641792"/>
                  </a:lnTo>
                  <a:lnTo>
                    <a:pt x="150075" y="1641335"/>
                  </a:lnTo>
                  <a:lnTo>
                    <a:pt x="151942" y="1639468"/>
                  </a:lnTo>
                  <a:lnTo>
                    <a:pt x="152400" y="1638350"/>
                  </a:lnTo>
                  <a:lnTo>
                    <a:pt x="152400" y="1635721"/>
                  </a:lnTo>
                  <a:close/>
                </a:path>
                <a:path w="5019675" h="3279140">
                  <a:moveTo>
                    <a:pt x="152400" y="819581"/>
                  </a:moveTo>
                  <a:lnTo>
                    <a:pt x="151942" y="818464"/>
                  </a:lnTo>
                  <a:lnTo>
                    <a:pt x="150075" y="816610"/>
                  </a:lnTo>
                  <a:lnTo>
                    <a:pt x="148958" y="816140"/>
                  </a:lnTo>
                  <a:lnTo>
                    <a:pt x="146329" y="816140"/>
                  </a:lnTo>
                  <a:lnTo>
                    <a:pt x="145211" y="816610"/>
                  </a:lnTo>
                  <a:lnTo>
                    <a:pt x="143344" y="818464"/>
                  </a:lnTo>
                  <a:lnTo>
                    <a:pt x="142875" y="819581"/>
                  </a:lnTo>
                  <a:lnTo>
                    <a:pt x="142875" y="822223"/>
                  </a:lnTo>
                  <a:lnTo>
                    <a:pt x="143344" y="823341"/>
                  </a:lnTo>
                  <a:lnTo>
                    <a:pt x="145211" y="825195"/>
                  </a:lnTo>
                  <a:lnTo>
                    <a:pt x="146329" y="825665"/>
                  </a:lnTo>
                  <a:lnTo>
                    <a:pt x="148958" y="825665"/>
                  </a:lnTo>
                  <a:lnTo>
                    <a:pt x="150075" y="825195"/>
                  </a:lnTo>
                  <a:lnTo>
                    <a:pt x="151942" y="823341"/>
                  </a:lnTo>
                  <a:lnTo>
                    <a:pt x="152400" y="822223"/>
                  </a:lnTo>
                  <a:lnTo>
                    <a:pt x="152400" y="819581"/>
                  </a:lnTo>
                  <a:close/>
                </a:path>
                <a:path w="5019675" h="3279140">
                  <a:moveTo>
                    <a:pt x="152400" y="3454"/>
                  </a:moveTo>
                  <a:lnTo>
                    <a:pt x="151942" y="2336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36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5019675" h="3279140">
                  <a:moveTo>
                    <a:pt x="200025" y="3267989"/>
                  </a:moveTo>
                  <a:lnTo>
                    <a:pt x="199567" y="3266871"/>
                  </a:lnTo>
                  <a:lnTo>
                    <a:pt x="197700" y="3265005"/>
                  </a:lnTo>
                  <a:lnTo>
                    <a:pt x="196583" y="3264535"/>
                  </a:lnTo>
                  <a:lnTo>
                    <a:pt x="193954" y="3264535"/>
                  </a:lnTo>
                  <a:lnTo>
                    <a:pt x="192836" y="3265005"/>
                  </a:lnTo>
                  <a:lnTo>
                    <a:pt x="190969" y="3266871"/>
                  </a:lnTo>
                  <a:lnTo>
                    <a:pt x="190500" y="3267989"/>
                  </a:lnTo>
                  <a:lnTo>
                    <a:pt x="190500" y="3270618"/>
                  </a:lnTo>
                  <a:lnTo>
                    <a:pt x="190969" y="3271736"/>
                  </a:lnTo>
                  <a:lnTo>
                    <a:pt x="192836" y="3273602"/>
                  </a:lnTo>
                  <a:lnTo>
                    <a:pt x="193954" y="3274060"/>
                  </a:lnTo>
                  <a:lnTo>
                    <a:pt x="196583" y="3274060"/>
                  </a:lnTo>
                  <a:lnTo>
                    <a:pt x="197700" y="3273602"/>
                  </a:lnTo>
                  <a:lnTo>
                    <a:pt x="199567" y="3271736"/>
                  </a:lnTo>
                  <a:lnTo>
                    <a:pt x="200025" y="3270618"/>
                  </a:lnTo>
                  <a:lnTo>
                    <a:pt x="200025" y="3267989"/>
                  </a:lnTo>
                  <a:close/>
                </a:path>
                <a:path w="5019675" h="3279140">
                  <a:moveTo>
                    <a:pt x="200025" y="2451849"/>
                  </a:moveTo>
                  <a:lnTo>
                    <a:pt x="199567" y="2450731"/>
                  </a:lnTo>
                  <a:lnTo>
                    <a:pt x="197700" y="2448877"/>
                  </a:lnTo>
                  <a:lnTo>
                    <a:pt x="196583" y="2448407"/>
                  </a:lnTo>
                  <a:lnTo>
                    <a:pt x="193954" y="2448407"/>
                  </a:lnTo>
                  <a:lnTo>
                    <a:pt x="192836" y="2448877"/>
                  </a:lnTo>
                  <a:lnTo>
                    <a:pt x="190969" y="2450731"/>
                  </a:lnTo>
                  <a:lnTo>
                    <a:pt x="190500" y="2451849"/>
                  </a:lnTo>
                  <a:lnTo>
                    <a:pt x="190500" y="2454491"/>
                  </a:lnTo>
                  <a:lnTo>
                    <a:pt x="190969" y="2455608"/>
                  </a:lnTo>
                  <a:lnTo>
                    <a:pt x="192836" y="2457462"/>
                  </a:lnTo>
                  <a:lnTo>
                    <a:pt x="193954" y="2457932"/>
                  </a:lnTo>
                  <a:lnTo>
                    <a:pt x="196583" y="2457932"/>
                  </a:lnTo>
                  <a:lnTo>
                    <a:pt x="197700" y="2457462"/>
                  </a:lnTo>
                  <a:lnTo>
                    <a:pt x="199567" y="2455608"/>
                  </a:lnTo>
                  <a:lnTo>
                    <a:pt x="200025" y="2454491"/>
                  </a:lnTo>
                  <a:lnTo>
                    <a:pt x="200025" y="2451849"/>
                  </a:lnTo>
                  <a:close/>
                </a:path>
                <a:path w="5019675" h="3279140">
                  <a:moveTo>
                    <a:pt x="200025" y="1635721"/>
                  </a:moveTo>
                  <a:lnTo>
                    <a:pt x="199567" y="1634604"/>
                  </a:lnTo>
                  <a:lnTo>
                    <a:pt x="197700" y="1632737"/>
                  </a:lnTo>
                  <a:lnTo>
                    <a:pt x="196583" y="1632267"/>
                  </a:lnTo>
                  <a:lnTo>
                    <a:pt x="193954" y="1632267"/>
                  </a:lnTo>
                  <a:lnTo>
                    <a:pt x="192836" y="1632737"/>
                  </a:lnTo>
                  <a:lnTo>
                    <a:pt x="190969" y="1634604"/>
                  </a:lnTo>
                  <a:lnTo>
                    <a:pt x="190500" y="1635721"/>
                  </a:lnTo>
                  <a:lnTo>
                    <a:pt x="190500" y="1638350"/>
                  </a:lnTo>
                  <a:lnTo>
                    <a:pt x="190969" y="1639468"/>
                  </a:lnTo>
                  <a:lnTo>
                    <a:pt x="192836" y="1641335"/>
                  </a:lnTo>
                  <a:lnTo>
                    <a:pt x="193954" y="1641792"/>
                  </a:lnTo>
                  <a:lnTo>
                    <a:pt x="196583" y="1641792"/>
                  </a:lnTo>
                  <a:lnTo>
                    <a:pt x="197700" y="1641335"/>
                  </a:lnTo>
                  <a:lnTo>
                    <a:pt x="199567" y="1639468"/>
                  </a:lnTo>
                  <a:lnTo>
                    <a:pt x="200025" y="1638350"/>
                  </a:lnTo>
                  <a:lnTo>
                    <a:pt x="200025" y="1635721"/>
                  </a:lnTo>
                  <a:close/>
                </a:path>
                <a:path w="5019675" h="3279140">
                  <a:moveTo>
                    <a:pt x="200025" y="819581"/>
                  </a:moveTo>
                  <a:lnTo>
                    <a:pt x="199567" y="818464"/>
                  </a:lnTo>
                  <a:lnTo>
                    <a:pt x="197700" y="816610"/>
                  </a:lnTo>
                  <a:lnTo>
                    <a:pt x="196583" y="816140"/>
                  </a:lnTo>
                  <a:lnTo>
                    <a:pt x="193954" y="816140"/>
                  </a:lnTo>
                  <a:lnTo>
                    <a:pt x="192836" y="816610"/>
                  </a:lnTo>
                  <a:lnTo>
                    <a:pt x="190969" y="818464"/>
                  </a:lnTo>
                  <a:lnTo>
                    <a:pt x="190500" y="819581"/>
                  </a:lnTo>
                  <a:lnTo>
                    <a:pt x="190500" y="822223"/>
                  </a:lnTo>
                  <a:lnTo>
                    <a:pt x="190969" y="823341"/>
                  </a:lnTo>
                  <a:lnTo>
                    <a:pt x="192836" y="825195"/>
                  </a:lnTo>
                  <a:lnTo>
                    <a:pt x="193954" y="825665"/>
                  </a:lnTo>
                  <a:lnTo>
                    <a:pt x="196583" y="825665"/>
                  </a:lnTo>
                  <a:lnTo>
                    <a:pt x="197700" y="825195"/>
                  </a:lnTo>
                  <a:lnTo>
                    <a:pt x="199567" y="823341"/>
                  </a:lnTo>
                  <a:lnTo>
                    <a:pt x="200025" y="822223"/>
                  </a:lnTo>
                  <a:lnTo>
                    <a:pt x="200025" y="819581"/>
                  </a:lnTo>
                  <a:close/>
                </a:path>
                <a:path w="5019675" h="3279140">
                  <a:moveTo>
                    <a:pt x="200025" y="3454"/>
                  </a:moveTo>
                  <a:lnTo>
                    <a:pt x="199567" y="2336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69" y="2336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5019675" h="3279140">
                  <a:moveTo>
                    <a:pt x="247650" y="3267989"/>
                  </a:moveTo>
                  <a:lnTo>
                    <a:pt x="247192" y="3266871"/>
                  </a:lnTo>
                  <a:lnTo>
                    <a:pt x="245325" y="3265005"/>
                  </a:lnTo>
                  <a:lnTo>
                    <a:pt x="244208" y="3264535"/>
                  </a:lnTo>
                  <a:lnTo>
                    <a:pt x="241579" y="3264535"/>
                  </a:lnTo>
                  <a:lnTo>
                    <a:pt x="240461" y="3265005"/>
                  </a:lnTo>
                  <a:lnTo>
                    <a:pt x="238594" y="3266871"/>
                  </a:lnTo>
                  <a:lnTo>
                    <a:pt x="238125" y="3267989"/>
                  </a:lnTo>
                  <a:lnTo>
                    <a:pt x="238125" y="3270618"/>
                  </a:lnTo>
                  <a:lnTo>
                    <a:pt x="238594" y="3271736"/>
                  </a:lnTo>
                  <a:lnTo>
                    <a:pt x="240461" y="3273602"/>
                  </a:lnTo>
                  <a:lnTo>
                    <a:pt x="241579" y="3274060"/>
                  </a:lnTo>
                  <a:lnTo>
                    <a:pt x="244208" y="3274060"/>
                  </a:lnTo>
                  <a:lnTo>
                    <a:pt x="245325" y="3273602"/>
                  </a:lnTo>
                  <a:lnTo>
                    <a:pt x="247192" y="3271736"/>
                  </a:lnTo>
                  <a:lnTo>
                    <a:pt x="247650" y="3270618"/>
                  </a:lnTo>
                  <a:lnTo>
                    <a:pt x="247650" y="3267989"/>
                  </a:lnTo>
                  <a:close/>
                </a:path>
                <a:path w="5019675" h="3279140">
                  <a:moveTo>
                    <a:pt x="247650" y="2451849"/>
                  </a:moveTo>
                  <a:lnTo>
                    <a:pt x="247192" y="2450731"/>
                  </a:lnTo>
                  <a:lnTo>
                    <a:pt x="245325" y="2448877"/>
                  </a:lnTo>
                  <a:lnTo>
                    <a:pt x="244208" y="2448407"/>
                  </a:lnTo>
                  <a:lnTo>
                    <a:pt x="241579" y="2448407"/>
                  </a:lnTo>
                  <a:lnTo>
                    <a:pt x="240461" y="2448877"/>
                  </a:lnTo>
                  <a:lnTo>
                    <a:pt x="238594" y="2450731"/>
                  </a:lnTo>
                  <a:lnTo>
                    <a:pt x="238125" y="2451849"/>
                  </a:lnTo>
                  <a:lnTo>
                    <a:pt x="238125" y="2454491"/>
                  </a:lnTo>
                  <a:lnTo>
                    <a:pt x="238594" y="2455608"/>
                  </a:lnTo>
                  <a:lnTo>
                    <a:pt x="240461" y="2457462"/>
                  </a:lnTo>
                  <a:lnTo>
                    <a:pt x="241579" y="2457932"/>
                  </a:lnTo>
                  <a:lnTo>
                    <a:pt x="244208" y="2457932"/>
                  </a:lnTo>
                  <a:lnTo>
                    <a:pt x="245325" y="2457462"/>
                  </a:lnTo>
                  <a:lnTo>
                    <a:pt x="247192" y="2455608"/>
                  </a:lnTo>
                  <a:lnTo>
                    <a:pt x="247650" y="2454491"/>
                  </a:lnTo>
                  <a:lnTo>
                    <a:pt x="247650" y="2451849"/>
                  </a:lnTo>
                  <a:close/>
                </a:path>
                <a:path w="5019675" h="3279140">
                  <a:moveTo>
                    <a:pt x="247650" y="1635721"/>
                  </a:moveTo>
                  <a:lnTo>
                    <a:pt x="247192" y="1634604"/>
                  </a:lnTo>
                  <a:lnTo>
                    <a:pt x="245325" y="1632737"/>
                  </a:lnTo>
                  <a:lnTo>
                    <a:pt x="244208" y="1632267"/>
                  </a:lnTo>
                  <a:lnTo>
                    <a:pt x="241579" y="1632267"/>
                  </a:lnTo>
                  <a:lnTo>
                    <a:pt x="240461" y="1632737"/>
                  </a:lnTo>
                  <a:lnTo>
                    <a:pt x="238594" y="1634604"/>
                  </a:lnTo>
                  <a:lnTo>
                    <a:pt x="238125" y="1635721"/>
                  </a:lnTo>
                  <a:lnTo>
                    <a:pt x="238125" y="1638350"/>
                  </a:lnTo>
                  <a:lnTo>
                    <a:pt x="238594" y="1639468"/>
                  </a:lnTo>
                  <a:lnTo>
                    <a:pt x="240461" y="1641335"/>
                  </a:lnTo>
                  <a:lnTo>
                    <a:pt x="241579" y="1641792"/>
                  </a:lnTo>
                  <a:lnTo>
                    <a:pt x="244208" y="1641792"/>
                  </a:lnTo>
                  <a:lnTo>
                    <a:pt x="245325" y="1641335"/>
                  </a:lnTo>
                  <a:lnTo>
                    <a:pt x="247192" y="1639468"/>
                  </a:lnTo>
                  <a:lnTo>
                    <a:pt x="247650" y="1638350"/>
                  </a:lnTo>
                  <a:lnTo>
                    <a:pt x="247650" y="1635721"/>
                  </a:lnTo>
                  <a:close/>
                </a:path>
                <a:path w="5019675" h="3279140">
                  <a:moveTo>
                    <a:pt x="247650" y="819581"/>
                  </a:moveTo>
                  <a:lnTo>
                    <a:pt x="247192" y="818464"/>
                  </a:lnTo>
                  <a:lnTo>
                    <a:pt x="245325" y="816610"/>
                  </a:lnTo>
                  <a:lnTo>
                    <a:pt x="244208" y="816140"/>
                  </a:lnTo>
                  <a:lnTo>
                    <a:pt x="241579" y="816140"/>
                  </a:lnTo>
                  <a:lnTo>
                    <a:pt x="240461" y="816610"/>
                  </a:lnTo>
                  <a:lnTo>
                    <a:pt x="238594" y="818464"/>
                  </a:lnTo>
                  <a:lnTo>
                    <a:pt x="238125" y="819581"/>
                  </a:lnTo>
                  <a:lnTo>
                    <a:pt x="238125" y="822223"/>
                  </a:lnTo>
                  <a:lnTo>
                    <a:pt x="238594" y="823341"/>
                  </a:lnTo>
                  <a:lnTo>
                    <a:pt x="240461" y="825195"/>
                  </a:lnTo>
                  <a:lnTo>
                    <a:pt x="241579" y="825665"/>
                  </a:lnTo>
                  <a:lnTo>
                    <a:pt x="244208" y="825665"/>
                  </a:lnTo>
                  <a:lnTo>
                    <a:pt x="245325" y="825195"/>
                  </a:lnTo>
                  <a:lnTo>
                    <a:pt x="247192" y="823341"/>
                  </a:lnTo>
                  <a:lnTo>
                    <a:pt x="247650" y="822223"/>
                  </a:lnTo>
                  <a:lnTo>
                    <a:pt x="247650" y="819581"/>
                  </a:lnTo>
                  <a:close/>
                </a:path>
                <a:path w="5019675" h="3279140">
                  <a:moveTo>
                    <a:pt x="247650" y="3454"/>
                  </a:moveTo>
                  <a:lnTo>
                    <a:pt x="247192" y="2336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36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5019675" h="3279140">
                  <a:moveTo>
                    <a:pt x="295275" y="3267989"/>
                  </a:moveTo>
                  <a:lnTo>
                    <a:pt x="294817" y="3266871"/>
                  </a:lnTo>
                  <a:lnTo>
                    <a:pt x="292950" y="3265005"/>
                  </a:lnTo>
                  <a:lnTo>
                    <a:pt x="291833" y="3264535"/>
                  </a:lnTo>
                  <a:lnTo>
                    <a:pt x="289204" y="3264535"/>
                  </a:lnTo>
                  <a:lnTo>
                    <a:pt x="288086" y="3265005"/>
                  </a:lnTo>
                  <a:lnTo>
                    <a:pt x="286219" y="3266871"/>
                  </a:lnTo>
                  <a:lnTo>
                    <a:pt x="285750" y="3267989"/>
                  </a:lnTo>
                  <a:lnTo>
                    <a:pt x="285750" y="3270618"/>
                  </a:lnTo>
                  <a:lnTo>
                    <a:pt x="286219" y="3271736"/>
                  </a:lnTo>
                  <a:lnTo>
                    <a:pt x="288086" y="3273602"/>
                  </a:lnTo>
                  <a:lnTo>
                    <a:pt x="289204" y="3274060"/>
                  </a:lnTo>
                  <a:lnTo>
                    <a:pt x="291833" y="3274060"/>
                  </a:lnTo>
                  <a:lnTo>
                    <a:pt x="292950" y="3273602"/>
                  </a:lnTo>
                  <a:lnTo>
                    <a:pt x="294817" y="3271736"/>
                  </a:lnTo>
                  <a:lnTo>
                    <a:pt x="295275" y="3270618"/>
                  </a:lnTo>
                  <a:lnTo>
                    <a:pt x="295275" y="3267989"/>
                  </a:lnTo>
                  <a:close/>
                </a:path>
                <a:path w="5019675" h="3279140">
                  <a:moveTo>
                    <a:pt x="295275" y="2451849"/>
                  </a:moveTo>
                  <a:lnTo>
                    <a:pt x="294817" y="2450731"/>
                  </a:lnTo>
                  <a:lnTo>
                    <a:pt x="292950" y="2448877"/>
                  </a:lnTo>
                  <a:lnTo>
                    <a:pt x="291833" y="2448407"/>
                  </a:lnTo>
                  <a:lnTo>
                    <a:pt x="289204" y="2448407"/>
                  </a:lnTo>
                  <a:lnTo>
                    <a:pt x="288086" y="2448877"/>
                  </a:lnTo>
                  <a:lnTo>
                    <a:pt x="286219" y="2450731"/>
                  </a:lnTo>
                  <a:lnTo>
                    <a:pt x="285750" y="2451849"/>
                  </a:lnTo>
                  <a:lnTo>
                    <a:pt x="285750" y="2454491"/>
                  </a:lnTo>
                  <a:lnTo>
                    <a:pt x="286219" y="2455608"/>
                  </a:lnTo>
                  <a:lnTo>
                    <a:pt x="288086" y="2457462"/>
                  </a:lnTo>
                  <a:lnTo>
                    <a:pt x="289204" y="2457932"/>
                  </a:lnTo>
                  <a:lnTo>
                    <a:pt x="291833" y="2457932"/>
                  </a:lnTo>
                  <a:lnTo>
                    <a:pt x="292950" y="2457462"/>
                  </a:lnTo>
                  <a:lnTo>
                    <a:pt x="294817" y="2455608"/>
                  </a:lnTo>
                  <a:lnTo>
                    <a:pt x="295275" y="2454491"/>
                  </a:lnTo>
                  <a:lnTo>
                    <a:pt x="295275" y="2451849"/>
                  </a:lnTo>
                  <a:close/>
                </a:path>
                <a:path w="5019675" h="3279140">
                  <a:moveTo>
                    <a:pt x="295275" y="1635721"/>
                  </a:moveTo>
                  <a:lnTo>
                    <a:pt x="294817" y="1634604"/>
                  </a:lnTo>
                  <a:lnTo>
                    <a:pt x="292950" y="1632737"/>
                  </a:lnTo>
                  <a:lnTo>
                    <a:pt x="291833" y="1632267"/>
                  </a:lnTo>
                  <a:lnTo>
                    <a:pt x="289204" y="1632267"/>
                  </a:lnTo>
                  <a:lnTo>
                    <a:pt x="288086" y="1632737"/>
                  </a:lnTo>
                  <a:lnTo>
                    <a:pt x="286219" y="1634604"/>
                  </a:lnTo>
                  <a:lnTo>
                    <a:pt x="285750" y="1635721"/>
                  </a:lnTo>
                  <a:lnTo>
                    <a:pt x="285750" y="1638350"/>
                  </a:lnTo>
                  <a:lnTo>
                    <a:pt x="286219" y="1639468"/>
                  </a:lnTo>
                  <a:lnTo>
                    <a:pt x="288086" y="1641335"/>
                  </a:lnTo>
                  <a:lnTo>
                    <a:pt x="289204" y="1641792"/>
                  </a:lnTo>
                  <a:lnTo>
                    <a:pt x="291833" y="1641792"/>
                  </a:lnTo>
                  <a:lnTo>
                    <a:pt x="292950" y="1641335"/>
                  </a:lnTo>
                  <a:lnTo>
                    <a:pt x="294817" y="1639468"/>
                  </a:lnTo>
                  <a:lnTo>
                    <a:pt x="295275" y="1638350"/>
                  </a:lnTo>
                  <a:lnTo>
                    <a:pt x="295275" y="1635721"/>
                  </a:lnTo>
                  <a:close/>
                </a:path>
                <a:path w="5019675" h="3279140">
                  <a:moveTo>
                    <a:pt x="295275" y="819581"/>
                  </a:moveTo>
                  <a:lnTo>
                    <a:pt x="294817" y="818464"/>
                  </a:lnTo>
                  <a:lnTo>
                    <a:pt x="292950" y="816610"/>
                  </a:lnTo>
                  <a:lnTo>
                    <a:pt x="291833" y="816140"/>
                  </a:lnTo>
                  <a:lnTo>
                    <a:pt x="289204" y="816140"/>
                  </a:lnTo>
                  <a:lnTo>
                    <a:pt x="288086" y="816610"/>
                  </a:lnTo>
                  <a:lnTo>
                    <a:pt x="286219" y="818464"/>
                  </a:lnTo>
                  <a:lnTo>
                    <a:pt x="285750" y="819581"/>
                  </a:lnTo>
                  <a:lnTo>
                    <a:pt x="285750" y="822223"/>
                  </a:lnTo>
                  <a:lnTo>
                    <a:pt x="286219" y="823341"/>
                  </a:lnTo>
                  <a:lnTo>
                    <a:pt x="288086" y="825195"/>
                  </a:lnTo>
                  <a:lnTo>
                    <a:pt x="289204" y="825665"/>
                  </a:lnTo>
                  <a:lnTo>
                    <a:pt x="291833" y="825665"/>
                  </a:lnTo>
                  <a:lnTo>
                    <a:pt x="292950" y="825195"/>
                  </a:lnTo>
                  <a:lnTo>
                    <a:pt x="294817" y="823341"/>
                  </a:lnTo>
                  <a:lnTo>
                    <a:pt x="295275" y="822223"/>
                  </a:lnTo>
                  <a:lnTo>
                    <a:pt x="295275" y="819581"/>
                  </a:lnTo>
                  <a:close/>
                </a:path>
                <a:path w="5019675" h="3279140">
                  <a:moveTo>
                    <a:pt x="295275" y="3454"/>
                  </a:moveTo>
                  <a:lnTo>
                    <a:pt x="294817" y="2336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36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5019675" h="3279140">
                  <a:moveTo>
                    <a:pt x="342900" y="3267989"/>
                  </a:moveTo>
                  <a:lnTo>
                    <a:pt x="342442" y="3266871"/>
                  </a:lnTo>
                  <a:lnTo>
                    <a:pt x="340575" y="3265005"/>
                  </a:lnTo>
                  <a:lnTo>
                    <a:pt x="339458" y="3264535"/>
                  </a:lnTo>
                  <a:lnTo>
                    <a:pt x="336829" y="3264535"/>
                  </a:lnTo>
                  <a:lnTo>
                    <a:pt x="335711" y="3265005"/>
                  </a:lnTo>
                  <a:lnTo>
                    <a:pt x="333844" y="3266871"/>
                  </a:lnTo>
                  <a:lnTo>
                    <a:pt x="333375" y="3267989"/>
                  </a:lnTo>
                  <a:lnTo>
                    <a:pt x="333375" y="3270618"/>
                  </a:lnTo>
                  <a:lnTo>
                    <a:pt x="333844" y="3271736"/>
                  </a:lnTo>
                  <a:lnTo>
                    <a:pt x="335711" y="3273602"/>
                  </a:lnTo>
                  <a:lnTo>
                    <a:pt x="336829" y="3274060"/>
                  </a:lnTo>
                  <a:lnTo>
                    <a:pt x="339458" y="3274060"/>
                  </a:lnTo>
                  <a:lnTo>
                    <a:pt x="340575" y="3273602"/>
                  </a:lnTo>
                  <a:lnTo>
                    <a:pt x="342442" y="3271736"/>
                  </a:lnTo>
                  <a:lnTo>
                    <a:pt x="342900" y="3270618"/>
                  </a:lnTo>
                  <a:lnTo>
                    <a:pt x="342900" y="3267989"/>
                  </a:lnTo>
                  <a:close/>
                </a:path>
                <a:path w="5019675" h="3279140">
                  <a:moveTo>
                    <a:pt x="342900" y="2451849"/>
                  </a:moveTo>
                  <a:lnTo>
                    <a:pt x="342442" y="2450731"/>
                  </a:lnTo>
                  <a:lnTo>
                    <a:pt x="340575" y="2448877"/>
                  </a:lnTo>
                  <a:lnTo>
                    <a:pt x="339458" y="2448407"/>
                  </a:lnTo>
                  <a:lnTo>
                    <a:pt x="336829" y="2448407"/>
                  </a:lnTo>
                  <a:lnTo>
                    <a:pt x="335711" y="2448877"/>
                  </a:lnTo>
                  <a:lnTo>
                    <a:pt x="333844" y="2450731"/>
                  </a:lnTo>
                  <a:lnTo>
                    <a:pt x="333375" y="2451849"/>
                  </a:lnTo>
                  <a:lnTo>
                    <a:pt x="333375" y="2454491"/>
                  </a:lnTo>
                  <a:lnTo>
                    <a:pt x="333844" y="2455608"/>
                  </a:lnTo>
                  <a:lnTo>
                    <a:pt x="335711" y="2457462"/>
                  </a:lnTo>
                  <a:lnTo>
                    <a:pt x="336829" y="2457932"/>
                  </a:lnTo>
                  <a:lnTo>
                    <a:pt x="339458" y="2457932"/>
                  </a:lnTo>
                  <a:lnTo>
                    <a:pt x="340575" y="2457462"/>
                  </a:lnTo>
                  <a:lnTo>
                    <a:pt x="342442" y="2455608"/>
                  </a:lnTo>
                  <a:lnTo>
                    <a:pt x="342900" y="2454491"/>
                  </a:lnTo>
                  <a:lnTo>
                    <a:pt x="342900" y="2451849"/>
                  </a:lnTo>
                  <a:close/>
                </a:path>
                <a:path w="5019675" h="3279140">
                  <a:moveTo>
                    <a:pt x="342900" y="1635721"/>
                  </a:moveTo>
                  <a:lnTo>
                    <a:pt x="342442" y="1634604"/>
                  </a:lnTo>
                  <a:lnTo>
                    <a:pt x="340575" y="1632737"/>
                  </a:lnTo>
                  <a:lnTo>
                    <a:pt x="339458" y="1632267"/>
                  </a:lnTo>
                  <a:lnTo>
                    <a:pt x="336829" y="1632267"/>
                  </a:lnTo>
                  <a:lnTo>
                    <a:pt x="335711" y="1632737"/>
                  </a:lnTo>
                  <a:lnTo>
                    <a:pt x="333844" y="1634604"/>
                  </a:lnTo>
                  <a:lnTo>
                    <a:pt x="333375" y="1635721"/>
                  </a:lnTo>
                  <a:lnTo>
                    <a:pt x="333375" y="1638350"/>
                  </a:lnTo>
                  <a:lnTo>
                    <a:pt x="333844" y="1639468"/>
                  </a:lnTo>
                  <a:lnTo>
                    <a:pt x="335711" y="1641335"/>
                  </a:lnTo>
                  <a:lnTo>
                    <a:pt x="336829" y="1641792"/>
                  </a:lnTo>
                  <a:lnTo>
                    <a:pt x="339458" y="1641792"/>
                  </a:lnTo>
                  <a:lnTo>
                    <a:pt x="340575" y="1641335"/>
                  </a:lnTo>
                  <a:lnTo>
                    <a:pt x="342442" y="1639468"/>
                  </a:lnTo>
                  <a:lnTo>
                    <a:pt x="342900" y="1638350"/>
                  </a:lnTo>
                  <a:lnTo>
                    <a:pt x="342900" y="1635721"/>
                  </a:lnTo>
                  <a:close/>
                </a:path>
                <a:path w="5019675" h="3279140">
                  <a:moveTo>
                    <a:pt x="342900" y="819581"/>
                  </a:moveTo>
                  <a:lnTo>
                    <a:pt x="342442" y="818464"/>
                  </a:lnTo>
                  <a:lnTo>
                    <a:pt x="340575" y="816610"/>
                  </a:lnTo>
                  <a:lnTo>
                    <a:pt x="339458" y="816140"/>
                  </a:lnTo>
                  <a:lnTo>
                    <a:pt x="336829" y="816140"/>
                  </a:lnTo>
                  <a:lnTo>
                    <a:pt x="335711" y="816610"/>
                  </a:lnTo>
                  <a:lnTo>
                    <a:pt x="333844" y="818464"/>
                  </a:lnTo>
                  <a:lnTo>
                    <a:pt x="333375" y="819581"/>
                  </a:lnTo>
                  <a:lnTo>
                    <a:pt x="333375" y="822223"/>
                  </a:lnTo>
                  <a:lnTo>
                    <a:pt x="333844" y="823341"/>
                  </a:lnTo>
                  <a:lnTo>
                    <a:pt x="335711" y="825195"/>
                  </a:lnTo>
                  <a:lnTo>
                    <a:pt x="336829" y="825665"/>
                  </a:lnTo>
                  <a:lnTo>
                    <a:pt x="339458" y="825665"/>
                  </a:lnTo>
                  <a:lnTo>
                    <a:pt x="340575" y="825195"/>
                  </a:lnTo>
                  <a:lnTo>
                    <a:pt x="342442" y="823341"/>
                  </a:lnTo>
                  <a:lnTo>
                    <a:pt x="342900" y="822223"/>
                  </a:lnTo>
                  <a:lnTo>
                    <a:pt x="342900" y="819581"/>
                  </a:lnTo>
                  <a:close/>
                </a:path>
                <a:path w="5019675" h="3279140">
                  <a:moveTo>
                    <a:pt x="342900" y="3454"/>
                  </a:moveTo>
                  <a:lnTo>
                    <a:pt x="342442" y="2336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69"/>
                  </a:lnTo>
                  <a:lnTo>
                    <a:pt x="333844" y="2336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711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5019675" h="3279140">
                  <a:moveTo>
                    <a:pt x="359816" y="3272752"/>
                  </a:moveTo>
                  <a:lnTo>
                    <a:pt x="359359" y="3271634"/>
                  </a:lnTo>
                  <a:lnTo>
                    <a:pt x="357492" y="3269767"/>
                  </a:lnTo>
                  <a:lnTo>
                    <a:pt x="356374" y="3269297"/>
                  </a:lnTo>
                  <a:lnTo>
                    <a:pt x="353745" y="3269297"/>
                  </a:lnTo>
                  <a:lnTo>
                    <a:pt x="352615" y="3269767"/>
                  </a:lnTo>
                  <a:lnTo>
                    <a:pt x="350761" y="3271634"/>
                  </a:lnTo>
                  <a:lnTo>
                    <a:pt x="350291" y="3272752"/>
                  </a:lnTo>
                  <a:lnTo>
                    <a:pt x="350291" y="3275380"/>
                  </a:lnTo>
                  <a:lnTo>
                    <a:pt x="350761" y="3276498"/>
                  </a:lnTo>
                  <a:lnTo>
                    <a:pt x="352615" y="3278365"/>
                  </a:lnTo>
                  <a:lnTo>
                    <a:pt x="353745" y="3278822"/>
                  </a:lnTo>
                  <a:lnTo>
                    <a:pt x="356374" y="3278822"/>
                  </a:lnTo>
                  <a:lnTo>
                    <a:pt x="357492" y="3278365"/>
                  </a:lnTo>
                  <a:lnTo>
                    <a:pt x="359359" y="3276498"/>
                  </a:lnTo>
                  <a:lnTo>
                    <a:pt x="359816" y="3275380"/>
                  </a:lnTo>
                  <a:lnTo>
                    <a:pt x="359816" y="3272752"/>
                  </a:lnTo>
                  <a:close/>
                </a:path>
                <a:path w="5019675" h="3279140">
                  <a:moveTo>
                    <a:pt x="359816" y="3225127"/>
                  </a:moveTo>
                  <a:lnTo>
                    <a:pt x="359359" y="3224009"/>
                  </a:lnTo>
                  <a:lnTo>
                    <a:pt x="357492" y="3222142"/>
                  </a:lnTo>
                  <a:lnTo>
                    <a:pt x="356374" y="3221672"/>
                  </a:lnTo>
                  <a:lnTo>
                    <a:pt x="353745" y="3221672"/>
                  </a:lnTo>
                  <a:lnTo>
                    <a:pt x="352615" y="3222142"/>
                  </a:lnTo>
                  <a:lnTo>
                    <a:pt x="350761" y="3224009"/>
                  </a:lnTo>
                  <a:lnTo>
                    <a:pt x="350291" y="3225127"/>
                  </a:lnTo>
                  <a:lnTo>
                    <a:pt x="350291" y="3227755"/>
                  </a:lnTo>
                  <a:lnTo>
                    <a:pt x="350761" y="3228873"/>
                  </a:lnTo>
                  <a:lnTo>
                    <a:pt x="352615" y="3230740"/>
                  </a:lnTo>
                  <a:lnTo>
                    <a:pt x="353745" y="3231197"/>
                  </a:lnTo>
                  <a:lnTo>
                    <a:pt x="356374" y="3231197"/>
                  </a:lnTo>
                  <a:lnTo>
                    <a:pt x="357492" y="3230740"/>
                  </a:lnTo>
                  <a:lnTo>
                    <a:pt x="359359" y="3228873"/>
                  </a:lnTo>
                  <a:lnTo>
                    <a:pt x="359816" y="3227755"/>
                  </a:lnTo>
                  <a:lnTo>
                    <a:pt x="359816" y="3225127"/>
                  </a:lnTo>
                  <a:close/>
                </a:path>
                <a:path w="5019675" h="3279140">
                  <a:moveTo>
                    <a:pt x="359816" y="3177502"/>
                  </a:moveTo>
                  <a:lnTo>
                    <a:pt x="359359" y="3176384"/>
                  </a:lnTo>
                  <a:lnTo>
                    <a:pt x="357492" y="3174517"/>
                  </a:lnTo>
                  <a:lnTo>
                    <a:pt x="356374" y="3174047"/>
                  </a:lnTo>
                  <a:lnTo>
                    <a:pt x="353745" y="3174047"/>
                  </a:lnTo>
                  <a:lnTo>
                    <a:pt x="352615" y="3174517"/>
                  </a:lnTo>
                  <a:lnTo>
                    <a:pt x="350761" y="3176384"/>
                  </a:lnTo>
                  <a:lnTo>
                    <a:pt x="350291" y="3177502"/>
                  </a:lnTo>
                  <a:lnTo>
                    <a:pt x="350291" y="3180130"/>
                  </a:lnTo>
                  <a:lnTo>
                    <a:pt x="350761" y="3181248"/>
                  </a:lnTo>
                  <a:lnTo>
                    <a:pt x="352615" y="3183115"/>
                  </a:lnTo>
                  <a:lnTo>
                    <a:pt x="353745" y="3183572"/>
                  </a:lnTo>
                  <a:lnTo>
                    <a:pt x="356374" y="3183572"/>
                  </a:lnTo>
                  <a:lnTo>
                    <a:pt x="357492" y="3183115"/>
                  </a:lnTo>
                  <a:lnTo>
                    <a:pt x="359359" y="3181248"/>
                  </a:lnTo>
                  <a:lnTo>
                    <a:pt x="359816" y="3180130"/>
                  </a:lnTo>
                  <a:lnTo>
                    <a:pt x="359816" y="3177502"/>
                  </a:lnTo>
                  <a:close/>
                </a:path>
                <a:path w="5019675" h="3279140">
                  <a:moveTo>
                    <a:pt x="359816" y="3129877"/>
                  </a:moveTo>
                  <a:lnTo>
                    <a:pt x="359359" y="3128759"/>
                  </a:lnTo>
                  <a:lnTo>
                    <a:pt x="357492" y="3126892"/>
                  </a:lnTo>
                  <a:lnTo>
                    <a:pt x="356374" y="3126422"/>
                  </a:lnTo>
                  <a:lnTo>
                    <a:pt x="353745" y="3126422"/>
                  </a:lnTo>
                  <a:lnTo>
                    <a:pt x="352615" y="3126892"/>
                  </a:lnTo>
                  <a:lnTo>
                    <a:pt x="350761" y="3128759"/>
                  </a:lnTo>
                  <a:lnTo>
                    <a:pt x="350291" y="3129877"/>
                  </a:lnTo>
                  <a:lnTo>
                    <a:pt x="350291" y="3132505"/>
                  </a:lnTo>
                  <a:lnTo>
                    <a:pt x="350761" y="3133623"/>
                  </a:lnTo>
                  <a:lnTo>
                    <a:pt x="352615" y="3135490"/>
                  </a:lnTo>
                  <a:lnTo>
                    <a:pt x="353745" y="3135947"/>
                  </a:lnTo>
                  <a:lnTo>
                    <a:pt x="356374" y="3135947"/>
                  </a:lnTo>
                  <a:lnTo>
                    <a:pt x="357492" y="3135490"/>
                  </a:lnTo>
                  <a:lnTo>
                    <a:pt x="359359" y="3133623"/>
                  </a:lnTo>
                  <a:lnTo>
                    <a:pt x="359816" y="3132505"/>
                  </a:lnTo>
                  <a:lnTo>
                    <a:pt x="359816" y="3129877"/>
                  </a:lnTo>
                  <a:close/>
                </a:path>
                <a:path w="5019675" h="3279140">
                  <a:moveTo>
                    <a:pt x="359816" y="3082252"/>
                  </a:moveTo>
                  <a:lnTo>
                    <a:pt x="359359" y="3081134"/>
                  </a:lnTo>
                  <a:lnTo>
                    <a:pt x="357492" y="3079267"/>
                  </a:lnTo>
                  <a:lnTo>
                    <a:pt x="356374" y="3078797"/>
                  </a:lnTo>
                  <a:lnTo>
                    <a:pt x="353745" y="3078797"/>
                  </a:lnTo>
                  <a:lnTo>
                    <a:pt x="352615" y="3079267"/>
                  </a:lnTo>
                  <a:lnTo>
                    <a:pt x="350761" y="3081134"/>
                  </a:lnTo>
                  <a:lnTo>
                    <a:pt x="350291" y="3082252"/>
                  </a:lnTo>
                  <a:lnTo>
                    <a:pt x="350291" y="3084880"/>
                  </a:lnTo>
                  <a:lnTo>
                    <a:pt x="350761" y="3085998"/>
                  </a:lnTo>
                  <a:lnTo>
                    <a:pt x="352615" y="3087865"/>
                  </a:lnTo>
                  <a:lnTo>
                    <a:pt x="353745" y="3088322"/>
                  </a:lnTo>
                  <a:lnTo>
                    <a:pt x="356374" y="3088322"/>
                  </a:lnTo>
                  <a:lnTo>
                    <a:pt x="357492" y="3087865"/>
                  </a:lnTo>
                  <a:lnTo>
                    <a:pt x="359359" y="3085998"/>
                  </a:lnTo>
                  <a:lnTo>
                    <a:pt x="359816" y="3084880"/>
                  </a:lnTo>
                  <a:lnTo>
                    <a:pt x="359816" y="3082252"/>
                  </a:lnTo>
                  <a:close/>
                </a:path>
                <a:path w="5019675" h="3279140">
                  <a:moveTo>
                    <a:pt x="359816" y="3034627"/>
                  </a:moveTo>
                  <a:lnTo>
                    <a:pt x="359359" y="3033509"/>
                  </a:lnTo>
                  <a:lnTo>
                    <a:pt x="357492" y="3031642"/>
                  </a:lnTo>
                  <a:lnTo>
                    <a:pt x="356374" y="3031172"/>
                  </a:lnTo>
                  <a:lnTo>
                    <a:pt x="353745" y="3031172"/>
                  </a:lnTo>
                  <a:lnTo>
                    <a:pt x="352615" y="3031642"/>
                  </a:lnTo>
                  <a:lnTo>
                    <a:pt x="350761" y="3033509"/>
                  </a:lnTo>
                  <a:lnTo>
                    <a:pt x="350291" y="3034627"/>
                  </a:lnTo>
                  <a:lnTo>
                    <a:pt x="350291" y="3037255"/>
                  </a:lnTo>
                  <a:lnTo>
                    <a:pt x="350761" y="3038373"/>
                  </a:lnTo>
                  <a:lnTo>
                    <a:pt x="352615" y="3040240"/>
                  </a:lnTo>
                  <a:lnTo>
                    <a:pt x="353745" y="3040697"/>
                  </a:lnTo>
                  <a:lnTo>
                    <a:pt x="356374" y="3040697"/>
                  </a:lnTo>
                  <a:lnTo>
                    <a:pt x="357492" y="3040240"/>
                  </a:lnTo>
                  <a:lnTo>
                    <a:pt x="359359" y="3038373"/>
                  </a:lnTo>
                  <a:lnTo>
                    <a:pt x="359816" y="3037255"/>
                  </a:lnTo>
                  <a:lnTo>
                    <a:pt x="359816" y="3034627"/>
                  </a:lnTo>
                  <a:close/>
                </a:path>
                <a:path w="5019675" h="3279140">
                  <a:moveTo>
                    <a:pt x="359816" y="2987002"/>
                  </a:moveTo>
                  <a:lnTo>
                    <a:pt x="359359" y="2985884"/>
                  </a:lnTo>
                  <a:lnTo>
                    <a:pt x="357492" y="2984017"/>
                  </a:lnTo>
                  <a:lnTo>
                    <a:pt x="356374" y="2983547"/>
                  </a:lnTo>
                  <a:lnTo>
                    <a:pt x="353745" y="2983547"/>
                  </a:lnTo>
                  <a:lnTo>
                    <a:pt x="352615" y="2984017"/>
                  </a:lnTo>
                  <a:lnTo>
                    <a:pt x="350761" y="2985884"/>
                  </a:lnTo>
                  <a:lnTo>
                    <a:pt x="350291" y="2987002"/>
                  </a:lnTo>
                  <a:lnTo>
                    <a:pt x="350291" y="2989630"/>
                  </a:lnTo>
                  <a:lnTo>
                    <a:pt x="350761" y="2990748"/>
                  </a:lnTo>
                  <a:lnTo>
                    <a:pt x="352615" y="2992615"/>
                  </a:lnTo>
                  <a:lnTo>
                    <a:pt x="353745" y="2993072"/>
                  </a:lnTo>
                  <a:lnTo>
                    <a:pt x="356374" y="2993072"/>
                  </a:lnTo>
                  <a:lnTo>
                    <a:pt x="357492" y="2992615"/>
                  </a:lnTo>
                  <a:lnTo>
                    <a:pt x="359359" y="2990748"/>
                  </a:lnTo>
                  <a:lnTo>
                    <a:pt x="359816" y="2989630"/>
                  </a:lnTo>
                  <a:lnTo>
                    <a:pt x="359816" y="2987002"/>
                  </a:lnTo>
                  <a:close/>
                </a:path>
                <a:path w="5019675" h="3279140">
                  <a:moveTo>
                    <a:pt x="359816" y="2939377"/>
                  </a:moveTo>
                  <a:lnTo>
                    <a:pt x="359359" y="2938259"/>
                  </a:lnTo>
                  <a:lnTo>
                    <a:pt x="357492" y="2936392"/>
                  </a:lnTo>
                  <a:lnTo>
                    <a:pt x="356374" y="2935922"/>
                  </a:lnTo>
                  <a:lnTo>
                    <a:pt x="353745" y="2935922"/>
                  </a:lnTo>
                  <a:lnTo>
                    <a:pt x="352615" y="2936392"/>
                  </a:lnTo>
                  <a:lnTo>
                    <a:pt x="350761" y="2938259"/>
                  </a:lnTo>
                  <a:lnTo>
                    <a:pt x="350291" y="2939377"/>
                  </a:lnTo>
                  <a:lnTo>
                    <a:pt x="350291" y="2942005"/>
                  </a:lnTo>
                  <a:lnTo>
                    <a:pt x="350761" y="2943123"/>
                  </a:lnTo>
                  <a:lnTo>
                    <a:pt x="352615" y="2944990"/>
                  </a:lnTo>
                  <a:lnTo>
                    <a:pt x="353745" y="2945447"/>
                  </a:lnTo>
                  <a:lnTo>
                    <a:pt x="356374" y="2945447"/>
                  </a:lnTo>
                  <a:lnTo>
                    <a:pt x="357492" y="2944990"/>
                  </a:lnTo>
                  <a:lnTo>
                    <a:pt x="359359" y="2943123"/>
                  </a:lnTo>
                  <a:lnTo>
                    <a:pt x="359816" y="2942005"/>
                  </a:lnTo>
                  <a:lnTo>
                    <a:pt x="359816" y="2939377"/>
                  </a:lnTo>
                  <a:close/>
                </a:path>
                <a:path w="5019675" h="3279140">
                  <a:moveTo>
                    <a:pt x="359816" y="2891752"/>
                  </a:moveTo>
                  <a:lnTo>
                    <a:pt x="359359" y="2890634"/>
                  </a:lnTo>
                  <a:lnTo>
                    <a:pt x="357492" y="2888767"/>
                  </a:lnTo>
                  <a:lnTo>
                    <a:pt x="356374" y="2888297"/>
                  </a:lnTo>
                  <a:lnTo>
                    <a:pt x="353745" y="2888297"/>
                  </a:lnTo>
                  <a:lnTo>
                    <a:pt x="352615" y="2888767"/>
                  </a:lnTo>
                  <a:lnTo>
                    <a:pt x="350761" y="2890634"/>
                  </a:lnTo>
                  <a:lnTo>
                    <a:pt x="350291" y="2891752"/>
                  </a:lnTo>
                  <a:lnTo>
                    <a:pt x="350291" y="2894380"/>
                  </a:lnTo>
                  <a:lnTo>
                    <a:pt x="350761" y="2895498"/>
                  </a:lnTo>
                  <a:lnTo>
                    <a:pt x="352615" y="2897365"/>
                  </a:lnTo>
                  <a:lnTo>
                    <a:pt x="353745" y="2897822"/>
                  </a:lnTo>
                  <a:lnTo>
                    <a:pt x="356374" y="2897822"/>
                  </a:lnTo>
                  <a:lnTo>
                    <a:pt x="357492" y="2897365"/>
                  </a:lnTo>
                  <a:lnTo>
                    <a:pt x="359359" y="2895498"/>
                  </a:lnTo>
                  <a:lnTo>
                    <a:pt x="359816" y="2894380"/>
                  </a:lnTo>
                  <a:lnTo>
                    <a:pt x="359816" y="2891752"/>
                  </a:lnTo>
                  <a:close/>
                </a:path>
                <a:path w="5019675" h="3279140">
                  <a:moveTo>
                    <a:pt x="359816" y="2844127"/>
                  </a:moveTo>
                  <a:lnTo>
                    <a:pt x="359359" y="2843009"/>
                  </a:lnTo>
                  <a:lnTo>
                    <a:pt x="357492" y="2841142"/>
                  </a:lnTo>
                  <a:lnTo>
                    <a:pt x="356374" y="2840672"/>
                  </a:lnTo>
                  <a:lnTo>
                    <a:pt x="353745" y="2840672"/>
                  </a:lnTo>
                  <a:lnTo>
                    <a:pt x="352615" y="2841142"/>
                  </a:lnTo>
                  <a:lnTo>
                    <a:pt x="350761" y="2843009"/>
                  </a:lnTo>
                  <a:lnTo>
                    <a:pt x="350291" y="2844127"/>
                  </a:lnTo>
                  <a:lnTo>
                    <a:pt x="350291" y="2846755"/>
                  </a:lnTo>
                  <a:lnTo>
                    <a:pt x="350761" y="2847873"/>
                  </a:lnTo>
                  <a:lnTo>
                    <a:pt x="352615" y="2849740"/>
                  </a:lnTo>
                  <a:lnTo>
                    <a:pt x="353745" y="2850197"/>
                  </a:lnTo>
                  <a:lnTo>
                    <a:pt x="356374" y="2850197"/>
                  </a:lnTo>
                  <a:lnTo>
                    <a:pt x="357492" y="2849740"/>
                  </a:lnTo>
                  <a:lnTo>
                    <a:pt x="359359" y="2847873"/>
                  </a:lnTo>
                  <a:lnTo>
                    <a:pt x="359816" y="2846755"/>
                  </a:lnTo>
                  <a:lnTo>
                    <a:pt x="359816" y="2844127"/>
                  </a:lnTo>
                  <a:close/>
                </a:path>
                <a:path w="5019675" h="3279140">
                  <a:moveTo>
                    <a:pt x="359816" y="2796502"/>
                  </a:moveTo>
                  <a:lnTo>
                    <a:pt x="359359" y="2795384"/>
                  </a:lnTo>
                  <a:lnTo>
                    <a:pt x="357492" y="2793517"/>
                  </a:lnTo>
                  <a:lnTo>
                    <a:pt x="356374" y="2793047"/>
                  </a:lnTo>
                  <a:lnTo>
                    <a:pt x="353745" y="2793047"/>
                  </a:lnTo>
                  <a:lnTo>
                    <a:pt x="352615" y="2793517"/>
                  </a:lnTo>
                  <a:lnTo>
                    <a:pt x="350761" y="2795384"/>
                  </a:lnTo>
                  <a:lnTo>
                    <a:pt x="350291" y="2796502"/>
                  </a:lnTo>
                  <a:lnTo>
                    <a:pt x="350291" y="2799130"/>
                  </a:lnTo>
                  <a:lnTo>
                    <a:pt x="350761" y="2800248"/>
                  </a:lnTo>
                  <a:lnTo>
                    <a:pt x="352615" y="2802115"/>
                  </a:lnTo>
                  <a:lnTo>
                    <a:pt x="353745" y="2802572"/>
                  </a:lnTo>
                  <a:lnTo>
                    <a:pt x="356374" y="2802572"/>
                  </a:lnTo>
                  <a:lnTo>
                    <a:pt x="357492" y="2802115"/>
                  </a:lnTo>
                  <a:lnTo>
                    <a:pt x="359359" y="2800248"/>
                  </a:lnTo>
                  <a:lnTo>
                    <a:pt x="359816" y="2799130"/>
                  </a:lnTo>
                  <a:lnTo>
                    <a:pt x="359816" y="2796502"/>
                  </a:lnTo>
                  <a:close/>
                </a:path>
                <a:path w="5019675" h="3279140">
                  <a:moveTo>
                    <a:pt x="359816" y="2748877"/>
                  </a:moveTo>
                  <a:lnTo>
                    <a:pt x="359359" y="2747759"/>
                  </a:lnTo>
                  <a:lnTo>
                    <a:pt x="357492" y="2745892"/>
                  </a:lnTo>
                  <a:lnTo>
                    <a:pt x="356374" y="2745422"/>
                  </a:lnTo>
                  <a:lnTo>
                    <a:pt x="353745" y="2745422"/>
                  </a:lnTo>
                  <a:lnTo>
                    <a:pt x="352615" y="2745892"/>
                  </a:lnTo>
                  <a:lnTo>
                    <a:pt x="350761" y="2747759"/>
                  </a:lnTo>
                  <a:lnTo>
                    <a:pt x="350291" y="2748877"/>
                  </a:lnTo>
                  <a:lnTo>
                    <a:pt x="350291" y="2751505"/>
                  </a:lnTo>
                  <a:lnTo>
                    <a:pt x="350761" y="2752623"/>
                  </a:lnTo>
                  <a:lnTo>
                    <a:pt x="352615" y="2754490"/>
                  </a:lnTo>
                  <a:lnTo>
                    <a:pt x="353745" y="2754947"/>
                  </a:lnTo>
                  <a:lnTo>
                    <a:pt x="356374" y="2754947"/>
                  </a:lnTo>
                  <a:lnTo>
                    <a:pt x="357492" y="2754490"/>
                  </a:lnTo>
                  <a:lnTo>
                    <a:pt x="359359" y="2752623"/>
                  </a:lnTo>
                  <a:lnTo>
                    <a:pt x="359816" y="2751505"/>
                  </a:lnTo>
                  <a:lnTo>
                    <a:pt x="359816" y="2748877"/>
                  </a:lnTo>
                  <a:close/>
                </a:path>
                <a:path w="5019675" h="3279140">
                  <a:moveTo>
                    <a:pt x="359816" y="2701252"/>
                  </a:moveTo>
                  <a:lnTo>
                    <a:pt x="359359" y="2700134"/>
                  </a:lnTo>
                  <a:lnTo>
                    <a:pt x="357492" y="2698267"/>
                  </a:lnTo>
                  <a:lnTo>
                    <a:pt x="356374" y="2697797"/>
                  </a:lnTo>
                  <a:lnTo>
                    <a:pt x="353745" y="2697797"/>
                  </a:lnTo>
                  <a:lnTo>
                    <a:pt x="352615" y="2698267"/>
                  </a:lnTo>
                  <a:lnTo>
                    <a:pt x="350761" y="2700134"/>
                  </a:lnTo>
                  <a:lnTo>
                    <a:pt x="350291" y="2701252"/>
                  </a:lnTo>
                  <a:lnTo>
                    <a:pt x="350291" y="2703880"/>
                  </a:lnTo>
                  <a:lnTo>
                    <a:pt x="350761" y="2704998"/>
                  </a:lnTo>
                  <a:lnTo>
                    <a:pt x="352615" y="2706865"/>
                  </a:lnTo>
                  <a:lnTo>
                    <a:pt x="353745" y="2707322"/>
                  </a:lnTo>
                  <a:lnTo>
                    <a:pt x="356374" y="2707322"/>
                  </a:lnTo>
                  <a:lnTo>
                    <a:pt x="357492" y="2706865"/>
                  </a:lnTo>
                  <a:lnTo>
                    <a:pt x="359359" y="2704998"/>
                  </a:lnTo>
                  <a:lnTo>
                    <a:pt x="359816" y="2703880"/>
                  </a:lnTo>
                  <a:lnTo>
                    <a:pt x="359816" y="2701252"/>
                  </a:lnTo>
                  <a:close/>
                </a:path>
                <a:path w="5019675" h="3279140">
                  <a:moveTo>
                    <a:pt x="359816" y="2653627"/>
                  </a:moveTo>
                  <a:lnTo>
                    <a:pt x="359359" y="2652509"/>
                  </a:lnTo>
                  <a:lnTo>
                    <a:pt x="357492" y="2650642"/>
                  </a:lnTo>
                  <a:lnTo>
                    <a:pt x="356374" y="2650172"/>
                  </a:lnTo>
                  <a:lnTo>
                    <a:pt x="353745" y="2650172"/>
                  </a:lnTo>
                  <a:lnTo>
                    <a:pt x="352615" y="2650642"/>
                  </a:lnTo>
                  <a:lnTo>
                    <a:pt x="350761" y="2652509"/>
                  </a:lnTo>
                  <a:lnTo>
                    <a:pt x="350291" y="2653627"/>
                  </a:lnTo>
                  <a:lnTo>
                    <a:pt x="350291" y="2656255"/>
                  </a:lnTo>
                  <a:lnTo>
                    <a:pt x="350761" y="2657373"/>
                  </a:lnTo>
                  <a:lnTo>
                    <a:pt x="352615" y="2659240"/>
                  </a:lnTo>
                  <a:lnTo>
                    <a:pt x="353745" y="2659697"/>
                  </a:lnTo>
                  <a:lnTo>
                    <a:pt x="356374" y="2659697"/>
                  </a:lnTo>
                  <a:lnTo>
                    <a:pt x="357492" y="2659240"/>
                  </a:lnTo>
                  <a:lnTo>
                    <a:pt x="359359" y="2657373"/>
                  </a:lnTo>
                  <a:lnTo>
                    <a:pt x="359816" y="2656255"/>
                  </a:lnTo>
                  <a:lnTo>
                    <a:pt x="359816" y="2653627"/>
                  </a:lnTo>
                  <a:close/>
                </a:path>
                <a:path w="5019675" h="3279140">
                  <a:moveTo>
                    <a:pt x="359816" y="2606002"/>
                  </a:moveTo>
                  <a:lnTo>
                    <a:pt x="359359" y="2604884"/>
                  </a:lnTo>
                  <a:lnTo>
                    <a:pt x="357492" y="2603017"/>
                  </a:lnTo>
                  <a:lnTo>
                    <a:pt x="356374" y="2602547"/>
                  </a:lnTo>
                  <a:lnTo>
                    <a:pt x="353745" y="2602547"/>
                  </a:lnTo>
                  <a:lnTo>
                    <a:pt x="352615" y="2603017"/>
                  </a:lnTo>
                  <a:lnTo>
                    <a:pt x="350761" y="2604884"/>
                  </a:lnTo>
                  <a:lnTo>
                    <a:pt x="350291" y="2606002"/>
                  </a:lnTo>
                  <a:lnTo>
                    <a:pt x="350291" y="2608630"/>
                  </a:lnTo>
                  <a:lnTo>
                    <a:pt x="350761" y="2609748"/>
                  </a:lnTo>
                  <a:lnTo>
                    <a:pt x="352615" y="2611615"/>
                  </a:lnTo>
                  <a:lnTo>
                    <a:pt x="353745" y="2612072"/>
                  </a:lnTo>
                  <a:lnTo>
                    <a:pt x="356374" y="2612072"/>
                  </a:lnTo>
                  <a:lnTo>
                    <a:pt x="357492" y="2611615"/>
                  </a:lnTo>
                  <a:lnTo>
                    <a:pt x="359359" y="2609748"/>
                  </a:lnTo>
                  <a:lnTo>
                    <a:pt x="359816" y="2608630"/>
                  </a:lnTo>
                  <a:lnTo>
                    <a:pt x="359816" y="2606002"/>
                  </a:lnTo>
                  <a:close/>
                </a:path>
                <a:path w="5019675" h="3279140">
                  <a:moveTo>
                    <a:pt x="359816" y="2558377"/>
                  </a:moveTo>
                  <a:lnTo>
                    <a:pt x="359359" y="2557259"/>
                  </a:lnTo>
                  <a:lnTo>
                    <a:pt x="357492" y="2555392"/>
                  </a:lnTo>
                  <a:lnTo>
                    <a:pt x="356374" y="2554922"/>
                  </a:lnTo>
                  <a:lnTo>
                    <a:pt x="353745" y="2554922"/>
                  </a:lnTo>
                  <a:lnTo>
                    <a:pt x="352615" y="2555392"/>
                  </a:lnTo>
                  <a:lnTo>
                    <a:pt x="350761" y="2557259"/>
                  </a:lnTo>
                  <a:lnTo>
                    <a:pt x="350291" y="2558377"/>
                  </a:lnTo>
                  <a:lnTo>
                    <a:pt x="350291" y="2561005"/>
                  </a:lnTo>
                  <a:lnTo>
                    <a:pt x="350761" y="2562123"/>
                  </a:lnTo>
                  <a:lnTo>
                    <a:pt x="352615" y="2563990"/>
                  </a:lnTo>
                  <a:lnTo>
                    <a:pt x="353745" y="2564447"/>
                  </a:lnTo>
                  <a:lnTo>
                    <a:pt x="356374" y="2564447"/>
                  </a:lnTo>
                  <a:lnTo>
                    <a:pt x="357492" y="2563990"/>
                  </a:lnTo>
                  <a:lnTo>
                    <a:pt x="359359" y="2562123"/>
                  </a:lnTo>
                  <a:lnTo>
                    <a:pt x="359816" y="2561005"/>
                  </a:lnTo>
                  <a:lnTo>
                    <a:pt x="359816" y="2558377"/>
                  </a:lnTo>
                  <a:close/>
                </a:path>
                <a:path w="5019675" h="3279140">
                  <a:moveTo>
                    <a:pt x="359816" y="2510752"/>
                  </a:moveTo>
                  <a:lnTo>
                    <a:pt x="359359" y="2509634"/>
                  </a:lnTo>
                  <a:lnTo>
                    <a:pt x="357492" y="2507767"/>
                  </a:lnTo>
                  <a:lnTo>
                    <a:pt x="356374" y="2507297"/>
                  </a:lnTo>
                  <a:lnTo>
                    <a:pt x="353745" y="2507297"/>
                  </a:lnTo>
                  <a:lnTo>
                    <a:pt x="352615" y="2507767"/>
                  </a:lnTo>
                  <a:lnTo>
                    <a:pt x="350761" y="2509634"/>
                  </a:lnTo>
                  <a:lnTo>
                    <a:pt x="350291" y="2510752"/>
                  </a:lnTo>
                  <a:lnTo>
                    <a:pt x="350291" y="2513380"/>
                  </a:lnTo>
                  <a:lnTo>
                    <a:pt x="350761" y="2514498"/>
                  </a:lnTo>
                  <a:lnTo>
                    <a:pt x="352615" y="2516365"/>
                  </a:lnTo>
                  <a:lnTo>
                    <a:pt x="353745" y="2516822"/>
                  </a:lnTo>
                  <a:lnTo>
                    <a:pt x="356374" y="2516822"/>
                  </a:lnTo>
                  <a:lnTo>
                    <a:pt x="357492" y="2516365"/>
                  </a:lnTo>
                  <a:lnTo>
                    <a:pt x="359359" y="2514498"/>
                  </a:lnTo>
                  <a:lnTo>
                    <a:pt x="359816" y="2513380"/>
                  </a:lnTo>
                  <a:lnTo>
                    <a:pt x="359816" y="2510752"/>
                  </a:lnTo>
                  <a:close/>
                </a:path>
                <a:path w="5019675" h="3279140">
                  <a:moveTo>
                    <a:pt x="359816" y="2463127"/>
                  </a:moveTo>
                  <a:lnTo>
                    <a:pt x="359359" y="2462009"/>
                  </a:lnTo>
                  <a:lnTo>
                    <a:pt x="357492" y="2460142"/>
                  </a:lnTo>
                  <a:lnTo>
                    <a:pt x="356374" y="2459672"/>
                  </a:lnTo>
                  <a:lnTo>
                    <a:pt x="353745" y="2459672"/>
                  </a:lnTo>
                  <a:lnTo>
                    <a:pt x="352615" y="2460142"/>
                  </a:lnTo>
                  <a:lnTo>
                    <a:pt x="350761" y="2462009"/>
                  </a:lnTo>
                  <a:lnTo>
                    <a:pt x="350291" y="2463127"/>
                  </a:lnTo>
                  <a:lnTo>
                    <a:pt x="350291" y="2465755"/>
                  </a:lnTo>
                  <a:lnTo>
                    <a:pt x="350761" y="2466873"/>
                  </a:lnTo>
                  <a:lnTo>
                    <a:pt x="352615" y="2468740"/>
                  </a:lnTo>
                  <a:lnTo>
                    <a:pt x="353745" y="2469197"/>
                  </a:lnTo>
                  <a:lnTo>
                    <a:pt x="356374" y="2469197"/>
                  </a:lnTo>
                  <a:lnTo>
                    <a:pt x="357492" y="2468740"/>
                  </a:lnTo>
                  <a:lnTo>
                    <a:pt x="359359" y="2466873"/>
                  </a:lnTo>
                  <a:lnTo>
                    <a:pt x="359816" y="2465755"/>
                  </a:lnTo>
                  <a:lnTo>
                    <a:pt x="359816" y="2463127"/>
                  </a:lnTo>
                  <a:close/>
                </a:path>
                <a:path w="5019675" h="3279140">
                  <a:moveTo>
                    <a:pt x="359816" y="2415502"/>
                  </a:moveTo>
                  <a:lnTo>
                    <a:pt x="359359" y="2414384"/>
                  </a:lnTo>
                  <a:lnTo>
                    <a:pt x="357492" y="2412517"/>
                  </a:lnTo>
                  <a:lnTo>
                    <a:pt x="356374" y="2412047"/>
                  </a:lnTo>
                  <a:lnTo>
                    <a:pt x="353745" y="2412047"/>
                  </a:lnTo>
                  <a:lnTo>
                    <a:pt x="352615" y="2412517"/>
                  </a:lnTo>
                  <a:lnTo>
                    <a:pt x="350761" y="2414384"/>
                  </a:lnTo>
                  <a:lnTo>
                    <a:pt x="350291" y="2415502"/>
                  </a:lnTo>
                  <a:lnTo>
                    <a:pt x="350291" y="2418130"/>
                  </a:lnTo>
                  <a:lnTo>
                    <a:pt x="350761" y="2419248"/>
                  </a:lnTo>
                  <a:lnTo>
                    <a:pt x="352615" y="2421115"/>
                  </a:lnTo>
                  <a:lnTo>
                    <a:pt x="353745" y="2421572"/>
                  </a:lnTo>
                  <a:lnTo>
                    <a:pt x="356374" y="2421572"/>
                  </a:lnTo>
                  <a:lnTo>
                    <a:pt x="357492" y="2421115"/>
                  </a:lnTo>
                  <a:lnTo>
                    <a:pt x="359359" y="2419248"/>
                  </a:lnTo>
                  <a:lnTo>
                    <a:pt x="359816" y="2418130"/>
                  </a:lnTo>
                  <a:lnTo>
                    <a:pt x="359816" y="2415502"/>
                  </a:lnTo>
                  <a:close/>
                </a:path>
                <a:path w="5019675" h="3279140">
                  <a:moveTo>
                    <a:pt x="359816" y="2367877"/>
                  </a:moveTo>
                  <a:lnTo>
                    <a:pt x="359359" y="2366759"/>
                  </a:lnTo>
                  <a:lnTo>
                    <a:pt x="357492" y="2364892"/>
                  </a:lnTo>
                  <a:lnTo>
                    <a:pt x="356374" y="2364422"/>
                  </a:lnTo>
                  <a:lnTo>
                    <a:pt x="353745" y="2364422"/>
                  </a:lnTo>
                  <a:lnTo>
                    <a:pt x="352615" y="2364892"/>
                  </a:lnTo>
                  <a:lnTo>
                    <a:pt x="350761" y="2366759"/>
                  </a:lnTo>
                  <a:lnTo>
                    <a:pt x="350291" y="2367877"/>
                  </a:lnTo>
                  <a:lnTo>
                    <a:pt x="350291" y="2370505"/>
                  </a:lnTo>
                  <a:lnTo>
                    <a:pt x="350761" y="2371623"/>
                  </a:lnTo>
                  <a:lnTo>
                    <a:pt x="352615" y="2373490"/>
                  </a:lnTo>
                  <a:lnTo>
                    <a:pt x="353745" y="2373947"/>
                  </a:lnTo>
                  <a:lnTo>
                    <a:pt x="356374" y="2373947"/>
                  </a:lnTo>
                  <a:lnTo>
                    <a:pt x="357492" y="2373490"/>
                  </a:lnTo>
                  <a:lnTo>
                    <a:pt x="359359" y="2371623"/>
                  </a:lnTo>
                  <a:lnTo>
                    <a:pt x="359816" y="2370505"/>
                  </a:lnTo>
                  <a:lnTo>
                    <a:pt x="359816" y="2367877"/>
                  </a:lnTo>
                  <a:close/>
                </a:path>
                <a:path w="5019675" h="3279140">
                  <a:moveTo>
                    <a:pt x="359816" y="2320252"/>
                  </a:moveTo>
                  <a:lnTo>
                    <a:pt x="359359" y="2319134"/>
                  </a:lnTo>
                  <a:lnTo>
                    <a:pt x="357492" y="2317267"/>
                  </a:lnTo>
                  <a:lnTo>
                    <a:pt x="356374" y="2316797"/>
                  </a:lnTo>
                  <a:lnTo>
                    <a:pt x="353745" y="2316797"/>
                  </a:lnTo>
                  <a:lnTo>
                    <a:pt x="352615" y="2317267"/>
                  </a:lnTo>
                  <a:lnTo>
                    <a:pt x="350761" y="2319134"/>
                  </a:lnTo>
                  <a:lnTo>
                    <a:pt x="350291" y="2320252"/>
                  </a:lnTo>
                  <a:lnTo>
                    <a:pt x="350291" y="2322880"/>
                  </a:lnTo>
                  <a:lnTo>
                    <a:pt x="350761" y="2323998"/>
                  </a:lnTo>
                  <a:lnTo>
                    <a:pt x="352615" y="2325865"/>
                  </a:lnTo>
                  <a:lnTo>
                    <a:pt x="353745" y="2326322"/>
                  </a:lnTo>
                  <a:lnTo>
                    <a:pt x="356374" y="2326322"/>
                  </a:lnTo>
                  <a:lnTo>
                    <a:pt x="357492" y="2325865"/>
                  </a:lnTo>
                  <a:lnTo>
                    <a:pt x="359359" y="2323998"/>
                  </a:lnTo>
                  <a:lnTo>
                    <a:pt x="359816" y="2322880"/>
                  </a:lnTo>
                  <a:lnTo>
                    <a:pt x="359816" y="2320252"/>
                  </a:lnTo>
                  <a:close/>
                </a:path>
                <a:path w="5019675" h="3279140">
                  <a:moveTo>
                    <a:pt x="359816" y="2272627"/>
                  </a:moveTo>
                  <a:lnTo>
                    <a:pt x="359359" y="2271509"/>
                  </a:lnTo>
                  <a:lnTo>
                    <a:pt x="357492" y="2269642"/>
                  </a:lnTo>
                  <a:lnTo>
                    <a:pt x="356374" y="2269172"/>
                  </a:lnTo>
                  <a:lnTo>
                    <a:pt x="353745" y="2269172"/>
                  </a:lnTo>
                  <a:lnTo>
                    <a:pt x="352615" y="2269642"/>
                  </a:lnTo>
                  <a:lnTo>
                    <a:pt x="350761" y="2271509"/>
                  </a:lnTo>
                  <a:lnTo>
                    <a:pt x="350291" y="2272627"/>
                  </a:lnTo>
                  <a:lnTo>
                    <a:pt x="350291" y="2275255"/>
                  </a:lnTo>
                  <a:lnTo>
                    <a:pt x="350761" y="2276373"/>
                  </a:lnTo>
                  <a:lnTo>
                    <a:pt x="352615" y="2278240"/>
                  </a:lnTo>
                  <a:lnTo>
                    <a:pt x="353745" y="2278697"/>
                  </a:lnTo>
                  <a:lnTo>
                    <a:pt x="356374" y="2278697"/>
                  </a:lnTo>
                  <a:lnTo>
                    <a:pt x="357492" y="2278240"/>
                  </a:lnTo>
                  <a:lnTo>
                    <a:pt x="359359" y="2276373"/>
                  </a:lnTo>
                  <a:lnTo>
                    <a:pt x="359816" y="2275255"/>
                  </a:lnTo>
                  <a:lnTo>
                    <a:pt x="359816" y="2272627"/>
                  </a:lnTo>
                  <a:close/>
                </a:path>
                <a:path w="5019675" h="3279140">
                  <a:moveTo>
                    <a:pt x="359816" y="2225002"/>
                  </a:moveTo>
                  <a:lnTo>
                    <a:pt x="359359" y="2223884"/>
                  </a:lnTo>
                  <a:lnTo>
                    <a:pt x="357492" y="2222017"/>
                  </a:lnTo>
                  <a:lnTo>
                    <a:pt x="356374" y="2221547"/>
                  </a:lnTo>
                  <a:lnTo>
                    <a:pt x="353745" y="2221547"/>
                  </a:lnTo>
                  <a:lnTo>
                    <a:pt x="352615" y="2222017"/>
                  </a:lnTo>
                  <a:lnTo>
                    <a:pt x="350761" y="2223884"/>
                  </a:lnTo>
                  <a:lnTo>
                    <a:pt x="350291" y="2225002"/>
                  </a:lnTo>
                  <a:lnTo>
                    <a:pt x="350291" y="2227630"/>
                  </a:lnTo>
                  <a:lnTo>
                    <a:pt x="350761" y="2228748"/>
                  </a:lnTo>
                  <a:lnTo>
                    <a:pt x="352615" y="2230615"/>
                  </a:lnTo>
                  <a:lnTo>
                    <a:pt x="353745" y="2231072"/>
                  </a:lnTo>
                  <a:lnTo>
                    <a:pt x="356374" y="2231072"/>
                  </a:lnTo>
                  <a:lnTo>
                    <a:pt x="357492" y="2230615"/>
                  </a:lnTo>
                  <a:lnTo>
                    <a:pt x="359359" y="2228748"/>
                  </a:lnTo>
                  <a:lnTo>
                    <a:pt x="359816" y="2227630"/>
                  </a:lnTo>
                  <a:lnTo>
                    <a:pt x="359816" y="2225002"/>
                  </a:lnTo>
                  <a:close/>
                </a:path>
                <a:path w="5019675" h="3279140">
                  <a:moveTo>
                    <a:pt x="359816" y="2177377"/>
                  </a:moveTo>
                  <a:lnTo>
                    <a:pt x="359359" y="2176259"/>
                  </a:lnTo>
                  <a:lnTo>
                    <a:pt x="357492" y="2174392"/>
                  </a:lnTo>
                  <a:lnTo>
                    <a:pt x="356374" y="2173922"/>
                  </a:lnTo>
                  <a:lnTo>
                    <a:pt x="353745" y="2173922"/>
                  </a:lnTo>
                  <a:lnTo>
                    <a:pt x="352615" y="2174392"/>
                  </a:lnTo>
                  <a:lnTo>
                    <a:pt x="350761" y="2176259"/>
                  </a:lnTo>
                  <a:lnTo>
                    <a:pt x="350291" y="2177377"/>
                  </a:lnTo>
                  <a:lnTo>
                    <a:pt x="350291" y="2180005"/>
                  </a:lnTo>
                  <a:lnTo>
                    <a:pt x="350761" y="2181123"/>
                  </a:lnTo>
                  <a:lnTo>
                    <a:pt x="352615" y="2182990"/>
                  </a:lnTo>
                  <a:lnTo>
                    <a:pt x="353745" y="2183447"/>
                  </a:lnTo>
                  <a:lnTo>
                    <a:pt x="356374" y="2183447"/>
                  </a:lnTo>
                  <a:lnTo>
                    <a:pt x="357492" y="2182990"/>
                  </a:lnTo>
                  <a:lnTo>
                    <a:pt x="359359" y="2181123"/>
                  </a:lnTo>
                  <a:lnTo>
                    <a:pt x="359816" y="2180005"/>
                  </a:lnTo>
                  <a:lnTo>
                    <a:pt x="359816" y="2177377"/>
                  </a:lnTo>
                  <a:close/>
                </a:path>
                <a:path w="5019675" h="3279140">
                  <a:moveTo>
                    <a:pt x="359816" y="2129752"/>
                  </a:moveTo>
                  <a:lnTo>
                    <a:pt x="359359" y="2128634"/>
                  </a:lnTo>
                  <a:lnTo>
                    <a:pt x="357492" y="2126767"/>
                  </a:lnTo>
                  <a:lnTo>
                    <a:pt x="356374" y="2126297"/>
                  </a:lnTo>
                  <a:lnTo>
                    <a:pt x="353745" y="2126297"/>
                  </a:lnTo>
                  <a:lnTo>
                    <a:pt x="352615" y="2126767"/>
                  </a:lnTo>
                  <a:lnTo>
                    <a:pt x="350761" y="2128634"/>
                  </a:lnTo>
                  <a:lnTo>
                    <a:pt x="350291" y="2129752"/>
                  </a:lnTo>
                  <a:lnTo>
                    <a:pt x="350291" y="2132380"/>
                  </a:lnTo>
                  <a:lnTo>
                    <a:pt x="350761" y="2133498"/>
                  </a:lnTo>
                  <a:lnTo>
                    <a:pt x="352615" y="2135365"/>
                  </a:lnTo>
                  <a:lnTo>
                    <a:pt x="353745" y="2135822"/>
                  </a:lnTo>
                  <a:lnTo>
                    <a:pt x="356374" y="2135822"/>
                  </a:lnTo>
                  <a:lnTo>
                    <a:pt x="357492" y="2135365"/>
                  </a:lnTo>
                  <a:lnTo>
                    <a:pt x="359359" y="2133498"/>
                  </a:lnTo>
                  <a:lnTo>
                    <a:pt x="359816" y="2132380"/>
                  </a:lnTo>
                  <a:lnTo>
                    <a:pt x="359816" y="2129752"/>
                  </a:lnTo>
                  <a:close/>
                </a:path>
                <a:path w="5019675" h="3279140">
                  <a:moveTo>
                    <a:pt x="359816" y="2082126"/>
                  </a:moveTo>
                  <a:lnTo>
                    <a:pt x="359359" y="2081009"/>
                  </a:lnTo>
                  <a:lnTo>
                    <a:pt x="357492" y="2079142"/>
                  </a:lnTo>
                  <a:lnTo>
                    <a:pt x="356374" y="2078672"/>
                  </a:lnTo>
                  <a:lnTo>
                    <a:pt x="353745" y="2078672"/>
                  </a:lnTo>
                  <a:lnTo>
                    <a:pt x="352615" y="2079142"/>
                  </a:lnTo>
                  <a:lnTo>
                    <a:pt x="350761" y="2081009"/>
                  </a:lnTo>
                  <a:lnTo>
                    <a:pt x="350291" y="2082126"/>
                  </a:lnTo>
                  <a:lnTo>
                    <a:pt x="350291" y="2084755"/>
                  </a:lnTo>
                  <a:lnTo>
                    <a:pt x="350761" y="2085873"/>
                  </a:lnTo>
                  <a:lnTo>
                    <a:pt x="352615" y="2087740"/>
                  </a:lnTo>
                  <a:lnTo>
                    <a:pt x="353745" y="2088197"/>
                  </a:lnTo>
                  <a:lnTo>
                    <a:pt x="356374" y="2088197"/>
                  </a:lnTo>
                  <a:lnTo>
                    <a:pt x="357492" y="2087740"/>
                  </a:lnTo>
                  <a:lnTo>
                    <a:pt x="359359" y="2085873"/>
                  </a:lnTo>
                  <a:lnTo>
                    <a:pt x="359816" y="2084755"/>
                  </a:lnTo>
                  <a:lnTo>
                    <a:pt x="359816" y="2082126"/>
                  </a:lnTo>
                  <a:close/>
                </a:path>
                <a:path w="5019675" h="3279140">
                  <a:moveTo>
                    <a:pt x="359816" y="2034501"/>
                  </a:moveTo>
                  <a:lnTo>
                    <a:pt x="359359" y="2033384"/>
                  </a:lnTo>
                  <a:lnTo>
                    <a:pt x="357492" y="2031517"/>
                  </a:lnTo>
                  <a:lnTo>
                    <a:pt x="356374" y="2031047"/>
                  </a:lnTo>
                  <a:lnTo>
                    <a:pt x="353745" y="2031047"/>
                  </a:lnTo>
                  <a:lnTo>
                    <a:pt x="352615" y="2031517"/>
                  </a:lnTo>
                  <a:lnTo>
                    <a:pt x="350761" y="2033384"/>
                  </a:lnTo>
                  <a:lnTo>
                    <a:pt x="350291" y="2034501"/>
                  </a:lnTo>
                  <a:lnTo>
                    <a:pt x="350291" y="2037130"/>
                  </a:lnTo>
                  <a:lnTo>
                    <a:pt x="350761" y="2038248"/>
                  </a:lnTo>
                  <a:lnTo>
                    <a:pt x="352615" y="2040115"/>
                  </a:lnTo>
                  <a:lnTo>
                    <a:pt x="353745" y="2040572"/>
                  </a:lnTo>
                  <a:lnTo>
                    <a:pt x="356374" y="2040572"/>
                  </a:lnTo>
                  <a:lnTo>
                    <a:pt x="357492" y="2040115"/>
                  </a:lnTo>
                  <a:lnTo>
                    <a:pt x="359359" y="2038248"/>
                  </a:lnTo>
                  <a:lnTo>
                    <a:pt x="359816" y="2037130"/>
                  </a:lnTo>
                  <a:lnTo>
                    <a:pt x="359816" y="2034501"/>
                  </a:lnTo>
                  <a:close/>
                </a:path>
                <a:path w="5019675" h="3279140">
                  <a:moveTo>
                    <a:pt x="359816" y="1986876"/>
                  </a:moveTo>
                  <a:lnTo>
                    <a:pt x="359359" y="1985759"/>
                  </a:lnTo>
                  <a:lnTo>
                    <a:pt x="357492" y="1983892"/>
                  </a:lnTo>
                  <a:lnTo>
                    <a:pt x="356374" y="1983422"/>
                  </a:lnTo>
                  <a:lnTo>
                    <a:pt x="353745" y="1983422"/>
                  </a:lnTo>
                  <a:lnTo>
                    <a:pt x="352615" y="1983892"/>
                  </a:lnTo>
                  <a:lnTo>
                    <a:pt x="350761" y="1985759"/>
                  </a:lnTo>
                  <a:lnTo>
                    <a:pt x="350291" y="1986876"/>
                  </a:lnTo>
                  <a:lnTo>
                    <a:pt x="350291" y="1989505"/>
                  </a:lnTo>
                  <a:lnTo>
                    <a:pt x="350761" y="1990623"/>
                  </a:lnTo>
                  <a:lnTo>
                    <a:pt x="352615" y="1992490"/>
                  </a:lnTo>
                  <a:lnTo>
                    <a:pt x="353745" y="1992947"/>
                  </a:lnTo>
                  <a:lnTo>
                    <a:pt x="356374" y="1992947"/>
                  </a:lnTo>
                  <a:lnTo>
                    <a:pt x="357492" y="1992490"/>
                  </a:lnTo>
                  <a:lnTo>
                    <a:pt x="359359" y="1990623"/>
                  </a:lnTo>
                  <a:lnTo>
                    <a:pt x="359816" y="1989505"/>
                  </a:lnTo>
                  <a:lnTo>
                    <a:pt x="359816" y="1986876"/>
                  </a:lnTo>
                  <a:close/>
                </a:path>
                <a:path w="5019675" h="3279140">
                  <a:moveTo>
                    <a:pt x="359816" y="1939251"/>
                  </a:moveTo>
                  <a:lnTo>
                    <a:pt x="359359" y="1938134"/>
                  </a:lnTo>
                  <a:lnTo>
                    <a:pt x="357492" y="1936267"/>
                  </a:lnTo>
                  <a:lnTo>
                    <a:pt x="356374" y="1935797"/>
                  </a:lnTo>
                  <a:lnTo>
                    <a:pt x="353745" y="1935797"/>
                  </a:lnTo>
                  <a:lnTo>
                    <a:pt x="352615" y="1936267"/>
                  </a:lnTo>
                  <a:lnTo>
                    <a:pt x="350761" y="1938134"/>
                  </a:lnTo>
                  <a:lnTo>
                    <a:pt x="350291" y="1939251"/>
                  </a:lnTo>
                  <a:lnTo>
                    <a:pt x="350291" y="1941880"/>
                  </a:lnTo>
                  <a:lnTo>
                    <a:pt x="350761" y="1942998"/>
                  </a:lnTo>
                  <a:lnTo>
                    <a:pt x="352615" y="1944865"/>
                  </a:lnTo>
                  <a:lnTo>
                    <a:pt x="353745" y="1945322"/>
                  </a:lnTo>
                  <a:lnTo>
                    <a:pt x="356374" y="1945322"/>
                  </a:lnTo>
                  <a:lnTo>
                    <a:pt x="357492" y="1944865"/>
                  </a:lnTo>
                  <a:lnTo>
                    <a:pt x="359359" y="1942998"/>
                  </a:lnTo>
                  <a:lnTo>
                    <a:pt x="359816" y="1941880"/>
                  </a:lnTo>
                  <a:lnTo>
                    <a:pt x="359816" y="1939251"/>
                  </a:lnTo>
                  <a:close/>
                </a:path>
                <a:path w="5019675" h="3279140">
                  <a:moveTo>
                    <a:pt x="359816" y="1891626"/>
                  </a:moveTo>
                  <a:lnTo>
                    <a:pt x="359359" y="1890509"/>
                  </a:lnTo>
                  <a:lnTo>
                    <a:pt x="357492" y="1888642"/>
                  </a:lnTo>
                  <a:lnTo>
                    <a:pt x="356374" y="1888172"/>
                  </a:lnTo>
                  <a:lnTo>
                    <a:pt x="353745" y="1888172"/>
                  </a:lnTo>
                  <a:lnTo>
                    <a:pt x="352615" y="1888642"/>
                  </a:lnTo>
                  <a:lnTo>
                    <a:pt x="350761" y="1890509"/>
                  </a:lnTo>
                  <a:lnTo>
                    <a:pt x="350291" y="1891626"/>
                  </a:lnTo>
                  <a:lnTo>
                    <a:pt x="350291" y="1894255"/>
                  </a:lnTo>
                  <a:lnTo>
                    <a:pt x="350761" y="1895373"/>
                  </a:lnTo>
                  <a:lnTo>
                    <a:pt x="352615" y="1897240"/>
                  </a:lnTo>
                  <a:lnTo>
                    <a:pt x="353745" y="1897697"/>
                  </a:lnTo>
                  <a:lnTo>
                    <a:pt x="356374" y="1897697"/>
                  </a:lnTo>
                  <a:lnTo>
                    <a:pt x="357492" y="1897240"/>
                  </a:lnTo>
                  <a:lnTo>
                    <a:pt x="359359" y="1895373"/>
                  </a:lnTo>
                  <a:lnTo>
                    <a:pt x="359816" y="1894255"/>
                  </a:lnTo>
                  <a:lnTo>
                    <a:pt x="359816" y="1891626"/>
                  </a:lnTo>
                  <a:close/>
                </a:path>
                <a:path w="5019675" h="3279140">
                  <a:moveTo>
                    <a:pt x="359816" y="1844001"/>
                  </a:moveTo>
                  <a:lnTo>
                    <a:pt x="359359" y="1842884"/>
                  </a:lnTo>
                  <a:lnTo>
                    <a:pt x="357492" y="1841017"/>
                  </a:lnTo>
                  <a:lnTo>
                    <a:pt x="356374" y="1840547"/>
                  </a:lnTo>
                  <a:lnTo>
                    <a:pt x="353745" y="1840547"/>
                  </a:lnTo>
                  <a:lnTo>
                    <a:pt x="352615" y="1841017"/>
                  </a:lnTo>
                  <a:lnTo>
                    <a:pt x="350761" y="1842884"/>
                  </a:lnTo>
                  <a:lnTo>
                    <a:pt x="350291" y="1844001"/>
                  </a:lnTo>
                  <a:lnTo>
                    <a:pt x="350291" y="1846630"/>
                  </a:lnTo>
                  <a:lnTo>
                    <a:pt x="350761" y="1847748"/>
                  </a:lnTo>
                  <a:lnTo>
                    <a:pt x="352615" y="1849615"/>
                  </a:lnTo>
                  <a:lnTo>
                    <a:pt x="353745" y="1850072"/>
                  </a:lnTo>
                  <a:lnTo>
                    <a:pt x="356374" y="1850072"/>
                  </a:lnTo>
                  <a:lnTo>
                    <a:pt x="357492" y="1849615"/>
                  </a:lnTo>
                  <a:lnTo>
                    <a:pt x="359359" y="1847748"/>
                  </a:lnTo>
                  <a:lnTo>
                    <a:pt x="359816" y="1846630"/>
                  </a:lnTo>
                  <a:lnTo>
                    <a:pt x="359816" y="1844001"/>
                  </a:lnTo>
                  <a:close/>
                </a:path>
                <a:path w="5019675" h="3279140">
                  <a:moveTo>
                    <a:pt x="359816" y="1796376"/>
                  </a:moveTo>
                  <a:lnTo>
                    <a:pt x="359359" y="1795259"/>
                  </a:lnTo>
                  <a:lnTo>
                    <a:pt x="357492" y="1793392"/>
                  </a:lnTo>
                  <a:lnTo>
                    <a:pt x="356374" y="1792922"/>
                  </a:lnTo>
                  <a:lnTo>
                    <a:pt x="353745" y="1792922"/>
                  </a:lnTo>
                  <a:lnTo>
                    <a:pt x="352615" y="1793392"/>
                  </a:lnTo>
                  <a:lnTo>
                    <a:pt x="350761" y="1795259"/>
                  </a:lnTo>
                  <a:lnTo>
                    <a:pt x="350291" y="1796376"/>
                  </a:lnTo>
                  <a:lnTo>
                    <a:pt x="350291" y="1799005"/>
                  </a:lnTo>
                  <a:lnTo>
                    <a:pt x="350761" y="1800123"/>
                  </a:lnTo>
                  <a:lnTo>
                    <a:pt x="352615" y="1801990"/>
                  </a:lnTo>
                  <a:lnTo>
                    <a:pt x="353745" y="1802447"/>
                  </a:lnTo>
                  <a:lnTo>
                    <a:pt x="356374" y="1802447"/>
                  </a:lnTo>
                  <a:lnTo>
                    <a:pt x="357492" y="1801990"/>
                  </a:lnTo>
                  <a:lnTo>
                    <a:pt x="359359" y="1800123"/>
                  </a:lnTo>
                  <a:lnTo>
                    <a:pt x="359816" y="1799005"/>
                  </a:lnTo>
                  <a:lnTo>
                    <a:pt x="359816" y="1796376"/>
                  </a:lnTo>
                  <a:close/>
                </a:path>
                <a:path w="5019675" h="3279140">
                  <a:moveTo>
                    <a:pt x="359816" y="1748751"/>
                  </a:moveTo>
                  <a:lnTo>
                    <a:pt x="359359" y="1747634"/>
                  </a:lnTo>
                  <a:lnTo>
                    <a:pt x="357492" y="1745767"/>
                  </a:lnTo>
                  <a:lnTo>
                    <a:pt x="356374" y="1745297"/>
                  </a:lnTo>
                  <a:lnTo>
                    <a:pt x="353745" y="1745297"/>
                  </a:lnTo>
                  <a:lnTo>
                    <a:pt x="352615" y="1745767"/>
                  </a:lnTo>
                  <a:lnTo>
                    <a:pt x="350761" y="1747634"/>
                  </a:lnTo>
                  <a:lnTo>
                    <a:pt x="350291" y="1748751"/>
                  </a:lnTo>
                  <a:lnTo>
                    <a:pt x="350291" y="1751380"/>
                  </a:lnTo>
                  <a:lnTo>
                    <a:pt x="350761" y="1752498"/>
                  </a:lnTo>
                  <a:lnTo>
                    <a:pt x="352615" y="1754365"/>
                  </a:lnTo>
                  <a:lnTo>
                    <a:pt x="353745" y="1754822"/>
                  </a:lnTo>
                  <a:lnTo>
                    <a:pt x="356374" y="1754822"/>
                  </a:lnTo>
                  <a:lnTo>
                    <a:pt x="357492" y="1754365"/>
                  </a:lnTo>
                  <a:lnTo>
                    <a:pt x="359359" y="1752498"/>
                  </a:lnTo>
                  <a:lnTo>
                    <a:pt x="359816" y="1751380"/>
                  </a:lnTo>
                  <a:lnTo>
                    <a:pt x="359816" y="1748751"/>
                  </a:lnTo>
                  <a:close/>
                </a:path>
                <a:path w="5019675" h="3279140">
                  <a:moveTo>
                    <a:pt x="359816" y="1701126"/>
                  </a:moveTo>
                  <a:lnTo>
                    <a:pt x="359359" y="1700009"/>
                  </a:lnTo>
                  <a:lnTo>
                    <a:pt x="357492" y="1698142"/>
                  </a:lnTo>
                  <a:lnTo>
                    <a:pt x="356374" y="1697672"/>
                  </a:lnTo>
                  <a:lnTo>
                    <a:pt x="353745" y="1697672"/>
                  </a:lnTo>
                  <a:lnTo>
                    <a:pt x="352615" y="1698142"/>
                  </a:lnTo>
                  <a:lnTo>
                    <a:pt x="350761" y="1700009"/>
                  </a:lnTo>
                  <a:lnTo>
                    <a:pt x="350291" y="1701126"/>
                  </a:lnTo>
                  <a:lnTo>
                    <a:pt x="350291" y="1703755"/>
                  </a:lnTo>
                  <a:lnTo>
                    <a:pt x="350761" y="1704873"/>
                  </a:lnTo>
                  <a:lnTo>
                    <a:pt x="352615" y="1706740"/>
                  </a:lnTo>
                  <a:lnTo>
                    <a:pt x="353745" y="1707197"/>
                  </a:lnTo>
                  <a:lnTo>
                    <a:pt x="356374" y="1707197"/>
                  </a:lnTo>
                  <a:lnTo>
                    <a:pt x="357492" y="1706740"/>
                  </a:lnTo>
                  <a:lnTo>
                    <a:pt x="359359" y="1704873"/>
                  </a:lnTo>
                  <a:lnTo>
                    <a:pt x="359816" y="1703755"/>
                  </a:lnTo>
                  <a:lnTo>
                    <a:pt x="359816" y="1701126"/>
                  </a:lnTo>
                  <a:close/>
                </a:path>
                <a:path w="5019675" h="3279140">
                  <a:moveTo>
                    <a:pt x="359816" y="1653501"/>
                  </a:moveTo>
                  <a:lnTo>
                    <a:pt x="359359" y="1652384"/>
                  </a:lnTo>
                  <a:lnTo>
                    <a:pt x="357492" y="1650517"/>
                  </a:lnTo>
                  <a:lnTo>
                    <a:pt x="356374" y="1650047"/>
                  </a:lnTo>
                  <a:lnTo>
                    <a:pt x="353745" y="1650047"/>
                  </a:lnTo>
                  <a:lnTo>
                    <a:pt x="352615" y="1650517"/>
                  </a:lnTo>
                  <a:lnTo>
                    <a:pt x="350761" y="1652384"/>
                  </a:lnTo>
                  <a:lnTo>
                    <a:pt x="350291" y="1653501"/>
                  </a:lnTo>
                  <a:lnTo>
                    <a:pt x="350291" y="1656130"/>
                  </a:lnTo>
                  <a:lnTo>
                    <a:pt x="350761" y="1657248"/>
                  </a:lnTo>
                  <a:lnTo>
                    <a:pt x="352615" y="1659115"/>
                  </a:lnTo>
                  <a:lnTo>
                    <a:pt x="353745" y="1659572"/>
                  </a:lnTo>
                  <a:lnTo>
                    <a:pt x="356374" y="1659572"/>
                  </a:lnTo>
                  <a:lnTo>
                    <a:pt x="357492" y="1659115"/>
                  </a:lnTo>
                  <a:lnTo>
                    <a:pt x="359359" y="1657248"/>
                  </a:lnTo>
                  <a:lnTo>
                    <a:pt x="359816" y="1656130"/>
                  </a:lnTo>
                  <a:lnTo>
                    <a:pt x="359816" y="1653501"/>
                  </a:lnTo>
                  <a:close/>
                </a:path>
                <a:path w="5019675" h="3279140">
                  <a:moveTo>
                    <a:pt x="359816" y="1605876"/>
                  </a:moveTo>
                  <a:lnTo>
                    <a:pt x="359359" y="1604759"/>
                  </a:lnTo>
                  <a:lnTo>
                    <a:pt x="357492" y="1602892"/>
                  </a:lnTo>
                  <a:lnTo>
                    <a:pt x="356374" y="1602422"/>
                  </a:lnTo>
                  <a:lnTo>
                    <a:pt x="353745" y="1602422"/>
                  </a:lnTo>
                  <a:lnTo>
                    <a:pt x="352615" y="1602892"/>
                  </a:lnTo>
                  <a:lnTo>
                    <a:pt x="350761" y="1604759"/>
                  </a:lnTo>
                  <a:lnTo>
                    <a:pt x="350291" y="1605876"/>
                  </a:lnTo>
                  <a:lnTo>
                    <a:pt x="350291" y="1608505"/>
                  </a:lnTo>
                  <a:lnTo>
                    <a:pt x="350761" y="1609623"/>
                  </a:lnTo>
                  <a:lnTo>
                    <a:pt x="352615" y="1611490"/>
                  </a:lnTo>
                  <a:lnTo>
                    <a:pt x="353745" y="1611947"/>
                  </a:lnTo>
                  <a:lnTo>
                    <a:pt x="356374" y="1611947"/>
                  </a:lnTo>
                  <a:lnTo>
                    <a:pt x="357492" y="1611490"/>
                  </a:lnTo>
                  <a:lnTo>
                    <a:pt x="359359" y="1609623"/>
                  </a:lnTo>
                  <a:lnTo>
                    <a:pt x="359816" y="1608505"/>
                  </a:lnTo>
                  <a:lnTo>
                    <a:pt x="359816" y="1605876"/>
                  </a:lnTo>
                  <a:close/>
                </a:path>
                <a:path w="5019675" h="3279140">
                  <a:moveTo>
                    <a:pt x="359816" y="1558251"/>
                  </a:moveTo>
                  <a:lnTo>
                    <a:pt x="359359" y="1557134"/>
                  </a:lnTo>
                  <a:lnTo>
                    <a:pt x="357492" y="1555267"/>
                  </a:lnTo>
                  <a:lnTo>
                    <a:pt x="356374" y="1554797"/>
                  </a:lnTo>
                  <a:lnTo>
                    <a:pt x="353745" y="1554797"/>
                  </a:lnTo>
                  <a:lnTo>
                    <a:pt x="352615" y="1555267"/>
                  </a:lnTo>
                  <a:lnTo>
                    <a:pt x="350761" y="1557134"/>
                  </a:lnTo>
                  <a:lnTo>
                    <a:pt x="350291" y="1558251"/>
                  </a:lnTo>
                  <a:lnTo>
                    <a:pt x="350291" y="1560880"/>
                  </a:lnTo>
                  <a:lnTo>
                    <a:pt x="350761" y="1561998"/>
                  </a:lnTo>
                  <a:lnTo>
                    <a:pt x="352615" y="1563865"/>
                  </a:lnTo>
                  <a:lnTo>
                    <a:pt x="353745" y="1564322"/>
                  </a:lnTo>
                  <a:lnTo>
                    <a:pt x="356374" y="1564322"/>
                  </a:lnTo>
                  <a:lnTo>
                    <a:pt x="357492" y="1563865"/>
                  </a:lnTo>
                  <a:lnTo>
                    <a:pt x="359359" y="1561998"/>
                  </a:lnTo>
                  <a:lnTo>
                    <a:pt x="359816" y="1560880"/>
                  </a:lnTo>
                  <a:lnTo>
                    <a:pt x="359816" y="1558251"/>
                  </a:lnTo>
                  <a:close/>
                </a:path>
                <a:path w="5019675" h="3279140">
                  <a:moveTo>
                    <a:pt x="359816" y="1510626"/>
                  </a:moveTo>
                  <a:lnTo>
                    <a:pt x="359359" y="1509509"/>
                  </a:lnTo>
                  <a:lnTo>
                    <a:pt x="357492" y="1507642"/>
                  </a:lnTo>
                  <a:lnTo>
                    <a:pt x="356374" y="1507172"/>
                  </a:lnTo>
                  <a:lnTo>
                    <a:pt x="353745" y="1507172"/>
                  </a:lnTo>
                  <a:lnTo>
                    <a:pt x="352615" y="1507642"/>
                  </a:lnTo>
                  <a:lnTo>
                    <a:pt x="350761" y="1509509"/>
                  </a:lnTo>
                  <a:lnTo>
                    <a:pt x="350291" y="1510626"/>
                  </a:lnTo>
                  <a:lnTo>
                    <a:pt x="350291" y="1513255"/>
                  </a:lnTo>
                  <a:lnTo>
                    <a:pt x="350761" y="1514373"/>
                  </a:lnTo>
                  <a:lnTo>
                    <a:pt x="352615" y="1516240"/>
                  </a:lnTo>
                  <a:lnTo>
                    <a:pt x="353745" y="1516697"/>
                  </a:lnTo>
                  <a:lnTo>
                    <a:pt x="356374" y="1516697"/>
                  </a:lnTo>
                  <a:lnTo>
                    <a:pt x="357492" y="1516240"/>
                  </a:lnTo>
                  <a:lnTo>
                    <a:pt x="359359" y="1514373"/>
                  </a:lnTo>
                  <a:lnTo>
                    <a:pt x="359816" y="1513255"/>
                  </a:lnTo>
                  <a:lnTo>
                    <a:pt x="359816" y="1510626"/>
                  </a:lnTo>
                  <a:close/>
                </a:path>
                <a:path w="5019675" h="3279140">
                  <a:moveTo>
                    <a:pt x="359816" y="1463001"/>
                  </a:moveTo>
                  <a:lnTo>
                    <a:pt x="359359" y="1461884"/>
                  </a:lnTo>
                  <a:lnTo>
                    <a:pt x="357492" y="1460017"/>
                  </a:lnTo>
                  <a:lnTo>
                    <a:pt x="356374" y="1459547"/>
                  </a:lnTo>
                  <a:lnTo>
                    <a:pt x="353745" y="1459547"/>
                  </a:lnTo>
                  <a:lnTo>
                    <a:pt x="352615" y="1460017"/>
                  </a:lnTo>
                  <a:lnTo>
                    <a:pt x="350761" y="1461884"/>
                  </a:lnTo>
                  <a:lnTo>
                    <a:pt x="350291" y="1463001"/>
                  </a:lnTo>
                  <a:lnTo>
                    <a:pt x="350291" y="1465630"/>
                  </a:lnTo>
                  <a:lnTo>
                    <a:pt x="350761" y="1466748"/>
                  </a:lnTo>
                  <a:lnTo>
                    <a:pt x="352615" y="1468615"/>
                  </a:lnTo>
                  <a:lnTo>
                    <a:pt x="353745" y="1469072"/>
                  </a:lnTo>
                  <a:lnTo>
                    <a:pt x="356374" y="1469072"/>
                  </a:lnTo>
                  <a:lnTo>
                    <a:pt x="357492" y="1468615"/>
                  </a:lnTo>
                  <a:lnTo>
                    <a:pt x="359359" y="1466748"/>
                  </a:lnTo>
                  <a:lnTo>
                    <a:pt x="359816" y="1465630"/>
                  </a:lnTo>
                  <a:lnTo>
                    <a:pt x="359816" y="1463001"/>
                  </a:lnTo>
                  <a:close/>
                </a:path>
                <a:path w="5019675" h="3279140">
                  <a:moveTo>
                    <a:pt x="359816" y="1415376"/>
                  </a:moveTo>
                  <a:lnTo>
                    <a:pt x="359359" y="1414259"/>
                  </a:lnTo>
                  <a:lnTo>
                    <a:pt x="357492" y="1412392"/>
                  </a:lnTo>
                  <a:lnTo>
                    <a:pt x="356374" y="1411922"/>
                  </a:lnTo>
                  <a:lnTo>
                    <a:pt x="353745" y="1411922"/>
                  </a:lnTo>
                  <a:lnTo>
                    <a:pt x="352615" y="1412392"/>
                  </a:lnTo>
                  <a:lnTo>
                    <a:pt x="350761" y="1414259"/>
                  </a:lnTo>
                  <a:lnTo>
                    <a:pt x="350291" y="1415376"/>
                  </a:lnTo>
                  <a:lnTo>
                    <a:pt x="350291" y="1418005"/>
                  </a:lnTo>
                  <a:lnTo>
                    <a:pt x="350761" y="1419123"/>
                  </a:lnTo>
                  <a:lnTo>
                    <a:pt x="352615" y="1420990"/>
                  </a:lnTo>
                  <a:lnTo>
                    <a:pt x="353745" y="1421447"/>
                  </a:lnTo>
                  <a:lnTo>
                    <a:pt x="356374" y="1421447"/>
                  </a:lnTo>
                  <a:lnTo>
                    <a:pt x="357492" y="1420990"/>
                  </a:lnTo>
                  <a:lnTo>
                    <a:pt x="359359" y="1419123"/>
                  </a:lnTo>
                  <a:lnTo>
                    <a:pt x="359816" y="1418005"/>
                  </a:lnTo>
                  <a:lnTo>
                    <a:pt x="359816" y="1415376"/>
                  </a:lnTo>
                  <a:close/>
                </a:path>
                <a:path w="5019675" h="3279140">
                  <a:moveTo>
                    <a:pt x="359816" y="1367751"/>
                  </a:moveTo>
                  <a:lnTo>
                    <a:pt x="359359" y="1366634"/>
                  </a:lnTo>
                  <a:lnTo>
                    <a:pt x="357492" y="1364767"/>
                  </a:lnTo>
                  <a:lnTo>
                    <a:pt x="356374" y="1364297"/>
                  </a:lnTo>
                  <a:lnTo>
                    <a:pt x="353745" y="1364297"/>
                  </a:lnTo>
                  <a:lnTo>
                    <a:pt x="352615" y="1364767"/>
                  </a:lnTo>
                  <a:lnTo>
                    <a:pt x="350761" y="1366634"/>
                  </a:lnTo>
                  <a:lnTo>
                    <a:pt x="350291" y="1367751"/>
                  </a:lnTo>
                  <a:lnTo>
                    <a:pt x="350291" y="1370380"/>
                  </a:lnTo>
                  <a:lnTo>
                    <a:pt x="350761" y="1371498"/>
                  </a:lnTo>
                  <a:lnTo>
                    <a:pt x="352615" y="1373365"/>
                  </a:lnTo>
                  <a:lnTo>
                    <a:pt x="353745" y="1373822"/>
                  </a:lnTo>
                  <a:lnTo>
                    <a:pt x="356374" y="1373822"/>
                  </a:lnTo>
                  <a:lnTo>
                    <a:pt x="357492" y="1373365"/>
                  </a:lnTo>
                  <a:lnTo>
                    <a:pt x="359359" y="1371498"/>
                  </a:lnTo>
                  <a:lnTo>
                    <a:pt x="359816" y="1370380"/>
                  </a:lnTo>
                  <a:lnTo>
                    <a:pt x="359816" y="1367751"/>
                  </a:lnTo>
                  <a:close/>
                </a:path>
                <a:path w="5019675" h="3279140">
                  <a:moveTo>
                    <a:pt x="359816" y="1320126"/>
                  </a:moveTo>
                  <a:lnTo>
                    <a:pt x="359359" y="1319009"/>
                  </a:lnTo>
                  <a:lnTo>
                    <a:pt x="357492" y="1317142"/>
                  </a:lnTo>
                  <a:lnTo>
                    <a:pt x="356374" y="1316672"/>
                  </a:lnTo>
                  <a:lnTo>
                    <a:pt x="353745" y="1316672"/>
                  </a:lnTo>
                  <a:lnTo>
                    <a:pt x="352615" y="1317142"/>
                  </a:lnTo>
                  <a:lnTo>
                    <a:pt x="350761" y="1319009"/>
                  </a:lnTo>
                  <a:lnTo>
                    <a:pt x="350291" y="1320126"/>
                  </a:lnTo>
                  <a:lnTo>
                    <a:pt x="350291" y="1322755"/>
                  </a:lnTo>
                  <a:lnTo>
                    <a:pt x="350761" y="1323873"/>
                  </a:lnTo>
                  <a:lnTo>
                    <a:pt x="352615" y="1325740"/>
                  </a:lnTo>
                  <a:lnTo>
                    <a:pt x="353745" y="1326197"/>
                  </a:lnTo>
                  <a:lnTo>
                    <a:pt x="356374" y="1326197"/>
                  </a:lnTo>
                  <a:lnTo>
                    <a:pt x="357492" y="1325740"/>
                  </a:lnTo>
                  <a:lnTo>
                    <a:pt x="359359" y="1323873"/>
                  </a:lnTo>
                  <a:lnTo>
                    <a:pt x="359816" y="1322755"/>
                  </a:lnTo>
                  <a:lnTo>
                    <a:pt x="359816" y="1320126"/>
                  </a:lnTo>
                  <a:close/>
                </a:path>
                <a:path w="5019675" h="3279140">
                  <a:moveTo>
                    <a:pt x="359816" y="1272501"/>
                  </a:moveTo>
                  <a:lnTo>
                    <a:pt x="359359" y="1271384"/>
                  </a:lnTo>
                  <a:lnTo>
                    <a:pt x="357492" y="1269517"/>
                  </a:lnTo>
                  <a:lnTo>
                    <a:pt x="356374" y="1269047"/>
                  </a:lnTo>
                  <a:lnTo>
                    <a:pt x="353745" y="1269047"/>
                  </a:lnTo>
                  <a:lnTo>
                    <a:pt x="352615" y="1269517"/>
                  </a:lnTo>
                  <a:lnTo>
                    <a:pt x="350761" y="1271384"/>
                  </a:lnTo>
                  <a:lnTo>
                    <a:pt x="350291" y="1272501"/>
                  </a:lnTo>
                  <a:lnTo>
                    <a:pt x="350291" y="1275130"/>
                  </a:lnTo>
                  <a:lnTo>
                    <a:pt x="350761" y="1276248"/>
                  </a:lnTo>
                  <a:lnTo>
                    <a:pt x="352615" y="1278115"/>
                  </a:lnTo>
                  <a:lnTo>
                    <a:pt x="353745" y="1278572"/>
                  </a:lnTo>
                  <a:lnTo>
                    <a:pt x="356374" y="1278572"/>
                  </a:lnTo>
                  <a:lnTo>
                    <a:pt x="357492" y="1278115"/>
                  </a:lnTo>
                  <a:lnTo>
                    <a:pt x="359359" y="1276248"/>
                  </a:lnTo>
                  <a:lnTo>
                    <a:pt x="359816" y="1275130"/>
                  </a:lnTo>
                  <a:lnTo>
                    <a:pt x="359816" y="1272501"/>
                  </a:lnTo>
                  <a:close/>
                </a:path>
                <a:path w="5019675" h="3279140">
                  <a:moveTo>
                    <a:pt x="359816" y="1224876"/>
                  </a:moveTo>
                  <a:lnTo>
                    <a:pt x="359359" y="1223759"/>
                  </a:lnTo>
                  <a:lnTo>
                    <a:pt x="357492" y="1221892"/>
                  </a:lnTo>
                  <a:lnTo>
                    <a:pt x="356374" y="1221422"/>
                  </a:lnTo>
                  <a:lnTo>
                    <a:pt x="353745" y="1221422"/>
                  </a:lnTo>
                  <a:lnTo>
                    <a:pt x="352615" y="1221892"/>
                  </a:lnTo>
                  <a:lnTo>
                    <a:pt x="350761" y="1223759"/>
                  </a:lnTo>
                  <a:lnTo>
                    <a:pt x="350291" y="1224876"/>
                  </a:lnTo>
                  <a:lnTo>
                    <a:pt x="350291" y="1227505"/>
                  </a:lnTo>
                  <a:lnTo>
                    <a:pt x="350761" y="1228623"/>
                  </a:lnTo>
                  <a:lnTo>
                    <a:pt x="352615" y="1230490"/>
                  </a:lnTo>
                  <a:lnTo>
                    <a:pt x="353745" y="1230947"/>
                  </a:lnTo>
                  <a:lnTo>
                    <a:pt x="356374" y="1230947"/>
                  </a:lnTo>
                  <a:lnTo>
                    <a:pt x="357492" y="1230490"/>
                  </a:lnTo>
                  <a:lnTo>
                    <a:pt x="359359" y="1228623"/>
                  </a:lnTo>
                  <a:lnTo>
                    <a:pt x="359816" y="1227505"/>
                  </a:lnTo>
                  <a:lnTo>
                    <a:pt x="359816" y="1224876"/>
                  </a:lnTo>
                  <a:close/>
                </a:path>
                <a:path w="5019675" h="3279140">
                  <a:moveTo>
                    <a:pt x="359816" y="1177251"/>
                  </a:moveTo>
                  <a:lnTo>
                    <a:pt x="359359" y="1176134"/>
                  </a:lnTo>
                  <a:lnTo>
                    <a:pt x="357492" y="1174267"/>
                  </a:lnTo>
                  <a:lnTo>
                    <a:pt x="356374" y="1173797"/>
                  </a:lnTo>
                  <a:lnTo>
                    <a:pt x="353745" y="1173797"/>
                  </a:lnTo>
                  <a:lnTo>
                    <a:pt x="352615" y="1174267"/>
                  </a:lnTo>
                  <a:lnTo>
                    <a:pt x="350761" y="1176134"/>
                  </a:lnTo>
                  <a:lnTo>
                    <a:pt x="350291" y="1177251"/>
                  </a:lnTo>
                  <a:lnTo>
                    <a:pt x="350291" y="1179880"/>
                  </a:lnTo>
                  <a:lnTo>
                    <a:pt x="350761" y="1180998"/>
                  </a:lnTo>
                  <a:lnTo>
                    <a:pt x="352615" y="1182865"/>
                  </a:lnTo>
                  <a:lnTo>
                    <a:pt x="353745" y="1183322"/>
                  </a:lnTo>
                  <a:lnTo>
                    <a:pt x="356374" y="1183322"/>
                  </a:lnTo>
                  <a:lnTo>
                    <a:pt x="357492" y="1182865"/>
                  </a:lnTo>
                  <a:lnTo>
                    <a:pt x="359359" y="1180998"/>
                  </a:lnTo>
                  <a:lnTo>
                    <a:pt x="359816" y="1179880"/>
                  </a:lnTo>
                  <a:lnTo>
                    <a:pt x="359816" y="1177251"/>
                  </a:lnTo>
                  <a:close/>
                </a:path>
                <a:path w="5019675" h="3279140">
                  <a:moveTo>
                    <a:pt x="359816" y="1129626"/>
                  </a:moveTo>
                  <a:lnTo>
                    <a:pt x="359359" y="1128509"/>
                  </a:lnTo>
                  <a:lnTo>
                    <a:pt x="357492" y="1126642"/>
                  </a:lnTo>
                  <a:lnTo>
                    <a:pt x="356374" y="1126172"/>
                  </a:lnTo>
                  <a:lnTo>
                    <a:pt x="353745" y="1126172"/>
                  </a:lnTo>
                  <a:lnTo>
                    <a:pt x="352615" y="1126642"/>
                  </a:lnTo>
                  <a:lnTo>
                    <a:pt x="350761" y="1128509"/>
                  </a:lnTo>
                  <a:lnTo>
                    <a:pt x="350291" y="1129626"/>
                  </a:lnTo>
                  <a:lnTo>
                    <a:pt x="350291" y="1132255"/>
                  </a:lnTo>
                  <a:lnTo>
                    <a:pt x="350761" y="1133373"/>
                  </a:lnTo>
                  <a:lnTo>
                    <a:pt x="352615" y="1135240"/>
                  </a:lnTo>
                  <a:lnTo>
                    <a:pt x="353745" y="1135697"/>
                  </a:lnTo>
                  <a:lnTo>
                    <a:pt x="356374" y="1135697"/>
                  </a:lnTo>
                  <a:lnTo>
                    <a:pt x="357492" y="1135240"/>
                  </a:lnTo>
                  <a:lnTo>
                    <a:pt x="359359" y="1133373"/>
                  </a:lnTo>
                  <a:lnTo>
                    <a:pt x="359816" y="1132255"/>
                  </a:lnTo>
                  <a:lnTo>
                    <a:pt x="359816" y="1129626"/>
                  </a:lnTo>
                  <a:close/>
                </a:path>
                <a:path w="5019675" h="3279140">
                  <a:moveTo>
                    <a:pt x="359816" y="1082001"/>
                  </a:moveTo>
                  <a:lnTo>
                    <a:pt x="359359" y="1080884"/>
                  </a:lnTo>
                  <a:lnTo>
                    <a:pt x="357492" y="1079017"/>
                  </a:lnTo>
                  <a:lnTo>
                    <a:pt x="356374" y="1078547"/>
                  </a:lnTo>
                  <a:lnTo>
                    <a:pt x="353745" y="1078547"/>
                  </a:lnTo>
                  <a:lnTo>
                    <a:pt x="352615" y="1079017"/>
                  </a:lnTo>
                  <a:lnTo>
                    <a:pt x="350761" y="1080884"/>
                  </a:lnTo>
                  <a:lnTo>
                    <a:pt x="350291" y="1082001"/>
                  </a:lnTo>
                  <a:lnTo>
                    <a:pt x="350291" y="1084630"/>
                  </a:lnTo>
                  <a:lnTo>
                    <a:pt x="350761" y="1085748"/>
                  </a:lnTo>
                  <a:lnTo>
                    <a:pt x="352615" y="1087615"/>
                  </a:lnTo>
                  <a:lnTo>
                    <a:pt x="353745" y="1088072"/>
                  </a:lnTo>
                  <a:lnTo>
                    <a:pt x="356374" y="1088072"/>
                  </a:lnTo>
                  <a:lnTo>
                    <a:pt x="357492" y="1087615"/>
                  </a:lnTo>
                  <a:lnTo>
                    <a:pt x="359359" y="1085748"/>
                  </a:lnTo>
                  <a:lnTo>
                    <a:pt x="359816" y="1084630"/>
                  </a:lnTo>
                  <a:lnTo>
                    <a:pt x="359816" y="1082001"/>
                  </a:lnTo>
                  <a:close/>
                </a:path>
                <a:path w="5019675" h="3279140">
                  <a:moveTo>
                    <a:pt x="359816" y="1034376"/>
                  </a:moveTo>
                  <a:lnTo>
                    <a:pt x="359359" y="1033259"/>
                  </a:lnTo>
                  <a:lnTo>
                    <a:pt x="357492" y="1031392"/>
                  </a:lnTo>
                  <a:lnTo>
                    <a:pt x="356374" y="1030922"/>
                  </a:lnTo>
                  <a:lnTo>
                    <a:pt x="353745" y="1030922"/>
                  </a:lnTo>
                  <a:lnTo>
                    <a:pt x="352615" y="1031392"/>
                  </a:lnTo>
                  <a:lnTo>
                    <a:pt x="350761" y="1033259"/>
                  </a:lnTo>
                  <a:lnTo>
                    <a:pt x="350291" y="1034376"/>
                  </a:lnTo>
                  <a:lnTo>
                    <a:pt x="350291" y="1037005"/>
                  </a:lnTo>
                  <a:lnTo>
                    <a:pt x="350761" y="1038123"/>
                  </a:lnTo>
                  <a:lnTo>
                    <a:pt x="352615" y="1039990"/>
                  </a:lnTo>
                  <a:lnTo>
                    <a:pt x="353745" y="1040447"/>
                  </a:lnTo>
                  <a:lnTo>
                    <a:pt x="356374" y="1040447"/>
                  </a:lnTo>
                  <a:lnTo>
                    <a:pt x="357492" y="1039990"/>
                  </a:lnTo>
                  <a:lnTo>
                    <a:pt x="359359" y="1038123"/>
                  </a:lnTo>
                  <a:lnTo>
                    <a:pt x="359816" y="1037005"/>
                  </a:lnTo>
                  <a:lnTo>
                    <a:pt x="359816" y="1034376"/>
                  </a:lnTo>
                  <a:close/>
                </a:path>
                <a:path w="5019675" h="3279140">
                  <a:moveTo>
                    <a:pt x="359816" y="986751"/>
                  </a:moveTo>
                  <a:lnTo>
                    <a:pt x="359359" y="985634"/>
                  </a:lnTo>
                  <a:lnTo>
                    <a:pt x="357492" y="983767"/>
                  </a:lnTo>
                  <a:lnTo>
                    <a:pt x="356374" y="983297"/>
                  </a:lnTo>
                  <a:lnTo>
                    <a:pt x="353745" y="983297"/>
                  </a:lnTo>
                  <a:lnTo>
                    <a:pt x="352615" y="983767"/>
                  </a:lnTo>
                  <a:lnTo>
                    <a:pt x="350761" y="985634"/>
                  </a:lnTo>
                  <a:lnTo>
                    <a:pt x="350291" y="986751"/>
                  </a:lnTo>
                  <a:lnTo>
                    <a:pt x="350291" y="989380"/>
                  </a:lnTo>
                  <a:lnTo>
                    <a:pt x="350761" y="990498"/>
                  </a:lnTo>
                  <a:lnTo>
                    <a:pt x="352615" y="992365"/>
                  </a:lnTo>
                  <a:lnTo>
                    <a:pt x="353745" y="992822"/>
                  </a:lnTo>
                  <a:lnTo>
                    <a:pt x="356374" y="992822"/>
                  </a:lnTo>
                  <a:lnTo>
                    <a:pt x="357492" y="992365"/>
                  </a:lnTo>
                  <a:lnTo>
                    <a:pt x="359359" y="990498"/>
                  </a:lnTo>
                  <a:lnTo>
                    <a:pt x="359816" y="989380"/>
                  </a:lnTo>
                  <a:lnTo>
                    <a:pt x="359816" y="986751"/>
                  </a:lnTo>
                  <a:close/>
                </a:path>
                <a:path w="5019675" h="3279140">
                  <a:moveTo>
                    <a:pt x="359816" y="939126"/>
                  </a:moveTo>
                  <a:lnTo>
                    <a:pt x="359359" y="938009"/>
                  </a:lnTo>
                  <a:lnTo>
                    <a:pt x="357492" y="936142"/>
                  </a:lnTo>
                  <a:lnTo>
                    <a:pt x="356374" y="935672"/>
                  </a:lnTo>
                  <a:lnTo>
                    <a:pt x="353745" y="935672"/>
                  </a:lnTo>
                  <a:lnTo>
                    <a:pt x="352615" y="936142"/>
                  </a:lnTo>
                  <a:lnTo>
                    <a:pt x="350761" y="938009"/>
                  </a:lnTo>
                  <a:lnTo>
                    <a:pt x="350291" y="939126"/>
                  </a:lnTo>
                  <a:lnTo>
                    <a:pt x="350291" y="941755"/>
                  </a:lnTo>
                  <a:lnTo>
                    <a:pt x="350761" y="942873"/>
                  </a:lnTo>
                  <a:lnTo>
                    <a:pt x="352615" y="944740"/>
                  </a:lnTo>
                  <a:lnTo>
                    <a:pt x="353745" y="945197"/>
                  </a:lnTo>
                  <a:lnTo>
                    <a:pt x="356374" y="945197"/>
                  </a:lnTo>
                  <a:lnTo>
                    <a:pt x="357492" y="944740"/>
                  </a:lnTo>
                  <a:lnTo>
                    <a:pt x="359359" y="942873"/>
                  </a:lnTo>
                  <a:lnTo>
                    <a:pt x="359816" y="941755"/>
                  </a:lnTo>
                  <a:lnTo>
                    <a:pt x="359816" y="939126"/>
                  </a:lnTo>
                  <a:close/>
                </a:path>
                <a:path w="5019675" h="3279140">
                  <a:moveTo>
                    <a:pt x="359816" y="891501"/>
                  </a:moveTo>
                  <a:lnTo>
                    <a:pt x="359359" y="890384"/>
                  </a:lnTo>
                  <a:lnTo>
                    <a:pt x="357492" y="888517"/>
                  </a:lnTo>
                  <a:lnTo>
                    <a:pt x="356374" y="888047"/>
                  </a:lnTo>
                  <a:lnTo>
                    <a:pt x="353745" y="888047"/>
                  </a:lnTo>
                  <a:lnTo>
                    <a:pt x="352615" y="888517"/>
                  </a:lnTo>
                  <a:lnTo>
                    <a:pt x="350761" y="890384"/>
                  </a:lnTo>
                  <a:lnTo>
                    <a:pt x="350291" y="891501"/>
                  </a:lnTo>
                  <a:lnTo>
                    <a:pt x="350291" y="894130"/>
                  </a:lnTo>
                  <a:lnTo>
                    <a:pt x="350761" y="895248"/>
                  </a:lnTo>
                  <a:lnTo>
                    <a:pt x="352615" y="897115"/>
                  </a:lnTo>
                  <a:lnTo>
                    <a:pt x="353745" y="897572"/>
                  </a:lnTo>
                  <a:lnTo>
                    <a:pt x="356374" y="897572"/>
                  </a:lnTo>
                  <a:lnTo>
                    <a:pt x="357492" y="897115"/>
                  </a:lnTo>
                  <a:lnTo>
                    <a:pt x="359359" y="895248"/>
                  </a:lnTo>
                  <a:lnTo>
                    <a:pt x="359816" y="894130"/>
                  </a:lnTo>
                  <a:lnTo>
                    <a:pt x="359816" y="891501"/>
                  </a:lnTo>
                  <a:close/>
                </a:path>
                <a:path w="5019675" h="3279140">
                  <a:moveTo>
                    <a:pt x="359816" y="843876"/>
                  </a:moveTo>
                  <a:lnTo>
                    <a:pt x="359359" y="842759"/>
                  </a:lnTo>
                  <a:lnTo>
                    <a:pt x="357492" y="840892"/>
                  </a:lnTo>
                  <a:lnTo>
                    <a:pt x="356374" y="840422"/>
                  </a:lnTo>
                  <a:lnTo>
                    <a:pt x="353745" y="840422"/>
                  </a:lnTo>
                  <a:lnTo>
                    <a:pt x="352615" y="840892"/>
                  </a:lnTo>
                  <a:lnTo>
                    <a:pt x="350761" y="842759"/>
                  </a:lnTo>
                  <a:lnTo>
                    <a:pt x="350291" y="843876"/>
                  </a:lnTo>
                  <a:lnTo>
                    <a:pt x="350291" y="846505"/>
                  </a:lnTo>
                  <a:lnTo>
                    <a:pt x="350761" y="847623"/>
                  </a:lnTo>
                  <a:lnTo>
                    <a:pt x="352615" y="849490"/>
                  </a:lnTo>
                  <a:lnTo>
                    <a:pt x="353745" y="849947"/>
                  </a:lnTo>
                  <a:lnTo>
                    <a:pt x="356374" y="849947"/>
                  </a:lnTo>
                  <a:lnTo>
                    <a:pt x="357492" y="849490"/>
                  </a:lnTo>
                  <a:lnTo>
                    <a:pt x="359359" y="847623"/>
                  </a:lnTo>
                  <a:lnTo>
                    <a:pt x="359816" y="846505"/>
                  </a:lnTo>
                  <a:lnTo>
                    <a:pt x="359816" y="843876"/>
                  </a:lnTo>
                  <a:close/>
                </a:path>
                <a:path w="5019675" h="3279140">
                  <a:moveTo>
                    <a:pt x="359816" y="796251"/>
                  </a:moveTo>
                  <a:lnTo>
                    <a:pt x="359359" y="795134"/>
                  </a:lnTo>
                  <a:lnTo>
                    <a:pt x="357492" y="793267"/>
                  </a:lnTo>
                  <a:lnTo>
                    <a:pt x="356374" y="792797"/>
                  </a:lnTo>
                  <a:lnTo>
                    <a:pt x="353745" y="792797"/>
                  </a:lnTo>
                  <a:lnTo>
                    <a:pt x="352615" y="793267"/>
                  </a:lnTo>
                  <a:lnTo>
                    <a:pt x="350761" y="795134"/>
                  </a:lnTo>
                  <a:lnTo>
                    <a:pt x="350291" y="796251"/>
                  </a:lnTo>
                  <a:lnTo>
                    <a:pt x="350291" y="798880"/>
                  </a:lnTo>
                  <a:lnTo>
                    <a:pt x="350761" y="799998"/>
                  </a:lnTo>
                  <a:lnTo>
                    <a:pt x="352615" y="801865"/>
                  </a:lnTo>
                  <a:lnTo>
                    <a:pt x="353745" y="802322"/>
                  </a:lnTo>
                  <a:lnTo>
                    <a:pt x="356374" y="802322"/>
                  </a:lnTo>
                  <a:lnTo>
                    <a:pt x="357492" y="801865"/>
                  </a:lnTo>
                  <a:lnTo>
                    <a:pt x="359359" y="799998"/>
                  </a:lnTo>
                  <a:lnTo>
                    <a:pt x="359816" y="798880"/>
                  </a:lnTo>
                  <a:lnTo>
                    <a:pt x="359816" y="796251"/>
                  </a:lnTo>
                  <a:close/>
                </a:path>
                <a:path w="5019675" h="3279140">
                  <a:moveTo>
                    <a:pt x="359816" y="748626"/>
                  </a:moveTo>
                  <a:lnTo>
                    <a:pt x="359359" y="747509"/>
                  </a:lnTo>
                  <a:lnTo>
                    <a:pt x="357492" y="745642"/>
                  </a:lnTo>
                  <a:lnTo>
                    <a:pt x="356374" y="745172"/>
                  </a:lnTo>
                  <a:lnTo>
                    <a:pt x="353745" y="745172"/>
                  </a:lnTo>
                  <a:lnTo>
                    <a:pt x="352615" y="745642"/>
                  </a:lnTo>
                  <a:lnTo>
                    <a:pt x="350761" y="747509"/>
                  </a:lnTo>
                  <a:lnTo>
                    <a:pt x="350291" y="748626"/>
                  </a:lnTo>
                  <a:lnTo>
                    <a:pt x="350291" y="751255"/>
                  </a:lnTo>
                  <a:lnTo>
                    <a:pt x="350761" y="752373"/>
                  </a:lnTo>
                  <a:lnTo>
                    <a:pt x="352615" y="754240"/>
                  </a:lnTo>
                  <a:lnTo>
                    <a:pt x="353745" y="754697"/>
                  </a:lnTo>
                  <a:lnTo>
                    <a:pt x="356374" y="754697"/>
                  </a:lnTo>
                  <a:lnTo>
                    <a:pt x="357492" y="754240"/>
                  </a:lnTo>
                  <a:lnTo>
                    <a:pt x="359359" y="752373"/>
                  </a:lnTo>
                  <a:lnTo>
                    <a:pt x="359816" y="751255"/>
                  </a:lnTo>
                  <a:lnTo>
                    <a:pt x="359816" y="748626"/>
                  </a:lnTo>
                  <a:close/>
                </a:path>
                <a:path w="5019675" h="3279140">
                  <a:moveTo>
                    <a:pt x="359816" y="701001"/>
                  </a:moveTo>
                  <a:lnTo>
                    <a:pt x="359359" y="699884"/>
                  </a:lnTo>
                  <a:lnTo>
                    <a:pt x="357492" y="698017"/>
                  </a:lnTo>
                  <a:lnTo>
                    <a:pt x="356374" y="697547"/>
                  </a:lnTo>
                  <a:lnTo>
                    <a:pt x="353745" y="697547"/>
                  </a:lnTo>
                  <a:lnTo>
                    <a:pt x="352615" y="698017"/>
                  </a:lnTo>
                  <a:lnTo>
                    <a:pt x="350761" y="699884"/>
                  </a:lnTo>
                  <a:lnTo>
                    <a:pt x="350291" y="701001"/>
                  </a:lnTo>
                  <a:lnTo>
                    <a:pt x="350291" y="703630"/>
                  </a:lnTo>
                  <a:lnTo>
                    <a:pt x="350761" y="704748"/>
                  </a:lnTo>
                  <a:lnTo>
                    <a:pt x="352615" y="706615"/>
                  </a:lnTo>
                  <a:lnTo>
                    <a:pt x="353745" y="707072"/>
                  </a:lnTo>
                  <a:lnTo>
                    <a:pt x="356374" y="707072"/>
                  </a:lnTo>
                  <a:lnTo>
                    <a:pt x="357492" y="706615"/>
                  </a:lnTo>
                  <a:lnTo>
                    <a:pt x="359359" y="704748"/>
                  </a:lnTo>
                  <a:lnTo>
                    <a:pt x="359816" y="703630"/>
                  </a:lnTo>
                  <a:lnTo>
                    <a:pt x="359816" y="701001"/>
                  </a:lnTo>
                  <a:close/>
                </a:path>
                <a:path w="5019675" h="3279140">
                  <a:moveTo>
                    <a:pt x="359816" y="653376"/>
                  </a:moveTo>
                  <a:lnTo>
                    <a:pt x="359359" y="652259"/>
                  </a:lnTo>
                  <a:lnTo>
                    <a:pt x="357492" y="650392"/>
                  </a:lnTo>
                  <a:lnTo>
                    <a:pt x="356374" y="649922"/>
                  </a:lnTo>
                  <a:lnTo>
                    <a:pt x="353745" y="649922"/>
                  </a:lnTo>
                  <a:lnTo>
                    <a:pt x="352615" y="650392"/>
                  </a:lnTo>
                  <a:lnTo>
                    <a:pt x="350761" y="652259"/>
                  </a:lnTo>
                  <a:lnTo>
                    <a:pt x="350291" y="653376"/>
                  </a:lnTo>
                  <a:lnTo>
                    <a:pt x="350291" y="656005"/>
                  </a:lnTo>
                  <a:lnTo>
                    <a:pt x="350761" y="657123"/>
                  </a:lnTo>
                  <a:lnTo>
                    <a:pt x="352615" y="658990"/>
                  </a:lnTo>
                  <a:lnTo>
                    <a:pt x="353745" y="659447"/>
                  </a:lnTo>
                  <a:lnTo>
                    <a:pt x="356374" y="659447"/>
                  </a:lnTo>
                  <a:lnTo>
                    <a:pt x="357492" y="658990"/>
                  </a:lnTo>
                  <a:lnTo>
                    <a:pt x="359359" y="657123"/>
                  </a:lnTo>
                  <a:lnTo>
                    <a:pt x="359816" y="656005"/>
                  </a:lnTo>
                  <a:lnTo>
                    <a:pt x="359816" y="653376"/>
                  </a:lnTo>
                  <a:close/>
                </a:path>
                <a:path w="5019675" h="3279140">
                  <a:moveTo>
                    <a:pt x="359816" y="605751"/>
                  </a:moveTo>
                  <a:lnTo>
                    <a:pt x="359359" y="604634"/>
                  </a:lnTo>
                  <a:lnTo>
                    <a:pt x="357492" y="602767"/>
                  </a:lnTo>
                  <a:lnTo>
                    <a:pt x="356374" y="602297"/>
                  </a:lnTo>
                  <a:lnTo>
                    <a:pt x="353745" y="602297"/>
                  </a:lnTo>
                  <a:lnTo>
                    <a:pt x="352615" y="602767"/>
                  </a:lnTo>
                  <a:lnTo>
                    <a:pt x="350761" y="604634"/>
                  </a:lnTo>
                  <a:lnTo>
                    <a:pt x="350291" y="605751"/>
                  </a:lnTo>
                  <a:lnTo>
                    <a:pt x="350291" y="608380"/>
                  </a:lnTo>
                  <a:lnTo>
                    <a:pt x="350761" y="609498"/>
                  </a:lnTo>
                  <a:lnTo>
                    <a:pt x="352615" y="611365"/>
                  </a:lnTo>
                  <a:lnTo>
                    <a:pt x="353745" y="611822"/>
                  </a:lnTo>
                  <a:lnTo>
                    <a:pt x="356374" y="611822"/>
                  </a:lnTo>
                  <a:lnTo>
                    <a:pt x="357492" y="611365"/>
                  </a:lnTo>
                  <a:lnTo>
                    <a:pt x="359359" y="609498"/>
                  </a:lnTo>
                  <a:lnTo>
                    <a:pt x="359816" y="608380"/>
                  </a:lnTo>
                  <a:lnTo>
                    <a:pt x="359816" y="605751"/>
                  </a:lnTo>
                  <a:close/>
                </a:path>
                <a:path w="5019675" h="3279140">
                  <a:moveTo>
                    <a:pt x="359816" y="558126"/>
                  </a:moveTo>
                  <a:lnTo>
                    <a:pt x="359359" y="557009"/>
                  </a:lnTo>
                  <a:lnTo>
                    <a:pt x="357492" y="555142"/>
                  </a:lnTo>
                  <a:lnTo>
                    <a:pt x="356374" y="554672"/>
                  </a:lnTo>
                  <a:lnTo>
                    <a:pt x="353745" y="554672"/>
                  </a:lnTo>
                  <a:lnTo>
                    <a:pt x="352615" y="555142"/>
                  </a:lnTo>
                  <a:lnTo>
                    <a:pt x="350761" y="557009"/>
                  </a:lnTo>
                  <a:lnTo>
                    <a:pt x="350291" y="558126"/>
                  </a:lnTo>
                  <a:lnTo>
                    <a:pt x="350291" y="560755"/>
                  </a:lnTo>
                  <a:lnTo>
                    <a:pt x="350761" y="561873"/>
                  </a:lnTo>
                  <a:lnTo>
                    <a:pt x="352615" y="563740"/>
                  </a:lnTo>
                  <a:lnTo>
                    <a:pt x="353745" y="564197"/>
                  </a:lnTo>
                  <a:lnTo>
                    <a:pt x="356374" y="564197"/>
                  </a:lnTo>
                  <a:lnTo>
                    <a:pt x="357492" y="563740"/>
                  </a:lnTo>
                  <a:lnTo>
                    <a:pt x="359359" y="561873"/>
                  </a:lnTo>
                  <a:lnTo>
                    <a:pt x="359816" y="560755"/>
                  </a:lnTo>
                  <a:lnTo>
                    <a:pt x="359816" y="558126"/>
                  </a:lnTo>
                  <a:close/>
                </a:path>
                <a:path w="5019675" h="3279140">
                  <a:moveTo>
                    <a:pt x="359816" y="510501"/>
                  </a:moveTo>
                  <a:lnTo>
                    <a:pt x="359359" y="509384"/>
                  </a:lnTo>
                  <a:lnTo>
                    <a:pt x="357492" y="507517"/>
                  </a:lnTo>
                  <a:lnTo>
                    <a:pt x="356374" y="507047"/>
                  </a:lnTo>
                  <a:lnTo>
                    <a:pt x="353745" y="507047"/>
                  </a:lnTo>
                  <a:lnTo>
                    <a:pt x="352615" y="507517"/>
                  </a:lnTo>
                  <a:lnTo>
                    <a:pt x="350761" y="509384"/>
                  </a:lnTo>
                  <a:lnTo>
                    <a:pt x="350291" y="510501"/>
                  </a:lnTo>
                  <a:lnTo>
                    <a:pt x="350291" y="513130"/>
                  </a:lnTo>
                  <a:lnTo>
                    <a:pt x="350761" y="514248"/>
                  </a:lnTo>
                  <a:lnTo>
                    <a:pt x="352615" y="516115"/>
                  </a:lnTo>
                  <a:lnTo>
                    <a:pt x="353745" y="516572"/>
                  </a:lnTo>
                  <a:lnTo>
                    <a:pt x="356374" y="516572"/>
                  </a:lnTo>
                  <a:lnTo>
                    <a:pt x="357492" y="516115"/>
                  </a:lnTo>
                  <a:lnTo>
                    <a:pt x="359359" y="514248"/>
                  </a:lnTo>
                  <a:lnTo>
                    <a:pt x="359816" y="513130"/>
                  </a:lnTo>
                  <a:lnTo>
                    <a:pt x="359816" y="510501"/>
                  </a:lnTo>
                  <a:close/>
                </a:path>
                <a:path w="5019675" h="3279140">
                  <a:moveTo>
                    <a:pt x="359816" y="462876"/>
                  </a:moveTo>
                  <a:lnTo>
                    <a:pt x="359359" y="461759"/>
                  </a:lnTo>
                  <a:lnTo>
                    <a:pt x="357492" y="459892"/>
                  </a:lnTo>
                  <a:lnTo>
                    <a:pt x="356374" y="459422"/>
                  </a:lnTo>
                  <a:lnTo>
                    <a:pt x="353745" y="459422"/>
                  </a:lnTo>
                  <a:lnTo>
                    <a:pt x="352615" y="459892"/>
                  </a:lnTo>
                  <a:lnTo>
                    <a:pt x="350761" y="461759"/>
                  </a:lnTo>
                  <a:lnTo>
                    <a:pt x="350291" y="462876"/>
                  </a:lnTo>
                  <a:lnTo>
                    <a:pt x="350291" y="465505"/>
                  </a:lnTo>
                  <a:lnTo>
                    <a:pt x="350761" y="466623"/>
                  </a:lnTo>
                  <a:lnTo>
                    <a:pt x="352615" y="468490"/>
                  </a:lnTo>
                  <a:lnTo>
                    <a:pt x="353745" y="468947"/>
                  </a:lnTo>
                  <a:lnTo>
                    <a:pt x="356374" y="468947"/>
                  </a:lnTo>
                  <a:lnTo>
                    <a:pt x="357492" y="468490"/>
                  </a:lnTo>
                  <a:lnTo>
                    <a:pt x="359359" y="466623"/>
                  </a:lnTo>
                  <a:lnTo>
                    <a:pt x="359816" y="465505"/>
                  </a:lnTo>
                  <a:lnTo>
                    <a:pt x="359816" y="462876"/>
                  </a:lnTo>
                  <a:close/>
                </a:path>
                <a:path w="5019675" h="3279140">
                  <a:moveTo>
                    <a:pt x="359816" y="415251"/>
                  </a:moveTo>
                  <a:lnTo>
                    <a:pt x="359359" y="414134"/>
                  </a:lnTo>
                  <a:lnTo>
                    <a:pt x="357492" y="412267"/>
                  </a:lnTo>
                  <a:lnTo>
                    <a:pt x="356374" y="411797"/>
                  </a:lnTo>
                  <a:lnTo>
                    <a:pt x="353745" y="411797"/>
                  </a:lnTo>
                  <a:lnTo>
                    <a:pt x="352615" y="412267"/>
                  </a:lnTo>
                  <a:lnTo>
                    <a:pt x="350761" y="414134"/>
                  </a:lnTo>
                  <a:lnTo>
                    <a:pt x="350291" y="415251"/>
                  </a:lnTo>
                  <a:lnTo>
                    <a:pt x="350291" y="417880"/>
                  </a:lnTo>
                  <a:lnTo>
                    <a:pt x="350761" y="418998"/>
                  </a:lnTo>
                  <a:lnTo>
                    <a:pt x="352615" y="420865"/>
                  </a:lnTo>
                  <a:lnTo>
                    <a:pt x="353745" y="421322"/>
                  </a:lnTo>
                  <a:lnTo>
                    <a:pt x="356374" y="421322"/>
                  </a:lnTo>
                  <a:lnTo>
                    <a:pt x="357492" y="420865"/>
                  </a:lnTo>
                  <a:lnTo>
                    <a:pt x="359359" y="418998"/>
                  </a:lnTo>
                  <a:lnTo>
                    <a:pt x="359816" y="417880"/>
                  </a:lnTo>
                  <a:lnTo>
                    <a:pt x="359816" y="415251"/>
                  </a:lnTo>
                  <a:close/>
                </a:path>
                <a:path w="5019675" h="3279140">
                  <a:moveTo>
                    <a:pt x="359816" y="367626"/>
                  </a:moveTo>
                  <a:lnTo>
                    <a:pt x="359359" y="366509"/>
                  </a:lnTo>
                  <a:lnTo>
                    <a:pt x="357492" y="364642"/>
                  </a:lnTo>
                  <a:lnTo>
                    <a:pt x="356374" y="364172"/>
                  </a:lnTo>
                  <a:lnTo>
                    <a:pt x="353745" y="364172"/>
                  </a:lnTo>
                  <a:lnTo>
                    <a:pt x="352615" y="364642"/>
                  </a:lnTo>
                  <a:lnTo>
                    <a:pt x="350761" y="366509"/>
                  </a:lnTo>
                  <a:lnTo>
                    <a:pt x="350291" y="367626"/>
                  </a:lnTo>
                  <a:lnTo>
                    <a:pt x="350291" y="370255"/>
                  </a:lnTo>
                  <a:lnTo>
                    <a:pt x="350761" y="371373"/>
                  </a:lnTo>
                  <a:lnTo>
                    <a:pt x="352615" y="373240"/>
                  </a:lnTo>
                  <a:lnTo>
                    <a:pt x="353745" y="373697"/>
                  </a:lnTo>
                  <a:lnTo>
                    <a:pt x="356374" y="373697"/>
                  </a:lnTo>
                  <a:lnTo>
                    <a:pt x="357492" y="373240"/>
                  </a:lnTo>
                  <a:lnTo>
                    <a:pt x="359359" y="371373"/>
                  </a:lnTo>
                  <a:lnTo>
                    <a:pt x="359816" y="370255"/>
                  </a:lnTo>
                  <a:lnTo>
                    <a:pt x="359816" y="367626"/>
                  </a:lnTo>
                  <a:close/>
                </a:path>
                <a:path w="5019675" h="3279140">
                  <a:moveTo>
                    <a:pt x="359816" y="320001"/>
                  </a:moveTo>
                  <a:lnTo>
                    <a:pt x="359359" y="318884"/>
                  </a:lnTo>
                  <a:lnTo>
                    <a:pt x="357492" y="317017"/>
                  </a:lnTo>
                  <a:lnTo>
                    <a:pt x="356374" y="316547"/>
                  </a:lnTo>
                  <a:lnTo>
                    <a:pt x="353745" y="316547"/>
                  </a:lnTo>
                  <a:lnTo>
                    <a:pt x="352615" y="317017"/>
                  </a:lnTo>
                  <a:lnTo>
                    <a:pt x="350761" y="318884"/>
                  </a:lnTo>
                  <a:lnTo>
                    <a:pt x="350291" y="320001"/>
                  </a:lnTo>
                  <a:lnTo>
                    <a:pt x="350291" y="322630"/>
                  </a:lnTo>
                  <a:lnTo>
                    <a:pt x="350761" y="323748"/>
                  </a:lnTo>
                  <a:lnTo>
                    <a:pt x="352615" y="325615"/>
                  </a:lnTo>
                  <a:lnTo>
                    <a:pt x="353745" y="326072"/>
                  </a:lnTo>
                  <a:lnTo>
                    <a:pt x="356374" y="326072"/>
                  </a:lnTo>
                  <a:lnTo>
                    <a:pt x="357492" y="325615"/>
                  </a:lnTo>
                  <a:lnTo>
                    <a:pt x="359359" y="323748"/>
                  </a:lnTo>
                  <a:lnTo>
                    <a:pt x="359816" y="322630"/>
                  </a:lnTo>
                  <a:lnTo>
                    <a:pt x="359816" y="320001"/>
                  </a:lnTo>
                  <a:close/>
                </a:path>
                <a:path w="5019675" h="3279140">
                  <a:moveTo>
                    <a:pt x="359816" y="272376"/>
                  </a:moveTo>
                  <a:lnTo>
                    <a:pt x="359359" y="271259"/>
                  </a:lnTo>
                  <a:lnTo>
                    <a:pt x="357492" y="269392"/>
                  </a:lnTo>
                  <a:lnTo>
                    <a:pt x="356374" y="268922"/>
                  </a:lnTo>
                  <a:lnTo>
                    <a:pt x="353745" y="268922"/>
                  </a:lnTo>
                  <a:lnTo>
                    <a:pt x="352615" y="269392"/>
                  </a:lnTo>
                  <a:lnTo>
                    <a:pt x="350761" y="271259"/>
                  </a:lnTo>
                  <a:lnTo>
                    <a:pt x="350291" y="272376"/>
                  </a:lnTo>
                  <a:lnTo>
                    <a:pt x="350291" y="275005"/>
                  </a:lnTo>
                  <a:lnTo>
                    <a:pt x="350761" y="276123"/>
                  </a:lnTo>
                  <a:lnTo>
                    <a:pt x="352615" y="277990"/>
                  </a:lnTo>
                  <a:lnTo>
                    <a:pt x="353745" y="278447"/>
                  </a:lnTo>
                  <a:lnTo>
                    <a:pt x="356374" y="278447"/>
                  </a:lnTo>
                  <a:lnTo>
                    <a:pt x="357492" y="277990"/>
                  </a:lnTo>
                  <a:lnTo>
                    <a:pt x="359359" y="276123"/>
                  </a:lnTo>
                  <a:lnTo>
                    <a:pt x="359816" y="275005"/>
                  </a:lnTo>
                  <a:lnTo>
                    <a:pt x="359816" y="272376"/>
                  </a:lnTo>
                  <a:close/>
                </a:path>
                <a:path w="5019675" h="3279140">
                  <a:moveTo>
                    <a:pt x="359816" y="224751"/>
                  </a:moveTo>
                  <a:lnTo>
                    <a:pt x="359359" y="223634"/>
                  </a:lnTo>
                  <a:lnTo>
                    <a:pt x="357492" y="221767"/>
                  </a:lnTo>
                  <a:lnTo>
                    <a:pt x="356374" y="221297"/>
                  </a:lnTo>
                  <a:lnTo>
                    <a:pt x="353745" y="221297"/>
                  </a:lnTo>
                  <a:lnTo>
                    <a:pt x="352615" y="221767"/>
                  </a:lnTo>
                  <a:lnTo>
                    <a:pt x="350761" y="223634"/>
                  </a:lnTo>
                  <a:lnTo>
                    <a:pt x="350291" y="224751"/>
                  </a:lnTo>
                  <a:lnTo>
                    <a:pt x="350291" y="227380"/>
                  </a:lnTo>
                  <a:lnTo>
                    <a:pt x="350761" y="228498"/>
                  </a:lnTo>
                  <a:lnTo>
                    <a:pt x="352615" y="230365"/>
                  </a:lnTo>
                  <a:lnTo>
                    <a:pt x="353745" y="230822"/>
                  </a:lnTo>
                  <a:lnTo>
                    <a:pt x="356374" y="230822"/>
                  </a:lnTo>
                  <a:lnTo>
                    <a:pt x="357492" y="230365"/>
                  </a:lnTo>
                  <a:lnTo>
                    <a:pt x="359359" y="228498"/>
                  </a:lnTo>
                  <a:lnTo>
                    <a:pt x="359816" y="227380"/>
                  </a:lnTo>
                  <a:lnTo>
                    <a:pt x="359816" y="224751"/>
                  </a:lnTo>
                  <a:close/>
                </a:path>
                <a:path w="5019675" h="3279140">
                  <a:moveTo>
                    <a:pt x="359816" y="177126"/>
                  </a:moveTo>
                  <a:lnTo>
                    <a:pt x="359359" y="176009"/>
                  </a:lnTo>
                  <a:lnTo>
                    <a:pt x="357492" y="174142"/>
                  </a:lnTo>
                  <a:lnTo>
                    <a:pt x="356374" y="173672"/>
                  </a:lnTo>
                  <a:lnTo>
                    <a:pt x="353745" y="173672"/>
                  </a:lnTo>
                  <a:lnTo>
                    <a:pt x="352615" y="174142"/>
                  </a:lnTo>
                  <a:lnTo>
                    <a:pt x="350761" y="176009"/>
                  </a:lnTo>
                  <a:lnTo>
                    <a:pt x="350291" y="177126"/>
                  </a:lnTo>
                  <a:lnTo>
                    <a:pt x="350291" y="179755"/>
                  </a:lnTo>
                  <a:lnTo>
                    <a:pt x="350761" y="180873"/>
                  </a:lnTo>
                  <a:lnTo>
                    <a:pt x="352615" y="182740"/>
                  </a:lnTo>
                  <a:lnTo>
                    <a:pt x="353745" y="183197"/>
                  </a:lnTo>
                  <a:lnTo>
                    <a:pt x="356374" y="183197"/>
                  </a:lnTo>
                  <a:lnTo>
                    <a:pt x="357492" y="182740"/>
                  </a:lnTo>
                  <a:lnTo>
                    <a:pt x="359359" y="180873"/>
                  </a:lnTo>
                  <a:lnTo>
                    <a:pt x="359816" y="179755"/>
                  </a:lnTo>
                  <a:lnTo>
                    <a:pt x="359816" y="177126"/>
                  </a:lnTo>
                  <a:close/>
                </a:path>
                <a:path w="5019675" h="3279140">
                  <a:moveTo>
                    <a:pt x="359816" y="129501"/>
                  </a:moveTo>
                  <a:lnTo>
                    <a:pt x="359359" y="128384"/>
                  </a:lnTo>
                  <a:lnTo>
                    <a:pt x="357492" y="126517"/>
                  </a:lnTo>
                  <a:lnTo>
                    <a:pt x="356374" y="126047"/>
                  </a:lnTo>
                  <a:lnTo>
                    <a:pt x="353745" y="126047"/>
                  </a:lnTo>
                  <a:lnTo>
                    <a:pt x="352615" y="126517"/>
                  </a:lnTo>
                  <a:lnTo>
                    <a:pt x="350761" y="128384"/>
                  </a:lnTo>
                  <a:lnTo>
                    <a:pt x="350291" y="129501"/>
                  </a:lnTo>
                  <a:lnTo>
                    <a:pt x="350291" y="132130"/>
                  </a:lnTo>
                  <a:lnTo>
                    <a:pt x="350761" y="133248"/>
                  </a:lnTo>
                  <a:lnTo>
                    <a:pt x="352615" y="135115"/>
                  </a:lnTo>
                  <a:lnTo>
                    <a:pt x="353745" y="135572"/>
                  </a:lnTo>
                  <a:lnTo>
                    <a:pt x="356374" y="135572"/>
                  </a:lnTo>
                  <a:lnTo>
                    <a:pt x="357492" y="135115"/>
                  </a:lnTo>
                  <a:lnTo>
                    <a:pt x="359359" y="133248"/>
                  </a:lnTo>
                  <a:lnTo>
                    <a:pt x="359816" y="132130"/>
                  </a:lnTo>
                  <a:lnTo>
                    <a:pt x="359816" y="129501"/>
                  </a:lnTo>
                  <a:close/>
                </a:path>
                <a:path w="5019675" h="3279140">
                  <a:moveTo>
                    <a:pt x="359816" y="81876"/>
                  </a:moveTo>
                  <a:lnTo>
                    <a:pt x="359359" y="80759"/>
                  </a:lnTo>
                  <a:lnTo>
                    <a:pt x="357492" y="78892"/>
                  </a:lnTo>
                  <a:lnTo>
                    <a:pt x="356374" y="78422"/>
                  </a:lnTo>
                  <a:lnTo>
                    <a:pt x="353745" y="78422"/>
                  </a:lnTo>
                  <a:lnTo>
                    <a:pt x="352615" y="78892"/>
                  </a:lnTo>
                  <a:lnTo>
                    <a:pt x="350761" y="80759"/>
                  </a:lnTo>
                  <a:lnTo>
                    <a:pt x="350291" y="81876"/>
                  </a:lnTo>
                  <a:lnTo>
                    <a:pt x="350291" y="84505"/>
                  </a:lnTo>
                  <a:lnTo>
                    <a:pt x="350761" y="85623"/>
                  </a:lnTo>
                  <a:lnTo>
                    <a:pt x="352615" y="87490"/>
                  </a:lnTo>
                  <a:lnTo>
                    <a:pt x="353745" y="87947"/>
                  </a:lnTo>
                  <a:lnTo>
                    <a:pt x="356374" y="87947"/>
                  </a:lnTo>
                  <a:lnTo>
                    <a:pt x="357492" y="87490"/>
                  </a:lnTo>
                  <a:lnTo>
                    <a:pt x="359359" y="85623"/>
                  </a:lnTo>
                  <a:lnTo>
                    <a:pt x="359816" y="84505"/>
                  </a:lnTo>
                  <a:lnTo>
                    <a:pt x="359816" y="81876"/>
                  </a:lnTo>
                  <a:close/>
                </a:path>
                <a:path w="5019675" h="3279140">
                  <a:moveTo>
                    <a:pt x="359816" y="34251"/>
                  </a:moveTo>
                  <a:lnTo>
                    <a:pt x="359359" y="33134"/>
                  </a:lnTo>
                  <a:lnTo>
                    <a:pt x="357492" y="31267"/>
                  </a:lnTo>
                  <a:lnTo>
                    <a:pt x="356374" y="30797"/>
                  </a:lnTo>
                  <a:lnTo>
                    <a:pt x="353745" y="30797"/>
                  </a:lnTo>
                  <a:lnTo>
                    <a:pt x="352615" y="31267"/>
                  </a:lnTo>
                  <a:lnTo>
                    <a:pt x="350761" y="33134"/>
                  </a:lnTo>
                  <a:lnTo>
                    <a:pt x="350291" y="34251"/>
                  </a:lnTo>
                  <a:lnTo>
                    <a:pt x="350291" y="36880"/>
                  </a:lnTo>
                  <a:lnTo>
                    <a:pt x="350761" y="37998"/>
                  </a:lnTo>
                  <a:lnTo>
                    <a:pt x="352615" y="39865"/>
                  </a:lnTo>
                  <a:lnTo>
                    <a:pt x="353745" y="40322"/>
                  </a:lnTo>
                  <a:lnTo>
                    <a:pt x="356374" y="40322"/>
                  </a:lnTo>
                  <a:lnTo>
                    <a:pt x="357492" y="39865"/>
                  </a:lnTo>
                  <a:lnTo>
                    <a:pt x="359359" y="37998"/>
                  </a:lnTo>
                  <a:lnTo>
                    <a:pt x="359816" y="36880"/>
                  </a:lnTo>
                  <a:lnTo>
                    <a:pt x="359816" y="34251"/>
                  </a:lnTo>
                  <a:close/>
                </a:path>
                <a:path w="5019675" h="3279140">
                  <a:moveTo>
                    <a:pt x="390525" y="3267989"/>
                  </a:moveTo>
                  <a:lnTo>
                    <a:pt x="390067" y="3266871"/>
                  </a:lnTo>
                  <a:lnTo>
                    <a:pt x="388200" y="3265005"/>
                  </a:lnTo>
                  <a:lnTo>
                    <a:pt x="387083" y="3264535"/>
                  </a:lnTo>
                  <a:lnTo>
                    <a:pt x="384454" y="3264535"/>
                  </a:lnTo>
                  <a:lnTo>
                    <a:pt x="383336" y="3265005"/>
                  </a:lnTo>
                  <a:lnTo>
                    <a:pt x="381469" y="3266871"/>
                  </a:lnTo>
                  <a:lnTo>
                    <a:pt x="381000" y="3267989"/>
                  </a:lnTo>
                  <a:lnTo>
                    <a:pt x="381000" y="3270618"/>
                  </a:lnTo>
                  <a:lnTo>
                    <a:pt x="381469" y="3271736"/>
                  </a:lnTo>
                  <a:lnTo>
                    <a:pt x="383336" y="3273602"/>
                  </a:lnTo>
                  <a:lnTo>
                    <a:pt x="384454" y="3274060"/>
                  </a:lnTo>
                  <a:lnTo>
                    <a:pt x="387083" y="3274060"/>
                  </a:lnTo>
                  <a:lnTo>
                    <a:pt x="388200" y="3273602"/>
                  </a:lnTo>
                  <a:lnTo>
                    <a:pt x="390067" y="3271736"/>
                  </a:lnTo>
                  <a:lnTo>
                    <a:pt x="390525" y="3270618"/>
                  </a:lnTo>
                  <a:lnTo>
                    <a:pt x="390525" y="3267989"/>
                  </a:lnTo>
                  <a:close/>
                </a:path>
                <a:path w="5019675" h="3279140">
                  <a:moveTo>
                    <a:pt x="390525" y="2451849"/>
                  </a:moveTo>
                  <a:lnTo>
                    <a:pt x="390067" y="2450731"/>
                  </a:lnTo>
                  <a:lnTo>
                    <a:pt x="388200" y="2448877"/>
                  </a:lnTo>
                  <a:lnTo>
                    <a:pt x="387083" y="2448407"/>
                  </a:lnTo>
                  <a:lnTo>
                    <a:pt x="384454" y="2448407"/>
                  </a:lnTo>
                  <a:lnTo>
                    <a:pt x="383336" y="2448877"/>
                  </a:lnTo>
                  <a:lnTo>
                    <a:pt x="381469" y="2450731"/>
                  </a:lnTo>
                  <a:lnTo>
                    <a:pt x="381000" y="2451849"/>
                  </a:lnTo>
                  <a:lnTo>
                    <a:pt x="381000" y="2454491"/>
                  </a:lnTo>
                  <a:lnTo>
                    <a:pt x="381469" y="2455608"/>
                  </a:lnTo>
                  <a:lnTo>
                    <a:pt x="383336" y="2457462"/>
                  </a:lnTo>
                  <a:lnTo>
                    <a:pt x="384454" y="2457932"/>
                  </a:lnTo>
                  <a:lnTo>
                    <a:pt x="387083" y="2457932"/>
                  </a:lnTo>
                  <a:lnTo>
                    <a:pt x="388200" y="2457462"/>
                  </a:lnTo>
                  <a:lnTo>
                    <a:pt x="390067" y="2455608"/>
                  </a:lnTo>
                  <a:lnTo>
                    <a:pt x="390525" y="2454491"/>
                  </a:lnTo>
                  <a:lnTo>
                    <a:pt x="390525" y="2451849"/>
                  </a:lnTo>
                  <a:close/>
                </a:path>
                <a:path w="5019675" h="3279140">
                  <a:moveTo>
                    <a:pt x="390525" y="1635721"/>
                  </a:moveTo>
                  <a:lnTo>
                    <a:pt x="390067" y="1634604"/>
                  </a:lnTo>
                  <a:lnTo>
                    <a:pt x="388200" y="1632737"/>
                  </a:lnTo>
                  <a:lnTo>
                    <a:pt x="387083" y="1632267"/>
                  </a:lnTo>
                  <a:lnTo>
                    <a:pt x="384454" y="1632267"/>
                  </a:lnTo>
                  <a:lnTo>
                    <a:pt x="383336" y="1632737"/>
                  </a:lnTo>
                  <a:lnTo>
                    <a:pt x="381469" y="1634604"/>
                  </a:lnTo>
                  <a:lnTo>
                    <a:pt x="381000" y="1635721"/>
                  </a:lnTo>
                  <a:lnTo>
                    <a:pt x="381000" y="1638350"/>
                  </a:lnTo>
                  <a:lnTo>
                    <a:pt x="381469" y="1639468"/>
                  </a:lnTo>
                  <a:lnTo>
                    <a:pt x="383336" y="1641335"/>
                  </a:lnTo>
                  <a:lnTo>
                    <a:pt x="384454" y="1641792"/>
                  </a:lnTo>
                  <a:lnTo>
                    <a:pt x="387083" y="1641792"/>
                  </a:lnTo>
                  <a:lnTo>
                    <a:pt x="388200" y="1641335"/>
                  </a:lnTo>
                  <a:lnTo>
                    <a:pt x="390067" y="1639468"/>
                  </a:lnTo>
                  <a:lnTo>
                    <a:pt x="390525" y="1638350"/>
                  </a:lnTo>
                  <a:lnTo>
                    <a:pt x="390525" y="1635721"/>
                  </a:lnTo>
                  <a:close/>
                </a:path>
                <a:path w="5019675" h="3279140">
                  <a:moveTo>
                    <a:pt x="390525" y="819581"/>
                  </a:moveTo>
                  <a:lnTo>
                    <a:pt x="390067" y="818464"/>
                  </a:lnTo>
                  <a:lnTo>
                    <a:pt x="388200" y="816610"/>
                  </a:lnTo>
                  <a:lnTo>
                    <a:pt x="387083" y="816140"/>
                  </a:lnTo>
                  <a:lnTo>
                    <a:pt x="384454" y="816140"/>
                  </a:lnTo>
                  <a:lnTo>
                    <a:pt x="383336" y="816610"/>
                  </a:lnTo>
                  <a:lnTo>
                    <a:pt x="381469" y="818464"/>
                  </a:lnTo>
                  <a:lnTo>
                    <a:pt x="381000" y="819581"/>
                  </a:lnTo>
                  <a:lnTo>
                    <a:pt x="381000" y="822223"/>
                  </a:lnTo>
                  <a:lnTo>
                    <a:pt x="381469" y="823341"/>
                  </a:lnTo>
                  <a:lnTo>
                    <a:pt x="383336" y="825195"/>
                  </a:lnTo>
                  <a:lnTo>
                    <a:pt x="384454" y="825665"/>
                  </a:lnTo>
                  <a:lnTo>
                    <a:pt x="387083" y="825665"/>
                  </a:lnTo>
                  <a:lnTo>
                    <a:pt x="388200" y="825195"/>
                  </a:lnTo>
                  <a:lnTo>
                    <a:pt x="390067" y="823341"/>
                  </a:lnTo>
                  <a:lnTo>
                    <a:pt x="390525" y="822223"/>
                  </a:lnTo>
                  <a:lnTo>
                    <a:pt x="390525" y="819581"/>
                  </a:lnTo>
                  <a:close/>
                </a:path>
                <a:path w="5019675" h="3279140">
                  <a:moveTo>
                    <a:pt x="390525" y="3454"/>
                  </a:moveTo>
                  <a:lnTo>
                    <a:pt x="390067" y="2336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36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5019675" h="3279140">
                  <a:moveTo>
                    <a:pt x="438150" y="3267989"/>
                  </a:moveTo>
                  <a:lnTo>
                    <a:pt x="437692" y="3266871"/>
                  </a:lnTo>
                  <a:lnTo>
                    <a:pt x="435825" y="3265005"/>
                  </a:lnTo>
                  <a:lnTo>
                    <a:pt x="434708" y="3264535"/>
                  </a:lnTo>
                  <a:lnTo>
                    <a:pt x="432079" y="3264535"/>
                  </a:lnTo>
                  <a:lnTo>
                    <a:pt x="430961" y="3265005"/>
                  </a:lnTo>
                  <a:lnTo>
                    <a:pt x="429094" y="3266871"/>
                  </a:lnTo>
                  <a:lnTo>
                    <a:pt x="428625" y="3267989"/>
                  </a:lnTo>
                  <a:lnTo>
                    <a:pt x="428625" y="3270618"/>
                  </a:lnTo>
                  <a:lnTo>
                    <a:pt x="429094" y="3271736"/>
                  </a:lnTo>
                  <a:lnTo>
                    <a:pt x="430961" y="3273602"/>
                  </a:lnTo>
                  <a:lnTo>
                    <a:pt x="432079" y="3274060"/>
                  </a:lnTo>
                  <a:lnTo>
                    <a:pt x="434708" y="3274060"/>
                  </a:lnTo>
                  <a:lnTo>
                    <a:pt x="435825" y="3273602"/>
                  </a:lnTo>
                  <a:lnTo>
                    <a:pt x="437692" y="3271736"/>
                  </a:lnTo>
                  <a:lnTo>
                    <a:pt x="438150" y="3270618"/>
                  </a:lnTo>
                  <a:lnTo>
                    <a:pt x="438150" y="3267989"/>
                  </a:lnTo>
                  <a:close/>
                </a:path>
                <a:path w="5019675" h="3279140">
                  <a:moveTo>
                    <a:pt x="438150" y="2451849"/>
                  </a:moveTo>
                  <a:lnTo>
                    <a:pt x="437692" y="2450731"/>
                  </a:lnTo>
                  <a:lnTo>
                    <a:pt x="435825" y="2448877"/>
                  </a:lnTo>
                  <a:lnTo>
                    <a:pt x="434708" y="2448407"/>
                  </a:lnTo>
                  <a:lnTo>
                    <a:pt x="432079" y="2448407"/>
                  </a:lnTo>
                  <a:lnTo>
                    <a:pt x="430961" y="2448877"/>
                  </a:lnTo>
                  <a:lnTo>
                    <a:pt x="429094" y="2450731"/>
                  </a:lnTo>
                  <a:lnTo>
                    <a:pt x="428625" y="2451849"/>
                  </a:lnTo>
                  <a:lnTo>
                    <a:pt x="428625" y="2454491"/>
                  </a:lnTo>
                  <a:lnTo>
                    <a:pt x="429094" y="2455608"/>
                  </a:lnTo>
                  <a:lnTo>
                    <a:pt x="430961" y="2457462"/>
                  </a:lnTo>
                  <a:lnTo>
                    <a:pt x="432079" y="2457932"/>
                  </a:lnTo>
                  <a:lnTo>
                    <a:pt x="434708" y="2457932"/>
                  </a:lnTo>
                  <a:lnTo>
                    <a:pt x="435825" y="2457462"/>
                  </a:lnTo>
                  <a:lnTo>
                    <a:pt x="437692" y="2455608"/>
                  </a:lnTo>
                  <a:lnTo>
                    <a:pt x="438150" y="2454491"/>
                  </a:lnTo>
                  <a:lnTo>
                    <a:pt x="438150" y="2451849"/>
                  </a:lnTo>
                  <a:close/>
                </a:path>
                <a:path w="5019675" h="3279140">
                  <a:moveTo>
                    <a:pt x="438150" y="1635721"/>
                  </a:moveTo>
                  <a:lnTo>
                    <a:pt x="437692" y="1634604"/>
                  </a:lnTo>
                  <a:lnTo>
                    <a:pt x="435825" y="1632737"/>
                  </a:lnTo>
                  <a:lnTo>
                    <a:pt x="434708" y="1632267"/>
                  </a:lnTo>
                  <a:lnTo>
                    <a:pt x="432079" y="1632267"/>
                  </a:lnTo>
                  <a:lnTo>
                    <a:pt x="430961" y="1632737"/>
                  </a:lnTo>
                  <a:lnTo>
                    <a:pt x="429094" y="1634604"/>
                  </a:lnTo>
                  <a:lnTo>
                    <a:pt x="428625" y="1635721"/>
                  </a:lnTo>
                  <a:lnTo>
                    <a:pt x="428625" y="1638350"/>
                  </a:lnTo>
                  <a:lnTo>
                    <a:pt x="429094" y="1639468"/>
                  </a:lnTo>
                  <a:lnTo>
                    <a:pt x="430961" y="1641335"/>
                  </a:lnTo>
                  <a:lnTo>
                    <a:pt x="432079" y="1641792"/>
                  </a:lnTo>
                  <a:lnTo>
                    <a:pt x="434708" y="1641792"/>
                  </a:lnTo>
                  <a:lnTo>
                    <a:pt x="435825" y="1641335"/>
                  </a:lnTo>
                  <a:lnTo>
                    <a:pt x="437692" y="1639468"/>
                  </a:lnTo>
                  <a:lnTo>
                    <a:pt x="438150" y="1638350"/>
                  </a:lnTo>
                  <a:lnTo>
                    <a:pt x="438150" y="1635721"/>
                  </a:lnTo>
                  <a:close/>
                </a:path>
                <a:path w="5019675" h="3279140">
                  <a:moveTo>
                    <a:pt x="438150" y="819581"/>
                  </a:moveTo>
                  <a:lnTo>
                    <a:pt x="437692" y="818464"/>
                  </a:lnTo>
                  <a:lnTo>
                    <a:pt x="435825" y="816610"/>
                  </a:lnTo>
                  <a:lnTo>
                    <a:pt x="434708" y="816140"/>
                  </a:lnTo>
                  <a:lnTo>
                    <a:pt x="432079" y="816140"/>
                  </a:lnTo>
                  <a:lnTo>
                    <a:pt x="430961" y="816610"/>
                  </a:lnTo>
                  <a:lnTo>
                    <a:pt x="429094" y="818464"/>
                  </a:lnTo>
                  <a:lnTo>
                    <a:pt x="428625" y="819581"/>
                  </a:lnTo>
                  <a:lnTo>
                    <a:pt x="428625" y="822223"/>
                  </a:lnTo>
                  <a:lnTo>
                    <a:pt x="429094" y="823341"/>
                  </a:lnTo>
                  <a:lnTo>
                    <a:pt x="430961" y="825195"/>
                  </a:lnTo>
                  <a:lnTo>
                    <a:pt x="432079" y="825665"/>
                  </a:lnTo>
                  <a:lnTo>
                    <a:pt x="434708" y="825665"/>
                  </a:lnTo>
                  <a:lnTo>
                    <a:pt x="435825" y="825195"/>
                  </a:lnTo>
                  <a:lnTo>
                    <a:pt x="437692" y="823341"/>
                  </a:lnTo>
                  <a:lnTo>
                    <a:pt x="438150" y="822223"/>
                  </a:lnTo>
                  <a:lnTo>
                    <a:pt x="438150" y="819581"/>
                  </a:lnTo>
                  <a:close/>
                </a:path>
                <a:path w="5019675" h="3279140">
                  <a:moveTo>
                    <a:pt x="438150" y="3454"/>
                  </a:moveTo>
                  <a:lnTo>
                    <a:pt x="437692" y="2336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36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5019675" h="3279140">
                  <a:moveTo>
                    <a:pt x="485775" y="3267989"/>
                  </a:moveTo>
                  <a:lnTo>
                    <a:pt x="485317" y="3266871"/>
                  </a:lnTo>
                  <a:lnTo>
                    <a:pt x="483450" y="3265005"/>
                  </a:lnTo>
                  <a:lnTo>
                    <a:pt x="482333" y="3264535"/>
                  </a:lnTo>
                  <a:lnTo>
                    <a:pt x="479704" y="3264535"/>
                  </a:lnTo>
                  <a:lnTo>
                    <a:pt x="478586" y="3265005"/>
                  </a:lnTo>
                  <a:lnTo>
                    <a:pt x="476719" y="3266871"/>
                  </a:lnTo>
                  <a:lnTo>
                    <a:pt x="476250" y="3267989"/>
                  </a:lnTo>
                  <a:lnTo>
                    <a:pt x="476250" y="3270618"/>
                  </a:lnTo>
                  <a:lnTo>
                    <a:pt x="476719" y="3271736"/>
                  </a:lnTo>
                  <a:lnTo>
                    <a:pt x="478586" y="3273602"/>
                  </a:lnTo>
                  <a:lnTo>
                    <a:pt x="479704" y="3274060"/>
                  </a:lnTo>
                  <a:lnTo>
                    <a:pt x="482333" y="3274060"/>
                  </a:lnTo>
                  <a:lnTo>
                    <a:pt x="483450" y="3273602"/>
                  </a:lnTo>
                  <a:lnTo>
                    <a:pt x="485317" y="3271736"/>
                  </a:lnTo>
                  <a:lnTo>
                    <a:pt x="485775" y="3270618"/>
                  </a:lnTo>
                  <a:lnTo>
                    <a:pt x="485775" y="3267989"/>
                  </a:lnTo>
                  <a:close/>
                </a:path>
                <a:path w="5019675" h="3279140">
                  <a:moveTo>
                    <a:pt x="485775" y="2451849"/>
                  </a:moveTo>
                  <a:lnTo>
                    <a:pt x="485317" y="2450731"/>
                  </a:lnTo>
                  <a:lnTo>
                    <a:pt x="483450" y="2448877"/>
                  </a:lnTo>
                  <a:lnTo>
                    <a:pt x="482333" y="2448407"/>
                  </a:lnTo>
                  <a:lnTo>
                    <a:pt x="479704" y="2448407"/>
                  </a:lnTo>
                  <a:lnTo>
                    <a:pt x="478586" y="2448877"/>
                  </a:lnTo>
                  <a:lnTo>
                    <a:pt x="476719" y="2450731"/>
                  </a:lnTo>
                  <a:lnTo>
                    <a:pt x="476250" y="2451849"/>
                  </a:lnTo>
                  <a:lnTo>
                    <a:pt x="476250" y="2454491"/>
                  </a:lnTo>
                  <a:lnTo>
                    <a:pt x="476719" y="2455608"/>
                  </a:lnTo>
                  <a:lnTo>
                    <a:pt x="478586" y="2457462"/>
                  </a:lnTo>
                  <a:lnTo>
                    <a:pt x="479704" y="2457932"/>
                  </a:lnTo>
                  <a:lnTo>
                    <a:pt x="482333" y="2457932"/>
                  </a:lnTo>
                  <a:lnTo>
                    <a:pt x="483450" y="2457462"/>
                  </a:lnTo>
                  <a:lnTo>
                    <a:pt x="485317" y="2455608"/>
                  </a:lnTo>
                  <a:lnTo>
                    <a:pt x="485775" y="2454491"/>
                  </a:lnTo>
                  <a:lnTo>
                    <a:pt x="485775" y="2451849"/>
                  </a:lnTo>
                  <a:close/>
                </a:path>
                <a:path w="5019675" h="3279140">
                  <a:moveTo>
                    <a:pt x="485775" y="1635721"/>
                  </a:moveTo>
                  <a:lnTo>
                    <a:pt x="485317" y="1634604"/>
                  </a:lnTo>
                  <a:lnTo>
                    <a:pt x="483450" y="1632737"/>
                  </a:lnTo>
                  <a:lnTo>
                    <a:pt x="482333" y="1632267"/>
                  </a:lnTo>
                  <a:lnTo>
                    <a:pt x="479704" y="1632267"/>
                  </a:lnTo>
                  <a:lnTo>
                    <a:pt x="478586" y="1632737"/>
                  </a:lnTo>
                  <a:lnTo>
                    <a:pt x="476719" y="1634604"/>
                  </a:lnTo>
                  <a:lnTo>
                    <a:pt x="476250" y="1635721"/>
                  </a:lnTo>
                  <a:lnTo>
                    <a:pt x="476250" y="1638350"/>
                  </a:lnTo>
                  <a:lnTo>
                    <a:pt x="476719" y="1639468"/>
                  </a:lnTo>
                  <a:lnTo>
                    <a:pt x="478586" y="1641335"/>
                  </a:lnTo>
                  <a:lnTo>
                    <a:pt x="479704" y="1641792"/>
                  </a:lnTo>
                  <a:lnTo>
                    <a:pt x="482333" y="1641792"/>
                  </a:lnTo>
                  <a:lnTo>
                    <a:pt x="483450" y="1641335"/>
                  </a:lnTo>
                  <a:lnTo>
                    <a:pt x="485317" y="1639468"/>
                  </a:lnTo>
                  <a:lnTo>
                    <a:pt x="485775" y="1638350"/>
                  </a:lnTo>
                  <a:lnTo>
                    <a:pt x="485775" y="1635721"/>
                  </a:lnTo>
                  <a:close/>
                </a:path>
                <a:path w="5019675" h="3279140">
                  <a:moveTo>
                    <a:pt x="485775" y="819581"/>
                  </a:moveTo>
                  <a:lnTo>
                    <a:pt x="485317" y="818464"/>
                  </a:lnTo>
                  <a:lnTo>
                    <a:pt x="483450" y="816610"/>
                  </a:lnTo>
                  <a:lnTo>
                    <a:pt x="482333" y="816140"/>
                  </a:lnTo>
                  <a:lnTo>
                    <a:pt x="479704" y="816140"/>
                  </a:lnTo>
                  <a:lnTo>
                    <a:pt x="478586" y="816610"/>
                  </a:lnTo>
                  <a:lnTo>
                    <a:pt x="476719" y="818464"/>
                  </a:lnTo>
                  <a:lnTo>
                    <a:pt x="476250" y="819581"/>
                  </a:lnTo>
                  <a:lnTo>
                    <a:pt x="476250" y="822223"/>
                  </a:lnTo>
                  <a:lnTo>
                    <a:pt x="476719" y="823341"/>
                  </a:lnTo>
                  <a:lnTo>
                    <a:pt x="478586" y="825195"/>
                  </a:lnTo>
                  <a:lnTo>
                    <a:pt x="479704" y="825665"/>
                  </a:lnTo>
                  <a:lnTo>
                    <a:pt x="482333" y="825665"/>
                  </a:lnTo>
                  <a:lnTo>
                    <a:pt x="483450" y="825195"/>
                  </a:lnTo>
                  <a:lnTo>
                    <a:pt x="485317" y="823341"/>
                  </a:lnTo>
                  <a:lnTo>
                    <a:pt x="485775" y="822223"/>
                  </a:lnTo>
                  <a:lnTo>
                    <a:pt x="485775" y="819581"/>
                  </a:lnTo>
                  <a:close/>
                </a:path>
                <a:path w="5019675" h="3279140">
                  <a:moveTo>
                    <a:pt x="485775" y="3454"/>
                  </a:moveTo>
                  <a:lnTo>
                    <a:pt x="485317" y="2336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69"/>
                  </a:lnTo>
                  <a:lnTo>
                    <a:pt x="476719" y="2336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86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5019675" h="3279140">
                  <a:moveTo>
                    <a:pt x="533400" y="3267989"/>
                  </a:moveTo>
                  <a:lnTo>
                    <a:pt x="532942" y="3266871"/>
                  </a:lnTo>
                  <a:lnTo>
                    <a:pt x="531075" y="3265005"/>
                  </a:lnTo>
                  <a:lnTo>
                    <a:pt x="529958" y="3264535"/>
                  </a:lnTo>
                  <a:lnTo>
                    <a:pt x="527329" y="3264535"/>
                  </a:lnTo>
                  <a:lnTo>
                    <a:pt x="526211" y="3265005"/>
                  </a:lnTo>
                  <a:lnTo>
                    <a:pt x="524344" y="3266871"/>
                  </a:lnTo>
                  <a:lnTo>
                    <a:pt x="523875" y="3267989"/>
                  </a:lnTo>
                  <a:lnTo>
                    <a:pt x="523875" y="3270618"/>
                  </a:lnTo>
                  <a:lnTo>
                    <a:pt x="524344" y="3271736"/>
                  </a:lnTo>
                  <a:lnTo>
                    <a:pt x="526211" y="3273602"/>
                  </a:lnTo>
                  <a:lnTo>
                    <a:pt x="527329" y="3274060"/>
                  </a:lnTo>
                  <a:lnTo>
                    <a:pt x="529958" y="3274060"/>
                  </a:lnTo>
                  <a:lnTo>
                    <a:pt x="531075" y="3273602"/>
                  </a:lnTo>
                  <a:lnTo>
                    <a:pt x="532942" y="3271736"/>
                  </a:lnTo>
                  <a:lnTo>
                    <a:pt x="533400" y="3270618"/>
                  </a:lnTo>
                  <a:lnTo>
                    <a:pt x="533400" y="3267989"/>
                  </a:lnTo>
                  <a:close/>
                </a:path>
                <a:path w="5019675" h="3279140">
                  <a:moveTo>
                    <a:pt x="533400" y="2451849"/>
                  </a:moveTo>
                  <a:lnTo>
                    <a:pt x="532942" y="2450731"/>
                  </a:lnTo>
                  <a:lnTo>
                    <a:pt x="531075" y="2448877"/>
                  </a:lnTo>
                  <a:lnTo>
                    <a:pt x="529958" y="2448407"/>
                  </a:lnTo>
                  <a:lnTo>
                    <a:pt x="527329" y="2448407"/>
                  </a:lnTo>
                  <a:lnTo>
                    <a:pt x="526211" y="2448877"/>
                  </a:lnTo>
                  <a:lnTo>
                    <a:pt x="524344" y="2450731"/>
                  </a:lnTo>
                  <a:lnTo>
                    <a:pt x="523875" y="2451849"/>
                  </a:lnTo>
                  <a:lnTo>
                    <a:pt x="523875" y="2454491"/>
                  </a:lnTo>
                  <a:lnTo>
                    <a:pt x="524344" y="2455608"/>
                  </a:lnTo>
                  <a:lnTo>
                    <a:pt x="526211" y="2457462"/>
                  </a:lnTo>
                  <a:lnTo>
                    <a:pt x="527329" y="2457932"/>
                  </a:lnTo>
                  <a:lnTo>
                    <a:pt x="529958" y="2457932"/>
                  </a:lnTo>
                  <a:lnTo>
                    <a:pt x="531075" y="2457462"/>
                  </a:lnTo>
                  <a:lnTo>
                    <a:pt x="532942" y="2455608"/>
                  </a:lnTo>
                  <a:lnTo>
                    <a:pt x="533400" y="2454491"/>
                  </a:lnTo>
                  <a:lnTo>
                    <a:pt x="533400" y="2451849"/>
                  </a:lnTo>
                  <a:close/>
                </a:path>
                <a:path w="5019675" h="3279140">
                  <a:moveTo>
                    <a:pt x="533400" y="1635721"/>
                  </a:moveTo>
                  <a:lnTo>
                    <a:pt x="532942" y="1634604"/>
                  </a:lnTo>
                  <a:lnTo>
                    <a:pt x="531075" y="1632737"/>
                  </a:lnTo>
                  <a:lnTo>
                    <a:pt x="529958" y="1632267"/>
                  </a:lnTo>
                  <a:lnTo>
                    <a:pt x="527329" y="1632267"/>
                  </a:lnTo>
                  <a:lnTo>
                    <a:pt x="526211" y="1632737"/>
                  </a:lnTo>
                  <a:lnTo>
                    <a:pt x="524344" y="1634604"/>
                  </a:lnTo>
                  <a:lnTo>
                    <a:pt x="523875" y="1635721"/>
                  </a:lnTo>
                  <a:lnTo>
                    <a:pt x="523875" y="1638350"/>
                  </a:lnTo>
                  <a:lnTo>
                    <a:pt x="524344" y="1639468"/>
                  </a:lnTo>
                  <a:lnTo>
                    <a:pt x="526211" y="1641335"/>
                  </a:lnTo>
                  <a:lnTo>
                    <a:pt x="527329" y="1641792"/>
                  </a:lnTo>
                  <a:lnTo>
                    <a:pt x="529958" y="1641792"/>
                  </a:lnTo>
                  <a:lnTo>
                    <a:pt x="531075" y="1641335"/>
                  </a:lnTo>
                  <a:lnTo>
                    <a:pt x="532942" y="1639468"/>
                  </a:lnTo>
                  <a:lnTo>
                    <a:pt x="533400" y="1638350"/>
                  </a:lnTo>
                  <a:lnTo>
                    <a:pt x="533400" y="1635721"/>
                  </a:lnTo>
                  <a:close/>
                </a:path>
                <a:path w="5019675" h="3279140">
                  <a:moveTo>
                    <a:pt x="533400" y="819581"/>
                  </a:moveTo>
                  <a:lnTo>
                    <a:pt x="532942" y="818464"/>
                  </a:lnTo>
                  <a:lnTo>
                    <a:pt x="531075" y="816610"/>
                  </a:lnTo>
                  <a:lnTo>
                    <a:pt x="529958" y="816140"/>
                  </a:lnTo>
                  <a:lnTo>
                    <a:pt x="527329" y="816140"/>
                  </a:lnTo>
                  <a:lnTo>
                    <a:pt x="526211" y="816610"/>
                  </a:lnTo>
                  <a:lnTo>
                    <a:pt x="524344" y="818464"/>
                  </a:lnTo>
                  <a:lnTo>
                    <a:pt x="523875" y="819581"/>
                  </a:lnTo>
                  <a:lnTo>
                    <a:pt x="523875" y="822223"/>
                  </a:lnTo>
                  <a:lnTo>
                    <a:pt x="524344" y="823341"/>
                  </a:lnTo>
                  <a:lnTo>
                    <a:pt x="526211" y="825195"/>
                  </a:lnTo>
                  <a:lnTo>
                    <a:pt x="527329" y="825665"/>
                  </a:lnTo>
                  <a:lnTo>
                    <a:pt x="529958" y="825665"/>
                  </a:lnTo>
                  <a:lnTo>
                    <a:pt x="531075" y="825195"/>
                  </a:lnTo>
                  <a:lnTo>
                    <a:pt x="532942" y="823341"/>
                  </a:lnTo>
                  <a:lnTo>
                    <a:pt x="533400" y="822223"/>
                  </a:lnTo>
                  <a:lnTo>
                    <a:pt x="533400" y="819581"/>
                  </a:lnTo>
                  <a:close/>
                </a:path>
                <a:path w="5019675" h="3279140">
                  <a:moveTo>
                    <a:pt x="533400" y="3454"/>
                  </a:moveTo>
                  <a:lnTo>
                    <a:pt x="532942" y="2336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36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5019675" h="3279140">
                  <a:moveTo>
                    <a:pt x="581025" y="3267989"/>
                  </a:moveTo>
                  <a:lnTo>
                    <a:pt x="580567" y="3266871"/>
                  </a:lnTo>
                  <a:lnTo>
                    <a:pt x="578700" y="3265005"/>
                  </a:lnTo>
                  <a:lnTo>
                    <a:pt x="577583" y="3264535"/>
                  </a:lnTo>
                  <a:lnTo>
                    <a:pt x="574954" y="3264535"/>
                  </a:lnTo>
                  <a:lnTo>
                    <a:pt x="573836" y="3265005"/>
                  </a:lnTo>
                  <a:lnTo>
                    <a:pt x="571969" y="3266871"/>
                  </a:lnTo>
                  <a:lnTo>
                    <a:pt x="571500" y="3267989"/>
                  </a:lnTo>
                  <a:lnTo>
                    <a:pt x="571500" y="3270618"/>
                  </a:lnTo>
                  <a:lnTo>
                    <a:pt x="571969" y="3271736"/>
                  </a:lnTo>
                  <a:lnTo>
                    <a:pt x="573836" y="3273602"/>
                  </a:lnTo>
                  <a:lnTo>
                    <a:pt x="574954" y="3274060"/>
                  </a:lnTo>
                  <a:lnTo>
                    <a:pt x="577583" y="3274060"/>
                  </a:lnTo>
                  <a:lnTo>
                    <a:pt x="578700" y="3273602"/>
                  </a:lnTo>
                  <a:lnTo>
                    <a:pt x="580567" y="3271736"/>
                  </a:lnTo>
                  <a:lnTo>
                    <a:pt x="581025" y="3270618"/>
                  </a:lnTo>
                  <a:lnTo>
                    <a:pt x="581025" y="3267989"/>
                  </a:lnTo>
                  <a:close/>
                </a:path>
                <a:path w="5019675" h="3279140">
                  <a:moveTo>
                    <a:pt x="581025" y="2451849"/>
                  </a:moveTo>
                  <a:lnTo>
                    <a:pt x="580567" y="2450731"/>
                  </a:lnTo>
                  <a:lnTo>
                    <a:pt x="578700" y="2448877"/>
                  </a:lnTo>
                  <a:lnTo>
                    <a:pt x="577583" y="2448407"/>
                  </a:lnTo>
                  <a:lnTo>
                    <a:pt x="574954" y="2448407"/>
                  </a:lnTo>
                  <a:lnTo>
                    <a:pt x="573836" y="2448877"/>
                  </a:lnTo>
                  <a:lnTo>
                    <a:pt x="571969" y="2450731"/>
                  </a:lnTo>
                  <a:lnTo>
                    <a:pt x="571500" y="2451849"/>
                  </a:lnTo>
                  <a:lnTo>
                    <a:pt x="571500" y="2454491"/>
                  </a:lnTo>
                  <a:lnTo>
                    <a:pt x="571969" y="2455608"/>
                  </a:lnTo>
                  <a:lnTo>
                    <a:pt x="573836" y="2457462"/>
                  </a:lnTo>
                  <a:lnTo>
                    <a:pt x="574954" y="2457932"/>
                  </a:lnTo>
                  <a:lnTo>
                    <a:pt x="577583" y="2457932"/>
                  </a:lnTo>
                  <a:lnTo>
                    <a:pt x="578700" y="2457462"/>
                  </a:lnTo>
                  <a:lnTo>
                    <a:pt x="580567" y="2455608"/>
                  </a:lnTo>
                  <a:lnTo>
                    <a:pt x="581025" y="2454491"/>
                  </a:lnTo>
                  <a:lnTo>
                    <a:pt x="581025" y="2451849"/>
                  </a:lnTo>
                  <a:close/>
                </a:path>
                <a:path w="5019675" h="3279140">
                  <a:moveTo>
                    <a:pt x="581025" y="1635721"/>
                  </a:moveTo>
                  <a:lnTo>
                    <a:pt x="580567" y="1634604"/>
                  </a:lnTo>
                  <a:lnTo>
                    <a:pt x="578700" y="1632737"/>
                  </a:lnTo>
                  <a:lnTo>
                    <a:pt x="577583" y="1632267"/>
                  </a:lnTo>
                  <a:lnTo>
                    <a:pt x="574954" y="1632267"/>
                  </a:lnTo>
                  <a:lnTo>
                    <a:pt x="573836" y="1632737"/>
                  </a:lnTo>
                  <a:lnTo>
                    <a:pt x="571969" y="1634604"/>
                  </a:lnTo>
                  <a:lnTo>
                    <a:pt x="571500" y="1635721"/>
                  </a:lnTo>
                  <a:lnTo>
                    <a:pt x="571500" y="1638350"/>
                  </a:lnTo>
                  <a:lnTo>
                    <a:pt x="571969" y="1639468"/>
                  </a:lnTo>
                  <a:lnTo>
                    <a:pt x="573836" y="1641335"/>
                  </a:lnTo>
                  <a:lnTo>
                    <a:pt x="574954" y="1641792"/>
                  </a:lnTo>
                  <a:lnTo>
                    <a:pt x="577583" y="1641792"/>
                  </a:lnTo>
                  <a:lnTo>
                    <a:pt x="578700" y="1641335"/>
                  </a:lnTo>
                  <a:lnTo>
                    <a:pt x="580567" y="1639468"/>
                  </a:lnTo>
                  <a:lnTo>
                    <a:pt x="581025" y="1638350"/>
                  </a:lnTo>
                  <a:lnTo>
                    <a:pt x="581025" y="1635721"/>
                  </a:lnTo>
                  <a:close/>
                </a:path>
                <a:path w="5019675" h="3279140">
                  <a:moveTo>
                    <a:pt x="581025" y="819581"/>
                  </a:moveTo>
                  <a:lnTo>
                    <a:pt x="580567" y="818464"/>
                  </a:lnTo>
                  <a:lnTo>
                    <a:pt x="578700" y="816610"/>
                  </a:lnTo>
                  <a:lnTo>
                    <a:pt x="577583" y="816140"/>
                  </a:lnTo>
                  <a:lnTo>
                    <a:pt x="574954" y="816140"/>
                  </a:lnTo>
                  <a:lnTo>
                    <a:pt x="573836" y="816610"/>
                  </a:lnTo>
                  <a:lnTo>
                    <a:pt x="571969" y="818464"/>
                  </a:lnTo>
                  <a:lnTo>
                    <a:pt x="571500" y="819581"/>
                  </a:lnTo>
                  <a:lnTo>
                    <a:pt x="571500" y="822223"/>
                  </a:lnTo>
                  <a:lnTo>
                    <a:pt x="571969" y="823341"/>
                  </a:lnTo>
                  <a:lnTo>
                    <a:pt x="573836" y="825195"/>
                  </a:lnTo>
                  <a:lnTo>
                    <a:pt x="574954" y="825665"/>
                  </a:lnTo>
                  <a:lnTo>
                    <a:pt x="577583" y="825665"/>
                  </a:lnTo>
                  <a:lnTo>
                    <a:pt x="578700" y="825195"/>
                  </a:lnTo>
                  <a:lnTo>
                    <a:pt x="580567" y="823341"/>
                  </a:lnTo>
                  <a:lnTo>
                    <a:pt x="581025" y="822223"/>
                  </a:lnTo>
                  <a:lnTo>
                    <a:pt x="581025" y="819581"/>
                  </a:lnTo>
                  <a:close/>
                </a:path>
                <a:path w="5019675" h="3279140">
                  <a:moveTo>
                    <a:pt x="581025" y="3454"/>
                  </a:moveTo>
                  <a:lnTo>
                    <a:pt x="580567" y="2336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36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5019675" h="3279140">
                  <a:moveTo>
                    <a:pt x="628650" y="3267989"/>
                  </a:moveTo>
                  <a:lnTo>
                    <a:pt x="628192" y="3266871"/>
                  </a:lnTo>
                  <a:lnTo>
                    <a:pt x="626325" y="3265005"/>
                  </a:lnTo>
                  <a:lnTo>
                    <a:pt x="625208" y="3264535"/>
                  </a:lnTo>
                  <a:lnTo>
                    <a:pt x="622579" y="3264535"/>
                  </a:lnTo>
                  <a:lnTo>
                    <a:pt x="621461" y="3265005"/>
                  </a:lnTo>
                  <a:lnTo>
                    <a:pt x="619594" y="3266871"/>
                  </a:lnTo>
                  <a:lnTo>
                    <a:pt x="619125" y="3267989"/>
                  </a:lnTo>
                  <a:lnTo>
                    <a:pt x="619125" y="3270618"/>
                  </a:lnTo>
                  <a:lnTo>
                    <a:pt x="619594" y="3271736"/>
                  </a:lnTo>
                  <a:lnTo>
                    <a:pt x="621461" y="3273602"/>
                  </a:lnTo>
                  <a:lnTo>
                    <a:pt x="622579" y="3274060"/>
                  </a:lnTo>
                  <a:lnTo>
                    <a:pt x="625208" y="3274060"/>
                  </a:lnTo>
                  <a:lnTo>
                    <a:pt x="626325" y="3273602"/>
                  </a:lnTo>
                  <a:lnTo>
                    <a:pt x="628192" y="3271736"/>
                  </a:lnTo>
                  <a:lnTo>
                    <a:pt x="628650" y="3270618"/>
                  </a:lnTo>
                  <a:lnTo>
                    <a:pt x="628650" y="3267989"/>
                  </a:lnTo>
                  <a:close/>
                </a:path>
                <a:path w="5019675" h="3279140">
                  <a:moveTo>
                    <a:pt x="628650" y="2451849"/>
                  </a:moveTo>
                  <a:lnTo>
                    <a:pt x="628192" y="2450731"/>
                  </a:lnTo>
                  <a:lnTo>
                    <a:pt x="626325" y="2448877"/>
                  </a:lnTo>
                  <a:lnTo>
                    <a:pt x="625208" y="2448407"/>
                  </a:lnTo>
                  <a:lnTo>
                    <a:pt x="622579" y="2448407"/>
                  </a:lnTo>
                  <a:lnTo>
                    <a:pt x="621461" y="2448877"/>
                  </a:lnTo>
                  <a:lnTo>
                    <a:pt x="619594" y="2450731"/>
                  </a:lnTo>
                  <a:lnTo>
                    <a:pt x="619125" y="2451849"/>
                  </a:lnTo>
                  <a:lnTo>
                    <a:pt x="619125" y="2454491"/>
                  </a:lnTo>
                  <a:lnTo>
                    <a:pt x="619594" y="2455608"/>
                  </a:lnTo>
                  <a:lnTo>
                    <a:pt x="621461" y="2457462"/>
                  </a:lnTo>
                  <a:lnTo>
                    <a:pt x="622579" y="2457932"/>
                  </a:lnTo>
                  <a:lnTo>
                    <a:pt x="625208" y="2457932"/>
                  </a:lnTo>
                  <a:lnTo>
                    <a:pt x="626325" y="2457462"/>
                  </a:lnTo>
                  <a:lnTo>
                    <a:pt x="628192" y="2455608"/>
                  </a:lnTo>
                  <a:lnTo>
                    <a:pt x="628650" y="2454491"/>
                  </a:lnTo>
                  <a:lnTo>
                    <a:pt x="628650" y="2451849"/>
                  </a:lnTo>
                  <a:close/>
                </a:path>
                <a:path w="5019675" h="3279140">
                  <a:moveTo>
                    <a:pt x="628650" y="1635721"/>
                  </a:moveTo>
                  <a:lnTo>
                    <a:pt x="628192" y="1634604"/>
                  </a:lnTo>
                  <a:lnTo>
                    <a:pt x="626325" y="1632737"/>
                  </a:lnTo>
                  <a:lnTo>
                    <a:pt x="625208" y="1632267"/>
                  </a:lnTo>
                  <a:lnTo>
                    <a:pt x="622579" y="1632267"/>
                  </a:lnTo>
                  <a:lnTo>
                    <a:pt x="621461" y="1632737"/>
                  </a:lnTo>
                  <a:lnTo>
                    <a:pt x="619594" y="1634604"/>
                  </a:lnTo>
                  <a:lnTo>
                    <a:pt x="619125" y="1635721"/>
                  </a:lnTo>
                  <a:lnTo>
                    <a:pt x="619125" y="1638350"/>
                  </a:lnTo>
                  <a:lnTo>
                    <a:pt x="619594" y="1639468"/>
                  </a:lnTo>
                  <a:lnTo>
                    <a:pt x="621461" y="1641335"/>
                  </a:lnTo>
                  <a:lnTo>
                    <a:pt x="622579" y="1641792"/>
                  </a:lnTo>
                  <a:lnTo>
                    <a:pt x="625208" y="1641792"/>
                  </a:lnTo>
                  <a:lnTo>
                    <a:pt x="626325" y="1641335"/>
                  </a:lnTo>
                  <a:lnTo>
                    <a:pt x="628192" y="1639468"/>
                  </a:lnTo>
                  <a:lnTo>
                    <a:pt x="628650" y="1638350"/>
                  </a:lnTo>
                  <a:lnTo>
                    <a:pt x="628650" y="1635721"/>
                  </a:lnTo>
                  <a:close/>
                </a:path>
                <a:path w="5019675" h="3279140">
                  <a:moveTo>
                    <a:pt x="628650" y="819581"/>
                  </a:moveTo>
                  <a:lnTo>
                    <a:pt x="628192" y="818464"/>
                  </a:lnTo>
                  <a:lnTo>
                    <a:pt x="626325" y="816610"/>
                  </a:lnTo>
                  <a:lnTo>
                    <a:pt x="625208" y="816140"/>
                  </a:lnTo>
                  <a:lnTo>
                    <a:pt x="622579" y="816140"/>
                  </a:lnTo>
                  <a:lnTo>
                    <a:pt x="621461" y="816610"/>
                  </a:lnTo>
                  <a:lnTo>
                    <a:pt x="619594" y="818464"/>
                  </a:lnTo>
                  <a:lnTo>
                    <a:pt x="619125" y="819581"/>
                  </a:lnTo>
                  <a:lnTo>
                    <a:pt x="619125" y="822223"/>
                  </a:lnTo>
                  <a:lnTo>
                    <a:pt x="619594" y="823341"/>
                  </a:lnTo>
                  <a:lnTo>
                    <a:pt x="621461" y="825195"/>
                  </a:lnTo>
                  <a:lnTo>
                    <a:pt x="622579" y="825665"/>
                  </a:lnTo>
                  <a:lnTo>
                    <a:pt x="625208" y="825665"/>
                  </a:lnTo>
                  <a:lnTo>
                    <a:pt x="626325" y="825195"/>
                  </a:lnTo>
                  <a:lnTo>
                    <a:pt x="628192" y="823341"/>
                  </a:lnTo>
                  <a:lnTo>
                    <a:pt x="628650" y="822223"/>
                  </a:lnTo>
                  <a:lnTo>
                    <a:pt x="628650" y="819581"/>
                  </a:lnTo>
                  <a:close/>
                </a:path>
                <a:path w="5019675" h="3279140">
                  <a:moveTo>
                    <a:pt x="628650" y="3454"/>
                  </a:moveTo>
                  <a:lnTo>
                    <a:pt x="628192" y="2336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69"/>
                  </a:lnTo>
                  <a:lnTo>
                    <a:pt x="619594" y="2336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61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5019675" h="3279140">
                  <a:moveTo>
                    <a:pt x="676275" y="3267989"/>
                  </a:moveTo>
                  <a:lnTo>
                    <a:pt x="675817" y="3266871"/>
                  </a:lnTo>
                  <a:lnTo>
                    <a:pt x="673950" y="3265005"/>
                  </a:lnTo>
                  <a:lnTo>
                    <a:pt x="672833" y="3264535"/>
                  </a:lnTo>
                  <a:lnTo>
                    <a:pt x="670204" y="3264535"/>
                  </a:lnTo>
                  <a:lnTo>
                    <a:pt x="669086" y="3265005"/>
                  </a:lnTo>
                  <a:lnTo>
                    <a:pt x="667219" y="3266871"/>
                  </a:lnTo>
                  <a:lnTo>
                    <a:pt x="666750" y="3267989"/>
                  </a:lnTo>
                  <a:lnTo>
                    <a:pt x="666750" y="3270618"/>
                  </a:lnTo>
                  <a:lnTo>
                    <a:pt x="667219" y="3271736"/>
                  </a:lnTo>
                  <a:lnTo>
                    <a:pt x="669086" y="3273602"/>
                  </a:lnTo>
                  <a:lnTo>
                    <a:pt x="670204" y="3274060"/>
                  </a:lnTo>
                  <a:lnTo>
                    <a:pt x="672833" y="3274060"/>
                  </a:lnTo>
                  <a:lnTo>
                    <a:pt x="673950" y="3273602"/>
                  </a:lnTo>
                  <a:lnTo>
                    <a:pt x="675817" y="3271736"/>
                  </a:lnTo>
                  <a:lnTo>
                    <a:pt x="676275" y="3270618"/>
                  </a:lnTo>
                  <a:lnTo>
                    <a:pt x="676275" y="3267989"/>
                  </a:lnTo>
                  <a:close/>
                </a:path>
                <a:path w="5019675" h="3279140">
                  <a:moveTo>
                    <a:pt x="676275" y="2451849"/>
                  </a:moveTo>
                  <a:lnTo>
                    <a:pt x="675817" y="2450731"/>
                  </a:lnTo>
                  <a:lnTo>
                    <a:pt x="673950" y="2448877"/>
                  </a:lnTo>
                  <a:lnTo>
                    <a:pt x="672833" y="2448407"/>
                  </a:lnTo>
                  <a:lnTo>
                    <a:pt x="670204" y="2448407"/>
                  </a:lnTo>
                  <a:lnTo>
                    <a:pt x="669086" y="2448877"/>
                  </a:lnTo>
                  <a:lnTo>
                    <a:pt x="667219" y="2450731"/>
                  </a:lnTo>
                  <a:lnTo>
                    <a:pt x="666750" y="2451849"/>
                  </a:lnTo>
                  <a:lnTo>
                    <a:pt x="666750" y="2454491"/>
                  </a:lnTo>
                  <a:lnTo>
                    <a:pt x="667219" y="2455608"/>
                  </a:lnTo>
                  <a:lnTo>
                    <a:pt x="669086" y="2457462"/>
                  </a:lnTo>
                  <a:lnTo>
                    <a:pt x="670204" y="2457932"/>
                  </a:lnTo>
                  <a:lnTo>
                    <a:pt x="672833" y="2457932"/>
                  </a:lnTo>
                  <a:lnTo>
                    <a:pt x="673950" y="2457462"/>
                  </a:lnTo>
                  <a:lnTo>
                    <a:pt x="675817" y="2455608"/>
                  </a:lnTo>
                  <a:lnTo>
                    <a:pt x="676275" y="2454491"/>
                  </a:lnTo>
                  <a:lnTo>
                    <a:pt x="676275" y="2451849"/>
                  </a:lnTo>
                  <a:close/>
                </a:path>
                <a:path w="5019675" h="3279140">
                  <a:moveTo>
                    <a:pt x="676275" y="1635721"/>
                  </a:moveTo>
                  <a:lnTo>
                    <a:pt x="675817" y="1634604"/>
                  </a:lnTo>
                  <a:lnTo>
                    <a:pt x="673950" y="1632737"/>
                  </a:lnTo>
                  <a:lnTo>
                    <a:pt x="672833" y="1632267"/>
                  </a:lnTo>
                  <a:lnTo>
                    <a:pt x="670204" y="1632267"/>
                  </a:lnTo>
                  <a:lnTo>
                    <a:pt x="669086" y="1632737"/>
                  </a:lnTo>
                  <a:lnTo>
                    <a:pt x="667219" y="1634604"/>
                  </a:lnTo>
                  <a:lnTo>
                    <a:pt x="666750" y="1635721"/>
                  </a:lnTo>
                  <a:lnTo>
                    <a:pt x="666750" y="1638350"/>
                  </a:lnTo>
                  <a:lnTo>
                    <a:pt x="667219" y="1639468"/>
                  </a:lnTo>
                  <a:lnTo>
                    <a:pt x="669086" y="1641335"/>
                  </a:lnTo>
                  <a:lnTo>
                    <a:pt x="670204" y="1641792"/>
                  </a:lnTo>
                  <a:lnTo>
                    <a:pt x="672833" y="1641792"/>
                  </a:lnTo>
                  <a:lnTo>
                    <a:pt x="673950" y="1641335"/>
                  </a:lnTo>
                  <a:lnTo>
                    <a:pt x="675817" y="1639468"/>
                  </a:lnTo>
                  <a:lnTo>
                    <a:pt x="676275" y="1638350"/>
                  </a:lnTo>
                  <a:lnTo>
                    <a:pt x="676275" y="1635721"/>
                  </a:lnTo>
                  <a:close/>
                </a:path>
                <a:path w="5019675" h="3279140">
                  <a:moveTo>
                    <a:pt x="676275" y="819581"/>
                  </a:moveTo>
                  <a:lnTo>
                    <a:pt x="675817" y="818464"/>
                  </a:lnTo>
                  <a:lnTo>
                    <a:pt x="673950" y="816610"/>
                  </a:lnTo>
                  <a:lnTo>
                    <a:pt x="672833" y="816140"/>
                  </a:lnTo>
                  <a:lnTo>
                    <a:pt x="670204" y="816140"/>
                  </a:lnTo>
                  <a:lnTo>
                    <a:pt x="669086" y="816610"/>
                  </a:lnTo>
                  <a:lnTo>
                    <a:pt x="667219" y="818464"/>
                  </a:lnTo>
                  <a:lnTo>
                    <a:pt x="666750" y="819581"/>
                  </a:lnTo>
                  <a:lnTo>
                    <a:pt x="666750" y="822223"/>
                  </a:lnTo>
                  <a:lnTo>
                    <a:pt x="667219" y="823341"/>
                  </a:lnTo>
                  <a:lnTo>
                    <a:pt x="669086" y="825195"/>
                  </a:lnTo>
                  <a:lnTo>
                    <a:pt x="670204" y="825665"/>
                  </a:lnTo>
                  <a:lnTo>
                    <a:pt x="672833" y="825665"/>
                  </a:lnTo>
                  <a:lnTo>
                    <a:pt x="673950" y="825195"/>
                  </a:lnTo>
                  <a:lnTo>
                    <a:pt x="675817" y="823341"/>
                  </a:lnTo>
                  <a:lnTo>
                    <a:pt x="676275" y="822223"/>
                  </a:lnTo>
                  <a:lnTo>
                    <a:pt x="676275" y="819581"/>
                  </a:lnTo>
                  <a:close/>
                </a:path>
                <a:path w="5019675" h="3279140">
                  <a:moveTo>
                    <a:pt x="676275" y="3454"/>
                  </a:moveTo>
                  <a:lnTo>
                    <a:pt x="675817" y="2336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36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5019675" h="3279140">
                  <a:moveTo>
                    <a:pt x="723900" y="3267989"/>
                  </a:moveTo>
                  <a:lnTo>
                    <a:pt x="723442" y="3266871"/>
                  </a:lnTo>
                  <a:lnTo>
                    <a:pt x="721575" y="3265005"/>
                  </a:lnTo>
                  <a:lnTo>
                    <a:pt x="720458" y="3264535"/>
                  </a:lnTo>
                  <a:lnTo>
                    <a:pt x="717829" y="3264535"/>
                  </a:lnTo>
                  <a:lnTo>
                    <a:pt x="716711" y="3265005"/>
                  </a:lnTo>
                  <a:lnTo>
                    <a:pt x="714844" y="3266871"/>
                  </a:lnTo>
                  <a:lnTo>
                    <a:pt x="714375" y="3267989"/>
                  </a:lnTo>
                  <a:lnTo>
                    <a:pt x="714375" y="3270618"/>
                  </a:lnTo>
                  <a:lnTo>
                    <a:pt x="714844" y="3271736"/>
                  </a:lnTo>
                  <a:lnTo>
                    <a:pt x="716711" y="3273602"/>
                  </a:lnTo>
                  <a:lnTo>
                    <a:pt x="717829" y="3274060"/>
                  </a:lnTo>
                  <a:lnTo>
                    <a:pt x="720458" y="3274060"/>
                  </a:lnTo>
                  <a:lnTo>
                    <a:pt x="721575" y="3273602"/>
                  </a:lnTo>
                  <a:lnTo>
                    <a:pt x="723442" y="3271736"/>
                  </a:lnTo>
                  <a:lnTo>
                    <a:pt x="723900" y="3270618"/>
                  </a:lnTo>
                  <a:lnTo>
                    <a:pt x="723900" y="3267989"/>
                  </a:lnTo>
                  <a:close/>
                </a:path>
                <a:path w="5019675" h="3279140">
                  <a:moveTo>
                    <a:pt x="723900" y="2451849"/>
                  </a:moveTo>
                  <a:lnTo>
                    <a:pt x="723442" y="2450731"/>
                  </a:lnTo>
                  <a:lnTo>
                    <a:pt x="721575" y="2448877"/>
                  </a:lnTo>
                  <a:lnTo>
                    <a:pt x="720458" y="2448407"/>
                  </a:lnTo>
                  <a:lnTo>
                    <a:pt x="717829" y="2448407"/>
                  </a:lnTo>
                  <a:lnTo>
                    <a:pt x="716711" y="2448877"/>
                  </a:lnTo>
                  <a:lnTo>
                    <a:pt x="714844" y="2450731"/>
                  </a:lnTo>
                  <a:lnTo>
                    <a:pt x="714375" y="2451849"/>
                  </a:lnTo>
                  <a:lnTo>
                    <a:pt x="714375" y="2454491"/>
                  </a:lnTo>
                  <a:lnTo>
                    <a:pt x="714844" y="2455608"/>
                  </a:lnTo>
                  <a:lnTo>
                    <a:pt x="716711" y="2457462"/>
                  </a:lnTo>
                  <a:lnTo>
                    <a:pt x="717829" y="2457932"/>
                  </a:lnTo>
                  <a:lnTo>
                    <a:pt x="720458" y="2457932"/>
                  </a:lnTo>
                  <a:lnTo>
                    <a:pt x="721575" y="2457462"/>
                  </a:lnTo>
                  <a:lnTo>
                    <a:pt x="723442" y="2455608"/>
                  </a:lnTo>
                  <a:lnTo>
                    <a:pt x="723900" y="2454491"/>
                  </a:lnTo>
                  <a:lnTo>
                    <a:pt x="723900" y="2451849"/>
                  </a:lnTo>
                  <a:close/>
                </a:path>
                <a:path w="5019675" h="3279140">
                  <a:moveTo>
                    <a:pt x="723900" y="1635721"/>
                  </a:moveTo>
                  <a:lnTo>
                    <a:pt x="723442" y="1634604"/>
                  </a:lnTo>
                  <a:lnTo>
                    <a:pt x="721575" y="1632737"/>
                  </a:lnTo>
                  <a:lnTo>
                    <a:pt x="720458" y="1632267"/>
                  </a:lnTo>
                  <a:lnTo>
                    <a:pt x="717829" y="1632267"/>
                  </a:lnTo>
                  <a:lnTo>
                    <a:pt x="716711" y="1632737"/>
                  </a:lnTo>
                  <a:lnTo>
                    <a:pt x="714844" y="1634604"/>
                  </a:lnTo>
                  <a:lnTo>
                    <a:pt x="714375" y="1635721"/>
                  </a:lnTo>
                  <a:lnTo>
                    <a:pt x="714375" y="1638350"/>
                  </a:lnTo>
                  <a:lnTo>
                    <a:pt x="714844" y="1639468"/>
                  </a:lnTo>
                  <a:lnTo>
                    <a:pt x="716711" y="1641335"/>
                  </a:lnTo>
                  <a:lnTo>
                    <a:pt x="717829" y="1641792"/>
                  </a:lnTo>
                  <a:lnTo>
                    <a:pt x="720458" y="1641792"/>
                  </a:lnTo>
                  <a:lnTo>
                    <a:pt x="721575" y="1641335"/>
                  </a:lnTo>
                  <a:lnTo>
                    <a:pt x="723442" y="1639468"/>
                  </a:lnTo>
                  <a:lnTo>
                    <a:pt x="723900" y="1638350"/>
                  </a:lnTo>
                  <a:lnTo>
                    <a:pt x="723900" y="1635721"/>
                  </a:lnTo>
                  <a:close/>
                </a:path>
                <a:path w="5019675" h="3279140">
                  <a:moveTo>
                    <a:pt x="723900" y="819581"/>
                  </a:moveTo>
                  <a:lnTo>
                    <a:pt x="723442" y="818464"/>
                  </a:lnTo>
                  <a:lnTo>
                    <a:pt x="721575" y="816610"/>
                  </a:lnTo>
                  <a:lnTo>
                    <a:pt x="720458" y="816140"/>
                  </a:lnTo>
                  <a:lnTo>
                    <a:pt x="717829" y="816140"/>
                  </a:lnTo>
                  <a:lnTo>
                    <a:pt x="716711" y="816610"/>
                  </a:lnTo>
                  <a:lnTo>
                    <a:pt x="714844" y="818464"/>
                  </a:lnTo>
                  <a:lnTo>
                    <a:pt x="714375" y="819581"/>
                  </a:lnTo>
                  <a:lnTo>
                    <a:pt x="714375" y="822223"/>
                  </a:lnTo>
                  <a:lnTo>
                    <a:pt x="714844" y="823341"/>
                  </a:lnTo>
                  <a:lnTo>
                    <a:pt x="716711" y="825195"/>
                  </a:lnTo>
                  <a:lnTo>
                    <a:pt x="717829" y="825665"/>
                  </a:lnTo>
                  <a:lnTo>
                    <a:pt x="720458" y="825665"/>
                  </a:lnTo>
                  <a:lnTo>
                    <a:pt x="721575" y="825195"/>
                  </a:lnTo>
                  <a:lnTo>
                    <a:pt x="723442" y="823341"/>
                  </a:lnTo>
                  <a:lnTo>
                    <a:pt x="723900" y="822223"/>
                  </a:lnTo>
                  <a:lnTo>
                    <a:pt x="723900" y="819581"/>
                  </a:lnTo>
                  <a:close/>
                </a:path>
                <a:path w="5019675" h="3279140">
                  <a:moveTo>
                    <a:pt x="723900" y="3454"/>
                  </a:moveTo>
                  <a:lnTo>
                    <a:pt x="723442" y="2336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36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5019675" h="3279140">
                  <a:moveTo>
                    <a:pt x="771525" y="3267989"/>
                  </a:moveTo>
                  <a:lnTo>
                    <a:pt x="771067" y="3266871"/>
                  </a:lnTo>
                  <a:lnTo>
                    <a:pt x="769200" y="3265005"/>
                  </a:lnTo>
                  <a:lnTo>
                    <a:pt x="768083" y="3264535"/>
                  </a:lnTo>
                  <a:lnTo>
                    <a:pt x="765454" y="3264535"/>
                  </a:lnTo>
                  <a:lnTo>
                    <a:pt x="764336" y="3265005"/>
                  </a:lnTo>
                  <a:lnTo>
                    <a:pt x="762469" y="3266871"/>
                  </a:lnTo>
                  <a:lnTo>
                    <a:pt x="762000" y="3267989"/>
                  </a:lnTo>
                  <a:lnTo>
                    <a:pt x="762000" y="3270618"/>
                  </a:lnTo>
                  <a:lnTo>
                    <a:pt x="762469" y="3271736"/>
                  </a:lnTo>
                  <a:lnTo>
                    <a:pt x="764336" y="3273602"/>
                  </a:lnTo>
                  <a:lnTo>
                    <a:pt x="765454" y="3274060"/>
                  </a:lnTo>
                  <a:lnTo>
                    <a:pt x="768083" y="3274060"/>
                  </a:lnTo>
                  <a:lnTo>
                    <a:pt x="769200" y="3273602"/>
                  </a:lnTo>
                  <a:lnTo>
                    <a:pt x="771067" y="3271736"/>
                  </a:lnTo>
                  <a:lnTo>
                    <a:pt x="771525" y="3270618"/>
                  </a:lnTo>
                  <a:lnTo>
                    <a:pt x="771525" y="3267989"/>
                  </a:lnTo>
                  <a:close/>
                </a:path>
                <a:path w="5019675" h="3279140">
                  <a:moveTo>
                    <a:pt x="771525" y="2451849"/>
                  </a:moveTo>
                  <a:lnTo>
                    <a:pt x="771067" y="2450731"/>
                  </a:lnTo>
                  <a:lnTo>
                    <a:pt x="769200" y="2448877"/>
                  </a:lnTo>
                  <a:lnTo>
                    <a:pt x="768083" y="2448407"/>
                  </a:lnTo>
                  <a:lnTo>
                    <a:pt x="765454" y="2448407"/>
                  </a:lnTo>
                  <a:lnTo>
                    <a:pt x="764336" y="2448877"/>
                  </a:lnTo>
                  <a:lnTo>
                    <a:pt x="762469" y="2450731"/>
                  </a:lnTo>
                  <a:lnTo>
                    <a:pt x="762000" y="2451849"/>
                  </a:lnTo>
                  <a:lnTo>
                    <a:pt x="762000" y="2454491"/>
                  </a:lnTo>
                  <a:lnTo>
                    <a:pt x="762469" y="2455608"/>
                  </a:lnTo>
                  <a:lnTo>
                    <a:pt x="764336" y="2457462"/>
                  </a:lnTo>
                  <a:lnTo>
                    <a:pt x="765454" y="2457932"/>
                  </a:lnTo>
                  <a:lnTo>
                    <a:pt x="768083" y="2457932"/>
                  </a:lnTo>
                  <a:lnTo>
                    <a:pt x="769200" y="2457462"/>
                  </a:lnTo>
                  <a:lnTo>
                    <a:pt x="771067" y="2455608"/>
                  </a:lnTo>
                  <a:lnTo>
                    <a:pt x="771525" y="2454491"/>
                  </a:lnTo>
                  <a:lnTo>
                    <a:pt x="771525" y="2451849"/>
                  </a:lnTo>
                  <a:close/>
                </a:path>
                <a:path w="5019675" h="3279140">
                  <a:moveTo>
                    <a:pt x="771525" y="1635721"/>
                  </a:moveTo>
                  <a:lnTo>
                    <a:pt x="771067" y="1634604"/>
                  </a:lnTo>
                  <a:lnTo>
                    <a:pt x="769200" y="1632737"/>
                  </a:lnTo>
                  <a:lnTo>
                    <a:pt x="768083" y="1632267"/>
                  </a:lnTo>
                  <a:lnTo>
                    <a:pt x="765454" y="1632267"/>
                  </a:lnTo>
                  <a:lnTo>
                    <a:pt x="764336" y="1632737"/>
                  </a:lnTo>
                  <a:lnTo>
                    <a:pt x="762469" y="1634604"/>
                  </a:lnTo>
                  <a:lnTo>
                    <a:pt x="762000" y="1635721"/>
                  </a:lnTo>
                  <a:lnTo>
                    <a:pt x="762000" y="1638350"/>
                  </a:lnTo>
                  <a:lnTo>
                    <a:pt x="762469" y="1639468"/>
                  </a:lnTo>
                  <a:lnTo>
                    <a:pt x="764336" y="1641335"/>
                  </a:lnTo>
                  <a:lnTo>
                    <a:pt x="765454" y="1641792"/>
                  </a:lnTo>
                  <a:lnTo>
                    <a:pt x="768083" y="1641792"/>
                  </a:lnTo>
                  <a:lnTo>
                    <a:pt x="769200" y="1641335"/>
                  </a:lnTo>
                  <a:lnTo>
                    <a:pt x="771067" y="1639468"/>
                  </a:lnTo>
                  <a:lnTo>
                    <a:pt x="771525" y="1638350"/>
                  </a:lnTo>
                  <a:lnTo>
                    <a:pt x="771525" y="1635721"/>
                  </a:lnTo>
                  <a:close/>
                </a:path>
                <a:path w="5019675" h="3279140">
                  <a:moveTo>
                    <a:pt x="771525" y="819581"/>
                  </a:moveTo>
                  <a:lnTo>
                    <a:pt x="771067" y="818464"/>
                  </a:lnTo>
                  <a:lnTo>
                    <a:pt x="769200" y="816610"/>
                  </a:lnTo>
                  <a:lnTo>
                    <a:pt x="768083" y="816140"/>
                  </a:lnTo>
                  <a:lnTo>
                    <a:pt x="765454" y="816140"/>
                  </a:lnTo>
                  <a:lnTo>
                    <a:pt x="764336" y="816610"/>
                  </a:lnTo>
                  <a:lnTo>
                    <a:pt x="762469" y="818464"/>
                  </a:lnTo>
                  <a:lnTo>
                    <a:pt x="762000" y="819581"/>
                  </a:lnTo>
                  <a:lnTo>
                    <a:pt x="762000" y="822223"/>
                  </a:lnTo>
                  <a:lnTo>
                    <a:pt x="762469" y="823341"/>
                  </a:lnTo>
                  <a:lnTo>
                    <a:pt x="764336" y="825195"/>
                  </a:lnTo>
                  <a:lnTo>
                    <a:pt x="765454" y="825665"/>
                  </a:lnTo>
                  <a:lnTo>
                    <a:pt x="768083" y="825665"/>
                  </a:lnTo>
                  <a:lnTo>
                    <a:pt x="769200" y="825195"/>
                  </a:lnTo>
                  <a:lnTo>
                    <a:pt x="771067" y="823341"/>
                  </a:lnTo>
                  <a:lnTo>
                    <a:pt x="771525" y="822223"/>
                  </a:lnTo>
                  <a:lnTo>
                    <a:pt x="771525" y="819581"/>
                  </a:lnTo>
                  <a:close/>
                </a:path>
                <a:path w="5019675" h="3279140">
                  <a:moveTo>
                    <a:pt x="771525" y="3454"/>
                  </a:moveTo>
                  <a:lnTo>
                    <a:pt x="771067" y="2336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69"/>
                  </a:lnTo>
                  <a:lnTo>
                    <a:pt x="762469" y="2336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36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5019675" h="3279140">
                  <a:moveTo>
                    <a:pt x="819150" y="3267989"/>
                  </a:moveTo>
                  <a:lnTo>
                    <a:pt x="818692" y="3266871"/>
                  </a:lnTo>
                  <a:lnTo>
                    <a:pt x="816825" y="3265005"/>
                  </a:lnTo>
                  <a:lnTo>
                    <a:pt x="815708" y="3264535"/>
                  </a:lnTo>
                  <a:lnTo>
                    <a:pt x="813079" y="3264535"/>
                  </a:lnTo>
                  <a:lnTo>
                    <a:pt x="811961" y="3265005"/>
                  </a:lnTo>
                  <a:lnTo>
                    <a:pt x="810094" y="3266871"/>
                  </a:lnTo>
                  <a:lnTo>
                    <a:pt x="809625" y="3267989"/>
                  </a:lnTo>
                  <a:lnTo>
                    <a:pt x="809625" y="3270618"/>
                  </a:lnTo>
                  <a:lnTo>
                    <a:pt x="810094" y="3271736"/>
                  </a:lnTo>
                  <a:lnTo>
                    <a:pt x="811961" y="3273602"/>
                  </a:lnTo>
                  <a:lnTo>
                    <a:pt x="813079" y="3274060"/>
                  </a:lnTo>
                  <a:lnTo>
                    <a:pt x="815708" y="3274060"/>
                  </a:lnTo>
                  <a:lnTo>
                    <a:pt x="816825" y="3273602"/>
                  </a:lnTo>
                  <a:lnTo>
                    <a:pt x="818692" y="3271736"/>
                  </a:lnTo>
                  <a:lnTo>
                    <a:pt x="819150" y="3270618"/>
                  </a:lnTo>
                  <a:lnTo>
                    <a:pt x="819150" y="3267989"/>
                  </a:lnTo>
                  <a:close/>
                </a:path>
                <a:path w="5019675" h="3279140">
                  <a:moveTo>
                    <a:pt x="819150" y="2451849"/>
                  </a:moveTo>
                  <a:lnTo>
                    <a:pt x="818692" y="2450731"/>
                  </a:lnTo>
                  <a:lnTo>
                    <a:pt x="816825" y="2448877"/>
                  </a:lnTo>
                  <a:lnTo>
                    <a:pt x="815708" y="2448407"/>
                  </a:lnTo>
                  <a:lnTo>
                    <a:pt x="813079" y="2448407"/>
                  </a:lnTo>
                  <a:lnTo>
                    <a:pt x="811961" y="2448877"/>
                  </a:lnTo>
                  <a:lnTo>
                    <a:pt x="810094" y="2450731"/>
                  </a:lnTo>
                  <a:lnTo>
                    <a:pt x="809625" y="2451849"/>
                  </a:lnTo>
                  <a:lnTo>
                    <a:pt x="809625" y="2454491"/>
                  </a:lnTo>
                  <a:lnTo>
                    <a:pt x="810094" y="2455608"/>
                  </a:lnTo>
                  <a:lnTo>
                    <a:pt x="811961" y="2457462"/>
                  </a:lnTo>
                  <a:lnTo>
                    <a:pt x="813079" y="2457932"/>
                  </a:lnTo>
                  <a:lnTo>
                    <a:pt x="815708" y="2457932"/>
                  </a:lnTo>
                  <a:lnTo>
                    <a:pt x="816825" y="2457462"/>
                  </a:lnTo>
                  <a:lnTo>
                    <a:pt x="818692" y="2455608"/>
                  </a:lnTo>
                  <a:lnTo>
                    <a:pt x="819150" y="2454491"/>
                  </a:lnTo>
                  <a:lnTo>
                    <a:pt x="819150" y="2451849"/>
                  </a:lnTo>
                  <a:close/>
                </a:path>
                <a:path w="5019675" h="3279140">
                  <a:moveTo>
                    <a:pt x="819150" y="1635721"/>
                  </a:moveTo>
                  <a:lnTo>
                    <a:pt x="818692" y="1634604"/>
                  </a:lnTo>
                  <a:lnTo>
                    <a:pt x="816825" y="1632737"/>
                  </a:lnTo>
                  <a:lnTo>
                    <a:pt x="815708" y="1632267"/>
                  </a:lnTo>
                  <a:lnTo>
                    <a:pt x="813079" y="1632267"/>
                  </a:lnTo>
                  <a:lnTo>
                    <a:pt x="811961" y="1632737"/>
                  </a:lnTo>
                  <a:lnTo>
                    <a:pt x="810094" y="1634604"/>
                  </a:lnTo>
                  <a:lnTo>
                    <a:pt x="809625" y="1635721"/>
                  </a:lnTo>
                  <a:lnTo>
                    <a:pt x="809625" y="1638350"/>
                  </a:lnTo>
                  <a:lnTo>
                    <a:pt x="810094" y="1639468"/>
                  </a:lnTo>
                  <a:lnTo>
                    <a:pt x="811961" y="1641335"/>
                  </a:lnTo>
                  <a:lnTo>
                    <a:pt x="813079" y="1641792"/>
                  </a:lnTo>
                  <a:lnTo>
                    <a:pt x="815708" y="1641792"/>
                  </a:lnTo>
                  <a:lnTo>
                    <a:pt x="816825" y="1641335"/>
                  </a:lnTo>
                  <a:lnTo>
                    <a:pt x="818692" y="1639468"/>
                  </a:lnTo>
                  <a:lnTo>
                    <a:pt x="819150" y="1638350"/>
                  </a:lnTo>
                  <a:lnTo>
                    <a:pt x="819150" y="1635721"/>
                  </a:lnTo>
                  <a:close/>
                </a:path>
                <a:path w="5019675" h="3279140">
                  <a:moveTo>
                    <a:pt x="819150" y="819581"/>
                  </a:moveTo>
                  <a:lnTo>
                    <a:pt x="818692" y="818464"/>
                  </a:lnTo>
                  <a:lnTo>
                    <a:pt x="816825" y="816610"/>
                  </a:lnTo>
                  <a:lnTo>
                    <a:pt x="815708" y="816140"/>
                  </a:lnTo>
                  <a:lnTo>
                    <a:pt x="813079" y="816140"/>
                  </a:lnTo>
                  <a:lnTo>
                    <a:pt x="811961" y="816610"/>
                  </a:lnTo>
                  <a:lnTo>
                    <a:pt x="810094" y="818464"/>
                  </a:lnTo>
                  <a:lnTo>
                    <a:pt x="809625" y="819581"/>
                  </a:lnTo>
                  <a:lnTo>
                    <a:pt x="809625" y="822223"/>
                  </a:lnTo>
                  <a:lnTo>
                    <a:pt x="810094" y="823341"/>
                  </a:lnTo>
                  <a:lnTo>
                    <a:pt x="811961" y="825195"/>
                  </a:lnTo>
                  <a:lnTo>
                    <a:pt x="813079" y="825665"/>
                  </a:lnTo>
                  <a:lnTo>
                    <a:pt x="815708" y="825665"/>
                  </a:lnTo>
                  <a:lnTo>
                    <a:pt x="816825" y="825195"/>
                  </a:lnTo>
                  <a:lnTo>
                    <a:pt x="818692" y="823341"/>
                  </a:lnTo>
                  <a:lnTo>
                    <a:pt x="819150" y="822223"/>
                  </a:lnTo>
                  <a:lnTo>
                    <a:pt x="819150" y="819581"/>
                  </a:lnTo>
                  <a:close/>
                </a:path>
                <a:path w="5019675" h="3279140">
                  <a:moveTo>
                    <a:pt x="819150" y="3454"/>
                  </a:moveTo>
                  <a:lnTo>
                    <a:pt x="818692" y="2336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36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5019675" h="3279140">
                  <a:moveTo>
                    <a:pt x="866775" y="3267989"/>
                  </a:moveTo>
                  <a:lnTo>
                    <a:pt x="866317" y="3266871"/>
                  </a:lnTo>
                  <a:lnTo>
                    <a:pt x="864450" y="3265005"/>
                  </a:lnTo>
                  <a:lnTo>
                    <a:pt x="863333" y="3264535"/>
                  </a:lnTo>
                  <a:lnTo>
                    <a:pt x="860704" y="3264535"/>
                  </a:lnTo>
                  <a:lnTo>
                    <a:pt x="859586" y="3265005"/>
                  </a:lnTo>
                  <a:lnTo>
                    <a:pt x="857719" y="3266871"/>
                  </a:lnTo>
                  <a:lnTo>
                    <a:pt x="857250" y="3267989"/>
                  </a:lnTo>
                  <a:lnTo>
                    <a:pt x="857250" y="3270618"/>
                  </a:lnTo>
                  <a:lnTo>
                    <a:pt x="857719" y="3271736"/>
                  </a:lnTo>
                  <a:lnTo>
                    <a:pt x="859586" y="3273602"/>
                  </a:lnTo>
                  <a:lnTo>
                    <a:pt x="860704" y="3274060"/>
                  </a:lnTo>
                  <a:lnTo>
                    <a:pt x="863333" y="3274060"/>
                  </a:lnTo>
                  <a:lnTo>
                    <a:pt x="864450" y="3273602"/>
                  </a:lnTo>
                  <a:lnTo>
                    <a:pt x="866317" y="3271736"/>
                  </a:lnTo>
                  <a:lnTo>
                    <a:pt x="866775" y="3270618"/>
                  </a:lnTo>
                  <a:lnTo>
                    <a:pt x="866775" y="3267989"/>
                  </a:lnTo>
                  <a:close/>
                </a:path>
                <a:path w="5019675" h="3279140">
                  <a:moveTo>
                    <a:pt x="866775" y="2451849"/>
                  </a:moveTo>
                  <a:lnTo>
                    <a:pt x="866317" y="2450731"/>
                  </a:lnTo>
                  <a:lnTo>
                    <a:pt x="864450" y="2448877"/>
                  </a:lnTo>
                  <a:lnTo>
                    <a:pt x="863333" y="2448407"/>
                  </a:lnTo>
                  <a:lnTo>
                    <a:pt x="860704" y="2448407"/>
                  </a:lnTo>
                  <a:lnTo>
                    <a:pt x="859586" y="2448877"/>
                  </a:lnTo>
                  <a:lnTo>
                    <a:pt x="857719" y="2450731"/>
                  </a:lnTo>
                  <a:lnTo>
                    <a:pt x="857250" y="2451849"/>
                  </a:lnTo>
                  <a:lnTo>
                    <a:pt x="857250" y="2454491"/>
                  </a:lnTo>
                  <a:lnTo>
                    <a:pt x="857719" y="2455608"/>
                  </a:lnTo>
                  <a:lnTo>
                    <a:pt x="859586" y="2457462"/>
                  </a:lnTo>
                  <a:lnTo>
                    <a:pt x="860704" y="2457932"/>
                  </a:lnTo>
                  <a:lnTo>
                    <a:pt x="863333" y="2457932"/>
                  </a:lnTo>
                  <a:lnTo>
                    <a:pt x="864450" y="2457462"/>
                  </a:lnTo>
                  <a:lnTo>
                    <a:pt x="866317" y="2455608"/>
                  </a:lnTo>
                  <a:lnTo>
                    <a:pt x="866775" y="2454491"/>
                  </a:lnTo>
                  <a:lnTo>
                    <a:pt x="866775" y="2451849"/>
                  </a:lnTo>
                  <a:close/>
                </a:path>
                <a:path w="5019675" h="3279140">
                  <a:moveTo>
                    <a:pt x="866775" y="1635721"/>
                  </a:moveTo>
                  <a:lnTo>
                    <a:pt x="866317" y="1634604"/>
                  </a:lnTo>
                  <a:lnTo>
                    <a:pt x="864450" y="1632737"/>
                  </a:lnTo>
                  <a:lnTo>
                    <a:pt x="863333" y="1632267"/>
                  </a:lnTo>
                  <a:lnTo>
                    <a:pt x="860704" y="1632267"/>
                  </a:lnTo>
                  <a:lnTo>
                    <a:pt x="859586" y="1632737"/>
                  </a:lnTo>
                  <a:lnTo>
                    <a:pt x="857719" y="1634604"/>
                  </a:lnTo>
                  <a:lnTo>
                    <a:pt x="857250" y="1635721"/>
                  </a:lnTo>
                  <a:lnTo>
                    <a:pt x="857250" y="1638350"/>
                  </a:lnTo>
                  <a:lnTo>
                    <a:pt x="857719" y="1639468"/>
                  </a:lnTo>
                  <a:lnTo>
                    <a:pt x="859586" y="1641335"/>
                  </a:lnTo>
                  <a:lnTo>
                    <a:pt x="860704" y="1641792"/>
                  </a:lnTo>
                  <a:lnTo>
                    <a:pt x="863333" y="1641792"/>
                  </a:lnTo>
                  <a:lnTo>
                    <a:pt x="864450" y="1641335"/>
                  </a:lnTo>
                  <a:lnTo>
                    <a:pt x="866317" y="1639468"/>
                  </a:lnTo>
                  <a:lnTo>
                    <a:pt x="866775" y="1638350"/>
                  </a:lnTo>
                  <a:lnTo>
                    <a:pt x="866775" y="1635721"/>
                  </a:lnTo>
                  <a:close/>
                </a:path>
                <a:path w="5019675" h="3279140">
                  <a:moveTo>
                    <a:pt x="866775" y="819581"/>
                  </a:moveTo>
                  <a:lnTo>
                    <a:pt x="866317" y="818464"/>
                  </a:lnTo>
                  <a:lnTo>
                    <a:pt x="864450" y="816610"/>
                  </a:lnTo>
                  <a:lnTo>
                    <a:pt x="863333" y="816140"/>
                  </a:lnTo>
                  <a:lnTo>
                    <a:pt x="860704" y="816140"/>
                  </a:lnTo>
                  <a:lnTo>
                    <a:pt x="859586" y="816610"/>
                  </a:lnTo>
                  <a:lnTo>
                    <a:pt x="857719" y="818464"/>
                  </a:lnTo>
                  <a:lnTo>
                    <a:pt x="857250" y="819581"/>
                  </a:lnTo>
                  <a:lnTo>
                    <a:pt x="857250" y="822223"/>
                  </a:lnTo>
                  <a:lnTo>
                    <a:pt x="857719" y="823341"/>
                  </a:lnTo>
                  <a:lnTo>
                    <a:pt x="859586" y="825195"/>
                  </a:lnTo>
                  <a:lnTo>
                    <a:pt x="860704" y="825665"/>
                  </a:lnTo>
                  <a:lnTo>
                    <a:pt x="863333" y="825665"/>
                  </a:lnTo>
                  <a:lnTo>
                    <a:pt x="864450" y="825195"/>
                  </a:lnTo>
                  <a:lnTo>
                    <a:pt x="866317" y="823341"/>
                  </a:lnTo>
                  <a:lnTo>
                    <a:pt x="866775" y="822223"/>
                  </a:lnTo>
                  <a:lnTo>
                    <a:pt x="866775" y="819581"/>
                  </a:lnTo>
                  <a:close/>
                </a:path>
                <a:path w="5019675" h="3279140">
                  <a:moveTo>
                    <a:pt x="866775" y="3454"/>
                  </a:moveTo>
                  <a:lnTo>
                    <a:pt x="866317" y="2336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36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5019675" h="3279140">
                  <a:moveTo>
                    <a:pt x="914400" y="3267989"/>
                  </a:moveTo>
                  <a:lnTo>
                    <a:pt x="913942" y="3266871"/>
                  </a:lnTo>
                  <a:lnTo>
                    <a:pt x="912075" y="3265005"/>
                  </a:lnTo>
                  <a:lnTo>
                    <a:pt x="910958" y="3264535"/>
                  </a:lnTo>
                  <a:lnTo>
                    <a:pt x="908329" y="3264535"/>
                  </a:lnTo>
                  <a:lnTo>
                    <a:pt x="907211" y="3265005"/>
                  </a:lnTo>
                  <a:lnTo>
                    <a:pt x="905344" y="3266871"/>
                  </a:lnTo>
                  <a:lnTo>
                    <a:pt x="904875" y="3267989"/>
                  </a:lnTo>
                  <a:lnTo>
                    <a:pt x="904875" y="3270618"/>
                  </a:lnTo>
                  <a:lnTo>
                    <a:pt x="905344" y="3271736"/>
                  </a:lnTo>
                  <a:lnTo>
                    <a:pt x="907211" y="3273602"/>
                  </a:lnTo>
                  <a:lnTo>
                    <a:pt x="908329" y="3274060"/>
                  </a:lnTo>
                  <a:lnTo>
                    <a:pt x="910958" y="3274060"/>
                  </a:lnTo>
                  <a:lnTo>
                    <a:pt x="912075" y="3273602"/>
                  </a:lnTo>
                  <a:lnTo>
                    <a:pt x="913942" y="3271736"/>
                  </a:lnTo>
                  <a:lnTo>
                    <a:pt x="914400" y="3270618"/>
                  </a:lnTo>
                  <a:lnTo>
                    <a:pt x="914400" y="3267989"/>
                  </a:lnTo>
                  <a:close/>
                </a:path>
                <a:path w="5019675" h="3279140">
                  <a:moveTo>
                    <a:pt x="914400" y="2451849"/>
                  </a:moveTo>
                  <a:lnTo>
                    <a:pt x="913942" y="2450731"/>
                  </a:lnTo>
                  <a:lnTo>
                    <a:pt x="912075" y="2448877"/>
                  </a:lnTo>
                  <a:lnTo>
                    <a:pt x="910958" y="2448407"/>
                  </a:lnTo>
                  <a:lnTo>
                    <a:pt x="908329" y="2448407"/>
                  </a:lnTo>
                  <a:lnTo>
                    <a:pt x="907211" y="2448877"/>
                  </a:lnTo>
                  <a:lnTo>
                    <a:pt x="905344" y="2450731"/>
                  </a:lnTo>
                  <a:lnTo>
                    <a:pt x="904875" y="2451849"/>
                  </a:lnTo>
                  <a:lnTo>
                    <a:pt x="904875" y="2454491"/>
                  </a:lnTo>
                  <a:lnTo>
                    <a:pt x="905344" y="2455608"/>
                  </a:lnTo>
                  <a:lnTo>
                    <a:pt x="907211" y="2457462"/>
                  </a:lnTo>
                  <a:lnTo>
                    <a:pt x="908329" y="2457932"/>
                  </a:lnTo>
                  <a:lnTo>
                    <a:pt x="910958" y="2457932"/>
                  </a:lnTo>
                  <a:lnTo>
                    <a:pt x="912075" y="2457462"/>
                  </a:lnTo>
                  <a:lnTo>
                    <a:pt x="913942" y="2455608"/>
                  </a:lnTo>
                  <a:lnTo>
                    <a:pt x="914400" y="2454491"/>
                  </a:lnTo>
                  <a:lnTo>
                    <a:pt x="914400" y="2451849"/>
                  </a:lnTo>
                  <a:close/>
                </a:path>
                <a:path w="5019675" h="3279140">
                  <a:moveTo>
                    <a:pt x="914400" y="1635721"/>
                  </a:moveTo>
                  <a:lnTo>
                    <a:pt x="913942" y="1634604"/>
                  </a:lnTo>
                  <a:lnTo>
                    <a:pt x="912075" y="1632737"/>
                  </a:lnTo>
                  <a:lnTo>
                    <a:pt x="910958" y="1632267"/>
                  </a:lnTo>
                  <a:lnTo>
                    <a:pt x="908329" y="1632267"/>
                  </a:lnTo>
                  <a:lnTo>
                    <a:pt x="907211" y="1632737"/>
                  </a:lnTo>
                  <a:lnTo>
                    <a:pt x="905344" y="1634604"/>
                  </a:lnTo>
                  <a:lnTo>
                    <a:pt x="904875" y="1635721"/>
                  </a:lnTo>
                  <a:lnTo>
                    <a:pt x="904875" y="1638350"/>
                  </a:lnTo>
                  <a:lnTo>
                    <a:pt x="905344" y="1639468"/>
                  </a:lnTo>
                  <a:lnTo>
                    <a:pt x="907211" y="1641335"/>
                  </a:lnTo>
                  <a:lnTo>
                    <a:pt x="908329" y="1641792"/>
                  </a:lnTo>
                  <a:lnTo>
                    <a:pt x="910958" y="1641792"/>
                  </a:lnTo>
                  <a:lnTo>
                    <a:pt x="912075" y="1641335"/>
                  </a:lnTo>
                  <a:lnTo>
                    <a:pt x="913942" y="1639468"/>
                  </a:lnTo>
                  <a:lnTo>
                    <a:pt x="914400" y="1638350"/>
                  </a:lnTo>
                  <a:lnTo>
                    <a:pt x="914400" y="1635721"/>
                  </a:lnTo>
                  <a:close/>
                </a:path>
                <a:path w="5019675" h="3279140">
                  <a:moveTo>
                    <a:pt x="914400" y="819581"/>
                  </a:moveTo>
                  <a:lnTo>
                    <a:pt x="913942" y="818464"/>
                  </a:lnTo>
                  <a:lnTo>
                    <a:pt x="912075" y="816610"/>
                  </a:lnTo>
                  <a:lnTo>
                    <a:pt x="910958" y="816140"/>
                  </a:lnTo>
                  <a:lnTo>
                    <a:pt x="908329" y="816140"/>
                  </a:lnTo>
                  <a:lnTo>
                    <a:pt x="907211" y="816610"/>
                  </a:lnTo>
                  <a:lnTo>
                    <a:pt x="905344" y="818464"/>
                  </a:lnTo>
                  <a:lnTo>
                    <a:pt x="904875" y="819581"/>
                  </a:lnTo>
                  <a:lnTo>
                    <a:pt x="904875" y="822223"/>
                  </a:lnTo>
                  <a:lnTo>
                    <a:pt x="905344" y="823341"/>
                  </a:lnTo>
                  <a:lnTo>
                    <a:pt x="907211" y="825195"/>
                  </a:lnTo>
                  <a:lnTo>
                    <a:pt x="908329" y="825665"/>
                  </a:lnTo>
                  <a:lnTo>
                    <a:pt x="910958" y="825665"/>
                  </a:lnTo>
                  <a:lnTo>
                    <a:pt x="912075" y="825195"/>
                  </a:lnTo>
                  <a:lnTo>
                    <a:pt x="913942" y="823341"/>
                  </a:lnTo>
                  <a:lnTo>
                    <a:pt x="914400" y="822223"/>
                  </a:lnTo>
                  <a:lnTo>
                    <a:pt x="914400" y="819581"/>
                  </a:lnTo>
                  <a:close/>
                </a:path>
                <a:path w="5019675" h="3279140">
                  <a:moveTo>
                    <a:pt x="914400" y="3454"/>
                  </a:moveTo>
                  <a:lnTo>
                    <a:pt x="913942" y="2336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69"/>
                  </a:lnTo>
                  <a:lnTo>
                    <a:pt x="905344" y="2336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211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5019675" h="3279140">
                  <a:moveTo>
                    <a:pt x="962025" y="3267989"/>
                  </a:moveTo>
                  <a:lnTo>
                    <a:pt x="961567" y="3266871"/>
                  </a:lnTo>
                  <a:lnTo>
                    <a:pt x="959700" y="3265005"/>
                  </a:lnTo>
                  <a:lnTo>
                    <a:pt x="958583" y="3264535"/>
                  </a:lnTo>
                  <a:lnTo>
                    <a:pt x="955954" y="3264535"/>
                  </a:lnTo>
                  <a:lnTo>
                    <a:pt x="954836" y="3265005"/>
                  </a:lnTo>
                  <a:lnTo>
                    <a:pt x="952969" y="3266871"/>
                  </a:lnTo>
                  <a:lnTo>
                    <a:pt x="952500" y="3267989"/>
                  </a:lnTo>
                  <a:lnTo>
                    <a:pt x="952500" y="3270618"/>
                  </a:lnTo>
                  <a:lnTo>
                    <a:pt x="952969" y="3271736"/>
                  </a:lnTo>
                  <a:lnTo>
                    <a:pt x="954836" y="3273602"/>
                  </a:lnTo>
                  <a:lnTo>
                    <a:pt x="955954" y="3274060"/>
                  </a:lnTo>
                  <a:lnTo>
                    <a:pt x="958583" y="3274060"/>
                  </a:lnTo>
                  <a:lnTo>
                    <a:pt x="959700" y="3273602"/>
                  </a:lnTo>
                  <a:lnTo>
                    <a:pt x="961567" y="3271736"/>
                  </a:lnTo>
                  <a:lnTo>
                    <a:pt x="962025" y="3270618"/>
                  </a:lnTo>
                  <a:lnTo>
                    <a:pt x="962025" y="3267989"/>
                  </a:lnTo>
                  <a:close/>
                </a:path>
                <a:path w="5019675" h="3279140">
                  <a:moveTo>
                    <a:pt x="962025" y="2451849"/>
                  </a:moveTo>
                  <a:lnTo>
                    <a:pt x="961567" y="2450731"/>
                  </a:lnTo>
                  <a:lnTo>
                    <a:pt x="959700" y="2448877"/>
                  </a:lnTo>
                  <a:lnTo>
                    <a:pt x="958583" y="2448407"/>
                  </a:lnTo>
                  <a:lnTo>
                    <a:pt x="955954" y="2448407"/>
                  </a:lnTo>
                  <a:lnTo>
                    <a:pt x="954836" y="2448877"/>
                  </a:lnTo>
                  <a:lnTo>
                    <a:pt x="952969" y="2450731"/>
                  </a:lnTo>
                  <a:lnTo>
                    <a:pt x="952500" y="2451849"/>
                  </a:lnTo>
                  <a:lnTo>
                    <a:pt x="952500" y="2454491"/>
                  </a:lnTo>
                  <a:lnTo>
                    <a:pt x="952969" y="2455608"/>
                  </a:lnTo>
                  <a:lnTo>
                    <a:pt x="954836" y="2457462"/>
                  </a:lnTo>
                  <a:lnTo>
                    <a:pt x="955954" y="2457932"/>
                  </a:lnTo>
                  <a:lnTo>
                    <a:pt x="958583" y="2457932"/>
                  </a:lnTo>
                  <a:lnTo>
                    <a:pt x="959700" y="2457462"/>
                  </a:lnTo>
                  <a:lnTo>
                    <a:pt x="961567" y="2455608"/>
                  </a:lnTo>
                  <a:lnTo>
                    <a:pt x="962025" y="2454491"/>
                  </a:lnTo>
                  <a:lnTo>
                    <a:pt x="962025" y="2451849"/>
                  </a:lnTo>
                  <a:close/>
                </a:path>
                <a:path w="5019675" h="3279140">
                  <a:moveTo>
                    <a:pt x="962025" y="1635721"/>
                  </a:moveTo>
                  <a:lnTo>
                    <a:pt x="961567" y="1634604"/>
                  </a:lnTo>
                  <a:lnTo>
                    <a:pt x="959700" y="1632737"/>
                  </a:lnTo>
                  <a:lnTo>
                    <a:pt x="958583" y="1632267"/>
                  </a:lnTo>
                  <a:lnTo>
                    <a:pt x="955954" y="1632267"/>
                  </a:lnTo>
                  <a:lnTo>
                    <a:pt x="954836" y="1632737"/>
                  </a:lnTo>
                  <a:lnTo>
                    <a:pt x="952969" y="1634604"/>
                  </a:lnTo>
                  <a:lnTo>
                    <a:pt x="952500" y="1635721"/>
                  </a:lnTo>
                  <a:lnTo>
                    <a:pt x="952500" y="1638350"/>
                  </a:lnTo>
                  <a:lnTo>
                    <a:pt x="952969" y="1639468"/>
                  </a:lnTo>
                  <a:lnTo>
                    <a:pt x="954836" y="1641335"/>
                  </a:lnTo>
                  <a:lnTo>
                    <a:pt x="955954" y="1641792"/>
                  </a:lnTo>
                  <a:lnTo>
                    <a:pt x="958583" y="1641792"/>
                  </a:lnTo>
                  <a:lnTo>
                    <a:pt x="959700" y="1641335"/>
                  </a:lnTo>
                  <a:lnTo>
                    <a:pt x="961567" y="1639468"/>
                  </a:lnTo>
                  <a:lnTo>
                    <a:pt x="962025" y="1638350"/>
                  </a:lnTo>
                  <a:lnTo>
                    <a:pt x="962025" y="1635721"/>
                  </a:lnTo>
                  <a:close/>
                </a:path>
                <a:path w="5019675" h="3279140">
                  <a:moveTo>
                    <a:pt x="962025" y="819581"/>
                  </a:moveTo>
                  <a:lnTo>
                    <a:pt x="961567" y="818464"/>
                  </a:lnTo>
                  <a:lnTo>
                    <a:pt x="959700" y="816610"/>
                  </a:lnTo>
                  <a:lnTo>
                    <a:pt x="958583" y="816140"/>
                  </a:lnTo>
                  <a:lnTo>
                    <a:pt x="955954" y="816140"/>
                  </a:lnTo>
                  <a:lnTo>
                    <a:pt x="954836" y="816610"/>
                  </a:lnTo>
                  <a:lnTo>
                    <a:pt x="952969" y="818464"/>
                  </a:lnTo>
                  <a:lnTo>
                    <a:pt x="952500" y="819581"/>
                  </a:lnTo>
                  <a:lnTo>
                    <a:pt x="952500" y="822223"/>
                  </a:lnTo>
                  <a:lnTo>
                    <a:pt x="952969" y="823341"/>
                  </a:lnTo>
                  <a:lnTo>
                    <a:pt x="954836" y="825195"/>
                  </a:lnTo>
                  <a:lnTo>
                    <a:pt x="955954" y="825665"/>
                  </a:lnTo>
                  <a:lnTo>
                    <a:pt x="958583" y="825665"/>
                  </a:lnTo>
                  <a:lnTo>
                    <a:pt x="959700" y="825195"/>
                  </a:lnTo>
                  <a:lnTo>
                    <a:pt x="961567" y="823341"/>
                  </a:lnTo>
                  <a:lnTo>
                    <a:pt x="962025" y="822223"/>
                  </a:lnTo>
                  <a:lnTo>
                    <a:pt x="962025" y="819581"/>
                  </a:lnTo>
                  <a:close/>
                </a:path>
                <a:path w="5019675" h="3279140">
                  <a:moveTo>
                    <a:pt x="962025" y="3454"/>
                  </a:moveTo>
                  <a:lnTo>
                    <a:pt x="961567" y="2336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36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5019675" h="3279140">
                  <a:moveTo>
                    <a:pt x="1009650" y="3267989"/>
                  </a:moveTo>
                  <a:lnTo>
                    <a:pt x="1009192" y="3266871"/>
                  </a:lnTo>
                  <a:lnTo>
                    <a:pt x="1007325" y="3265005"/>
                  </a:lnTo>
                  <a:lnTo>
                    <a:pt x="1006208" y="3264535"/>
                  </a:lnTo>
                  <a:lnTo>
                    <a:pt x="1003579" y="3264535"/>
                  </a:lnTo>
                  <a:lnTo>
                    <a:pt x="1002461" y="3265005"/>
                  </a:lnTo>
                  <a:lnTo>
                    <a:pt x="1000594" y="3266871"/>
                  </a:lnTo>
                  <a:lnTo>
                    <a:pt x="1000125" y="3267989"/>
                  </a:lnTo>
                  <a:lnTo>
                    <a:pt x="1000125" y="3270618"/>
                  </a:lnTo>
                  <a:lnTo>
                    <a:pt x="1000594" y="3271736"/>
                  </a:lnTo>
                  <a:lnTo>
                    <a:pt x="1002461" y="3273602"/>
                  </a:lnTo>
                  <a:lnTo>
                    <a:pt x="1003579" y="3274060"/>
                  </a:lnTo>
                  <a:lnTo>
                    <a:pt x="1006208" y="3274060"/>
                  </a:lnTo>
                  <a:lnTo>
                    <a:pt x="1007325" y="3273602"/>
                  </a:lnTo>
                  <a:lnTo>
                    <a:pt x="1009192" y="3271736"/>
                  </a:lnTo>
                  <a:lnTo>
                    <a:pt x="1009650" y="3270618"/>
                  </a:lnTo>
                  <a:lnTo>
                    <a:pt x="1009650" y="3267989"/>
                  </a:lnTo>
                  <a:close/>
                </a:path>
                <a:path w="5019675" h="3279140">
                  <a:moveTo>
                    <a:pt x="1009650" y="2451849"/>
                  </a:moveTo>
                  <a:lnTo>
                    <a:pt x="1009192" y="2450731"/>
                  </a:lnTo>
                  <a:lnTo>
                    <a:pt x="1007325" y="2448877"/>
                  </a:lnTo>
                  <a:lnTo>
                    <a:pt x="1006208" y="2448407"/>
                  </a:lnTo>
                  <a:lnTo>
                    <a:pt x="1003579" y="2448407"/>
                  </a:lnTo>
                  <a:lnTo>
                    <a:pt x="1002461" y="2448877"/>
                  </a:lnTo>
                  <a:lnTo>
                    <a:pt x="1000594" y="2450731"/>
                  </a:lnTo>
                  <a:lnTo>
                    <a:pt x="1000125" y="2451849"/>
                  </a:lnTo>
                  <a:lnTo>
                    <a:pt x="1000125" y="2454491"/>
                  </a:lnTo>
                  <a:lnTo>
                    <a:pt x="1000594" y="2455608"/>
                  </a:lnTo>
                  <a:lnTo>
                    <a:pt x="1002461" y="2457462"/>
                  </a:lnTo>
                  <a:lnTo>
                    <a:pt x="1003579" y="2457932"/>
                  </a:lnTo>
                  <a:lnTo>
                    <a:pt x="1006208" y="2457932"/>
                  </a:lnTo>
                  <a:lnTo>
                    <a:pt x="1007325" y="2457462"/>
                  </a:lnTo>
                  <a:lnTo>
                    <a:pt x="1009192" y="2455608"/>
                  </a:lnTo>
                  <a:lnTo>
                    <a:pt x="1009650" y="2454491"/>
                  </a:lnTo>
                  <a:lnTo>
                    <a:pt x="1009650" y="2451849"/>
                  </a:lnTo>
                  <a:close/>
                </a:path>
                <a:path w="5019675" h="3279140">
                  <a:moveTo>
                    <a:pt x="1009650" y="1635721"/>
                  </a:moveTo>
                  <a:lnTo>
                    <a:pt x="1009192" y="1634604"/>
                  </a:lnTo>
                  <a:lnTo>
                    <a:pt x="1007325" y="1632737"/>
                  </a:lnTo>
                  <a:lnTo>
                    <a:pt x="1006208" y="1632267"/>
                  </a:lnTo>
                  <a:lnTo>
                    <a:pt x="1003579" y="1632267"/>
                  </a:lnTo>
                  <a:lnTo>
                    <a:pt x="1002461" y="1632737"/>
                  </a:lnTo>
                  <a:lnTo>
                    <a:pt x="1000594" y="1634604"/>
                  </a:lnTo>
                  <a:lnTo>
                    <a:pt x="1000125" y="1635721"/>
                  </a:lnTo>
                  <a:lnTo>
                    <a:pt x="1000125" y="1638350"/>
                  </a:lnTo>
                  <a:lnTo>
                    <a:pt x="1000594" y="1639468"/>
                  </a:lnTo>
                  <a:lnTo>
                    <a:pt x="1002461" y="1641335"/>
                  </a:lnTo>
                  <a:lnTo>
                    <a:pt x="1003579" y="1641792"/>
                  </a:lnTo>
                  <a:lnTo>
                    <a:pt x="1006208" y="1641792"/>
                  </a:lnTo>
                  <a:lnTo>
                    <a:pt x="1007325" y="1641335"/>
                  </a:lnTo>
                  <a:lnTo>
                    <a:pt x="1009192" y="1639468"/>
                  </a:lnTo>
                  <a:lnTo>
                    <a:pt x="1009650" y="1638350"/>
                  </a:lnTo>
                  <a:lnTo>
                    <a:pt x="1009650" y="1635721"/>
                  </a:lnTo>
                  <a:close/>
                </a:path>
                <a:path w="5019675" h="3279140">
                  <a:moveTo>
                    <a:pt x="1009650" y="819581"/>
                  </a:moveTo>
                  <a:lnTo>
                    <a:pt x="1009192" y="818464"/>
                  </a:lnTo>
                  <a:lnTo>
                    <a:pt x="1007325" y="816610"/>
                  </a:lnTo>
                  <a:lnTo>
                    <a:pt x="1006208" y="816140"/>
                  </a:lnTo>
                  <a:lnTo>
                    <a:pt x="1003579" y="816140"/>
                  </a:lnTo>
                  <a:lnTo>
                    <a:pt x="1002461" y="816610"/>
                  </a:lnTo>
                  <a:lnTo>
                    <a:pt x="1000594" y="818464"/>
                  </a:lnTo>
                  <a:lnTo>
                    <a:pt x="1000125" y="819581"/>
                  </a:lnTo>
                  <a:lnTo>
                    <a:pt x="1000125" y="822223"/>
                  </a:lnTo>
                  <a:lnTo>
                    <a:pt x="1000594" y="823341"/>
                  </a:lnTo>
                  <a:lnTo>
                    <a:pt x="1002461" y="825195"/>
                  </a:lnTo>
                  <a:lnTo>
                    <a:pt x="1003579" y="825665"/>
                  </a:lnTo>
                  <a:lnTo>
                    <a:pt x="1006208" y="825665"/>
                  </a:lnTo>
                  <a:lnTo>
                    <a:pt x="1007325" y="825195"/>
                  </a:lnTo>
                  <a:lnTo>
                    <a:pt x="1009192" y="823341"/>
                  </a:lnTo>
                  <a:lnTo>
                    <a:pt x="1009650" y="822223"/>
                  </a:lnTo>
                  <a:lnTo>
                    <a:pt x="1009650" y="819581"/>
                  </a:lnTo>
                  <a:close/>
                </a:path>
                <a:path w="5019675" h="3279140">
                  <a:moveTo>
                    <a:pt x="1009650" y="3454"/>
                  </a:moveTo>
                  <a:lnTo>
                    <a:pt x="1009192" y="2336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36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5019675" h="3279140">
                  <a:moveTo>
                    <a:pt x="1057275" y="3267989"/>
                  </a:moveTo>
                  <a:lnTo>
                    <a:pt x="1056817" y="3266871"/>
                  </a:lnTo>
                  <a:lnTo>
                    <a:pt x="1054950" y="3265005"/>
                  </a:lnTo>
                  <a:lnTo>
                    <a:pt x="1053833" y="3264535"/>
                  </a:lnTo>
                  <a:lnTo>
                    <a:pt x="1051204" y="3264535"/>
                  </a:lnTo>
                  <a:lnTo>
                    <a:pt x="1050086" y="3265005"/>
                  </a:lnTo>
                  <a:lnTo>
                    <a:pt x="1048219" y="3266871"/>
                  </a:lnTo>
                  <a:lnTo>
                    <a:pt x="1047750" y="3267989"/>
                  </a:lnTo>
                  <a:lnTo>
                    <a:pt x="1047750" y="3270618"/>
                  </a:lnTo>
                  <a:lnTo>
                    <a:pt x="1048219" y="3271736"/>
                  </a:lnTo>
                  <a:lnTo>
                    <a:pt x="1050086" y="3273602"/>
                  </a:lnTo>
                  <a:lnTo>
                    <a:pt x="1051204" y="3274060"/>
                  </a:lnTo>
                  <a:lnTo>
                    <a:pt x="1053833" y="3274060"/>
                  </a:lnTo>
                  <a:lnTo>
                    <a:pt x="1054950" y="3273602"/>
                  </a:lnTo>
                  <a:lnTo>
                    <a:pt x="1056817" y="3271736"/>
                  </a:lnTo>
                  <a:lnTo>
                    <a:pt x="1057275" y="3270618"/>
                  </a:lnTo>
                  <a:lnTo>
                    <a:pt x="1057275" y="3267989"/>
                  </a:lnTo>
                  <a:close/>
                </a:path>
                <a:path w="5019675" h="3279140">
                  <a:moveTo>
                    <a:pt x="1057275" y="2451849"/>
                  </a:moveTo>
                  <a:lnTo>
                    <a:pt x="1056817" y="2450731"/>
                  </a:lnTo>
                  <a:lnTo>
                    <a:pt x="1054950" y="2448877"/>
                  </a:lnTo>
                  <a:lnTo>
                    <a:pt x="1053833" y="2448407"/>
                  </a:lnTo>
                  <a:lnTo>
                    <a:pt x="1051204" y="2448407"/>
                  </a:lnTo>
                  <a:lnTo>
                    <a:pt x="1050086" y="2448877"/>
                  </a:lnTo>
                  <a:lnTo>
                    <a:pt x="1048219" y="2450731"/>
                  </a:lnTo>
                  <a:lnTo>
                    <a:pt x="1047750" y="2451849"/>
                  </a:lnTo>
                  <a:lnTo>
                    <a:pt x="1047750" y="2454491"/>
                  </a:lnTo>
                  <a:lnTo>
                    <a:pt x="1048219" y="2455608"/>
                  </a:lnTo>
                  <a:lnTo>
                    <a:pt x="1050086" y="2457462"/>
                  </a:lnTo>
                  <a:lnTo>
                    <a:pt x="1051204" y="2457932"/>
                  </a:lnTo>
                  <a:lnTo>
                    <a:pt x="1053833" y="2457932"/>
                  </a:lnTo>
                  <a:lnTo>
                    <a:pt x="1054950" y="2457462"/>
                  </a:lnTo>
                  <a:lnTo>
                    <a:pt x="1056817" y="2455608"/>
                  </a:lnTo>
                  <a:lnTo>
                    <a:pt x="1057275" y="2454491"/>
                  </a:lnTo>
                  <a:lnTo>
                    <a:pt x="1057275" y="2451849"/>
                  </a:lnTo>
                  <a:close/>
                </a:path>
                <a:path w="5019675" h="3279140">
                  <a:moveTo>
                    <a:pt x="1057275" y="1635721"/>
                  </a:moveTo>
                  <a:lnTo>
                    <a:pt x="1056817" y="1634604"/>
                  </a:lnTo>
                  <a:lnTo>
                    <a:pt x="1054950" y="1632737"/>
                  </a:lnTo>
                  <a:lnTo>
                    <a:pt x="1053833" y="1632267"/>
                  </a:lnTo>
                  <a:lnTo>
                    <a:pt x="1051204" y="1632267"/>
                  </a:lnTo>
                  <a:lnTo>
                    <a:pt x="1050086" y="1632737"/>
                  </a:lnTo>
                  <a:lnTo>
                    <a:pt x="1048219" y="1634604"/>
                  </a:lnTo>
                  <a:lnTo>
                    <a:pt x="1047750" y="1635721"/>
                  </a:lnTo>
                  <a:lnTo>
                    <a:pt x="1047750" y="1638350"/>
                  </a:lnTo>
                  <a:lnTo>
                    <a:pt x="1048219" y="1639468"/>
                  </a:lnTo>
                  <a:lnTo>
                    <a:pt x="1050086" y="1641335"/>
                  </a:lnTo>
                  <a:lnTo>
                    <a:pt x="1051204" y="1641792"/>
                  </a:lnTo>
                  <a:lnTo>
                    <a:pt x="1053833" y="1641792"/>
                  </a:lnTo>
                  <a:lnTo>
                    <a:pt x="1054950" y="1641335"/>
                  </a:lnTo>
                  <a:lnTo>
                    <a:pt x="1056817" y="1639468"/>
                  </a:lnTo>
                  <a:lnTo>
                    <a:pt x="1057275" y="1638350"/>
                  </a:lnTo>
                  <a:lnTo>
                    <a:pt x="1057275" y="1635721"/>
                  </a:lnTo>
                  <a:close/>
                </a:path>
                <a:path w="5019675" h="3279140">
                  <a:moveTo>
                    <a:pt x="1057275" y="819581"/>
                  </a:moveTo>
                  <a:lnTo>
                    <a:pt x="1056817" y="818464"/>
                  </a:lnTo>
                  <a:lnTo>
                    <a:pt x="1054950" y="816610"/>
                  </a:lnTo>
                  <a:lnTo>
                    <a:pt x="1053833" y="816140"/>
                  </a:lnTo>
                  <a:lnTo>
                    <a:pt x="1051204" y="816140"/>
                  </a:lnTo>
                  <a:lnTo>
                    <a:pt x="1050086" y="816610"/>
                  </a:lnTo>
                  <a:lnTo>
                    <a:pt x="1048219" y="818464"/>
                  </a:lnTo>
                  <a:lnTo>
                    <a:pt x="1047750" y="819581"/>
                  </a:lnTo>
                  <a:lnTo>
                    <a:pt x="1047750" y="822223"/>
                  </a:lnTo>
                  <a:lnTo>
                    <a:pt x="1048219" y="823341"/>
                  </a:lnTo>
                  <a:lnTo>
                    <a:pt x="1050086" y="825195"/>
                  </a:lnTo>
                  <a:lnTo>
                    <a:pt x="1051204" y="825665"/>
                  </a:lnTo>
                  <a:lnTo>
                    <a:pt x="1053833" y="825665"/>
                  </a:lnTo>
                  <a:lnTo>
                    <a:pt x="1054950" y="825195"/>
                  </a:lnTo>
                  <a:lnTo>
                    <a:pt x="1056817" y="823341"/>
                  </a:lnTo>
                  <a:lnTo>
                    <a:pt x="1057275" y="822223"/>
                  </a:lnTo>
                  <a:lnTo>
                    <a:pt x="1057275" y="819581"/>
                  </a:lnTo>
                  <a:close/>
                </a:path>
                <a:path w="5019675" h="3279140">
                  <a:moveTo>
                    <a:pt x="1057275" y="3454"/>
                  </a:moveTo>
                  <a:lnTo>
                    <a:pt x="1056817" y="2336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69"/>
                  </a:lnTo>
                  <a:lnTo>
                    <a:pt x="1048219" y="2336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86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5019675" h="3279140">
                  <a:moveTo>
                    <a:pt x="1104900" y="3267989"/>
                  </a:moveTo>
                  <a:lnTo>
                    <a:pt x="1104442" y="3266871"/>
                  </a:lnTo>
                  <a:lnTo>
                    <a:pt x="1102575" y="3265005"/>
                  </a:lnTo>
                  <a:lnTo>
                    <a:pt x="1101458" y="3264535"/>
                  </a:lnTo>
                  <a:lnTo>
                    <a:pt x="1098829" y="3264535"/>
                  </a:lnTo>
                  <a:lnTo>
                    <a:pt x="1097711" y="3265005"/>
                  </a:lnTo>
                  <a:lnTo>
                    <a:pt x="1095844" y="3266871"/>
                  </a:lnTo>
                  <a:lnTo>
                    <a:pt x="1095375" y="3267989"/>
                  </a:lnTo>
                  <a:lnTo>
                    <a:pt x="1095375" y="3270618"/>
                  </a:lnTo>
                  <a:lnTo>
                    <a:pt x="1095844" y="3271736"/>
                  </a:lnTo>
                  <a:lnTo>
                    <a:pt x="1097711" y="3273602"/>
                  </a:lnTo>
                  <a:lnTo>
                    <a:pt x="1098829" y="3274060"/>
                  </a:lnTo>
                  <a:lnTo>
                    <a:pt x="1101458" y="3274060"/>
                  </a:lnTo>
                  <a:lnTo>
                    <a:pt x="1102575" y="3273602"/>
                  </a:lnTo>
                  <a:lnTo>
                    <a:pt x="1104442" y="3271736"/>
                  </a:lnTo>
                  <a:lnTo>
                    <a:pt x="1104900" y="3270618"/>
                  </a:lnTo>
                  <a:lnTo>
                    <a:pt x="1104900" y="3267989"/>
                  </a:lnTo>
                  <a:close/>
                </a:path>
                <a:path w="5019675" h="3279140">
                  <a:moveTo>
                    <a:pt x="1104900" y="2451849"/>
                  </a:moveTo>
                  <a:lnTo>
                    <a:pt x="1104442" y="2450731"/>
                  </a:lnTo>
                  <a:lnTo>
                    <a:pt x="1102575" y="2448877"/>
                  </a:lnTo>
                  <a:lnTo>
                    <a:pt x="1101458" y="2448407"/>
                  </a:lnTo>
                  <a:lnTo>
                    <a:pt x="1098829" y="2448407"/>
                  </a:lnTo>
                  <a:lnTo>
                    <a:pt x="1097711" y="2448877"/>
                  </a:lnTo>
                  <a:lnTo>
                    <a:pt x="1095844" y="2450731"/>
                  </a:lnTo>
                  <a:lnTo>
                    <a:pt x="1095375" y="2451849"/>
                  </a:lnTo>
                  <a:lnTo>
                    <a:pt x="1095375" y="2454491"/>
                  </a:lnTo>
                  <a:lnTo>
                    <a:pt x="1095844" y="2455608"/>
                  </a:lnTo>
                  <a:lnTo>
                    <a:pt x="1097711" y="2457462"/>
                  </a:lnTo>
                  <a:lnTo>
                    <a:pt x="1098829" y="2457932"/>
                  </a:lnTo>
                  <a:lnTo>
                    <a:pt x="1101458" y="2457932"/>
                  </a:lnTo>
                  <a:lnTo>
                    <a:pt x="1102575" y="2457462"/>
                  </a:lnTo>
                  <a:lnTo>
                    <a:pt x="1104442" y="2455608"/>
                  </a:lnTo>
                  <a:lnTo>
                    <a:pt x="1104900" y="2454491"/>
                  </a:lnTo>
                  <a:lnTo>
                    <a:pt x="1104900" y="2451849"/>
                  </a:lnTo>
                  <a:close/>
                </a:path>
                <a:path w="5019675" h="3279140">
                  <a:moveTo>
                    <a:pt x="1104900" y="1635721"/>
                  </a:moveTo>
                  <a:lnTo>
                    <a:pt x="1104442" y="1634604"/>
                  </a:lnTo>
                  <a:lnTo>
                    <a:pt x="1102575" y="1632737"/>
                  </a:lnTo>
                  <a:lnTo>
                    <a:pt x="1101458" y="1632267"/>
                  </a:lnTo>
                  <a:lnTo>
                    <a:pt x="1098829" y="1632267"/>
                  </a:lnTo>
                  <a:lnTo>
                    <a:pt x="1097711" y="1632737"/>
                  </a:lnTo>
                  <a:lnTo>
                    <a:pt x="1095844" y="1634604"/>
                  </a:lnTo>
                  <a:lnTo>
                    <a:pt x="1095375" y="1635721"/>
                  </a:lnTo>
                  <a:lnTo>
                    <a:pt x="1095375" y="1638350"/>
                  </a:lnTo>
                  <a:lnTo>
                    <a:pt x="1095844" y="1639468"/>
                  </a:lnTo>
                  <a:lnTo>
                    <a:pt x="1097711" y="1641335"/>
                  </a:lnTo>
                  <a:lnTo>
                    <a:pt x="1098829" y="1641792"/>
                  </a:lnTo>
                  <a:lnTo>
                    <a:pt x="1101458" y="1641792"/>
                  </a:lnTo>
                  <a:lnTo>
                    <a:pt x="1102575" y="1641335"/>
                  </a:lnTo>
                  <a:lnTo>
                    <a:pt x="1104442" y="1639468"/>
                  </a:lnTo>
                  <a:lnTo>
                    <a:pt x="1104900" y="1638350"/>
                  </a:lnTo>
                  <a:lnTo>
                    <a:pt x="1104900" y="1635721"/>
                  </a:lnTo>
                  <a:close/>
                </a:path>
                <a:path w="5019675" h="3279140">
                  <a:moveTo>
                    <a:pt x="1104900" y="819581"/>
                  </a:moveTo>
                  <a:lnTo>
                    <a:pt x="1104442" y="818464"/>
                  </a:lnTo>
                  <a:lnTo>
                    <a:pt x="1102575" y="816610"/>
                  </a:lnTo>
                  <a:lnTo>
                    <a:pt x="1101458" y="816140"/>
                  </a:lnTo>
                  <a:lnTo>
                    <a:pt x="1098829" y="816140"/>
                  </a:lnTo>
                  <a:lnTo>
                    <a:pt x="1097711" y="816610"/>
                  </a:lnTo>
                  <a:lnTo>
                    <a:pt x="1095844" y="818464"/>
                  </a:lnTo>
                  <a:lnTo>
                    <a:pt x="1095375" y="819581"/>
                  </a:lnTo>
                  <a:lnTo>
                    <a:pt x="1095375" y="822223"/>
                  </a:lnTo>
                  <a:lnTo>
                    <a:pt x="1095844" y="823341"/>
                  </a:lnTo>
                  <a:lnTo>
                    <a:pt x="1097711" y="825195"/>
                  </a:lnTo>
                  <a:lnTo>
                    <a:pt x="1098829" y="825665"/>
                  </a:lnTo>
                  <a:lnTo>
                    <a:pt x="1101458" y="825665"/>
                  </a:lnTo>
                  <a:lnTo>
                    <a:pt x="1102575" y="825195"/>
                  </a:lnTo>
                  <a:lnTo>
                    <a:pt x="1104442" y="823341"/>
                  </a:lnTo>
                  <a:lnTo>
                    <a:pt x="1104900" y="822223"/>
                  </a:lnTo>
                  <a:lnTo>
                    <a:pt x="1104900" y="819581"/>
                  </a:lnTo>
                  <a:close/>
                </a:path>
                <a:path w="5019675" h="3279140">
                  <a:moveTo>
                    <a:pt x="1104900" y="3454"/>
                  </a:moveTo>
                  <a:lnTo>
                    <a:pt x="1104442" y="2336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36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5019675" h="3279140">
                  <a:moveTo>
                    <a:pt x="1152525" y="3267989"/>
                  </a:moveTo>
                  <a:lnTo>
                    <a:pt x="1152067" y="3266871"/>
                  </a:lnTo>
                  <a:lnTo>
                    <a:pt x="1150200" y="3265005"/>
                  </a:lnTo>
                  <a:lnTo>
                    <a:pt x="1149083" y="3264535"/>
                  </a:lnTo>
                  <a:lnTo>
                    <a:pt x="1146454" y="3264535"/>
                  </a:lnTo>
                  <a:lnTo>
                    <a:pt x="1145336" y="3265005"/>
                  </a:lnTo>
                  <a:lnTo>
                    <a:pt x="1143469" y="3266871"/>
                  </a:lnTo>
                  <a:lnTo>
                    <a:pt x="1143000" y="3267989"/>
                  </a:lnTo>
                  <a:lnTo>
                    <a:pt x="1143000" y="3270618"/>
                  </a:lnTo>
                  <a:lnTo>
                    <a:pt x="1143469" y="3271736"/>
                  </a:lnTo>
                  <a:lnTo>
                    <a:pt x="1145336" y="3273602"/>
                  </a:lnTo>
                  <a:lnTo>
                    <a:pt x="1146454" y="3274060"/>
                  </a:lnTo>
                  <a:lnTo>
                    <a:pt x="1149083" y="3274060"/>
                  </a:lnTo>
                  <a:lnTo>
                    <a:pt x="1150200" y="3273602"/>
                  </a:lnTo>
                  <a:lnTo>
                    <a:pt x="1152067" y="3271736"/>
                  </a:lnTo>
                  <a:lnTo>
                    <a:pt x="1152525" y="3270618"/>
                  </a:lnTo>
                  <a:lnTo>
                    <a:pt x="1152525" y="3267989"/>
                  </a:lnTo>
                  <a:close/>
                </a:path>
                <a:path w="5019675" h="3279140">
                  <a:moveTo>
                    <a:pt x="1152525" y="2451849"/>
                  </a:moveTo>
                  <a:lnTo>
                    <a:pt x="1152067" y="2450731"/>
                  </a:lnTo>
                  <a:lnTo>
                    <a:pt x="1150200" y="2448877"/>
                  </a:lnTo>
                  <a:lnTo>
                    <a:pt x="1149083" y="2448407"/>
                  </a:lnTo>
                  <a:lnTo>
                    <a:pt x="1146454" y="2448407"/>
                  </a:lnTo>
                  <a:lnTo>
                    <a:pt x="1145336" y="2448877"/>
                  </a:lnTo>
                  <a:lnTo>
                    <a:pt x="1143469" y="2450731"/>
                  </a:lnTo>
                  <a:lnTo>
                    <a:pt x="1143000" y="2451849"/>
                  </a:lnTo>
                  <a:lnTo>
                    <a:pt x="1143000" y="2454491"/>
                  </a:lnTo>
                  <a:lnTo>
                    <a:pt x="1143469" y="2455608"/>
                  </a:lnTo>
                  <a:lnTo>
                    <a:pt x="1145336" y="2457462"/>
                  </a:lnTo>
                  <a:lnTo>
                    <a:pt x="1146454" y="2457932"/>
                  </a:lnTo>
                  <a:lnTo>
                    <a:pt x="1149083" y="2457932"/>
                  </a:lnTo>
                  <a:lnTo>
                    <a:pt x="1150200" y="2457462"/>
                  </a:lnTo>
                  <a:lnTo>
                    <a:pt x="1152067" y="2455608"/>
                  </a:lnTo>
                  <a:lnTo>
                    <a:pt x="1152525" y="2454491"/>
                  </a:lnTo>
                  <a:lnTo>
                    <a:pt x="1152525" y="2451849"/>
                  </a:lnTo>
                  <a:close/>
                </a:path>
                <a:path w="5019675" h="3279140">
                  <a:moveTo>
                    <a:pt x="1152525" y="1635721"/>
                  </a:moveTo>
                  <a:lnTo>
                    <a:pt x="1152067" y="1634604"/>
                  </a:lnTo>
                  <a:lnTo>
                    <a:pt x="1150200" y="1632737"/>
                  </a:lnTo>
                  <a:lnTo>
                    <a:pt x="1149083" y="1632267"/>
                  </a:lnTo>
                  <a:lnTo>
                    <a:pt x="1146454" y="1632267"/>
                  </a:lnTo>
                  <a:lnTo>
                    <a:pt x="1145336" y="1632737"/>
                  </a:lnTo>
                  <a:lnTo>
                    <a:pt x="1143469" y="1634604"/>
                  </a:lnTo>
                  <a:lnTo>
                    <a:pt x="1143000" y="1635721"/>
                  </a:lnTo>
                  <a:lnTo>
                    <a:pt x="1143000" y="1638350"/>
                  </a:lnTo>
                  <a:lnTo>
                    <a:pt x="1143469" y="1639468"/>
                  </a:lnTo>
                  <a:lnTo>
                    <a:pt x="1145336" y="1641335"/>
                  </a:lnTo>
                  <a:lnTo>
                    <a:pt x="1146454" y="1641792"/>
                  </a:lnTo>
                  <a:lnTo>
                    <a:pt x="1149083" y="1641792"/>
                  </a:lnTo>
                  <a:lnTo>
                    <a:pt x="1150200" y="1641335"/>
                  </a:lnTo>
                  <a:lnTo>
                    <a:pt x="1152067" y="1639468"/>
                  </a:lnTo>
                  <a:lnTo>
                    <a:pt x="1152525" y="1638350"/>
                  </a:lnTo>
                  <a:lnTo>
                    <a:pt x="1152525" y="1635721"/>
                  </a:lnTo>
                  <a:close/>
                </a:path>
                <a:path w="5019675" h="3279140">
                  <a:moveTo>
                    <a:pt x="1152525" y="819581"/>
                  </a:moveTo>
                  <a:lnTo>
                    <a:pt x="1152067" y="818464"/>
                  </a:lnTo>
                  <a:lnTo>
                    <a:pt x="1150200" y="816610"/>
                  </a:lnTo>
                  <a:lnTo>
                    <a:pt x="1149083" y="816140"/>
                  </a:lnTo>
                  <a:lnTo>
                    <a:pt x="1146454" y="816140"/>
                  </a:lnTo>
                  <a:lnTo>
                    <a:pt x="1145336" y="816610"/>
                  </a:lnTo>
                  <a:lnTo>
                    <a:pt x="1143469" y="818464"/>
                  </a:lnTo>
                  <a:lnTo>
                    <a:pt x="1143000" y="819581"/>
                  </a:lnTo>
                  <a:lnTo>
                    <a:pt x="1143000" y="822223"/>
                  </a:lnTo>
                  <a:lnTo>
                    <a:pt x="1143469" y="823341"/>
                  </a:lnTo>
                  <a:lnTo>
                    <a:pt x="1145336" y="825195"/>
                  </a:lnTo>
                  <a:lnTo>
                    <a:pt x="1146454" y="825665"/>
                  </a:lnTo>
                  <a:lnTo>
                    <a:pt x="1149083" y="825665"/>
                  </a:lnTo>
                  <a:lnTo>
                    <a:pt x="1150200" y="825195"/>
                  </a:lnTo>
                  <a:lnTo>
                    <a:pt x="1152067" y="823341"/>
                  </a:lnTo>
                  <a:lnTo>
                    <a:pt x="1152525" y="822223"/>
                  </a:lnTo>
                  <a:lnTo>
                    <a:pt x="1152525" y="819581"/>
                  </a:lnTo>
                  <a:close/>
                </a:path>
                <a:path w="5019675" h="3279140">
                  <a:moveTo>
                    <a:pt x="1152525" y="3454"/>
                  </a:moveTo>
                  <a:lnTo>
                    <a:pt x="1152067" y="2336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36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5019675" h="3279140">
                  <a:moveTo>
                    <a:pt x="1200150" y="3267989"/>
                  </a:moveTo>
                  <a:lnTo>
                    <a:pt x="1199692" y="3266871"/>
                  </a:lnTo>
                  <a:lnTo>
                    <a:pt x="1197825" y="3265005"/>
                  </a:lnTo>
                  <a:lnTo>
                    <a:pt x="1196708" y="3264535"/>
                  </a:lnTo>
                  <a:lnTo>
                    <a:pt x="1194079" y="3264535"/>
                  </a:lnTo>
                  <a:lnTo>
                    <a:pt x="1192961" y="3265005"/>
                  </a:lnTo>
                  <a:lnTo>
                    <a:pt x="1191094" y="3266871"/>
                  </a:lnTo>
                  <a:lnTo>
                    <a:pt x="1190625" y="3267989"/>
                  </a:lnTo>
                  <a:lnTo>
                    <a:pt x="1190625" y="3270618"/>
                  </a:lnTo>
                  <a:lnTo>
                    <a:pt x="1191094" y="3271736"/>
                  </a:lnTo>
                  <a:lnTo>
                    <a:pt x="1192961" y="3273602"/>
                  </a:lnTo>
                  <a:lnTo>
                    <a:pt x="1194079" y="3274060"/>
                  </a:lnTo>
                  <a:lnTo>
                    <a:pt x="1196708" y="3274060"/>
                  </a:lnTo>
                  <a:lnTo>
                    <a:pt x="1197825" y="3273602"/>
                  </a:lnTo>
                  <a:lnTo>
                    <a:pt x="1199692" y="3271736"/>
                  </a:lnTo>
                  <a:lnTo>
                    <a:pt x="1200150" y="3270618"/>
                  </a:lnTo>
                  <a:lnTo>
                    <a:pt x="1200150" y="3267989"/>
                  </a:lnTo>
                  <a:close/>
                </a:path>
                <a:path w="5019675" h="3279140">
                  <a:moveTo>
                    <a:pt x="1200150" y="2451849"/>
                  </a:moveTo>
                  <a:lnTo>
                    <a:pt x="1199692" y="2450731"/>
                  </a:lnTo>
                  <a:lnTo>
                    <a:pt x="1197825" y="2448877"/>
                  </a:lnTo>
                  <a:lnTo>
                    <a:pt x="1196708" y="2448407"/>
                  </a:lnTo>
                  <a:lnTo>
                    <a:pt x="1194079" y="2448407"/>
                  </a:lnTo>
                  <a:lnTo>
                    <a:pt x="1192961" y="2448877"/>
                  </a:lnTo>
                  <a:lnTo>
                    <a:pt x="1191094" y="2450731"/>
                  </a:lnTo>
                  <a:lnTo>
                    <a:pt x="1190625" y="2451849"/>
                  </a:lnTo>
                  <a:lnTo>
                    <a:pt x="1190625" y="2454491"/>
                  </a:lnTo>
                  <a:lnTo>
                    <a:pt x="1191094" y="2455608"/>
                  </a:lnTo>
                  <a:lnTo>
                    <a:pt x="1192961" y="2457462"/>
                  </a:lnTo>
                  <a:lnTo>
                    <a:pt x="1194079" y="2457932"/>
                  </a:lnTo>
                  <a:lnTo>
                    <a:pt x="1196708" y="2457932"/>
                  </a:lnTo>
                  <a:lnTo>
                    <a:pt x="1197825" y="2457462"/>
                  </a:lnTo>
                  <a:lnTo>
                    <a:pt x="1199692" y="2455608"/>
                  </a:lnTo>
                  <a:lnTo>
                    <a:pt x="1200150" y="2454491"/>
                  </a:lnTo>
                  <a:lnTo>
                    <a:pt x="1200150" y="2451849"/>
                  </a:lnTo>
                  <a:close/>
                </a:path>
                <a:path w="5019675" h="3279140">
                  <a:moveTo>
                    <a:pt x="1200150" y="1635721"/>
                  </a:moveTo>
                  <a:lnTo>
                    <a:pt x="1199692" y="1634604"/>
                  </a:lnTo>
                  <a:lnTo>
                    <a:pt x="1197825" y="1632737"/>
                  </a:lnTo>
                  <a:lnTo>
                    <a:pt x="1196708" y="1632267"/>
                  </a:lnTo>
                  <a:lnTo>
                    <a:pt x="1194079" y="1632267"/>
                  </a:lnTo>
                  <a:lnTo>
                    <a:pt x="1192961" y="1632737"/>
                  </a:lnTo>
                  <a:lnTo>
                    <a:pt x="1191094" y="1634604"/>
                  </a:lnTo>
                  <a:lnTo>
                    <a:pt x="1190625" y="1635721"/>
                  </a:lnTo>
                  <a:lnTo>
                    <a:pt x="1190625" y="1638350"/>
                  </a:lnTo>
                  <a:lnTo>
                    <a:pt x="1191094" y="1639468"/>
                  </a:lnTo>
                  <a:lnTo>
                    <a:pt x="1192961" y="1641335"/>
                  </a:lnTo>
                  <a:lnTo>
                    <a:pt x="1194079" y="1641792"/>
                  </a:lnTo>
                  <a:lnTo>
                    <a:pt x="1196708" y="1641792"/>
                  </a:lnTo>
                  <a:lnTo>
                    <a:pt x="1197825" y="1641335"/>
                  </a:lnTo>
                  <a:lnTo>
                    <a:pt x="1199692" y="1639468"/>
                  </a:lnTo>
                  <a:lnTo>
                    <a:pt x="1200150" y="1638350"/>
                  </a:lnTo>
                  <a:lnTo>
                    <a:pt x="1200150" y="1635721"/>
                  </a:lnTo>
                  <a:close/>
                </a:path>
                <a:path w="5019675" h="3279140">
                  <a:moveTo>
                    <a:pt x="1200150" y="819581"/>
                  </a:moveTo>
                  <a:lnTo>
                    <a:pt x="1199692" y="818464"/>
                  </a:lnTo>
                  <a:lnTo>
                    <a:pt x="1197825" y="816610"/>
                  </a:lnTo>
                  <a:lnTo>
                    <a:pt x="1196708" y="816140"/>
                  </a:lnTo>
                  <a:lnTo>
                    <a:pt x="1194079" y="816140"/>
                  </a:lnTo>
                  <a:lnTo>
                    <a:pt x="1192961" y="816610"/>
                  </a:lnTo>
                  <a:lnTo>
                    <a:pt x="1191094" y="818464"/>
                  </a:lnTo>
                  <a:lnTo>
                    <a:pt x="1190625" y="819581"/>
                  </a:lnTo>
                  <a:lnTo>
                    <a:pt x="1190625" y="822223"/>
                  </a:lnTo>
                  <a:lnTo>
                    <a:pt x="1191094" y="823341"/>
                  </a:lnTo>
                  <a:lnTo>
                    <a:pt x="1192961" y="825195"/>
                  </a:lnTo>
                  <a:lnTo>
                    <a:pt x="1194079" y="825665"/>
                  </a:lnTo>
                  <a:lnTo>
                    <a:pt x="1196708" y="825665"/>
                  </a:lnTo>
                  <a:lnTo>
                    <a:pt x="1197825" y="825195"/>
                  </a:lnTo>
                  <a:lnTo>
                    <a:pt x="1199692" y="823341"/>
                  </a:lnTo>
                  <a:lnTo>
                    <a:pt x="1200150" y="822223"/>
                  </a:lnTo>
                  <a:lnTo>
                    <a:pt x="1200150" y="819581"/>
                  </a:lnTo>
                  <a:close/>
                </a:path>
                <a:path w="5019675" h="3279140">
                  <a:moveTo>
                    <a:pt x="1200150" y="3454"/>
                  </a:moveTo>
                  <a:lnTo>
                    <a:pt x="1199692" y="2336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69"/>
                  </a:lnTo>
                  <a:lnTo>
                    <a:pt x="1191094" y="2336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61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5019675" h="3279140">
                  <a:moveTo>
                    <a:pt x="1223645" y="3272752"/>
                  </a:moveTo>
                  <a:lnTo>
                    <a:pt x="1223175" y="3271634"/>
                  </a:lnTo>
                  <a:lnTo>
                    <a:pt x="1221320" y="3269767"/>
                  </a:lnTo>
                  <a:lnTo>
                    <a:pt x="1220190" y="3269297"/>
                  </a:lnTo>
                  <a:lnTo>
                    <a:pt x="1217561" y="3269297"/>
                  </a:lnTo>
                  <a:lnTo>
                    <a:pt x="1216444" y="3269767"/>
                  </a:lnTo>
                  <a:lnTo>
                    <a:pt x="1214577" y="3271634"/>
                  </a:lnTo>
                  <a:lnTo>
                    <a:pt x="1214120" y="3272752"/>
                  </a:lnTo>
                  <a:lnTo>
                    <a:pt x="1214120" y="3275380"/>
                  </a:lnTo>
                  <a:lnTo>
                    <a:pt x="1214577" y="3276498"/>
                  </a:lnTo>
                  <a:lnTo>
                    <a:pt x="1216444" y="3278365"/>
                  </a:lnTo>
                  <a:lnTo>
                    <a:pt x="1217561" y="3278822"/>
                  </a:lnTo>
                  <a:lnTo>
                    <a:pt x="1220190" y="3278822"/>
                  </a:lnTo>
                  <a:lnTo>
                    <a:pt x="1221320" y="3278365"/>
                  </a:lnTo>
                  <a:lnTo>
                    <a:pt x="1223175" y="3276498"/>
                  </a:lnTo>
                  <a:lnTo>
                    <a:pt x="1223645" y="3275380"/>
                  </a:lnTo>
                  <a:lnTo>
                    <a:pt x="1223645" y="3272752"/>
                  </a:lnTo>
                  <a:close/>
                </a:path>
                <a:path w="5019675" h="3279140">
                  <a:moveTo>
                    <a:pt x="1223645" y="3225127"/>
                  </a:moveTo>
                  <a:lnTo>
                    <a:pt x="1223175" y="3224009"/>
                  </a:lnTo>
                  <a:lnTo>
                    <a:pt x="1221320" y="3222142"/>
                  </a:lnTo>
                  <a:lnTo>
                    <a:pt x="1220190" y="3221672"/>
                  </a:lnTo>
                  <a:lnTo>
                    <a:pt x="1217561" y="3221672"/>
                  </a:lnTo>
                  <a:lnTo>
                    <a:pt x="1216444" y="3222142"/>
                  </a:lnTo>
                  <a:lnTo>
                    <a:pt x="1214577" y="3224009"/>
                  </a:lnTo>
                  <a:lnTo>
                    <a:pt x="1214120" y="3225127"/>
                  </a:lnTo>
                  <a:lnTo>
                    <a:pt x="1214120" y="3227755"/>
                  </a:lnTo>
                  <a:lnTo>
                    <a:pt x="1214577" y="3228873"/>
                  </a:lnTo>
                  <a:lnTo>
                    <a:pt x="1216444" y="3230740"/>
                  </a:lnTo>
                  <a:lnTo>
                    <a:pt x="1217561" y="3231197"/>
                  </a:lnTo>
                  <a:lnTo>
                    <a:pt x="1220190" y="3231197"/>
                  </a:lnTo>
                  <a:lnTo>
                    <a:pt x="1221320" y="3230740"/>
                  </a:lnTo>
                  <a:lnTo>
                    <a:pt x="1223175" y="3228873"/>
                  </a:lnTo>
                  <a:lnTo>
                    <a:pt x="1223645" y="3227755"/>
                  </a:lnTo>
                  <a:lnTo>
                    <a:pt x="1223645" y="3225127"/>
                  </a:lnTo>
                  <a:close/>
                </a:path>
                <a:path w="5019675" h="3279140">
                  <a:moveTo>
                    <a:pt x="1223645" y="3177502"/>
                  </a:moveTo>
                  <a:lnTo>
                    <a:pt x="1223175" y="3176384"/>
                  </a:lnTo>
                  <a:lnTo>
                    <a:pt x="1221320" y="3174517"/>
                  </a:lnTo>
                  <a:lnTo>
                    <a:pt x="1220190" y="3174047"/>
                  </a:lnTo>
                  <a:lnTo>
                    <a:pt x="1217561" y="3174047"/>
                  </a:lnTo>
                  <a:lnTo>
                    <a:pt x="1216444" y="3174517"/>
                  </a:lnTo>
                  <a:lnTo>
                    <a:pt x="1214577" y="3176384"/>
                  </a:lnTo>
                  <a:lnTo>
                    <a:pt x="1214120" y="3177502"/>
                  </a:lnTo>
                  <a:lnTo>
                    <a:pt x="1214120" y="3180130"/>
                  </a:lnTo>
                  <a:lnTo>
                    <a:pt x="1214577" y="3181248"/>
                  </a:lnTo>
                  <a:lnTo>
                    <a:pt x="1216444" y="3183115"/>
                  </a:lnTo>
                  <a:lnTo>
                    <a:pt x="1217561" y="3183572"/>
                  </a:lnTo>
                  <a:lnTo>
                    <a:pt x="1220190" y="3183572"/>
                  </a:lnTo>
                  <a:lnTo>
                    <a:pt x="1221320" y="3183115"/>
                  </a:lnTo>
                  <a:lnTo>
                    <a:pt x="1223175" y="3181248"/>
                  </a:lnTo>
                  <a:lnTo>
                    <a:pt x="1223645" y="3180130"/>
                  </a:lnTo>
                  <a:lnTo>
                    <a:pt x="1223645" y="3177502"/>
                  </a:lnTo>
                  <a:close/>
                </a:path>
                <a:path w="5019675" h="3279140">
                  <a:moveTo>
                    <a:pt x="1223645" y="3129877"/>
                  </a:moveTo>
                  <a:lnTo>
                    <a:pt x="1223175" y="3128759"/>
                  </a:lnTo>
                  <a:lnTo>
                    <a:pt x="1221320" y="3126892"/>
                  </a:lnTo>
                  <a:lnTo>
                    <a:pt x="1220190" y="3126422"/>
                  </a:lnTo>
                  <a:lnTo>
                    <a:pt x="1217561" y="3126422"/>
                  </a:lnTo>
                  <a:lnTo>
                    <a:pt x="1216444" y="3126892"/>
                  </a:lnTo>
                  <a:lnTo>
                    <a:pt x="1214577" y="3128759"/>
                  </a:lnTo>
                  <a:lnTo>
                    <a:pt x="1214120" y="3129877"/>
                  </a:lnTo>
                  <a:lnTo>
                    <a:pt x="1214120" y="3132505"/>
                  </a:lnTo>
                  <a:lnTo>
                    <a:pt x="1214577" y="3133623"/>
                  </a:lnTo>
                  <a:lnTo>
                    <a:pt x="1216444" y="3135490"/>
                  </a:lnTo>
                  <a:lnTo>
                    <a:pt x="1217561" y="3135947"/>
                  </a:lnTo>
                  <a:lnTo>
                    <a:pt x="1220190" y="3135947"/>
                  </a:lnTo>
                  <a:lnTo>
                    <a:pt x="1221320" y="3135490"/>
                  </a:lnTo>
                  <a:lnTo>
                    <a:pt x="1223175" y="3133623"/>
                  </a:lnTo>
                  <a:lnTo>
                    <a:pt x="1223645" y="3132505"/>
                  </a:lnTo>
                  <a:lnTo>
                    <a:pt x="1223645" y="3129877"/>
                  </a:lnTo>
                  <a:close/>
                </a:path>
                <a:path w="5019675" h="3279140">
                  <a:moveTo>
                    <a:pt x="1223645" y="3082252"/>
                  </a:moveTo>
                  <a:lnTo>
                    <a:pt x="1223175" y="3081134"/>
                  </a:lnTo>
                  <a:lnTo>
                    <a:pt x="1221320" y="3079267"/>
                  </a:lnTo>
                  <a:lnTo>
                    <a:pt x="1220190" y="3078797"/>
                  </a:lnTo>
                  <a:lnTo>
                    <a:pt x="1217561" y="3078797"/>
                  </a:lnTo>
                  <a:lnTo>
                    <a:pt x="1216444" y="3079267"/>
                  </a:lnTo>
                  <a:lnTo>
                    <a:pt x="1214577" y="3081134"/>
                  </a:lnTo>
                  <a:lnTo>
                    <a:pt x="1214120" y="3082252"/>
                  </a:lnTo>
                  <a:lnTo>
                    <a:pt x="1214120" y="3084880"/>
                  </a:lnTo>
                  <a:lnTo>
                    <a:pt x="1214577" y="3085998"/>
                  </a:lnTo>
                  <a:lnTo>
                    <a:pt x="1216444" y="3087865"/>
                  </a:lnTo>
                  <a:lnTo>
                    <a:pt x="1217561" y="3088322"/>
                  </a:lnTo>
                  <a:lnTo>
                    <a:pt x="1220190" y="3088322"/>
                  </a:lnTo>
                  <a:lnTo>
                    <a:pt x="1221320" y="3087865"/>
                  </a:lnTo>
                  <a:lnTo>
                    <a:pt x="1223175" y="3085998"/>
                  </a:lnTo>
                  <a:lnTo>
                    <a:pt x="1223645" y="3084880"/>
                  </a:lnTo>
                  <a:lnTo>
                    <a:pt x="1223645" y="3082252"/>
                  </a:lnTo>
                  <a:close/>
                </a:path>
                <a:path w="5019675" h="3279140">
                  <a:moveTo>
                    <a:pt x="1223645" y="3034627"/>
                  </a:moveTo>
                  <a:lnTo>
                    <a:pt x="1223175" y="3033509"/>
                  </a:lnTo>
                  <a:lnTo>
                    <a:pt x="1221320" y="3031642"/>
                  </a:lnTo>
                  <a:lnTo>
                    <a:pt x="1220190" y="3031172"/>
                  </a:lnTo>
                  <a:lnTo>
                    <a:pt x="1217561" y="3031172"/>
                  </a:lnTo>
                  <a:lnTo>
                    <a:pt x="1216444" y="3031642"/>
                  </a:lnTo>
                  <a:lnTo>
                    <a:pt x="1214577" y="3033509"/>
                  </a:lnTo>
                  <a:lnTo>
                    <a:pt x="1214120" y="3034627"/>
                  </a:lnTo>
                  <a:lnTo>
                    <a:pt x="1214120" y="3037255"/>
                  </a:lnTo>
                  <a:lnTo>
                    <a:pt x="1214577" y="3038373"/>
                  </a:lnTo>
                  <a:lnTo>
                    <a:pt x="1216444" y="3040240"/>
                  </a:lnTo>
                  <a:lnTo>
                    <a:pt x="1217561" y="3040697"/>
                  </a:lnTo>
                  <a:lnTo>
                    <a:pt x="1220190" y="3040697"/>
                  </a:lnTo>
                  <a:lnTo>
                    <a:pt x="1221320" y="3040240"/>
                  </a:lnTo>
                  <a:lnTo>
                    <a:pt x="1223175" y="3038373"/>
                  </a:lnTo>
                  <a:lnTo>
                    <a:pt x="1223645" y="3037255"/>
                  </a:lnTo>
                  <a:lnTo>
                    <a:pt x="1223645" y="3034627"/>
                  </a:lnTo>
                  <a:close/>
                </a:path>
                <a:path w="5019675" h="3279140">
                  <a:moveTo>
                    <a:pt x="1223645" y="2987002"/>
                  </a:moveTo>
                  <a:lnTo>
                    <a:pt x="1223175" y="2985884"/>
                  </a:lnTo>
                  <a:lnTo>
                    <a:pt x="1221320" y="2984017"/>
                  </a:lnTo>
                  <a:lnTo>
                    <a:pt x="1220190" y="2983547"/>
                  </a:lnTo>
                  <a:lnTo>
                    <a:pt x="1217561" y="2983547"/>
                  </a:lnTo>
                  <a:lnTo>
                    <a:pt x="1216444" y="2984017"/>
                  </a:lnTo>
                  <a:lnTo>
                    <a:pt x="1214577" y="2985884"/>
                  </a:lnTo>
                  <a:lnTo>
                    <a:pt x="1214120" y="2987002"/>
                  </a:lnTo>
                  <a:lnTo>
                    <a:pt x="1214120" y="2989630"/>
                  </a:lnTo>
                  <a:lnTo>
                    <a:pt x="1214577" y="2990748"/>
                  </a:lnTo>
                  <a:lnTo>
                    <a:pt x="1216444" y="2992615"/>
                  </a:lnTo>
                  <a:lnTo>
                    <a:pt x="1217561" y="2993072"/>
                  </a:lnTo>
                  <a:lnTo>
                    <a:pt x="1220190" y="2993072"/>
                  </a:lnTo>
                  <a:lnTo>
                    <a:pt x="1221320" y="2992615"/>
                  </a:lnTo>
                  <a:lnTo>
                    <a:pt x="1223175" y="2990748"/>
                  </a:lnTo>
                  <a:lnTo>
                    <a:pt x="1223645" y="2989630"/>
                  </a:lnTo>
                  <a:lnTo>
                    <a:pt x="1223645" y="2987002"/>
                  </a:lnTo>
                  <a:close/>
                </a:path>
                <a:path w="5019675" h="3279140">
                  <a:moveTo>
                    <a:pt x="1223645" y="2939377"/>
                  </a:moveTo>
                  <a:lnTo>
                    <a:pt x="1223175" y="2938259"/>
                  </a:lnTo>
                  <a:lnTo>
                    <a:pt x="1221320" y="2936392"/>
                  </a:lnTo>
                  <a:lnTo>
                    <a:pt x="1220190" y="2935922"/>
                  </a:lnTo>
                  <a:lnTo>
                    <a:pt x="1217561" y="2935922"/>
                  </a:lnTo>
                  <a:lnTo>
                    <a:pt x="1216444" y="2936392"/>
                  </a:lnTo>
                  <a:lnTo>
                    <a:pt x="1214577" y="2938259"/>
                  </a:lnTo>
                  <a:lnTo>
                    <a:pt x="1214120" y="2939377"/>
                  </a:lnTo>
                  <a:lnTo>
                    <a:pt x="1214120" y="2942005"/>
                  </a:lnTo>
                  <a:lnTo>
                    <a:pt x="1214577" y="2943123"/>
                  </a:lnTo>
                  <a:lnTo>
                    <a:pt x="1216444" y="2944990"/>
                  </a:lnTo>
                  <a:lnTo>
                    <a:pt x="1217561" y="2945447"/>
                  </a:lnTo>
                  <a:lnTo>
                    <a:pt x="1220190" y="2945447"/>
                  </a:lnTo>
                  <a:lnTo>
                    <a:pt x="1221320" y="2944990"/>
                  </a:lnTo>
                  <a:lnTo>
                    <a:pt x="1223175" y="2943123"/>
                  </a:lnTo>
                  <a:lnTo>
                    <a:pt x="1223645" y="2942005"/>
                  </a:lnTo>
                  <a:lnTo>
                    <a:pt x="1223645" y="2939377"/>
                  </a:lnTo>
                  <a:close/>
                </a:path>
                <a:path w="5019675" h="3279140">
                  <a:moveTo>
                    <a:pt x="1223645" y="2891752"/>
                  </a:moveTo>
                  <a:lnTo>
                    <a:pt x="1223175" y="2890634"/>
                  </a:lnTo>
                  <a:lnTo>
                    <a:pt x="1221320" y="2888767"/>
                  </a:lnTo>
                  <a:lnTo>
                    <a:pt x="1220190" y="2888297"/>
                  </a:lnTo>
                  <a:lnTo>
                    <a:pt x="1217561" y="2888297"/>
                  </a:lnTo>
                  <a:lnTo>
                    <a:pt x="1216444" y="2888767"/>
                  </a:lnTo>
                  <a:lnTo>
                    <a:pt x="1214577" y="2890634"/>
                  </a:lnTo>
                  <a:lnTo>
                    <a:pt x="1214120" y="2891752"/>
                  </a:lnTo>
                  <a:lnTo>
                    <a:pt x="1214120" y="2894380"/>
                  </a:lnTo>
                  <a:lnTo>
                    <a:pt x="1214577" y="2895498"/>
                  </a:lnTo>
                  <a:lnTo>
                    <a:pt x="1216444" y="2897365"/>
                  </a:lnTo>
                  <a:lnTo>
                    <a:pt x="1217561" y="2897822"/>
                  </a:lnTo>
                  <a:lnTo>
                    <a:pt x="1220190" y="2897822"/>
                  </a:lnTo>
                  <a:lnTo>
                    <a:pt x="1221320" y="2897365"/>
                  </a:lnTo>
                  <a:lnTo>
                    <a:pt x="1223175" y="2895498"/>
                  </a:lnTo>
                  <a:lnTo>
                    <a:pt x="1223645" y="2894380"/>
                  </a:lnTo>
                  <a:lnTo>
                    <a:pt x="1223645" y="2891752"/>
                  </a:lnTo>
                  <a:close/>
                </a:path>
                <a:path w="5019675" h="3279140">
                  <a:moveTo>
                    <a:pt x="1223645" y="2844127"/>
                  </a:moveTo>
                  <a:lnTo>
                    <a:pt x="1223175" y="2843009"/>
                  </a:lnTo>
                  <a:lnTo>
                    <a:pt x="1221320" y="2841142"/>
                  </a:lnTo>
                  <a:lnTo>
                    <a:pt x="1220190" y="2840672"/>
                  </a:lnTo>
                  <a:lnTo>
                    <a:pt x="1217561" y="2840672"/>
                  </a:lnTo>
                  <a:lnTo>
                    <a:pt x="1216444" y="2841142"/>
                  </a:lnTo>
                  <a:lnTo>
                    <a:pt x="1214577" y="2843009"/>
                  </a:lnTo>
                  <a:lnTo>
                    <a:pt x="1214120" y="2844127"/>
                  </a:lnTo>
                  <a:lnTo>
                    <a:pt x="1214120" y="2846755"/>
                  </a:lnTo>
                  <a:lnTo>
                    <a:pt x="1214577" y="2847873"/>
                  </a:lnTo>
                  <a:lnTo>
                    <a:pt x="1216444" y="2849740"/>
                  </a:lnTo>
                  <a:lnTo>
                    <a:pt x="1217561" y="2850197"/>
                  </a:lnTo>
                  <a:lnTo>
                    <a:pt x="1220190" y="2850197"/>
                  </a:lnTo>
                  <a:lnTo>
                    <a:pt x="1221320" y="2849740"/>
                  </a:lnTo>
                  <a:lnTo>
                    <a:pt x="1223175" y="2847873"/>
                  </a:lnTo>
                  <a:lnTo>
                    <a:pt x="1223645" y="2846755"/>
                  </a:lnTo>
                  <a:lnTo>
                    <a:pt x="1223645" y="2844127"/>
                  </a:lnTo>
                  <a:close/>
                </a:path>
                <a:path w="5019675" h="3279140">
                  <a:moveTo>
                    <a:pt x="1223645" y="2796502"/>
                  </a:moveTo>
                  <a:lnTo>
                    <a:pt x="1223175" y="2795384"/>
                  </a:lnTo>
                  <a:lnTo>
                    <a:pt x="1221320" y="2793517"/>
                  </a:lnTo>
                  <a:lnTo>
                    <a:pt x="1220190" y="2793047"/>
                  </a:lnTo>
                  <a:lnTo>
                    <a:pt x="1217561" y="2793047"/>
                  </a:lnTo>
                  <a:lnTo>
                    <a:pt x="1216444" y="2793517"/>
                  </a:lnTo>
                  <a:lnTo>
                    <a:pt x="1214577" y="2795384"/>
                  </a:lnTo>
                  <a:lnTo>
                    <a:pt x="1214120" y="2796502"/>
                  </a:lnTo>
                  <a:lnTo>
                    <a:pt x="1214120" y="2799130"/>
                  </a:lnTo>
                  <a:lnTo>
                    <a:pt x="1214577" y="2800248"/>
                  </a:lnTo>
                  <a:lnTo>
                    <a:pt x="1216444" y="2802115"/>
                  </a:lnTo>
                  <a:lnTo>
                    <a:pt x="1217561" y="2802572"/>
                  </a:lnTo>
                  <a:lnTo>
                    <a:pt x="1220190" y="2802572"/>
                  </a:lnTo>
                  <a:lnTo>
                    <a:pt x="1221320" y="2802115"/>
                  </a:lnTo>
                  <a:lnTo>
                    <a:pt x="1223175" y="2800248"/>
                  </a:lnTo>
                  <a:lnTo>
                    <a:pt x="1223645" y="2799130"/>
                  </a:lnTo>
                  <a:lnTo>
                    <a:pt x="1223645" y="2796502"/>
                  </a:lnTo>
                  <a:close/>
                </a:path>
                <a:path w="5019675" h="3279140">
                  <a:moveTo>
                    <a:pt x="1223645" y="2748877"/>
                  </a:moveTo>
                  <a:lnTo>
                    <a:pt x="1223175" y="2747759"/>
                  </a:lnTo>
                  <a:lnTo>
                    <a:pt x="1221320" y="2745892"/>
                  </a:lnTo>
                  <a:lnTo>
                    <a:pt x="1220190" y="2745422"/>
                  </a:lnTo>
                  <a:lnTo>
                    <a:pt x="1217561" y="2745422"/>
                  </a:lnTo>
                  <a:lnTo>
                    <a:pt x="1216444" y="2745892"/>
                  </a:lnTo>
                  <a:lnTo>
                    <a:pt x="1214577" y="2747759"/>
                  </a:lnTo>
                  <a:lnTo>
                    <a:pt x="1214120" y="2748877"/>
                  </a:lnTo>
                  <a:lnTo>
                    <a:pt x="1214120" y="2751505"/>
                  </a:lnTo>
                  <a:lnTo>
                    <a:pt x="1214577" y="2752623"/>
                  </a:lnTo>
                  <a:lnTo>
                    <a:pt x="1216444" y="2754490"/>
                  </a:lnTo>
                  <a:lnTo>
                    <a:pt x="1217561" y="2754947"/>
                  </a:lnTo>
                  <a:lnTo>
                    <a:pt x="1220190" y="2754947"/>
                  </a:lnTo>
                  <a:lnTo>
                    <a:pt x="1221320" y="2754490"/>
                  </a:lnTo>
                  <a:lnTo>
                    <a:pt x="1223175" y="2752623"/>
                  </a:lnTo>
                  <a:lnTo>
                    <a:pt x="1223645" y="2751505"/>
                  </a:lnTo>
                  <a:lnTo>
                    <a:pt x="1223645" y="2748877"/>
                  </a:lnTo>
                  <a:close/>
                </a:path>
                <a:path w="5019675" h="3279140">
                  <a:moveTo>
                    <a:pt x="1223645" y="2701252"/>
                  </a:moveTo>
                  <a:lnTo>
                    <a:pt x="1223175" y="2700134"/>
                  </a:lnTo>
                  <a:lnTo>
                    <a:pt x="1221320" y="2698267"/>
                  </a:lnTo>
                  <a:lnTo>
                    <a:pt x="1220190" y="2697797"/>
                  </a:lnTo>
                  <a:lnTo>
                    <a:pt x="1217561" y="2697797"/>
                  </a:lnTo>
                  <a:lnTo>
                    <a:pt x="1216444" y="2698267"/>
                  </a:lnTo>
                  <a:lnTo>
                    <a:pt x="1214577" y="2700134"/>
                  </a:lnTo>
                  <a:lnTo>
                    <a:pt x="1214120" y="2701252"/>
                  </a:lnTo>
                  <a:lnTo>
                    <a:pt x="1214120" y="2703880"/>
                  </a:lnTo>
                  <a:lnTo>
                    <a:pt x="1214577" y="2704998"/>
                  </a:lnTo>
                  <a:lnTo>
                    <a:pt x="1216444" y="2706865"/>
                  </a:lnTo>
                  <a:lnTo>
                    <a:pt x="1217561" y="2707322"/>
                  </a:lnTo>
                  <a:lnTo>
                    <a:pt x="1220190" y="2707322"/>
                  </a:lnTo>
                  <a:lnTo>
                    <a:pt x="1221320" y="2706865"/>
                  </a:lnTo>
                  <a:lnTo>
                    <a:pt x="1223175" y="2704998"/>
                  </a:lnTo>
                  <a:lnTo>
                    <a:pt x="1223645" y="2703880"/>
                  </a:lnTo>
                  <a:lnTo>
                    <a:pt x="1223645" y="2701252"/>
                  </a:lnTo>
                  <a:close/>
                </a:path>
                <a:path w="5019675" h="3279140">
                  <a:moveTo>
                    <a:pt x="1223645" y="2653627"/>
                  </a:moveTo>
                  <a:lnTo>
                    <a:pt x="1223175" y="2652509"/>
                  </a:lnTo>
                  <a:lnTo>
                    <a:pt x="1221320" y="2650642"/>
                  </a:lnTo>
                  <a:lnTo>
                    <a:pt x="1220190" y="2650172"/>
                  </a:lnTo>
                  <a:lnTo>
                    <a:pt x="1217561" y="2650172"/>
                  </a:lnTo>
                  <a:lnTo>
                    <a:pt x="1216444" y="2650642"/>
                  </a:lnTo>
                  <a:lnTo>
                    <a:pt x="1214577" y="2652509"/>
                  </a:lnTo>
                  <a:lnTo>
                    <a:pt x="1214120" y="2653627"/>
                  </a:lnTo>
                  <a:lnTo>
                    <a:pt x="1214120" y="2656255"/>
                  </a:lnTo>
                  <a:lnTo>
                    <a:pt x="1214577" y="2657373"/>
                  </a:lnTo>
                  <a:lnTo>
                    <a:pt x="1216444" y="2659240"/>
                  </a:lnTo>
                  <a:lnTo>
                    <a:pt x="1217561" y="2659697"/>
                  </a:lnTo>
                  <a:lnTo>
                    <a:pt x="1220190" y="2659697"/>
                  </a:lnTo>
                  <a:lnTo>
                    <a:pt x="1221320" y="2659240"/>
                  </a:lnTo>
                  <a:lnTo>
                    <a:pt x="1223175" y="2657373"/>
                  </a:lnTo>
                  <a:lnTo>
                    <a:pt x="1223645" y="2656255"/>
                  </a:lnTo>
                  <a:lnTo>
                    <a:pt x="1223645" y="2653627"/>
                  </a:lnTo>
                  <a:close/>
                </a:path>
                <a:path w="5019675" h="3279140">
                  <a:moveTo>
                    <a:pt x="1223645" y="2606002"/>
                  </a:moveTo>
                  <a:lnTo>
                    <a:pt x="1223175" y="2604884"/>
                  </a:lnTo>
                  <a:lnTo>
                    <a:pt x="1221320" y="2603017"/>
                  </a:lnTo>
                  <a:lnTo>
                    <a:pt x="1220190" y="2602547"/>
                  </a:lnTo>
                  <a:lnTo>
                    <a:pt x="1217561" y="2602547"/>
                  </a:lnTo>
                  <a:lnTo>
                    <a:pt x="1216444" y="2603017"/>
                  </a:lnTo>
                  <a:lnTo>
                    <a:pt x="1214577" y="2604884"/>
                  </a:lnTo>
                  <a:lnTo>
                    <a:pt x="1214120" y="2606002"/>
                  </a:lnTo>
                  <a:lnTo>
                    <a:pt x="1214120" y="2608630"/>
                  </a:lnTo>
                  <a:lnTo>
                    <a:pt x="1214577" y="2609748"/>
                  </a:lnTo>
                  <a:lnTo>
                    <a:pt x="1216444" y="2611615"/>
                  </a:lnTo>
                  <a:lnTo>
                    <a:pt x="1217561" y="2612072"/>
                  </a:lnTo>
                  <a:lnTo>
                    <a:pt x="1220190" y="2612072"/>
                  </a:lnTo>
                  <a:lnTo>
                    <a:pt x="1221320" y="2611615"/>
                  </a:lnTo>
                  <a:lnTo>
                    <a:pt x="1223175" y="2609748"/>
                  </a:lnTo>
                  <a:lnTo>
                    <a:pt x="1223645" y="2608630"/>
                  </a:lnTo>
                  <a:lnTo>
                    <a:pt x="1223645" y="2606002"/>
                  </a:lnTo>
                  <a:close/>
                </a:path>
                <a:path w="5019675" h="3279140">
                  <a:moveTo>
                    <a:pt x="1223645" y="2558377"/>
                  </a:moveTo>
                  <a:lnTo>
                    <a:pt x="1223175" y="2557259"/>
                  </a:lnTo>
                  <a:lnTo>
                    <a:pt x="1221320" y="2555392"/>
                  </a:lnTo>
                  <a:lnTo>
                    <a:pt x="1220190" y="2554922"/>
                  </a:lnTo>
                  <a:lnTo>
                    <a:pt x="1217561" y="2554922"/>
                  </a:lnTo>
                  <a:lnTo>
                    <a:pt x="1216444" y="2555392"/>
                  </a:lnTo>
                  <a:lnTo>
                    <a:pt x="1214577" y="2557259"/>
                  </a:lnTo>
                  <a:lnTo>
                    <a:pt x="1214120" y="2558377"/>
                  </a:lnTo>
                  <a:lnTo>
                    <a:pt x="1214120" y="2561005"/>
                  </a:lnTo>
                  <a:lnTo>
                    <a:pt x="1214577" y="2562123"/>
                  </a:lnTo>
                  <a:lnTo>
                    <a:pt x="1216444" y="2563990"/>
                  </a:lnTo>
                  <a:lnTo>
                    <a:pt x="1217561" y="2564447"/>
                  </a:lnTo>
                  <a:lnTo>
                    <a:pt x="1220190" y="2564447"/>
                  </a:lnTo>
                  <a:lnTo>
                    <a:pt x="1221320" y="2563990"/>
                  </a:lnTo>
                  <a:lnTo>
                    <a:pt x="1223175" y="2562123"/>
                  </a:lnTo>
                  <a:lnTo>
                    <a:pt x="1223645" y="2561005"/>
                  </a:lnTo>
                  <a:lnTo>
                    <a:pt x="1223645" y="2558377"/>
                  </a:lnTo>
                  <a:close/>
                </a:path>
                <a:path w="5019675" h="3279140">
                  <a:moveTo>
                    <a:pt x="1223645" y="2510752"/>
                  </a:moveTo>
                  <a:lnTo>
                    <a:pt x="1223175" y="2509634"/>
                  </a:lnTo>
                  <a:lnTo>
                    <a:pt x="1221320" y="2507767"/>
                  </a:lnTo>
                  <a:lnTo>
                    <a:pt x="1220190" y="2507297"/>
                  </a:lnTo>
                  <a:lnTo>
                    <a:pt x="1217561" y="2507297"/>
                  </a:lnTo>
                  <a:lnTo>
                    <a:pt x="1216444" y="2507767"/>
                  </a:lnTo>
                  <a:lnTo>
                    <a:pt x="1214577" y="2509634"/>
                  </a:lnTo>
                  <a:lnTo>
                    <a:pt x="1214120" y="2510752"/>
                  </a:lnTo>
                  <a:lnTo>
                    <a:pt x="1214120" y="2513380"/>
                  </a:lnTo>
                  <a:lnTo>
                    <a:pt x="1214577" y="2514498"/>
                  </a:lnTo>
                  <a:lnTo>
                    <a:pt x="1216444" y="2516365"/>
                  </a:lnTo>
                  <a:lnTo>
                    <a:pt x="1217561" y="2516822"/>
                  </a:lnTo>
                  <a:lnTo>
                    <a:pt x="1220190" y="2516822"/>
                  </a:lnTo>
                  <a:lnTo>
                    <a:pt x="1221320" y="2516365"/>
                  </a:lnTo>
                  <a:lnTo>
                    <a:pt x="1223175" y="2514498"/>
                  </a:lnTo>
                  <a:lnTo>
                    <a:pt x="1223645" y="2513380"/>
                  </a:lnTo>
                  <a:lnTo>
                    <a:pt x="1223645" y="2510752"/>
                  </a:lnTo>
                  <a:close/>
                </a:path>
                <a:path w="5019675" h="3279140">
                  <a:moveTo>
                    <a:pt x="1223645" y="2463127"/>
                  </a:moveTo>
                  <a:lnTo>
                    <a:pt x="1223175" y="2462009"/>
                  </a:lnTo>
                  <a:lnTo>
                    <a:pt x="1221320" y="2460142"/>
                  </a:lnTo>
                  <a:lnTo>
                    <a:pt x="1220190" y="2459672"/>
                  </a:lnTo>
                  <a:lnTo>
                    <a:pt x="1217561" y="2459672"/>
                  </a:lnTo>
                  <a:lnTo>
                    <a:pt x="1216444" y="2460142"/>
                  </a:lnTo>
                  <a:lnTo>
                    <a:pt x="1214577" y="2462009"/>
                  </a:lnTo>
                  <a:lnTo>
                    <a:pt x="1214120" y="2463127"/>
                  </a:lnTo>
                  <a:lnTo>
                    <a:pt x="1214120" y="2465755"/>
                  </a:lnTo>
                  <a:lnTo>
                    <a:pt x="1214577" y="2466873"/>
                  </a:lnTo>
                  <a:lnTo>
                    <a:pt x="1216444" y="2468740"/>
                  </a:lnTo>
                  <a:lnTo>
                    <a:pt x="1217561" y="2469197"/>
                  </a:lnTo>
                  <a:lnTo>
                    <a:pt x="1220190" y="2469197"/>
                  </a:lnTo>
                  <a:lnTo>
                    <a:pt x="1221320" y="2468740"/>
                  </a:lnTo>
                  <a:lnTo>
                    <a:pt x="1223175" y="2466873"/>
                  </a:lnTo>
                  <a:lnTo>
                    <a:pt x="1223645" y="2465755"/>
                  </a:lnTo>
                  <a:lnTo>
                    <a:pt x="1223645" y="2463127"/>
                  </a:lnTo>
                  <a:close/>
                </a:path>
                <a:path w="5019675" h="3279140">
                  <a:moveTo>
                    <a:pt x="1223645" y="2415502"/>
                  </a:moveTo>
                  <a:lnTo>
                    <a:pt x="1223175" y="2414384"/>
                  </a:lnTo>
                  <a:lnTo>
                    <a:pt x="1221320" y="2412517"/>
                  </a:lnTo>
                  <a:lnTo>
                    <a:pt x="1220190" y="2412047"/>
                  </a:lnTo>
                  <a:lnTo>
                    <a:pt x="1217561" y="2412047"/>
                  </a:lnTo>
                  <a:lnTo>
                    <a:pt x="1216444" y="2412517"/>
                  </a:lnTo>
                  <a:lnTo>
                    <a:pt x="1214577" y="2414384"/>
                  </a:lnTo>
                  <a:lnTo>
                    <a:pt x="1214120" y="2415502"/>
                  </a:lnTo>
                  <a:lnTo>
                    <a:pt x="1214120" y="2418130"/>
                  </a:lnTo>
                  <a:lnTo>
                    <a:pt x="1214577" y="2419248"/>
                  </a:lnTo>
                  <a:lnTo>
                    <a:pt x="1216444" y="2421115"/>
                  </a:lnTo>
                  <a:lnTo>
                    <a:pt x="1217561" y="2421572"/>
                  </a:lnTo>
                  <a:lnTo>
                    <a:pt x="1220190" y="2421572"/>
                  </a:lnTo>
                  <a:lnTo>
                    <a:pt x="1221320" y="2421115"/>
                  </a:lnTo>
                  <a:lnTo>
                    <a:pt x="1223175" y="2419248"/>
                  </a:lnTo>
                  <a:lnTo>
                    <a:pt x="1223645" y="2418130"/>
                  </a:lnTo>
                  <a:lnTo>
                    <a:pt x="1223645" y="2415502"/>
                  </a:lnTo>
                  <a:close/>
                </a:path>
                <a:path w="5019675" h="3279140">
                  <a:moveTo>
                    <a:pt x="1223645" y="2367877"/>
                  </a:moveTo>
                  <a:lnTo>
                    <a:pt x="1223175" y="2366759"/>
                  </a:lnTo>
                  <a:lnTo>
                    <a:pt x="1221320" y="2364892"/>
                  </a:lnTo>
                  <a:lnTo>
                    <a:pt x="1220190" y="2364422"/>
                  </a:lnTo>
                  <a:lnTo>
                    <a:pt x="1217561" y="2364422"/>
                  </a:lnTo>
                  <a:lnTo>
                    <a:pt x="1216444" y="2364892"/>
                  </a:lnTo>
                  <a:lnTo>
                    <a:pt x="1214577" y="2366759"/>
                  </a:lnTo>
                  <a:lnTo>
                    <a:pt x="1214120" y="2367877"/>
                  </a:lnTo>
                  <a:lnTo>
                    <a:pt x="1214120" y="2370505"/>
                  </a:lnTo>
                  <a:lnTo>
                    <a:pt x="1214577" y="2371623"/>
                  </a:lnTo>
                  <a:lnTo>
                    <a:pt x="1216444" y="2373490"/>
                  </a:lnTo>
                  <a:lnTo>
                    <a:pt x="1217561" y="2373947"/>
                  </a:lnTo>
                  <a:lnTo>
                    <a:pt x="1220190" y="2373947"/>
                  </a:lnTo>
                  <a:lnTo>
                    <a:pt x="1221320" y="2373490"/>
                  </a:lnTo>
                  <a:lnTo>
                    <a:pt x="1223175" y="2371623"/>
                  </a:lnTo>
                  <a:lnTo>
                    <a:pt x="1223645" y="2370505"/>
                  </a:lnTo>
                  <a:lnTo>
                    <a:pt x="1223645" y="2367877"/>
                  </a:lnTo>
                  <a:close/>
                </a:path>
                <a:path w="5019675" h="3279140">
                  <a:moveTo>
                    <a:pt x="1223645" y="2320252"/>
                  </a:moveTo>
                  <a:lnTo>
                    <a:pt x="1223175" y="2319134"/>
                  </a:lnTo>
                  <a:lnTo>
                    <a:pt x="1221320" y="2317267"/>
                  </a:lnTo>
                  <a:lnTo>
                    <a:pt x="1220190" y="2316797"/>
                  </a:lnTo>
                  <a:lnTo>
                    <a:pt x="1217561" y="2316797"/>
                  </a:lnTo>
                  <a:lnTo>
                    <a:pt x="1216444" y="2317267"/>
                  </a:lnTo>
                  <a:lnTo>
                    <a:pt x="1214577" y="2319134"/>
                  </a:lnTo>
                  <a:lnTo>
                    <a:pt x="1214120" y="2320252"/>
                  </a:lnTo>
                  <a:lnTo>
                    <a:pt x="1214120" y="2322880"/>
                  </a:lnTo>
                  <a:lnTo>
                    <a:pt x="1214577" y="2323998"/>
                  </a:lnTo>
                  <a:lnTo>
                    <a:pt x="1216444" y="2325865"/>
                  </a:lnTo>
                  <a:lnTo>
                    <a:pt x="1217561" y="2326322"/>
                  </a:lnTo>
                  <a:lnTo>
                    <a:pt x="1220190" y="2326322"/>
                  </a:lnTo>
                  <a:lnTo>
                    <a:pt x="1221320" y="2325865"/>
                  </a:lnTo>
                  <a:lnTo>
                    <a:pt x="1223175" y="2323998"/>
                  </a:lnTo>
                  <a:lnTo>
                    <a:pt x="1223645" y="2322880"/>
                  </a:lnTo>
                  <a:lnTo>
                    <a:pt x="1223645" y="2320252"/>
                  </a:lnTo>
                  <a:close/>
                </a:path>
                <a:path w="5019675" h="3279140">
                  <a:moveTo>
                    <a:pt x="1223645" y="2272627"/>
                  </a:moveTo>
                  <a:lnTo>
                    <a:pt x="1223175" y="2271509"/>
                  </a:lnTo>
                  <a:lnTo>
                    <a:pt x="1221320" y="2269642"/>
                  </a:lnTo>
                  <a:lnTo>
                    <a:pt x="1220190" y="2269172"/>
                  </a:lnTo>
                  <a:lnTo>
                    <a:pt x="1217561" y="2269172"/>
                  </a:lnTo>
                  <a:lnTo>
                    <a:pt x="1216444" y="2269642"/>
                  </a:lnTo>
                  <a:lnTo>
                    <a:pt x="1214577" y="2271509"/>
                  </a:lnTo>
                  <a:lnTo>
                    <a:pt x="1214120" y="2272627"/>
                  </a:lnTo>
                  <a:lnTo>
                    <a:pt x="1214120" y="2275255"/>
                  </a:lnTo>
                  <a:lnTo>
                    <a:pt x="1214577" y="2276373"/>
                  </a:lnTo>
                  <a:lnTo>
                    <a:pt x="1216444" y="2278240"/>
                  </a:lnTo>
                  <a:lnTo>
                    <a:pt x="1217561" y="2278697"/>
                  </a:lnTo>
                  <a:lnTo>
                    <a:pt x="1220190" y="2278697"/>
                  </a:lnTo>
                  <a:lnTo>
                    <a:pt x="1221320" y="2278240"/>
                  </a:lnTo>
                  <a:lnTo>
                    <a:pt x="1223175" y="2276373"/>
                  </a:lnTo>
                  <a:lnTo>
                    <a:pt x="1223645" y="2275255"/>
                  </a:lnTo>
                  <a:lnTo>
                    <a:pt x="1223645" y="2272627"/>
                  </a:lnTo>
                  <a:close/>
                </a:path>
                <a:path w="5019675" h="3279140">
                  <a:moveTo>
                    <a:pt x="1223645" y="2225002"/>
                  </a:moveTo>
                  <a:lnTo>
                    <a:pt x="1223175" y="2223884"/>
                  </a:lnTo>
                  <a:lnTo>
                    <a:pt x="1221320" y="2222017"/>
                  </a:lnTo>
                  <a:lnTo>
                    <a:pt x="1220190" y="2221547"/>
                  </a:lnTo>
                  <a:lnTo>
                    <a:pt x="1217561" y="2221547"/>
                  </a:lnTo>
                  <a:lnTo>
                    <a:pt x="1216444" y="2222017"/>
                  </a:lnTo>
                  <a:lnTo>
                    <a:pt x="1214577" y="2223884"/>
                  </a:lnTo>
                  <a:lnTo>
                    <a:pt x="1214120" y="2225002"/>
                  </a:lnTo>
                  <a:lnTo>
                    <a:pt x="1214120" y="2227630"/>
                  </a:lnTo>
                  <a:lnTo>
                    <a:pt x="1214577" y="2228748"/>
                  </a:lnTo>
                  <a:lnTo>
                    <a:pt x="1216444" y="2230615"/>
                  </a:lnTo>
                  <a:lnTo>
                    <a:pt x="1217561" y="2231072"/>
                  </a:lnTo>
                  <a:lnTo>
                    <a:pt x="1220190" y="2231072"/>
                  </a:lnTo>
                  <a:lnTo>
                    <a:pt x="1221320" y="2230615"/>
                  </a:lnTo>
                  <a:lnTo>
                    <a:pt x="1223175" y="2228748"/>
                  </a:lnTo>
                  <a:lnTo>
                    <a:pt x="1223645" y="2227630"/>
                  </a:lnTo>
                  <a:lnTo>
                    <a:pt x="1223645" y="2225002"/>
                  </a:lnTo>
                  <a:close/>
                </a:path>
                <a:path w="5019675" h="3279140">
                  <a:moveTo>
                    <a:pt x="1223645" y="2177377"/>
                  </a:moveTo>
                  <a:lnTo>
                    <a:pt x="1223175" y="2176259"/>
                  </a:lnTo>
                  <a:lnTo>
                    <a:pt x="1221320" y="2174392"/>
                  </a:lnTo>
                  <a:lnTo>
                    <a:pt x="1220190" y="2173922"/>
                  </a:lnTo>
                  <a:lnTo>
                    <a:pt x="1217561" y="2173922"/>
                  </a:lnTo>
                  <a:lnTo>
                    <a:pt x="1216444" y="2174392"/>
                  </a:lnTo>
                  <a:lnTo>
                    <a:pt x="1214577" y="2176259"/>
                  </a:lnTo>
                  <a:lnTo>
                    <a:pt x="1214120" y="2177377"/>
                  </a:lnTo>
                  <a:lnTo>
                    <a:pt x="1214120" y="2180005"/>
                  </a:lnTo>
                  <a:lnTo>
                    <a:pt x="1214577" y="2181123"/>
                  </a:lnTo>
                  <a:lnTo>
                    <a:pt x="1216444" y="2182990"/>
                  </a:lnTo>
                  <a:lnTo>
                    <a:pt x="1217561" y="2183447"/>
                  </a:lnTo>
                  <a:lnTo>
                    <a:pt x="1220190" y="2183447"/>
                  </a:lnTo>
                  <a:lnTo>
                    <a:pt x="1221320" y="2182990"/>
                  </a:lnTo>
                  <a:lnTo>
                    <a:pt x="1223175" y="2181123"/>
                  </a:lnTo>
                  <a:lnTo>
                    <a:pt x="1223645" y="2180005"/>
                  </a:lnTo>
                  <a:lnTo>
                    <a:pt x="1223645" y="2177377"/>
                  </a:lnTo>
                  <a:close/>
                </a:path>
                <a:path w="5019675" h="3279140">
                  <a:moveTo>
                    <a:pt x="1223645" y="2129752"/>
                  </a:moveTo>
                  <a:lnTo>
                    <a:pt x="1223175" y="2128634"/>
                  </a:lnTo>
                  <a:lnTo>
                    <a:pt x="1221320" y="2126767"/>
                  </a:lnTo>
                  <a:lnTo>
                    <a:pt x="1220190" y="2126297"/>
                  </a:lnTo>
                  <a:lnTo>
                    <a:pt x="1217561" y="2126297"/>
                  </a:lnTo>
                  <a:lnTo>
                    <a:pt x="1216444" y="2126767"/>
                  </a:lnTo>
                  <a:lnTo>
                    <a:pt x="1214577" y="2128634"/>
                  </a:lnTo>
                  <a:lnTo>
                    <a:pt x="1214120" y="2129752"/>
                  </a:lnTo>
                  <a:lnTo>
                    <a:pt x="1214120" y="2132380"/>
                  </a:lnTo>
                  <a:lnTo>
                    <a:pt x="1214577" y="2133498"/>
                  </a:lnTo>
                  <a:lnTo>
                    <a:pt x="1216444" y="2135365"/>
                  </a:lnTo>
                  <a:lnTo>
                    <a:pt x="1217561" y="2135822"/>
                  </a:lnTo>
                  <a:lnTo>
                    <a:pt x="1220190" y="2135822"/>
                  </a:lnTo>
                  <a:lnTo>
                    <a:pt x="1221320" y="2135365"/>
                  </a:lnTo>
                  <a:lnTo>
                    <a:pt x="1223175" y="2133498"/>
                  </a:lnTo>
                  <a:lnTo>
                    <a:pt x="1223645" y="2132380"/>
                  </a:lnTo>
                  <a:lnTo>
                    <a:pt x="1223645" y="2129752"/>
                  </a:lnTo>
                  <a:close/>
                </a:path>
                <a:path w="5019675" h="3279140">
                  <a:moveTo>
                    <a:pt x="1223645" y="2082126"/>
                  </a:moveTo>
                  <a:lnTo>
                    <a:pt x="1223175" y="2081009"/>
                  </a:lnTo>
                  <a:lnTo>
                    <a:pt x="1221320" y="2079142"/>
                  </a:lnTo>
                  <a:lnTo>
                    <a:pt x="1220190" y="2078672"/>
                  </a:lnTo>
                  <a:lnTo>
                    <a:pt x="1217561" y="2078672"/>
                  </a:lnTo>
                  <a:lnTo>
                    <a:pt x="1216444" y="2079142"/>
                  </a:lnTo>
                  <a:lnTo>
                    <a:pt x="1214577" y="2081009"/>
                  </a:lnTo>
                  <a:lnTo>
                    <a:pt x="1214120" y="2082126"/>
                  </a:lnTo>
                  <a:lnTo>
                    <a:pt x="1214120" y="2084755"/>
                  </a:lnTo>
                  <a:lnTo>
                    <a:pt x="1214577" y="2085873"/>
                  </a:lnTo>
                  <a:lnTo>
                    <a:pt x="1216444" y="2087740"/>
                  </a:lnTo>
                  <a:lnTo>
                    <a:pt x="1217561" y="2088197"/>
                  </a:lnTo>
                  <a:lnTo>
                    <a:pt x="1220190" y="2088197"/>
                  </a:lnTo>
                  <a:lnTo>
                    <a:pt x="1221320" y="2087740"/>
                  </a:lnTo>
                  <a:lnTo>
                    <a:pt x="1223175" y="2085873"/>
                  </a:lnTo>
                  <a:lnTo>
                    <a:pt x="1223645" y="2084755"/>
                  </a:lnTo>
                  <a:lnTo>
                    <a:pt x="1223645" y="2082126"/>
                  </a:lnTo>
                  <a:close/>
                </a:path>
                <a:path w="5019675" h="3279140">
                  <a:moveTo>
                    <a:pt x="1223645" y="2034501"/>
                  </a:moveTo>
                  <a:lnTo>
                    <a:pt x="1223175" y="2033384"/>
                  </a:lnTo>
                  <a:lnTo>
                    <a:pt x="1221320" y="2031517"/>
                  </a:lnTo>
                  <a:lnTo>
                    <a:pt x="1220190" y="2031047"/>
                  </a:lnTo>
                  <a:lnTo>
                    <a:pt x="1217561" y="2031047"/>
                  </a:lnTo>
                  <a:lnTo>
                    <a:pt x="1216444" y="2031517"/>
                  </a:lnTo>
                  <a:lnTo>
                    <a:pt x="1214577" y="2033384"/>
                  </a:lnTo>
                  <a:lnTo>
                    <a:pt x="1214120" y="2034501"/>
                  </a:lnTo>
                  <a:lnTo>
                    <a:pt x="1214120" y="2037130"/>
                  </a:lnTo>
                  <a:lnTo>
                    <a:pt x="1214577" y="2038248"/>
                  </a:lnTo>
                  <a:lnTo>
                    <a:pt x="1216444" y="2040115"/>
                  </a:lnTo>
                  <a:lnTo>
                    <a:pt x="1217561" y="2040572"/>
                  </a:lnTo>
                  <a:lnTo>
                    <a:pt x="1220190" y="2040572"/>
                  </a:lnTo>
                  <a:lnTo>
                    <a:pt x="1221320" y="2040115"/>
                  </a:lnTo>
                  <a:lnTo>
                    <a:pt x="1223175" y="2038248"/>
                  </a:lnTo>
                  <a:lnTo>
                    <a:pt x="1223645" y="2037130"/>
                  </a:lnTo>
                  <a:lnTo>
                    <a:pt x="1223645" y="2034501"/>
                  </a:lnTo>
                  <a:close/>
                </a:path>
                <a:path w="5019675" h="3279140">
                  <a:moveTo>
                    <a:pt x="1223645" y="1986876"/>
                  </a:moveTo>
                  <a:lnTo>
                    <a:pt x="1223175" y="1985759"/>
                  </a:lnTo>
                  <a:lnTo>
                    <a:pt x="1221320" y="1983892"/>
                  </a:lnTo>
                  <a:lnTo>
                    <a:pt x="1220190" y="1983422"/>
                  </a:lnTo>
                  <a:lnTo>
                    <a:pt x="1217561" y="1983422"/>
                  </a:lnTo>
                  <a:lnTo>
                    <a:pt x="1216444" y="1983892"/>
                  </a:lnTo>
                  <a:lnTo>
                    <a:pt x="1214577" y="1985759"/>
                  </a:lnTo>
                  <a:lnTo>
                    <a:pt x="1214120" y="1986876"/>
                  </a:lnTo>
                  <a:lnTo>
                    <a:pt x="1214120" y="1989505"/>
                  </a:lnTo>
                  <a:lnTo>
                    <a:pt x="1214577" y="1990623"/>
                  </a:lnTo>
                  <a:lnTo>
                    <a:pt x="1216444" y="1992490"/>
                  </a:lnTo>
                  <a:lnTo>
                    <a:pt x="1217561" y="1992947"/>
                  </a:lnTo>
                  <a:lnTo>
                    <a:pt x="1220190" y="1992947"/>
                  </a:lnTo>
                  <a:lnTo>
                    <a:pt x="1221320" y="1992490"/>
                  </a:lnTo>
                  <a:lnTo>
                    <a:pt x="1223175" y="1990623"/>
                  </a:lnTo>
                  <a:lnTo>
                    <a:pt x="1223645" y="1989505"/>
                  </a:lnTo>
                  <a:lnTo>
                    <a:pt x="1223645" y="1986876"/>
                  </a:lnTo>
                  <a:close/>
                </a:path>
                <a:path w="5019675" h="3279140">
                  <a:moveTo>
                    <a:pt x="1223645" y="1939251"/>
                  </a:moveTo>
                  <a:lnTo>
                    <a:pt x="1223175" y="1938134"/>
                  </a:lnTo>
                  <a:lnTo>
                    <a:pt x="1221320" y="1936267"/>
                  </a:lnTo>
                  <a:lnTo>
                    <a:pt x="1220190" y="1935797"/>
                  </a:lnTo>
                  <a:lnTo>
                    <a:pt x="1217561" y="1935797"/>
                  </a:lnTo>
                  <a:lnTo>
                    <a:pt x="1216444" y="1936267"/>
                  </a:lnTo>
                  <a:lnTo>
                    <a:pt x="1214577" y="1938134"/>
                  </a:lnTo>
                  <a:lnTo>
                    <a:pt x="1214120" y="1939251"/>
                  </a:lnTo>
                  <a:lnTo>
                    <a:pt x="1214120" y="1941880"/>
                  </a:lnTo>
                  <a:lnTo>
                    <a:pt x="1214577" y="1942998"/>
                  </a:lnTo>
                  <a:lnTo>
                    <a:pt x="1216444" y="1944865"/>
                  </a:lnTo>
                  <a:lnTo>
                    <a:pt x="1217561" y="1945322"/>
                  </a:lnTo>
                  <a:lnTo>
                    <a:pt x="1220190" y="1945322"/>
                  </a:lnTo>
                  <a:lnTo>
                    <a:pt x="1221320" y="1944865"/>
                  </a:lnTo>
                  <a:lnTo>
                    <a:pt x="1223175" y="1942998"/>
                  </a:lnTo>
                  <a:lnTo>
                    <a:pt x="1223645" y="1941880"/>
                  </a:lnTo>
                  <a:lnTo>
                    <a:pt x="1223645" y="1939251"/>
                  </a:lnTo>
                  <a:close/>
                </a:path>
                <a:path w="5019675" h="3279140">
                  <a:moveTo>
                    <a:pt x="1223645" y="1891626"/>
                  </a:moveTo>
                  <a:lnTo>
                    <a:pt x="1223175" y="1890509"/>
                  </a:lnTo>
                  <a:lnTo>
                    <a:pt x="1221320" y="1888642"/>
                  </a:lnTo>
                  <a:lnTo>
                    <a:pt x="1220190" y="1888172"/>
                  </a:lnTo>
                  <a:lnTo>
                    <a:pt x="1217561" y="1888172"/>
                  </a:lnTo>
                  <a:lnTo>
                    <a:pt x="1216444" y="1888642"/>
                  </a:lnTo>
                  <a:lnTo>
                    <a:pt x="1214577" y="1890509"/>
                  </a:lnTo>
                  <a:lnTo>
                    <a:pt x="1214120" y="1891626"/>
                  </a:lnTo>
                  <a:lnTo>
                    <a:pt x="1214120" y="1894255"/>
                  </a:lnTo>
                  <a:lnTo>
                    <a:pt x="1214577" y="1895373"/>
                  </a:lnTo>
                  <a:lnTo>
                    <a:pt x="1216444" y="1897240"/>
                  </a:lnTo>
                  <a:lnTo>
                    <a:pt x="1217561" y="1897697"/>
                  </a:lnTo>
                  <a:lnTo>
                    <a:pt x="1220190" y="1897697"/>
                  </a:lnTo>
                  <a:lnTo>
                    <a:pt x="1221320" y="1897240"/>
                  </a:lnTo>
                  <a:lnTo>
                    <a:pt x="1223175" y="1895373"/>
                  </a:lnTo>
                  <a:lnTo>
                    <a:pt x="1223645" y="1894255"/>
                  </a:lnTo>
                  <a:lnTo>
                    <a:pt x="1223645" y="1891626"/>
                  </a:lnTo>
                  <a:close/>
                </a:path>
                <a:path w="5019675" h="3279140">
                  <a:moveTo>
                    <a:pt x="1223645" y="1844001"/>
                  </a:moveTo>
                  <a:lnTo>
                    <a:pt x="1223175" y="1842884"/>
                  </a:lnTo>
                  <a:lnTo>
                    <a:pt x="1221320" y="1841017"/>
                  </a:lnTo>
                  <a:lnTo>
                    <a:pt x="1220190" y="1840547"/>
                  </a:lnTo>
                  <a:lnTo>
                    <a:pt x="1217561" y="1840547"/>
                  </a:lnTo>
                  <a:lnTo>
                    <a:pt x="1216444" y="1841017"/>
                  </a:lnTo>
                  <a:lnTo>
                    <a:pt x="1214577" y="1842884"/>
                  </a:lnTo>
                  <a:lnTo>
                    <a:pt x="1214120" y="1844001"/>
                  </a:lnTo>
                  <a:lnTo>
                    <a:pt x="1214120" y="1846630"/>
                  </a:lnTo>
                  <a:lnTo>
                    <a:pt x="1214577" y="1847748"/>
                  </a:lnTo>
                  <a:lnTo>
                    <a:pt x="1216444" y="1849615"/>
                  </a:lnTo>
                  <a:lnTo>
                    <a:pt x="1217561" y="1850072"/>
                  </a:lnTo>
                  <a:lnTo>
                    <a:pt x="1220190" y="1850072"/>
                  </a:lnTo>
                  <a:lnTo>
                    <a:pt x="1221320" y="1849615"/>
                  </a:lnTo>
                  <a:lnTo>
                    <a:pt x="1223175" y="1847748"/>
                  </a:lnTo>
                  <a:lnTo>
                    <a:pt x="1223645" y="1846630"/>
                  </a:lnTo>
                  <a:lnTo>
                    <a:pt x="1223645" y="1844001"/>
                  </a:lnTo>
                  <a:close/>
                </a:path>
                <a:path w="5019675" h="3279140">
                  <a:moveTo>
                    <a:pt x="1223645" y="1796376"/>
                  </a:moveTo>
                  <a:lnTo>
                    <a:pt x="1223175" y="1795259"/>
                  </a:lnTo>
                  <a:lnTo>
                    <a:pt x="1221320" y="1793392"/>
                  </a:lnTo>
                  <a:lnTo>
                    <a:pt x="1220190" y="1792922"/>
                  </a:lnTo>
                  <a:lnTo>
                    <a:pt x="1217561" y="1792922"/>
                  </a:lnTo>
                  <a:lnTo>
                    <a:pt x="1216444" y="1793392"/>
                  </a:lnTo>
                  <a:lnTo>
                    <a:pt x="1214577" y="1795259"/>
                  </a:lnTo>
                  <a:lnTo>
                    <a:pt x="1214120" y="1796376"/>
                  </a:lnTo>
                  <a:lnTo>
                    <a:pt x="1214120" y="1799005"/>
                  </a:lnTo>
                  <a:lnTo>
                    <a:pt x="1214577" y="1800123"/>
                  </a:lnTo>
                  <a:lnTo>
                    <a:pt x="1216444" y="1801990"/>
                  </a:lnTo>
                  <a:lnTo>
                    <a:pt x="1217561" y="1802447"/>
                  </a:lnTo>
                  <a:lnTo>
                    <a:pt x="1220190" y="1802447"/>
                  </a:lnTo>
                  <a:lnTo>
                    <a:pt x="1221320" y="1801990"/>
                  </a:lnTo>
                  <a:lnTo>
                    <a:pt x="1223175" y="1800123"/>
                  </a:lnTo>
                  <a:lnTo>
                    <a:pt x="1223645" y="1799005"/>
                  </a:lnTo>
                  <a:lnTo>
                    <a:pt x="1223645" y="1796376"/>
                  </a:lnTo>
                  <a:close/>
                </a:path>
                <a:path w="5019675" h="3279140">
                  <a:moveTo>
                    <a:pt x="1223645" y="1748751"/>
                  </a:moveTo>
                  <a:lnTo>
                    <a:pt x="1223175" y="1747634"/>
                  </a:lnTo>
                  <a:lnTo>
                    <a:pt x="1221320" y="1745767"/>
                  </a:lnTo>
                  <a:lnTo>
                    <a:pt x="1220190" y="1745297"/>
                  </a:lnTo>
                  <a:lnTo>
                    <a:pt x="1217561" y="1745297"/>
                  </a:lnTo>
                  <a:lnTo>
                    <a:pt x="1216444" y="1745767"/>
                  </a:lnTo>
                  <a:lnTo>
                    <a:pt x="1214577" y="1747634"/>
                  </a:lnTo>
                  <a:lnTo>
                    <a:pt x="1214120" y="1748751"/>
                  </a:lnTo>
                  <a:lnTo>
                    <a:pt x="1214120" y="1751380"/>
                  </a:lnTo>
                  <a:lnTo>
                    <a:pt x="1214577" y="1752498"/>
                  </a:lnTo>
                  <a:lnTo>
                    <a:pt x="1216444" y="1754365"/>
                  </a:lnTo>
                  <a:lnTo>
                    <a:pt x="1217561" y="1754822"/>
                  </a:lnTo>
                  <a:lnTo>
                    <a:pt x="1220190" y="1754822"/>
                  </a:lnTo>
                  <a:lnTo>
                    <a:pt x="1221320" y="1754365"/>
                  </a:lnTo>
                  <a:lnTo>
                    <a:pt x="1223175" y="1752498"/>
                  </a:lnTo>
                  <a:lnTo>
                    <a:pt x="1223645" y="1751380"/>
                  </a:lnTo>
                  <a:lnTo>
                    <a:pt x="1223645" y="1748751"/>
                  </a:lnTo>
                  <a:close/>
                </a:path>
                <a:path w="5019675" h="3279140">
                  <a:moveTo>
                    <a:pt x="1223645" y="1701126"/>
                  </a:moveTo>
                  <a:lnTo>
                    <a:pt x="1223175" y="1700009"/>
                  </a:lnTo>
                  <a:lnTo>
                    <a:pt x="1221320" y="1698142"/>
                  </a:lnTo>
                  <a:lnTo>
                    <a:pt x="1220190" y="1697672"/>
                  </a:lnTo>
                  <a:lnTo>
                    <a:pt x="1217561" y="1697672"/>
                  </a:lnTo>
                  <a:lnTo>
                    <a:pt x="1216444" y="1698142"/>
                  </a:lnTo>
                  <a:lnTo>
                    <a:pt x="1214577" y="1700009"/>
                  </a:lnTo>
                  <a:lnTo>
                    <a:pt x="1214120" y="1701126"/>
                  </a:lnTo>
                  <a:lnTo>
                    <a:pt x="1214120" y="1703755"/>
                  </a:lnTo>
                  <a:lnTo>
                    <a:pt x="1214577" y="1704873"/>
                  </a:lnTo>
                  <a:lnTo>
                    <a:pt x="1216444" y="1706740"/>
                  </a:lnTo>
                  <a:lnTo>
                    <a:pt x="1217561" y="1707197"/>
                  </a:lnTo>
                  <a:lnTo>
                    <a:pt x="1220190" y="1707197"/>
                  </a:lnTo>
                  <a:lnTo>
                    <a:pt x="1221320" y="1706740"/>
                  </a:lnTo>
                  <a:lnTo>
                    <a:pt x="1223175" y="1704873"/>
                  </a:lnTo>
                  <a:lnTo>
                    <a:pt x="1223645" y="1703755"/>
                  </a:lnTo>
                  <a:lnTo>
                    <a:pt x="1223645" y="1701126"/>
                  </a:lnTo>
                  <a:close/>
                </a:path>
                <a:path w="5019675" h="3279140">
                  <a:moveTo>
                    <a:pt x="1223645" y="1653501"/>
                  </a:moveTo>
                  <a:lnTo>
                    <a:pt x="1223175" y="1652384"/>
                  </a:lnTo>
                  <a:lnTo>
                    <a:pt x="1221320" y="1650517"/>
                  </a:lnTo>
                  <a:lnTo>
                    <a:pt x="1220190" y="1650047"/>
                  </a:lnTo>
                  <a:lnTo>
                    <a:pt x="1217561" y="1650047"/>
                  </a:lnTo>
                  <a:lnTo>
                    <a:pt x="1216444" y="1650517"/>
                  </a:lnTo>
                  <a:lnTo>
                    <a:pt x="1214577" y="1652384"/>
                  </a:lnTo>
                  <a:lnTo>
                    <a:pt x="1214120" y="1653501"/>
                  </a:lnTo>
                  <a:lnTo>
                    <a:pt x="1214120" y="1656130"/>
                  </a:lnTo>
                  <a:lnTo>
                    <a:pt x="1214577" y="1657248"/>
                  </a:lnTo>
                  <a:lnTo>
                    <a:pt x="1216444" y="1659115"/>
                  </a:lnTo>
                  <a:lnTo>
                    <a:pt x="1217561" y="1659572"/>
                  </a:lnTo>
                  <a:lnTo>
                    <a:pt x="1220190" y="1659572"/>
                  </a:lnTo>
                  <a:lnTo>
                    <a:pt x="1221320" y="1659115"/>
                  </a:lnTo>
                  <a:lnTo>
                    <a:pt x="1223175" y="1657248"/>
                  </a:lnTo>
                  <a:lnTo>
                    <a:pt x="1223645" y="1656130"/>
                  </a:lnTo>
                  <a:lnTo>
                    <a:pt x="1223645" y="1653501"/>
                  </a:lnTo>
                  <a:close/>
                </a:path>
                <a:path w="5019675" h="3279140">
                  <a:moveTo>
                    <a:pt x="1223645" y="1605876"/>
                  </a:moveTo>
                  <a:lnTo>
                    <a:pt x="1223175" y="1604759"/>
                  </a:lnTo>
                  <a:lnTo>
                    <a:pt x="1221320" y="1602892"/>
                  </a:lnTo>
                  <a:lnTo>
                    <a:pt x="1220190" y="1602422"/>
                  </a:lnTo>
                  <a:lnTo>
                    <a:pt x="1217561" y="1602422"/>
                  </a:lnTo>
                  <a:lnTo>
                    <a:pt x="1216444" y="1602892"/>
                  </a:lnTo>
                  <a:lnTo>
                    <a:pt x="1214577" y="1604759"/>
                  </a:lnTo>
                  <a:lnTo>
                    <a:pt x="1214120" y="1605876"/>
                  </a:lnTo>
                  <a:lnTo>
                    <a:pt x="1214120" y="1608505"/>
                  </a:lnTo>
                  <a:lnTo>
                    <a:pt x="1214577" y="1609623"/>
                  </a:lnTo>
                  <a:lnTo>
                    <a:pt x="1216444" y="1611490"/>
                  </a:lnTo>
                  <a:lnTo>
                    <a:pt x="1217561" y="1611947"/>
                  </a:lnTo>
                  <a:lnTo>
                    <a:pt x="1220190" y="1611947"/>
                  </a:lnTo>
                  <a:lnTo>
                    <a:pt x="1221320" y="1611490"/>
                  </a:lnTo>
                  <a:lnTo>
                    <a:pt x="1223175" y="1609623"/>
                  </a:lnTo>
                  <a:lnTo>
                    <a:pt x="1223645" y="1608505"/>
                  </a:lnTo>
                  <a:lnTo>
                    <a:pt x="1223645" y="1605876"/>
                  </a:lnTo>
                  <a:close/>
                </a:path>
                <a:path w="5019675" h="3279140">
                  <a:moveTo>
                    <a:pt x="1223645" y="1558251"/>
                  </a:moveTo>
                  <a:lnTo>
                    <a:pt x="1223175" y="1557134"/>
                  </a:lnTo>
                  <a:lnTo>
                    <a:pt x="1221320" y="1555267"/>
                  </a:lnTo>
                  <a:lnTo>
                    <a:pt x="1220190" y="1554797"/>
                  </a:lnTo>
                  <a:lnTo>
                    <a:pt x="1217561" y="1554797"/>
                  </a:lnTo>
                  <a:lnTo>
                    <a:pt x="1216444" y="1555267"/>
                  </a:lnTo>
                  <a:lnTo>
                    <a:pt x="1214577" y="1557134"/>
                  </a:lnTo>
                  <a:lnTo>
                    <a:pt x="1214120" y="1558251"/>
                  </a:lnTo>
                  <a:lnTo>
                    <a:pt x="1214120" y="1560880"/>
                  </a:lnTo>
                  <a:lnTo>
                    <a:pt x="1214577" y="1561998"/>
                  </a:lnTo>
                  <a:lnTo>
                    <a:pt x="1216444" y="1563865"/>
                  </a:lnTo>
                  <a:lnTo>
                    <a:pt x="1217561" y="1564322"/>
                  </a:lnTo>
                  <a:lnTo>
                    <a:pt x="1220190" y="1564322"/>
                  </a:lnTo>
                  <a:lnTo>
                    <a:pt x="1221320" y="1563865"/>
                  </a:lnTo>
                  <a:lnTo>
                    <a:pt x="1223175" y="1561998"/>
                  </a:lnTo>
                  <a:lnTo>
                    <a:pt x="1223645" y="1560880"/>
                  </a:lnTo>
                  <a:lnTo>
                    <a:pt x="1223645" y="1558251"/>
                  </a:lnTo>
                  <a:close/>
                </a:path>
                <a:path w="5019675" h="3279140">
                  <a:moveTo>
                    <a:pt x="1223645" y="1510626"/>
                  </a:moveTo>
                  <a:lnTo>
                    <a:pt x="1223175" y="1509509"/>
                  </a:lnTo>
                  <a:lnTo>
                    <a:pt x="1221320" y="1507642"/>
                  </a:lnTo>
                  <a:lnTo>
                    <a:pt x="1220190" y="1507172"/>
                  </a:lnTo>
                  <a:lnTo>
                    <a:pt x="1217561" y="1507172"/>
                  </a:lnTo>
                  <a:lnTo>
                    <a:pt x="1216444" y="1507642"/>
                  </a:lnTo>
                  <a:lnTo>
                    <a:pt x="1214577" y="1509509"/>
                  </a:lnTo>
                  <a:lnTo>
                    <a:pt x="1214120" y="1510626"/>
                  </a:lnTo>
                  <a:lnTo>
                    <a:pt x="1214120" y="1513255"/>
                  </a:lnTo>
                  <a:lnTo>
                    <a:pt x="1214577" y="1514373"/>
                  </a:lnTo>
                  <a:lnTo>
                    <a:pt x="1216444" y="1516240"/>
                  </a:lnTo>
                  <a:lnTo>
                    <a:pt x="1217561" y="1516697"/>
                  </a:lnTo>
                  <a:lnTo>
                    <a:pt x="1220190" y="1516697"/>
                  </a:lnTo>
                  <a:lnTo>
                    <a:pt x="1221320" y="1516240"/>
                  </a:lnTo>
                  <a:lnTo>
                    <a:pt x="1223175" y="1514373"/>
                  </a:lnTo>
                  <a:lnTo>
                    <a:pt x="1223645" y="1513255"/>
                  </a:lnTo>
                  <a:lnTo>
                    <a:pt x="1223645" y="1510626"/>
                  </a:lnTo>
                  <a:close/>
                </a:path>
                <a:path w="5019675" h="3279140">
                  <a:moveTo>
                    <a:pt x="1223645" y="1463001"/>
                  </a:moveTo>
                  <a:lnTo>
                    <a:pt x="1223175" y="1461884"/>
                  </a:lnTo>
                  <a:lnTo>
                    <a:pt x="1221320" y="1460017"/>
                  </a:lnTo>
                  <a:lnTo>
                    <a:pt x="1220190" y="1459547"/>
                  </a:lnTo>
                  <a:lnTo>
                    <a:pt x="1217561" y="1459547"/>
                  </a:lnTo>
                  <a:lnTo>
                    <a:pt x="1216444" y="1460017"/>
                  </a:lnTo>
                  <a:lnTo>
                    <a:pt x="1214577" y="1461884"/>
                  </a:lnTo>
                  <a:lnTo>
                    <a:pt x="1214120" y="1463001"/>
                  </a:lnTo>
                  <a:lnTo>
                    <a:pt x="1214120" y="1465630"/>
                  </a:lnTo>
                  <a:lnTo>
                    <a:pt x="1214577" y="1466748"/>
                  </a:lnTo>
                  <a:lnTo>
                    <a:pt x="1216444" y="1468615"/>
                  </a:lnTo>
                  <a:lnTo>
                    <a:pt x="1217561" y="1469072"/>
                  </a:lnTo>
                  <a:lnTo>
                    <a:pt x="1220190" y="1469072"/>
                  </a:lnTo>
                  <a:lnTo>
                    <a:pt x="1221320" y="1468615"/>
                  </a:lnTo>
                  <a:lnTo>
                    <a:pt x="1223175" y="1466748"/>
                  </a:lnTo>
                  <a:lnTo>
                    <a:pt x="1223645" y="1465630"/>
                  </a:lnTo>
                  <a:lnTo>
                    <a:pt x="1223645" y="1463001"/>
                  </a:lnTo>
                  <a:close/>
                </a:path>
                <a:path w="5019675" h="3279140">
                  <a:moveTo>
                    <a:pt x="1223645" y="1415376"/>
                  </a:moveTo>
                  <a:lnTo>
                    <a:pt x="1223175" y="1414259"/>
                  </a:lnTo>
                  <a:lnTo>
                    <a:pt x="1221320" y="1412392"/>
                  </a:lnTo>
                  <a:lnTo>
                    <a:pt x="1220190" y="1411922"/>
                  </a:lnTo>
                  <a:lnTo>
                    <a:pt x="1217561" y="1411922"/>
                  </a:lnTo>
                  <a:lnTo>
                    <a:pt x="1216444" y="1412392"/>
                  </a:lnTo>
                  <a:lnTo>
                    <a:pt x="1214577" y="1414259"/>
                  </a:lnTo>
                  <a:lnTo>
                    <a:pt x="1214120" y="1415376"/>
                  </a:lnTo>
                  <a:lnTo>
                    <a:pt x="1214120" y="1418005"/>
                  </a:lnTo>
                  <a:lnTo>
                    <a:pt x="1214577" y="1419123"/>
                  </a:lnTo>
                  <a:lnTo>
                    <a:pt x="1216444" y="1420990"/>
                  </a:lnTo>
                  <a:lnTo>
                    <a:pt x="1217561" y="1421447"/>
                  </a:lnTo>
                  <a:lnTo>
                    <a:pt x="1220190" y="1421447"/>
                  </a:lnTo>
                  <a:lnTo>
                    <a:pt x="1221320" y="1420990"/>
                  </a:lnTo>
                  <a:lnTo>
                    <a:pt x="1223175" y="1419123"/>
                  </a:lnTo>
                  <a:lnTo>
                    <a:pt x="1223645" y="1418005"/>
                  </a:lnTo>
                  <a:lnTo>
                    <a:pt x="1223645" y="1415376"/>
                  </a:lnTo>
                  <a:close/>
                </a:path>
                <a:path w="5019675" h="3279140">
                  <a:moveTo>
                    <a:pt x="1223645" y="1367751"/>
                  </a:moveTo>
                  <a:lnTo>
                    <a:pt x="1223175" y="1366634"/>
                  </a:lnTo>
                  <a:lnTo>
                    <a:pt x="1221320" y="1364767"/>
                  </a:lnTo>
                  <a:lnTo>
                    <a:pt x="1220190" y="1364297"/>
                  </a:lnTo>
                  <a:lnTo>
                    <a:pt x="1217561" y="1364297"/>
                  </a:lnTo>
                  <a:lnTo>
                    <a:pt x="1216444" y="1364767"/>
                  </a:lnTo>
                  <a:lnTo>
                    <a:pt x="1214577" y="1366634"/>
                  </a:lnTo>
                  <a:lnTo>
                    <a:pt x="1214120" y="1367751"/>
                  </a:lnTo>
                  <a:lnTo>
                    <a:pt x="1214120" y="1370380"/>
                  </a:lnTo>
                  <a:lnTo>
                    <a:pt x="1214577" y="1371498"/>
                  </a:lnTo>
                  <a:lnTo>
                    <a:pt x="1216444" y="1373365"/>
                  </a:lnTo>
                  <a:lnTo>
                    <a:pt x="1217561" y="1373822"/>
                  </a:lnTo>
                  <a:lnTo>
                    <a:pt x="1220190" y="1373822"/>
                  </a:lnTo>
                  <a:lnTo>
                    <a:pt x="1221320" y="1373365"/>
                  </a:lnTo>
                  <a:lnTo>
                    <a:pt x="1223175" y="1371498"/>
                  </a:lnTo>
                  <a:lnTo>
                    <a:pt x="1223645" y="1370380"/>
                  </a:lnTo>
                  <a:lnTo>
                    <a:pt x="1223645" y="1367751"/>
                  </a:lnTo>
                  <a:close/>
                </a:path>
                <a:path w="5019675" h="3279140">
                  <a:moveTo>
                    <a:pt x="1223645" y="1320126"/>
                  </a:moveTo>
                  <a:lnTo>
                    <a:pt x="1223175" y="1319009"/>
                  </a:lnTo>
                  <a:lnTo>
                    <a:pt x="1221320" y="1317142"/>
                  </a:lnTo>
                  <a:lnTo>
                    <a:pt x="1220190" y="1316672"/>
                  </a:lnTo>
                  <a:lnTo>
                    <a:pt x="1217561" y="1316672"/>
                  </a:lnTo>
                  <a:lnTo>
                    <a:pt x="1216444" y="1317142"/>
                  </a:lnTo>
                  <a:lnTo>
                    <a:pt x="1214577" y="1319009"/>
                  </a:lnTo>
                  <a:lnTo>
                    <a:pt x="1214120" y="1320126"/>
                  </a:lnTo>
                  <a:lnTo>
                    <a:pt x="1214120" y="1322755"/>
                  </a:lnTo>
                  <a:lnTo>
                    <a:pt x="1214577" y="1323873"/>
                  </a:lnTo>
                  <a:lnTo>
                    <a:pt x="1216444" y="1325740"/>
                  </a:lnTo>
                  <a:lnTo>
                    <a:pt x="1217561" y="1326197"/>
                  </a:lnTo>
                  <a:lnTo>
                    <a:pt x="1220190" y="1326197"/>
                  </a:lnTo>
                  <a:lnTo>
                    <a:pt x="1221320" y="1325740"/>
                  </a:lnTo>
                  <a:lnTo>
                    <a:pt x="1223175" y="1323873"/>
                  </a:lnTo>
                  <a:lnTo>
                    <a:pt x="1223645" y="1322755"/>
                  </a:lnTo>
                  <a:lnTo>
                    <a:pt x="1223645" y="1320126"/>
                  </a:lnTo>
                  <a:close/>
                </a:path>
                <a:path w="5019675" h="3279140">
                  <a:moveTo>
                    <a:pt x="1223645" y="1272501"/>
                  </a:moveTo>
                  <a:lnTo>
                    <a:pt x="1223175" y="1271384"/>
                  </a:lnTo>
                  <a:lnTo>
                    <a:pt x="1221320" y="1269517"/>
                  </a:lnTo>
                  <a:lnTo>
                    <a:pt x="1220190" y="1269047"/>
                  </a:lnTo>
                  <a:lnTo>
                    <a:pt x="1217561" y="1269047"/>
                  </a:lnTo>
                  <a:lnTo>
                    <a:pt x="1216444" y="1269517"/>
                  </a:lnTo>
                  <a:lnTo>
                    <a:pt x="1214577" y="1271384"/>
                  </a:lnTo>
                  <a:lnTo>
                    <a:pt x="1214120" y="1272501"/>
                  </a:lnTo>
                  <a:lnTo>
                    <a:pt x="1214120" y="1275130"/>
                  </a:lnTo>
                  <a:lnTo>
                    <a:pt x="1214577" y="1276248"/>
                  </a:lnTo>
                  <a:lnTo>
                    <a:pt x="1216444" y="1278115"/>
                  </a:lnTo>
                  <a:lnTo>
                    <a:pt x="1217561" y="1278572"/>
                  </a:lnTo>
                  <a:lnTo>
                    <a:pt x="1220190" y="1278572"/>
                  </a:lnTo>
                  <a:lnTo>
                    <a:pt x="1221320" y="1278115"/>
                  </a:lnTo>
                  <a:lnTo>
                    <a:pt x="1223175" y="1276248"/>
                  </a:lnTo>
                  <a:lnTo>
                    <a:pt x="1223645" y="1275130"/>
                  </a:lnTo>
                  <a:lnTo>
                    <a:pt x="1223645" y="1272501"/>
                  </a:lnTo>
                  <a:close/>
                </a:path>
                <a:path w="5019675" h="3279140">
                  <a:moveTo>
                    <a:pt x="1223645" y="1224876"/>
                  </a:moveTo>
                  <a:lnTo>
                    <a:pt x="1223175" y="1223759"/>
                  </a:lnTo>
                  <a:lnTo>
                    <a:pt x="1221320" y="1221892"/>
                  </a:lnTo>
                  <a:lnTo>
                    <a:pt x="1220190" y="1221422"/>
                  </a:lnTo>
                  <a:lnTo>
                    <a:pt x="1217561" y="1221422"/>
                  </a:lnTo>
                  <a:lnTo>
                    <a:pt x="1216444" y="1221892"/>
                  </a:lnTo>
                  <a:lnTo>
                    <a:pt x="1214577" y="1223759"/>
                  </a:lnTo>
                  <a:lnTo>
                    <a:pt x="1214120" y="1224876"/>
                  </a:lnTo>
                  <a:lnTo>
                    <a:pt x="1214120" y="1227505"/>
                  </a:lnTo>
                  <a:lnTo>
                    <a:pt x="1214577" y="1228623"/>
                  </a:lnTo>
                  <a:lnTo>
                    <a:pt x="1216444" y="1230490"/>
                  </a:lnTo>
                  <a:lnTo>
                    <a:pt x="1217561" y="1230947"/>
                  </a:lnTo>
                  <a:lnTo>
                    <a:pt x="1220190" y="1230947"/>
                  </a:lnTo>
                  <a:lnTo>
                    <a:pt x="1221320" y="1230490"/>
                  </a:lnTo>
                  <a:lnTo>
                    <a:pt x="1223175" y="1228623"/>
                  </a:lnTo>
                  <a:lnTo>
                    <a:pt x="1223645" y="1227505"/>
                  </a:lnTo>
                  <a:lnTo>
                    <a:pt x="1223645" y="1224876"/>
                  </a:lnTo>
                  <a:close/>
                </a:path>
                <a:path w="5019675" h="3279140">
                  <a:moveTo>
                    <a:pt x="1223645" y="1177251"/>
                  </a:moveTo>
                  <a:lnTo>
                    <a:pt x="1223175" y="1176134"/>
                  </a:lnTo>
                  <a:lnTo>
                    <a:pt x="1221320" y="1174267"/>
                  </a:lnTo>
                  <a:lnTo>
                    <a:pt x="1220190" y="1173797"/>
                  </a:lnTo>
                  <a:lnTo>
                    <a:pt x="1217561" y="1173797"/>
                  </a:lnTo>
                  <a:lnTo>
                    <a:pt x="1216444" y="1174267"/>
                  </a:lnTo>
                  <a:lnTo>
                    <a:pt x="1214577" y="1176134"/>
                  </a:lnTo>
                  <a:lnTo>
                    <a:pt x="1214120" y="1177251"/>
                  </a:lnTo>
                  <a:lnTo>
                    <a:pt x="1214120" y="1179880"/>
                  </a:lnTo>
                  <a:lnTo>
                    <a:pt x="1214577" y="1180998"/>
                  </a:lnTo>
                  <a:lnTo>
                    <a:pt x="1216444" y="1182865"/>
                  </a:lnTo>
                  <a:lnTo>
                    <a:pt x="1217561" y="1183322"/>
                  </a:lnTo>
                  <a:lnTo>
                    <a:pt x="1220190" y="1183322"/>
                  </a:lnTo>
                  <a:lnTo>
                    <a:pt x="1221320" y="1182865"/>
                  </a:lnTo>
                  <a:lnTo>
                    <a:pt x="1223175" y="1180998"/>
                  </a:lnTo>
                  <a:lnTo>
                    <a:pt x="1223645" y="1179880"/>
                  </a:lnTo>
                  <a:lnTo>
                    <a:pt x="1223645" y="1177251"/>
                  </a:lnTo>
                  <a:close/>
                </a:path>
                <a:path w="5019675" h="3279140">
                  <a:moveTo>
                    <a:pt x="1223645" y="1129626"/>
                  </a:moveTo>
                  <a:lnTo>
                    <a:pt x="1223175" y="1128509"/>
                  </a:lnTo>
                  <a:lnTo>
                    <a:pt x="1221320" y="1126642"/>
                  </a:lnTo>
                  <a:lnTo>
                    <a:pt x="1220190" y="1126172"/>
                  </a:lnTo>
                  <a:lnTo>
                    <a:pt x="1217561" y="1126172"/>
                  </a:lnTo>
                  <a:lnTo>
                    <a:pt x="1216444" y="1126642"/>
                  </a:lnTo>
                  <a:lnTo>
                    <a:pt x="1214577" y="1128509"/>
                  </a:lnTo>
                  <a:lnTo>
                    <a:pt x="1214120" y="1129626"/>
                  </a:lnTo>
                  <a:lnTo>
                    <a:pt x="1214120" y="1132255"/>
                  </a:lnTo>
                  <a:lnTo>
                    <a:pt x="1214577" y="1133373"/>
                  </a:lnTo>
                  <a:lnTo>
                    <a:pt x="1216444" y="1135240"/>
                  </a:lnTo>
                  <a:lnTo>
                    <a:pt x="1217561" y="1135697"/>
                  </a:lnTo>
                  <a:lnTo>
                    <a:pt x="1220190" y="1135697"/>
                  </a:lnTo>
                  <a:lnTo>
                    <a:pt x="1221320" y="1135240"/>
                  </a:lnTo>
                  <a:lnTo>
                    <a:pt x="1223175" y="1133373"/>
                  </a:lnTo>
                  <a:lnTo>
                    <a:pt x="1223645" y="1132255"/>
                  </a:lnTo>
                  <a:lnTo>
                    <a:pt x="1223645" y="1129626"/>
                  </a:lnTo>
                  <a:close/>
                </a:path>
                <a:path w="5019675" h="3279140">
                  <a:moveTo>
                    <a:pt x="1223645" y="1082001"/>
                  </a:moveTo>
                  <a:lnTo>
                    <a:pt x="1223175" y="1080884"/>
                  </a:lnTo>
                  <a:lnTo>
                    <a:pt x="1221320" y="1079017"/>
                  </a:lnTo>
                  <a:lnTo>
                    <a:pt x="1220190" y="1078547"/>
                  </a:lnTo>
                  <a:lnTo>
                    <a:pt x="1217561" y="1078547"/>
                  </a:lnTo>
                  <a:lnTo>
                    <a:pt x="1216444" y="1079017"/>
                  </a:lnTo>
                  <a:lnTo>
                    <a:pt x="1214577" y="1080884"/>
                  </a:lnTo>
                  <a:lnTo>
                    <a:pt x="1214120" y="1082001"/>
                  </a:lnTo>
                  <a:lnTo>
                    <a:pt x="1214120" y="1084630"/>
                  </a:lnTo>
                  <a:lnTo>
                    <a:pt x="1214577" y="1085748"/>
                  </a:lnTo>
                  <a:lnTo>
                    <a:pt x="1216444" y="1087615"/>
                  </a:lnTo>
                  <a:lnTo>
                    <a:pt x="1217561" y="1088072"/>
                  </a:lnTo>
                  <a:lnTo>
                    <a:pt x="1220190" y="1088072"/>
                  </a:lnTo>
                  <a:lnTo>
                    <a:pt x="1221320" y="1087615"/>
                  </a:lnTo>
                  <a:lnTo>
                    <a:pt x="1223175" y="1085748"/>
                  </a:lnTo>
                  <a:lnTo>
                    <a:pt x="1223645" y="1084630"/>
                  </a:lnTo>
                  <a:lnTo>
                    <a:pt x="1223645" y="1082001"/>
                  </a:lnTo>
                  <a:close/>
                </a:path>
                <a:path w="5019675" h="3279140">
                  <a:moveTo>
                    <a:pt x="1223645" y="1034376"/>
                  </a:moveTo>
                  <a:lnTo>
                    <a:pt x="1223175" y="1033259"/>
                  </a:lnTo>
                  <a:lnTo>
                    <a:pt x="1221320" y="1031392"/>
                  </a:lnTo>
                  <a:lnTo>
                    <a:pt x="1220190" y="1030922"/>
                  </a:lnTo>
                  <a:lnTo>
                    <a:pt x="1217561" y="1030922"/>
                  </a:lnTo>
                  <a:lnTo>
                    <a:pt x="1216444" y="1031392"/>
                  </a:lnTo>
                  <a:lnTo>
                    <a:pt x="1214577" y="1033259"/>
                  </a:lnTo>
                  <a:lnTo>
                    <a:pt x="1214120" y="1034376"/>
                  </a:lnTo>
                  <a:lnTo>
                    <a:pt x="1214120" y="1037005"/>
                  </a:lnTo>
                  <a:lnTo>
                    <a:pt x="1214577" y="1038123"/>
                  </a:lnTo>
                  <a:lnTo>
                    <a:pt x="1216444" y="1039990"/>
                  </a:lnTo>
                  <a:lnTo>
                    <a:pt x="1217561" y="1040447"/>
                  </a:lnTo>
                  <a:lnTo>
                    <a:pt x="1220190" y="1040447"/>
                  </a:lnTo>
                  <a:lnTo>
                    <a:pt x="1221320" y="1039990"/>
                  </a:lnTo>
                  <a:lnTo>
                    <a:pt x="1223175" y="1038123"/>
                  </a:lnTo>
                  <a:lnTo>
                    <a:pt x="1223645" y="1037005"/>
                  </a:lnTo>
                  <a:lnTo>
                    <a:pt x="1223645" y="1034376"/>
                  </a:lnTo>
                  <a:close/>
                </a:path>
                <a:path w="5019675" h="3279140">
                  <a:moveTo>
                    <a:pt x="1223645" y="986751"/>
                  </a:moveTo>
                  <a:lnTo>
                    <a:pt x="1223175" y="985634"/>
                  </a:lnTo>
                  <a:lnTo>
                    <a:pt x="1221320" y="983767"/>
                  </a:lnTo>
                  <a:lnTo>
                    <a:pt x="1220190" y="983297"/>
                  </a:lnTo>
                  <a:lnTo>
                    <a:pt x="1217561" y="983297"/>
                  </a:lnTo>
                  <a:lnTo>
                    <a:pt x="1216444" y="983767"/>
                  </a:lnTo>
                  <a:lnTo>
                    <a:pt x="1214577" y="985634"/>
                  </a:lnTo>
                  <a:lnTo>
                    <a:pt x="1214120" y="986751"/>
                  </a:lnTo>
                  <a:lnTo>
                    <a:pt x="1214120" y="989380"/>
                  </a:lnTo>
                  <a:lnTo>
                    <a:pt x="1214577" y="990498"/>
                  </a:lnTo>
                  <a:lnTo>
                    <a:pt x="1216444" y="992365"/>
                  </a:lnTo>
                  <a:lnTo>
                    <a:pt x="1217561" y="992822"/>
                  </a:lnTo>
                  <a:lnTo>
                    <a:pt x="1220190" y="992822"/>
                  </a:lnTo>
                  <a:lnTo>
                    <a:pt x="1221320" y="992365"/>
                  </a:lnTo>
                  <a:lnTo>
                    <a:pt x="1223175" y="990498"/>
                  </a:lnTo>
                  <a:lnTo>
                    <a:pt x="1223645" y="989380"/>
                  </a:lnTo>
                  <a:lnTo>
                    <a:pt x="1223645" y="986751"/>
                  </a:lnTo>
                  <a:close/>
                </a:path>
                <a:path w="5019675" h="3279140">
                  <a:moveTo>
                    <a:pt x="1223645" y="939126"/>
                  </a:moveTo>
                  <a:lnTo>
                    <a:pt x="1223175" y="938009"/>
                  </a:lnTo>
                  <a:lnTo>
                    <a:pt x="1221320" y="936142"/>
                  </a:lnTo>
                  <a:lnTo>
                    <a:pt x="1220190" y="935672"/>
                  </a:lnTo>
                  <a:lnTo>
                    <a:pt x="1217561" y="935672"/>
                  </a:lnTo>
                  <a:lnTo>
                    <a:pt x="1216444" y="936142"/>
                  </a:lnTo>
                  <a:lnTo>
                    <a:pt x="1214577" y="938009"/>
                  </a:lnTo>
                  <a:lnTo>
                    <a:pt x="1214120" y="939126"/>
                  </a:lnTo>
                  <a:lnTo>
                    <a:pt x="1214120" y="941755"/>
                  </a:lnTo>
                  <a:lnTo>
                    <a:pt x="1214577" y="942873"/>
                  </a:lnTo>
                  <a:lnTo>
                    <a:pt x="1216444" y="944740"/>
                  </a:lnTo>
                  <a:lnTo>
                    <a:pt x="1217561" y="945197"/>
                  </a:lnTo>
                  <a:lnTo>
                    <a:pt x="1220190" y="945197"/>
                  </a:lnTo>
                  <a:lnTo>
                    <a:pt x="1221320" y="944740"/>
                  </a:lnTo>
                  <a:lnTo>
                    <a:pt x="1223175" y="942873"/>
                  </a:lnTo>
                  <a:lnTo>
                    <a:pt x="1223645" y="941755"/>
                  </a:lnTo>
                  <a:lnTo>
                    <a:pt x="1223645" y="939126"/>
                  </a:lnTo>
                  <a:close/>
                </a:path>
                <a:path w="5019675" h="3279140">
                  <a:moveTo>
                    <a:pt x="1223645" y="891501"/>
                  </a:moveTo>
                  <a:lnTo>
                    <a:pt x="1223175" y="890384"/>
                  </a:lnTo>
                  <a:lnTo>
                    <a:pt x="1221320" y="888517"/>
                  </a:lnTo>
                  <a:lnTo>
                    <a:pt x="1220190" y="888047"/>
                  </a:lnTo>
                  <a:lnTo>
                    <a:pt x="1217561" y="888047"/>
                  </a:lnTo>
                  <a:lnTo>
                    <a:pt x="1216444" y="888517"/>
                  </a:lnTo>
                  <a:lnTo>
                    <a:pt x="1214577" y="890384"/>
                  </a:lnTo>
                  <a:lnTo>
                    <a:pt x="1214120" y="891501"/>
                  </a:lnTo>
                  <a:lnTo>
                    <a:pt x="1214120" y="894130"/>
                  </a:lnTo>
                  <a:lnTo>
                    <a:pt x="1214577" y="895248"/>
                  </a:lnTo>
                  <a:lnTo>
                    <a:pt x="1216444" y="897115"/>
                  </a:lnTo>
                  <a:lnTo>
                    <a:pt x="1217561" y="897572"/>
                  </a:lnTo>
                  <a:lnTo>
                    <a:pt x="1220190" y="897572"/>
                  </a:lnTo>
                  <a:lnTo>
                    <a:pt x="1221320" y="897115"/>
                  </a:lnTo>
                  <a:lnTo>
                    <a:pt x="1223175" y="895248"/>
                  </a:lnTo>
                  <a:lnTo>
                    <a:pt x="1223645" y="894130"/>
                  </a:lnTo>
                  <a:lnTo>
                    <a:pt x="1223645" y="891501"/>
                  </a:lnTo>
                  <a:close/>
                </a:path>
                <a:path w="5019675" h="3279140">
                  <a:moveTo>
                    <a:pt x="1223645" y="843876"/>
                  </a:moveTo>
                  <a:lnTo>
                    <a:pt x="1223175" y="842759"/>
                  </a:lnTo>
                  <a:lnTo>
                    <a:pt x="1221320" y="840892"/>
                  </a:lnTo>
                  <a:lnTo>
                    <a:pt x="1220190" y="840422"/>
                  </a:lnTo>
                  <a:lnTo>
                    <a:pt x="1217561" y="840422"/>
                  </a:lnTo>
                  <a:lnTo>
                    <a:pt x="1216444" y="840892"/>
                  </a:lnTo>
                  <a:lnTo>
                    <a:pt x="1214577" y="842759"/>
                  </a:lnTo>
                  <a:lnTo>
                    <a:pt x="1214120" y="843876"/>
                  </a:lnTo>
                  <a:lnTo>
                    <a:pt x="1214120" y="846505"/>
                  </a:lnTo>
                  <a:lnTo>
                    <a:pt x="1214577" y="847623"/>
                  </a:lnTo>
                  <a:lnTo>
                    <a:pt x="1216444" y="849490"/>
                  </a:lnTo>
                  <a:lnTo>
                    <a:pt x="1217561" y="849947"/>
                  </a:lnTo>
                  <a:lnTo>
                    <a:pt x="1220190" y="849947"/>
                  </a:lnTo>
                  <a:lnTo>
                    <a:pt x="1221320" y="849490"/>
                  </a:lnTo>
                  <a:lnTo>
                    <a:pt x="1223175" y="847623"/>
                  </a:lnTo>
                  <a:lnTo>
                    <a:pt x="1223645" y="846505"/>
                  </a:lnTo>
                  <a:lnTo>
                    <a:pt x="1223645" y="843876"/>
                  </a:lnTo>
                  <a:close/>
                </a:path>
                <a:path w="5019675" h="3279140">
                  <a:moveTo>
                    <a:pt x="1223645" y="796251"/>
                  </a:moveTo>
                  <a:lnTo>
                    <a:pt x="1223175" y="795134"/>
                  </a:lnTo>
                  <a:lnTo>
                    <a:pt x="1221320" y="793267"/>
                  </a:lnTo>
                  <a:lnTo>
                    <a:pt x="1220190" y="792797"/>
                  </a:lnTo>
                  <a:lnTo>
                    <a:pt x="1217561" y="792797"/>
                  </a:lnTo>
                  <a:lnTo>
                    <a:pt x="1216444" y="793267"/>
                  </a:lnTo>
                  <a:lnTo>
                    <a:pt x="1214577" y="795134"/>
                  </a:lnTo>
                  <a:lnTo>
                    <a:pt x="1214120" y="796251"/>
                  </a:lnTo>
                  <a:lnTo>
                    <a:pt x="1214120" y="798880"/>
                  </a:lnTo>
                  <a:lnTo>
                    <a:pt x="1214577" y="799998"/>
                  </a:lnTo>
                  <a:lnTo>
                    <a:pt x="1216444" y="801865"/>
                  </a:lnTo>
                  <a:lnTo>
                    <a:pt x="1217561" y="802322"/>
                  </a:lnTo>
                  <a:lnTo>
                    <a:pt x="1220190" y="802322"/>
                  </a:lnTo>
                  <a:lnTo>
                    <a:pt x="1221320" y="801865"/>
                  </a:lnTo>
                  <a:lnTo>
                    <a:pt x="1223175" y="799998"/>
                  </a:lnTo>
                  <a:lnTo>
                    <a:pt x="1223645" y="798880"/>
                  </a:lnTo>
                  <a:lnTo>
                    <a:pt x="1223645" y="796251"/>
                  </a:lnTo>
                  <a:close/>
                </a:path>
                <a:path w="5019675" h="3279140">
                  <a:moveTo>
                    <a:pt x="1223645" y="748626"/>
                  </a:moveTo>
                  <a:lnTo>
                    <a:pt x="1223175" y="747509"/>
                  </a:lnTo>
                  <a:lnTo>
                    <a:pt x="1221320" y="745642"/>
                  </a:lnTo>
                  <a:lnTo>
                    <a:pt x="1220190" y="745172"/>
                  </a:lnTo>
                  <a:lnTo>
                    <a:pt x="1217561" y="745172"/>
                  </a:lnTo>
                  <a:lnTo>
                    <a:pt x="1216444" y="745642"/>
                  </a:lnTo>
                  <a:lnTo>
                    <a:pt x="1214577" y="747509"/>
                  </a:lnTo>
                  <a:lnTo>
                    <a:pt x="1214120" y="748626"/>
                  </a:lnTo>
                  <a:lnTo>
                    <a:pt x="1214120" y="751255"/>
                  </a:lnTo>
                  <a:lnTo>
                    <a:pt x="1214577" y="752373"/>
                  </a:lnTo>
                  <a:lnTo>
                    <a:pt x="1216444" y="754240"/>
                  </a:lnTo>
                  <a:lnTo>
                    <a:pt x="1217561" y="754697"/>
                  </a:lnTo>
                  <a:lnTo>
                    <a:pt x="1220190" y="754697"/>
                  </a:lnTo>
                  <a:lnTo>
                    <a:pt x="1221320" y="754240"/>
                  </a:lnTo>
                  <a:lnTo>
                    <a:pt x="1223175" y="752373"/>
                  </a:lnTo>
                  <a:lnTo>
                    <a:pt x="1223645" y="751255"/>
                  </a:lnTo>
                  <a:lnTo>
                    <a:pt x="1223645" y="748626"/>
                  </a:lnTo>
                  <a:close/>
                </a:path>
                <a:path w="5019675" h="3279140">
                  <a:moveTo>
                    <a:pt x="1223645" y="701001"/>
                  </a:moveTo>
                  <a:lnTo>
                    <a:pt x="1223175" y="699884"/>
                  </a:lnTo>
                  <a:lnTo>
                    <a:pt x="1221320" y="698017"/>
                  </a:lnTo>
                  <a:lnTo>
                    <a:pt x="1220190" y="697547"/>
                  </a:lnTo>
                  <a:lnTo>
                    <a:pt x="1217561" y="697547"/>
                  </a:lnTo>
                  <a:lnTo>
                    <a:pt x="1216444" y="698017"/>
                  </a:lnTo>
                  <a:lnTo>
                    <a:pt x="1214577" y="699884"/>
                  </a:lnTo>
                  <a:lnTo>
                    <a:pt x="1214120" y="701001"/>
                  </a:lnTo>
                  <a:lnTo>
                    <a:pt x="1214120" y="703630"/>
                  </a:lnTo>
                  <a:lnTo>
                    <a:pt x="1214577" y="704748"/>
                  </a:lnTo>
                  <a:lnTo>
                    <a:pt x="1216444" y="706615"/>
                  </a:lnTo>
                  <a:lnTo>
                    <a:pt x="1217561" y="707072"/>
                  </a:lnTo>
                  <a:lnTo>
                    <a:pt x="1220190" y="707072"/>
                  </a:lnTo>
                  <a:lnTo>
                    <a:pt x="1221320" y="706615"/>
                  </a:lnTo>
                  <a:lnTo>
                    <a:pt x="1223175" y="704748"/>
                  </a:lnTo>
                  <a:lnTo>
                    <a:pt x="1223645" y="703630"/>
                  </a:lnTo>
                  <a:lnTo>
                    <a:pt x="1223645" y="701001"/>
                  </a:lnTo>
                  <a:close/>
                </a:path>
                <a:path w="5019675" h="3279140">
                  <a:moveTo>
                    <a:pt x="1223645" y="653376"/>
                  </a:moveTo>
                  <a:lnTo>
                    <a:pt x="1223175" y="652259"/>
                  </a:lnTo>
                  <a:lnTo>
                    <a:pt x="1221320" y="650392"/>
                  </a:lnTo>
                  <a:lnTo>
                    <a:pt x="1220190" y="649922"/>
                  </a:lnTo>
                  <a:lnTo>
                    <a:pt x="1217561" y="649922"/>
                  </a:lnTo>
                  <a:lnTo>
                    <a:pt x="1216444" y="650392"/>
                  </a:lnTo>
                  <a:lnTo>
                    <a:pt x="1214577" y="652259"/>
                  </a:lnTo>
                  <a:lnTo>
                    <a:pt x="1214120" y="653376"/>
                  </a:lnTo>
                  <a:lnTo>
                    <a:pt x="1214120" y="656005"/>
                  </a:lnTo>
                  <a:lnTo>
                    <a:pt x="1214577" y="657123"/>
                  </a:lnTo>
                  <a:lnTo>
                    <a:pt x="1216444" y="658990"/>
                  </a:lnTo>
                  <a:lnTo>
                    <a:pt x="1217561" y="659447"/>
                  </a:lnTo>
                  <a:lnTo>
                    <a:pt x="1220190" y="659447"/>
                  </a:lnTo>
                  <a:lnTo>
                    <a:pt x="1221320" y="658990"/>
                  </a:lnTo>
                  <a:lnTo>
                    <a:pt x="1223175" y="657123"/>
                  </a:lnTo>
                  <a:lnTo>
                    <a:pt x="1223645" y="656005"/>
                  </a:lnTo>
                  <a:lnTo>
                    <a:pt x="1223645" y="653376"/>
                  </a:lnTo>
                  <a:close/>
                </a:path>
                <a:path w="5019675" h="3279140">
                  <a:moveTo>
                    <a:pt x="1223645" y="605751"/>
                  </a:moveTo>
                  <a:lnTo>
                    <a:pt x="1223175" y="604634"/>
                  </a:lnTo>
                  <a:lnTo>
                    <a:pt x="1221320" y="602767"/>
                  </a:lnTo>
                  <a:lnTo>
                    <a:pt x="1220190" y="602297"/>
                  </a:lnTo>
                  <a:lnTo>
                    <a:pt x="1217561" y="602297"/>
                  </a:lnTo>
                  <a:lnTo>
                    <a:pt x="1216444" y="602767"/>
                  </a:lnTo>
                  <a:lnTo>
                    <a:pt x="1214577" y="604634"/>
                  </a:lnTo>
                  <a:lnTo>
                    <a:pt x="1214120" y="605751"/>
                  </a:lnTo>
                  <a:lnTo>
                    <a:pt x="1214120" y="608380"/>
                  </a:lnTo>
                  <a:lnTo>
                    <a:pt x="1214577" y="609498"/>
                  </a:lnTo>
                  <a:lnTo>
                    <a:pt x="1216444" y="611365"/>
                  </a:lnTo>
                  <a:lnTo>
                    <a:pt x="1217561" y="611822"/>
                  </a:lnTo>
                  <a:lnTo>
                    <a:pt x="1220190" y="611822"/>
                  </a:lnTo>
                  <a:lnTo>
                    <a:pt x="1221320" y="611365"/>
                  </a:lnTo>
                  <a:lnTo>
                    <a:pt x="1223175" y="609498"/>
                  </a:lnTo>
                  <a:lnTo>
                    <a:pt x="1223645" y="608380"/>
                  </a:lnTo>
                  <a:lnTo>
                    <a:pt x="1223645" y="605751"/>
                  </a:lnTo>
                  <a:close/>
                </a:path>
                <a:path w="5019675" h="3279140">
                  <a:moveTo>
                    <a:pt x="1223645" y="558126"/>
                  </a:moveTo>
                  <a:lnTo>
                    <a:pt x="1223175" y="557009"/>
                  </a:lnTo>
                  <a:lnTo>
                    <a:pt x="1221320" y="555142"/>
                  </a:lnTo>
                  <a:lnTo>
                    <a:pt x="1220190" y="554672"/>
                  </a:lnTo>
                  <a:lnTo>
                    <a:pt x="1217561" y="554672"/>
                  </a:lnTo>
                  <a:lnTo>
                    <a:pt x="1216444" y="555142"/>
                  </a:lnTo>
                  <a:lnTo>
                    <a:pt x="1214577" y="557009"/>
                  </a:lnTo>
                  <a:lnTo>
                    <a:pt x="1214120" y="558126"/>
                  </a:lnTo>
                  <a:lnTo>
                    <a:pt x="1214120" y="560755"/>
                  </a:lnTo>
                  <a:lnTo>
                    <a:pt x="1214577" y="561873"/>
                  </a:lnTo>
                  <a:lnTo>
                    <a:pt x="1216444" y="563740"/>
                  </a:lnTo>
                  <a:lnTo>
                    <a:pt x="1217561" y="564197"/>
                  </a:lnTo>
                  <a:lnTo>
                    <a:pt x="1220190" y="564197"/>
                  </a:lnTo>
                  <a:lnTo>
                    <a:pt x="1221320" y="563740"/>
                  </a:lnTo>
                  <a:lnTo>
                    <a:pt x="1223175" y="561873"/>
                  </a:lnTo>
                  <a:lnTo>
                    <a:pt x="1223645" y="560755"/>
                  </a:lnTo>
                  <a:lnTo>
                    <a:pt x="1223645" y="558126"/>
                  </a:lnTo>
                  <a:close/>
                </a:path>
                <a:path w="5019675" h="3279140">
                  <a:moveTo>
                    <a:pt x="1223645" y="510501"/>
                  </a:moveTo>
                  <a:lnTo>
                    <a:pt x="1223175" y="509384"/>
                  </a:lnTo>
                  <a:lnTo>
                    <a:pt x="1221320" y="507517"/>
                  </a:lnTo>
                  <a:lnTo>
                    <a:pt x="1220190" y="507047"/>
                  </a:lnTo>
                  <a:lnTo>
                    <a:pt x="1217561" y="507047"/>
                  </a:lnTo>
                  <a:lnTo>
                    <a:pt x="1216444" y="507517"/>
                  </a:lnTo>
                  <a:lnTo>
                    <a:pt x="1214577" y="509384"/>
                  </a:lnTo>
                  <a:lnTo>
                    <a:pt x="1214120" y="510501"/>
                  </a:lnTo>
                  <a:lnTo>
                    <a:pt x="1214120" y="513130"/>
                  </a:lnTo>
                  <a:lnTo>
                    <a:pt x="1214577" y="514248"/>
                  </a:lnTo>
                  <a:lnTo>
                    <a:pt x="1216444" y="516115"/>
                  </a:lnTo>
                  <a:lnTo>
                    <a:pt x="1217561" y="516572"/>
                  </a:lnTo>
                  <a:lnTo>
                    <a:pt x="1220190" y="516572"/>
                  </a:lnTo>
                  <a:lnTo>
                    <a:pt x="1221320" y="516115"/>
                  </a:lnTo>
                  <a:lnTo>
                    <a:pt x="1223175" y="514248"/>
                  </a:lnTo>
                  <a:lnTo>
                    <a:pt x="1223645" y="513130"/>
                  </a:lnTo>
                  <a:lnTo>
                    <a:pt x="1223645" y="510501"/>
                  </a:lnTo>
                  <a:close/>
                </a:path>
                <a:path w="5019675" h="3279140">
                  <a:moveTo>
                    <a:pt x="1223645" y="462876"/>
                  </a:moveTo>
                  <a:lnTo>
                    <a:pt x="1223175" y="461759"/>
                  </a:lnTo>
                  <a:lnTo>
                    <a:pt x="1221320" y="459892"/>
                  </a:lnTo>
                  <a:lnTo>
                    <a:pt x="1220190" y="459422"/>
                  </a:lnTo>
                  <a:lnTo>
                    <a:pt x="1217561" y="459422"/>
                  </a:lnTo>
                  <a:lnTo>
                    <a:pt x="1216444" y="459892"/>
                  </a:lnTo>
                  <a:lnTo>
                    <a:pt x="1214577" y="461759"/>
                  </a:lnTo>
                  <a:lnTo>
                    <a:pt x="1214120" y="462876"/>
                  </a:lnTo>
                  <a:lnTo>
                    <a:pt x="1214120" y="465505"/>
                  </a:lnTo>
                  <a:lnTo>
                    <a:pt x="1214577" y="466623"/>
                  </a:lnTo>
                  <a:lnTo>
                    <a:pt x="1216444" y="468490"/>
                  </a:lnTo>
                  <a:lnTo>
                    <a:pt x="1217561" y="468947"/>
                  </a:lnTo>
                  <a:lnTo>
                    <a:pt x="1220190" y="468947"/>
                  </a:lnTo>
                  <a:lnTo>
                    <a:pt x="1221320" y="468490"/>
                  </a:lnTo>
                  <a:lnTo>
                    <a:pt x="1223175" y="466623"/>
                  </a:lnTo>
                  <a:lnTo>
                    <a:pt x="1223645" y="465505"/>
                  </a:lnTo>
                  <a:lnTo>
                    <a:pt x="1223645" y="462876"/>
                  </a:lnTo>
                  <a:close/>
                </a:path>
                <a:path w="5019675" h="3279140">
                  <a:moveTo>
                    <a:pt x="1223645" y="415251"/>
                  </a:moveTo>
                  <a:lnTo>
                    <a:pt x="1223175" y="414134"/>
                  </a:lnTo>
                  <a:lnTo>
                    <a:pt x="1221320" y="412267"/>
                  </a:lnTo>
                  <a:lnTo>
                    <a:pt x="1220190" y="411797"/>
                  </a:lnTo>
                  <a:lnTo>
                    <a:pt x="1217561" y="411797"/>
                  </a:lnTo>
                  <a:lnTo>
                    <a:pt x="1216444" y="412267"/>
                  </a:lnTo>
                  <a:lnTo>
                    <a:pt x="1214577" y="414134"/>
                  </a:lnTo>
                  <a:lnTo>
                    <a:pt x="1214120" y="415251"/>
                  </a:lnTo>
                  <a:lnTo>
                    <a:pt x="1214120" y="417880"/>
                  </a:lnTo>
                  <a:lnTo>
                    <a:pt x="1214577" y="418998"/>
                  </a:lnTo>
                  <a:lnTo>
                    <a:pt x="1216444" y="420865"/>
                  </a:lnTo>
                  <a:lnTo>
                    <a:pt x="1217561" y="421322"/>
                  </a:lnTo>
                  <a:lnTo>
                    <a:pt x="1220190" y="421322"/>
                  </a:lnTo>
                  <a:lnTo>
                    <a:pt x="1221320" y="420865"/>
                  </a:lnTo>
                  <a:lnTo>
                    <a:pt x="1223175" y="418998"/>
                  </a:lnTo>
                  <a:lnTo>
                    <a:pt x="1223645" y="417880"/>
                  </a:lnTo>
                  <a:lnTo>
                    <a:pt x="1223645" y="415251"/>
                  </a:lnTo>
                  <a:close/>
                </a:path>
                <a:path w="5019675" h="3279140">
                  <a:moveTo>
                    <a:pt x="1223645" y="367626"/>
                  </a:moveTo>
                  <a:lnTo>
                    <a:pt x="1223175" y="366509"/>
                  </a:lnTo>
                  <a:lnTo>
                    <a:pt x="1221320" y="364642"/>
                  </a:lnTo>
                  <a:lnTo>
                    <a:pt x="1220190" y="364172"/>
                  </a:lnTo>
                  <a:lnTo>
                    <a:pt x="1217561" y="364172"/>
                  </a:lnTo>
                  <a:lnTo>
                    <a:pt x="1216444" y="364642"/>
                  </a:lnTo>
                  <a:lnTo>
                    <a:pt x="1214577" y="366509"/>
                  </a:lnTo>
                  <a:lnTo>
                    <a:pt x="1214120" y="367626"/>
                  </a:lnTo>
                  <a:lnTo>
                    <a:pt x="1214120" y="370255"/>
                  </a:lnTo>
                  <a:lnTo>
                    <a:pt x="1214577" y="371373"/>
                  </a:lnTo>
                  <a:lnTo>
                    <a:pt x="1216444" y="373240"/>
                  </a:lnTo>
                  <a:lnTo>
                    <a:pt x="1217561" y="373697"/>
                  </a:lnTo>
                  <a:lnTo>
                    <a:pt x="1220190" y="373697"/>
                  </a:lnTo>
                  <a:lnTo>
                    <a:pt x="1221320" y="373240"/>
                  </a:lnTo>
                  <a:lnTo>
                    <a:pt x="1223175" y="371373"/>
                  </a:lnTo>
                  <a:lnTo>
                    <a:pt x="1223645" y="370255"/>
                  </a:lnTo>
                  <a:lnTo>
                    <a:pt x="1223645" y="367626"/>
                  </a:lnTo>
                  <a:close/>
                </a:path>
                <a:path w="5019675" h="3279140">
                  <a:moveTo>
                    <a:pt x="1223645" y="320001"/>
                  </a:moveTo>
                  <a:lnTo>
                    <a:pt x="1223175" y="318884"/>
                  </a:lnTo>
                  <a:lnTo>
                    <a:pt x="1221320" y="317017"/>
                  </a:lnTo>
                  <a:lnTo>
                    <a:pt x="1220190" y="316547"/>
                  </a:lnTo>
                  <a:lnTo>
                    <a:pt x="1217561" y="316547"/>
                  </a:lnTo>
                  <a:lnTo>
                    <a:pt x="1216444" y="317017"/>
                  </a:lnTo>
                  <a:lnTo>
                    <a:pt x="1214577" y="318884"/>
                  </a:lnTo>
                  <a:lnTo>
                    <a:pt x="1214120" y="320001"/>
                  </a:lnTo>
                  <a:lnTo>
                    <a:pt x="1214120" y="322630"/>
                  </a:lnTo>
                  <a:lnTo>
                    <a:pt x="1214577" y="323748"/>
                  </a:lnTo>
                  <a:lnTo>
                    <a:pt x="1216444" y="325615"/>
                  </a:lnTo>
                  <a:lnTo>
                    <a:pt x="1217561" y="326072"/>
                  </a:lnTo>
                  <a:lnTo>
                    <a:pt x="1220190" y="326072"/>
                  </a:lnTo>
                  <a:lnTo>
                    <a:pt x="1221320" y="325615"/>
                  </a:lnTo>
                  <a:lnTo>
                    <a:pt x="1223175" y="323748"/>
                  </a:lnTo>
                  <a:lnTo>
                    <a:pt x="1223645" y="322630"/>
                  </a:lnTo>
                  <a:lnTo>
                    <a:pt x="1223645" y="320001"/>
                  </a:lnTo>
                  <a:close/>
                </a:path>
                <a:path w="5019675" h="3279140">
                  <a:moveTo>
                    <a:pt x="1223645" y="272376"/>
                  </a:moveTo>
                  <a:lnTo>
                    <a:pt x="1223175" y="271259"/>
                  </a:lnTo>
                  <a:lnTo>
                    <a:pt x="1221320" y="269392"/>
                  </a:lnTo>
                  <a:lnTo>
                    <a:pt x="1220190" y="268922"/>
                  </a:lnTo>
                  <a:lnTo>
                    <a:pt x="1217561" y="268922"/>
                  </a:lnTo>
                  <a:lnTo>
                    <a:pt x="1216444" y="269392"/>
                  </a:lnTo>
                  <a:lnTo>
                    <a:pt x="1214577" y="271259"/>
                  </a:lnTo>
                  <a:lnTo>
                    <a:pt x="1214120" y="272376"/>
                  </a:lnTo>
                  <a:lnTo>
                    <a:pt x="1214120" y="275005"/>
                  </a:lnTo>
                  <a:lnTo>
                    <a:pt x="1214577" y="276123"/>
                  </a:lnTo>
                  <a:lnTo>
                    <a:pt x="1216444" y="277990"/>
                  </a:lnTo>
                  <a:lnTo>
                    <a:pt x="1217561" y="278447"/>
                  </a:lnTo>
                  <a:lnTo>
                    <a:pt x="1220190" y="278447"/>
                  </a:lnTo>
                  <a:lnTo>
                    <a:pt x="1221320" y="277990"/>
                  </a:lnTo>
                  <a:lnTo>
                    <a:pt x="1223175" y="276123"/>
                  </a:lnTo>
                  <a:lnTo>
                    <a:pt x="1223645" y="275005"/>
                  </a:lnTo>
                  <a:lnTo>
                    <a:pt x="1223645" y="272376"/>
                  </a:lnTo>
                  <a:close/>
                </a:path>
                <a:path w="5019675" h="3279140">
                  <a:moveTo>
                    <a:pt x="1223645" y="224751"/>
                  </a:moveTo>
                  <a:lnTo>
                    <a:pt x="1223175" y="223634"/>
                  </a:lnTo>
                  <a:lnTo>
                    <a:pt x="1221320" y="221767"/>
                  </a:lnTo>
                  <a:lnTo>
                    <a:pt x="1220190" y="221297"/>
                  </a:lnTo>
                  <a:lnTo>
                    <a:pt x="1217561" y="221297"/>
                  </a:lnTo>
                  <a:lnTo>
                    <a:pt x="1216444" y="221767"/>
                  </a:lnTo>
                  <a:lnTo>
                    <a:pt x="1214577" y="223634"/>
                  </a:lnTo>
                  <a:lnTo>
                    <a:pt x="1214120" y="224751"/>
                  </a:lnTo>
                  <a:lnTo>
                    <a:pt x="1214120" y="227380"/>
                  </a:lnTo>
                  <a:lnTo>
                    <a:pt x="1214577" y="228498"/>
                  </a:lnTo>
                  <a:lnTo>
                    <a:pt x="1216444" y="230365"/>
                  </a:lnTo>
                  <a:lnTo>
                    <a:pt x="1217561" y="230822"/>
                  </a:lnTo>
                  <a:lnTo>
                    <a:pt x="1220190" y="230822"/>
                  </a:lnTo>
                  <a:lnTo>
                    <a:pt x="1221320" y="230365"/>
                  </a:lnTo>
                  <a:lnTo>
                    <a:pt x="1223175" y="228498"/>
                  </a:lnTo>
                  <a:lnTo>
                    <a:pt x="1223645" y="227380"/>
                  </a:lnTo>
                  <a:lnTo>
                    <a:pt x="1223645" y="224751"/>
                  </a:lnTo>
                  <a:close/>
                </a:path>
                <a:path w="5019675" h="3279140">
                  <a:moveTo>
                    <a:pt x="1223645" y="177126"/>
                  </a:moveTo>
                  <a:lnTo>
                    <a:pt x="1223175" y="176009"/>
                  </a:lnTo>
                  <a:lnTo>
                    <a:pt x="1221320" y="174142"/>
                  </a:lnTo>
                  <a:lnTo>
                    <a:pt x="1220190" y="173672"/>
                  </a:lnTo>
                  <a:lnTo>
                    <a:pt x="1217561" y="173672"/>
                  </a:lnTo>
                  <a:lnTo>
                    <a:pt x="1216444" y="174142"/>
                  </a:lnTo>
                  <a:lnTo>
                    <a:pt x="1214577" y="176009"/>
                  </a:lnTo>
                  <a:lnTo>
                    <a:pt x="1214120" y="177126"/>
                  </a:lnTo>
                  <a:lnTo>
                    <a:pt x="1214120" y="179755"/>
                  </a:lnTo>
                  <a:lnTo>
                    <a:pt x="1214577" y="180873"/>
                  </a:lnTo>
                  <a:lnTo>
                    <a:pt x="1216444" y="182740"/>
                  </a:lnTo>
                  <a:lnTo>
                    <a:pt x="1217561" y="183197"/>
                  </a:lnTo>
                  <a:lnTo>
                    <a:pt x="1220190" y="183197"/>
                  </a:lnTo>
                  <a:lnTo>
                    <a:pt x="1221320" y="182740"/>
                  </a:lnTo>
                  <a:lnTo>
                    <a:pt x="1223175" y="180873"/>
                  </a:lnTo>
                  <a:lnTo>
                    <a:pt x="1223645" y="179755"/>
                  </a:lnTo>
                  <a:lnTo>
                    <a:pt x="1223645" y="177126"/>
                  </a:lnTo>
                  <a:close/>
                </a:path>
                <a:path w="5019675" h="3279140">
                  <a:moveTo>
                    <a:pt x="1223645" y="129501"/>
                  </a:moveTo>
                  <a:lnTo>
                    <a:pt x="1223175" y="128384"/>
                  </a:lnTo>
                  <a:lnTo>
                    <a:pt x="1221320" y="126517"/>
                  </a:lnTo>
                  <a:lnTo>
                    <a:pt x="1220190" y="126047"/>
                  </a:lnTo>
                  <a:lnTo>
                    <a:pt x="1217561" y="126047"/>
                  </a:lnTo>
                  <a:lnTo>
                    <a:pt x="1216444" y="126517"/>
                  </a:lnTo>
                  <a:lnTo>
                    <a:pt x="1214577" y="128384"/>
                  </a:lnTo>
                  <a:lnTo>
                    <a:pt x="1214120" y="129501"/>
                  </a:lnTo>
                  <a:lnTo>
                    <a:pt x="1214120" y="132130"/>
                  </a:lnTo>
                  <a:lnTo>
                    <a:pt x="1214577" y="133248"/>
                  </a:lnTo>
                  <a:lnTo>
                    <a:pt x="1216444" y="135115"/>
                  </a:lnTo>
                  <a:lnTo>
                    <a:pt x="1217561" y="135572"/>
                  </a:lnTo>
                  <a:lnTo>
                    <a:pt x="1220190" y="135572"/>
                  </a:lnTo>
                  <a:lnTo>
                    <a:pt x="1221320" y="135115"/>
                  </a:lnTo>
                  <a:lnTo>
                    <a:pt x="1223175" y="133248"/>
                  </a:lnTo>
                  <a:lnTo>
                    <a:pt x="1223645" y="132130"/>
                  </a:lnTo>
                  <a:lnTo>
                    <a:pt x="1223645" y="129501"/>
                  </a:lnTo>
                  <a:close/>
                </a:path>
                <a:path w="5019675" h="3279140">
                  <a:moveTo>
                    <a:pt x="1223645" y="81876"/>
                  </a:moveTo>
                  <a:lnTo>
                    <a:pt x="1223175" y="80759"/>
                  </a:lnTo>
                  <a:lnTo>
                    <a:pt x="1221320" y="78892"/>
                  </a:lnTo>
                  <a:lnTo>
                    <a:pt x="1220190" y="78422"/>
                  </a:lnTo>
                  <a:lnTo>
                    <a:pt x="1217561" y="78422"/>
                  </a:lnTo>
                  <a:lnTo>
                    <a:pt x="1216444" y="78892"/>
                  </a:lnTo>
                  <a:lnTo>
                    <a:pt x="1214577" y="80759"/>
                  </a:lnTo>
                  <a:lnTo>
                    <a:pt x="1214120" y="81876"/>
                  </a:lnTo>
                  <a:lnTo>
                    <a:pt x="1214120" y="84505"/>
                  </a:lnTo>
                  <a:lnTo>
                    <a:pt x="1214577" y="85623"/>
                  </a:lnTo>
                  <a:lnTo>
                    <a:pt x="1216444" y="87490"/>
                  </a:lnTo>
                  <a:lnTo>
                    <a:pt x="1217561" y="87947"/>
                  </a:lnTo>
                  <a:lnTo>
                    <a:pt x="1220190" y="87947"/>
                  </a:lnTo>
                  <a:lnTo>
                    <a:pt x="1221320" y="87490"/>
                  </a:lnTo>
                  <a:lnTo>
                    <a:pt x="1223175" y="85623"/>
                  </a:lnTo>
                  <a:lnTo>
                    <a:pt x="1223645" y="84505"/>
                  </a:lnTo>
                  <a:lnTo>
                    <a:pt x="1223645" y="81876"/>
                  </a:lnTo>
                  <a:close/>
                </a:path>
                <a:path w="5019675" h="3279140">
                  <a:moveTo>
                    <a:pt x="1223645" y="34251"/>
                  </a:moveTo>
                  <a:lnTo>
                    <a:pt x="1223175" y="33134"/>
                  </a:lnTo>
                  <a:lnTo>
                    <a:pt x="1221320" y="31267"/>
                  </a:lnTo>
                  <a:lnTo>
                    <a:pt x="1220190" y="30797"/>
                  </a:lnTo>
                  <a:lnTo>
                    <a:pt x="1217561" y="30797"/>
                  </a:lnTo>
                  <a:lnTo>
                    <a:pt x="1216444" y="31267"/>
                  </a:lnTo>
                  <a:lnTo>
                    <a:pt x="1214577" y="33134"/>
                  </a:lnTo>
                  <a:lnTo>
                    <a:pt x="1214120" y="34251"/>
                  </a:lnTo>
                  <a:lnTo>
                    <a:pt x="1214120" y="36880"/>
                  </a:lnTo>
                  <a:lnTo>
                    <a:pt x="1214577" y="37998"/>
                  </a:lnTo>
                  <a:lnTo>
                    <a:pt x="1216444" y="39865"/>
                  </a:lnTo>
                  <a:lnTo>
                    <a:pt x="1217561" y="40322"/>
                  </a:lnTo>
                  <a:lnTo>
                    <a:pt x="1220190" y="40322"/>
                  </a:lnTo>
                  <a:lnTo>
                    <a:pt x="1221320" y="39865"/>
                  </a:lnTo>
                  <a:lnTo>
                    <a:pt x="1223175" y="37998"/>
                  </a:lnTo>
                  <a:lnTo>
                    <a:pt x="1223645" y="36880"/>
                  </a:lnTo>
                  <a:lnTo>
                    <a:pt x="1223645" y="34251"/>
                  </a:lnTo>
                  <a:close/>
                </a:path>
                <a:path w="5019675" h="3279140">
                  <a:moveTo>
                    <a:pt x="1247775" y="3267989"/>
                  </a:moveTo>
                  <a:lnTo>
                    <a:pt x="1247317" y="3266871"/>
                  </a:lnTo>
                  <a:lnTo>
                    <a:pt x="1245450" y="3265005"/>
                  </a:lnTo>
                  <a:lnTo>
                    <a:pt x="1244333" y="3264535"/>
                  </a:lnTo>
                  <a:lnTo>
                    <a:pt x="1241704" y="3264535"/>
                  </a:lnTo>
                  <a:lnTo>
                    <a:pt x="1240586" y="3265005"/>
                  </a:lnTo>
                  <a:lnTo>
                    <a:pt x="1238719" y="3266871"/>
                  </a:lnTo>
                  <a:lnTo>
                    <a:pt x="1238250" y="3267989"/>
                  </a:lnTo>
                  <a:lnTo>
                    <a:pt x="1238250" y="3270618"/>
                  </a:lnTo>
                  <a:lnTo>
                    <a:pt x="1238719" y="3271736"/>
                  </a:lnTo>
                  <a:lnTo>
                    <a:pt x="1240586" y="3273602"/>
                  </a:lnTo>
                  <a:lnTo>
                    <a:pt x="1241704" y="3274060"/>
                  </a:lnTo>
                  <a:lnTo>
                    <a:pt x="1244333" y="3274060"/>
                  </a:lnTo>
                  <a:lnTo>
                    <a:pt x="1245450" y="3273602"/>
                  </a:lnTo>
                  <a:lnTo>
                    <a:pt x="1247317" y="3271736"/>
                  </a:lnTo>
                  <a:lnTo>
                    <a:pt x="1247775" y="3270618"/>
                  </a:lnTo>
                  <a:lnTo>
                    <a:pt x="1247775" y="3267989"/>
                  </a:lnTo>
                  <a:close/>
                </a:path>
                <a:path w="5019675" h="3279140">
                  <a:moveTo>
                    <a:pt x="1247775" y="2451849"/>
                  </a:moveTo>
                  <a:lnTo>
                    <a:pt x="1247317" y="2450731"/>
                  </a:lnTo>
                  <a:lnTo>
                    <a:pt x="1245450" y="2448877"/>
                  </a:lnTo>
                  <a:lnTo>
                    <a:pt x="1244333" y="2448407"/>
                  </a:lnTo>
                  <a:lnTo>
                    <a:pt x="1241704" y="2448407"/>
                  </a:lnTo>
                  <a:lnTo>
                    <a:pt x="1240586" y="2448877"/>
                  </a:lnTo>
                  <a:lnTo>
                    <a:pt x="1238719" y="2450731"/>
                  </a:lnTo>
                  <a:lnTo>
                    <a:pt x="1238250" y="2451849"/>
                  </a:lnTo>
                  <a:lnTo>
                    <a:pt x="1238250" y="2454491"/>
                  </a:lnTo>
                  <a:lnTo>
                    <a:pt x="1238719" y="2455608"/>
                  </a:lnTo>
                  <a:lnTo>
                    <a:pt x="1240586" y="2457462"/>
                  </a:lnTo>
                  <a:lnTo>
                    <a:pt x="1241704" y="2457932"/>
                  </a:lnTo>
                  <a:lnTo>
                    <a:pt x="1244333" y="2457932"/>
                  </a:lnTo>
                  <a:lnTo>
                    <a:pt x="1245450" y="2457462"/>
                  </a:lnTo>
                  <a:lnTo>
                    <a:pt x="1247317" y="2455608"/>
                  </a:lnTo>
                  <a:lnTo>
                    <a:pt x="1247775" y="2454491"/>
                  </a:lnTo>
                  <a:lnTo>
                    <a:pt x="1247775" y="2451849"/>
                  </a:lnTo>
                  <a:close/>
                </a:path>
                <a:path w="5019675" h="3279140">
                  <a:moveTo>
                    <a:pt x="1247775" y="1635721"/>
                  </a:moveTo>
                  <a:lnTo>
                    <a:pt x="1247317" y="1634604"/>
                  </a:lnTo>
                  <a:lnTo>
                    <a:pt x="1245450" y="1632737"/>
                  </a:lnTo>
                  <a:lnTo>
                    <a:pt x="1244333" y="1632267"/>
                  </a:lnTo>
                  <a:lnTo>
                    <a:pt x="1241704" y="1632267"/>
                  </a:lnTo>
                  <a:lnTo>
                    <a:pt x="1240586" y="1632737"/>
                  </a:lnTo>
                  <a:lnTo>
                    <a:pt x="1238719" y="1634604"/>
                  </a:lnTo>
                  <a:lnTo>
                    <a:pt x="1238250" y="1635721"/>
                  </a:lnTo>
                  <a:lnTo>
                    <a:pt x="1238250" y="1638350"/>
                  </a:lnTo>
                  <a:lnTo>
                    <a:pt x="1238719" y="1639468"/>
                  </a:lnTo>
                  <a:lnTo>
                    <a:pt x="1240586" y="1641335"/>
                  </a:lnTo>
                  <a:lnTo>
                    <a:pt x="1241704" y="1641792"/>
                  </a:lnTo>
                  <a:lnTo>
                    <a:pt x="1244333" y="1641792"/>
                  </a:lnTo>
                  <a:lnTo>
                    <a:pt x="1245450" y="1641335"/>
                  </a:lnTo>
                  <a:lnTo>
                    <a:pt x="1247317" y="1639468"/>
                  </a:lnTo>
                  <a:lnTo>
                    <a:pt x="1247775" y="1638350"/>
                  </a:lnTo>
                  <a:lnTo>
                    <a:pt x="1247775" y="1635721"/>
                  </a:lnTo>
                  <a:close/>
                </a:path>
                <a:path w="5019675" h="3279140">
                  <a:moveTo>
                    <a:pt x="1247775" y="819581"/>
                  </a:moveTo>
                  <a:lnTo>
                    <a:pt x="1247317" y="818464"/>
                  </a:lnTo>
                  <a:lnTo>
                    <a:pt x="1245450" y="816610"/>
                  </a:lnTo>
                  <a:lnTo>
                    <a:pt x="1244333" y="816140"/>
                  </a:lnTo>
                  <a:lnTo>
                    <a:pt x="1241704" y="816140"/>
                  </a:lnTo>
                  <a:lnTo>
                    <a:pt x="1240586" y="816610"/>
                  </a:lnTo>
                  <a:lnTo>
                    <a:pt x="1238719" y="818464"/>
                  </a:lnTo>
                  <a:lnTo>
                    <a:pt x="1238250" y="819581"/>
                  </a:lnTo>
                  <a:lnTo>
                    <a:pt x="1238250" y="822223"/>
                  </a:lnTo>
                  <a:lnTo>
                    <a:pt x="1238719" y="823341"/>
                  </a:lnTo>
                  <a:lnTo>
                    <a:pt x="1240586" y="825195"/>
                  </a:lnTo>
                  <a:lnTo>
                    <a:pt x="1241704" y="825665"/>
                  </a:lnTo>
                  <a:lnTo>
                    <a:pt x="1244333" y="825665"/>
                  </a:lnTo>
                  <a:lnTo>
                    <a:pt x="1245450" y="825195"/>
                  </a:lnTo>
                  <a:lnTo>
                    <a:pt x="1247317" y="823341"/>
                  </a:lnTo>
                  <a:lnTo>
                    <a:pt x="1247775" y="822223"/>
                  </a:lnTo>
                  <a:lnTo>
                    <a:pt x="1247775" y="819581"/>
                  </a:lnTo>
                  <a:close/>
                </a:path>
                <a:path w="5019675" h="3279140">
                  <a:moveTo>
                    <a:pt x="1247775" y="3454"/>
                  </a:moveTo>
                  <a:lnTo>
                    <a:pt x="1247317" y="2336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36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5019675" h="3279140">
                  <a:moveTo>
                    <a:pt x="1295400" y="3267989"/>
                  </a:moveTo>
                  <a:lnTo>
                    <a:pt x="1294942" y="3266871"/>
                  </a:lnTo>
                  <a:lnTo>
                    <a:pt x="1293075" y="3265005"/>
                  </a:lnTo>
                  <a:lnTo>
                    <a:pt x="1291958" y="3264535"/>
                  </a:lnTo>
                  <a:lnTo>
                    <a:pt x="1289329" y="3264535"/>
                  </a:lnTo>
                  <a:lnTo>
                    <a:pt x="1288211" y="3265005"/>
                  </a:lnTo>
                  <a:lnTo>
                    <a:pt x="1286344" y="3266871"/>
                  </a:lnTo>
                  <a:lnTo>
                    <a:pt x="1285875" y="3267989"/>
                  </a:lnTo>
                  <a:lnTo>
                    <a:pt x="1285875" y="3270618"/>
                  </a:lnTo>
                  <a:lnTo>
                    <a:pt x="1286344" y="3271736"/>
                  </a:lnTo>
                  <a:lnTo>
                    <a:pt x="1288211" y="3273602"/>
                  </a:lnTo>
                  <a:lnTo>
                    <a:pt x="1289329" y="3274060"/>
                  </a:lnTo>
                  <a:lnTo>
                    <a:pt x="1291958" y="3274060"/>
                  </a:lnTo>
                  <a:lnTo>
                    <a:pt x="1293075" y="3273602"/>
                  </a:lnTo>
                  <a:lnTo>
                    <a:pt x="1294942" y="3271736"/>
                  </a:lnTo>
                  <a:lnTo>
                    <a:pt x="1295400" y="3270618"/>
                  </a:lnTo>
                  <a:lnTo>
                    <a:pt x="1295400" y="3267989"/>
                  </a:lnTo>
                  <a:close/>
                </a:path>
                <a:path w="5019675" h="3279140">
                  <a:moveTo>
                    <a:pt x="1295400" y="2451849"/>
                  </a:moveTo>
                  <a:lnTo>
                    <a:pt x="1294942" y="2450731"/>
                  </a:lnTo>
                  <a:lnTo>
                    <a:pt x="1293075" y="2448877"/>
                  </a:lnTo>
                  <a:lnTo>
                    <a:pt x="1291958" y="2448407"/>
                  </a:lnTo>
                  <a:lnTo>
                    <a:pt x="1289329" y="2448407"/>
                  </a:lnTo>
                  <a:lnTo>
                    <a:pt x="1288211" y="2448877"/>
                  </a:lnTo>
                  <a:lnTo>
                    <a:pt x="1286344" y="2450731"/>
                  </a:lnTo>
                  <a:lnTo>
                    <a:pt x="1285875" y="2451849"/>
                  </a:lnTo>
                  <a:lnTo>
                    <a:pt x="1285875" y="2454491"/>
                  </a:lnTo>
                  <a:lnTo>
                    <a:pt x="1286344" y="2455608"/>
                  </a:lnTo>
                  <a:lnTo>
                    <a:pt x="1288211" y="2457462"/>
                  </a:lnTo>
                  <a:lnTo>
                    <a:pt x="1289329" y="2457932"/>
                  </a:lnTo>
                  <a:lnTo>
                    <a:pt x="1291958" y="2457932"/>
                  </a:lnTo>
                  <a:lnTo>
                    <a:pt x="1293075" y="2457462"/>
                  </a:lnTo>
                  <a:lnTo>
                    <a:pt x="1294942" y="2455608"/>
                  </a:lnTo>
                  <a:lnTo>
                    <a:pt x="1295400" y="2454491"/>
                  </a:lnTo>
                  <a:lnTo>
                    <a:pt x="1295400" y="2451849"/>
                  </a:lnTo>
                  <a:close/>
                </a:path>
                <a:path w="5019675" h="3279140">
                  <a:moveTo>
                    <a:pt x="1295400" y="1635721"/>
                  </a:moveTo>
                  <a:lnTo>
                    <a:pt x="1294942" y="1634604"/>
                  </a:lnTo>
                  <a:lnTo>
                    <a:pt x="1293075" y="1632737"/>
                  </a:lnTo>
                  <a:lnTo>
                    <a:pt x="1291958" y="1632267"/>
                  </a:lnTo>
                  <a:lnTo>
                    <a:pt x="1289329" y="1632267"/>
                  </a:lnTo>
                  <a:lnTo>
                    <a:pt x="1288211" y="1632737"/>
                  </a:lnTo>
                  <a:lnTo>
                    <a:pt x="1286344" y="1634604"/>
                  </a:lnTo>
                  <a:lnTo>
                    <a:pt x="1285875" y="1635721"/>
                  </a:lnTo>
                  <a:lnTo>
                    <a:pt x="1285875" y="1638350"/>
                  </a:lnTo>
                  <a:lnTo>
                    <a:pt x="1286344" y="1639468"/>
                  </a:lnTo>
                  <a:lnTo>
                    <a:pt x="1288211" y="1641335"/>
                  </a:lnTo>
                  <a:lnTo>
                    <a:pt x="1289329" y="1641792"/>
                  </a:lnTo>
                  <a:lnTo>
                    <a:pt x="1291958" y="1641792"/>
                  </a:lnTo>
                  <a:lnTo>
                    <a:pt x="1293075" y="1641335"/>
                  </a:lnTo>
                  <a:lnTo>
                    <a:pt x="1294942" y="1639468"/>
                  </a:lnTo>
                  <a:lnTo>
                    <a:pt x="1295400" y="1638350"/>
                  </a:lnTo>
                  <a:lnTo>
                    <a:pt x="1295400" y="1635721"/>
                  </a:lnTo>
                  <a:close/>
                </a:path>
                <a:path w="5019675" h="3279140">
                  <a:moveTo>
                    <a:pt x="1295400" y="819581"/>
                  </a:moveTo>
                  <a:lnTo>
                    <a:pt x="1294942" y="818464"/>
                  </a:lnTo>
                  <a:lnTo>
                    <a:pt x="1293075" y="816610"/>
                  </a:lnTo>
                  <a:lnTo>
                    <a:pt x="1291958" y="816140"/>
                  </a:lnTo>
                  <a:lnTo>
                    <a:pt x="1289329" y="816140"/>
                  </a:lnTo>
                  <a:lnTo>
                    <a:pt x="1288211" y="816610"/>
                  </a:lnTo>
                  <a:lnTo>
                    <a:pt x="1286344" y="818464"/>
                  </a:lnTo>
                  <a:lnTo>
                    <a:pt x="1285875" y="819581"/>
                  </a:lnTo>
                  <a:lnTo>
                    <a:pt x="1285875" y="822223"/>
                  </a:lnTo>
                  <a:lnTo>
                    <a:pt x="1286344" y="823341"/>
                  </a:lnTo>
                  <a:lnTo>
                    <a:pt x="1288211" y="825195"/>
                  </a:lnTo>
                  <a:lnTo>
                    <a:pt x="1289329" y="825665"/>
                  </a:lnTo>
                  <a:lnTo>
                    <a:pt x="1291958" y="825665"/>
                  </a:lnTo>
                  <a:lnTo>
                    <a:pt x="1293075" y="825195"/>
                  </a:lnTo>
                  <a:lnTo>
                    <a:pt x="1294942" y="823341"/>
                  </a:lnTo>
                  <a:lnTo>
                    <a:pt x="1295400" y="822223"/>
                  </a:lnTo>
                  <a:lnTo>
                    <a:pt x="1295400" y="819581"/>
                  </a:lnTo>
                  <a:close/>
                </a:path>
                <a:path w="5019675" h="3279140">
                  <a:moveTo>
                    <a:pt x="1295400" y="3454"/>
                  </a:moveTo>
                  <a:lnTo>
                    <a:pt x="1294942" y="2336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36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5019675" h="3279140">
                  <a:moveTo>
                    <a:pt x="1343025" y="3267989"/>
                  </a:moveTo>
                  <a:lnTo>
                    <a:pt x="1342567" y="3266871"/>
                  </a:lnTo>
                  <a:lnTo>
                    <a:pt x="1340700" y="3265005"/>
                  </a:lnTo>
                  <a:lnTo>
                    <a:pt x="1339583" y="3264535"/>
                  </a:lnTo>
                  <a:lnTo>
                    <a:pt x="1336954" y="3264535"/>
                  </a:lnTo>
                  <a:lnTo>
                    <a:pt x="1335836" y="3265005"/>
                  </a:lnTo>
                  <a:lnTo>
                    <a:pt x="1333969" y="3266871"/>
                  </a:lnTo>
                  <a:lnTo>
                    <a:pt x="1333500" y="3267989"/>
                  </a:lnTo>
                  <a:lnTo>
                    <a:pt x="1333500" y="3270618"/>
                  </a:lnTo>
                  <a:lnTo>
                    <a:pt x="1333969" y="3271736"/>
                  </a:lnTo>
                  <a:lnTo>
                    <a:pt x="1335836" y="3273602"/>
                  </a:lnTo>
                  <a:lnTo>
                    <a:pt x="1336954" y="3274060"/>
                  </a:lnTo>
                  <a:lnTo>
                    <a:pt x="1339583" y="3274060"/>
                  </a:lnTo>
                  <a:lnTo>
                    <a:pt x="1340700" y="3273602"/>
                  </a:lnTo>
                  <a:lnTo>
                    <a:pt x="1342567" y="3271736"/>
                  </a:lnTo>
                  <a:lnTo>
                    <a:pt x="1343025" y="3270618"/>
                  </a:lnTo>
                  <a:lnTo>
                    <a:pt x="1343025" y="3267989"/>
                  </a:lnTo>
                  <a:close/>
                </a:path>
                <a:path w="5019675" h="3279140">
                  <a:moveTo>
                    <a:pt x="1343025" y="2451849"/>
                  </a:moveTo>
                  <a:lnTo>
                    <a:pt x="1342567" y="2450731"/>
                  </a:lnTo>
                  <a:lnTo>
                    <a:pt x="1340700" y="2448877"/>
                  </a:lnTo>
                  <a:lnTo>
                    <a:pt x="1339583" y="2448407"/>
                  </a:lnTo>
                  <a:lnTo>
                    <a:pt x="1336954" y="2448407"/>
                  </a:lnTo>
                  <a:lnTo>
                    <a:pt x="1335836" y="2448877"/>
                  </a:lnTo>
                  <a:lnTo>
                    <a:pt x="1333969" y="2450731"/>
                  </a:lnTo>
                  <a:lnTo>
                    <a:pt x="1333500" y="2451849"/>
                  </a:lnTo>
                  <a:lnTo>
                    <a:pt x="1333500" y="2454491"/>
                  </a:lnTo>
                  <a:lnTo>
                    <a:pt x="1333969" y="2455608"/>
                  </a:lnTo>
                  <a:lnTo>
                    <a:pt x="1335836" y="2457462"/>
                  </a:lnTo>
                  <a:lnTo>
                    <a:pt x="1336954" y="2457932"/>
                  </a:lnTo>
                  <a:lnTo>
                    <a:pt x="1339583" y="2457932"/>
                  </a:lnTo>
                  <a:lnTo>
                    <a:pt x="1340700" y="2457462"/>
                  </a:lnTo>
                  <a:lnTo>
                    <a:pt x="1342567" y="2455608"/>
                  </a:lnTo>
                  <a:lnTo>
                    <a:pt x="1343025" y="2454491"/>
                  </a:lnTo>
                  <a:lnTo>
                    <a:pt x="1343025" y="2451849"/>
                  </a:lnTo>
                  <a:close/>
                </a:path>
                <a:path w="5019675" h="3279140">
                  <a:moveTo>
                    <a:pt x="1343025" y="1635721"/>
                  </a:moveTo>
                  <a:lnTo>
                    <a:pt x="1342567" y="1634604"/>
                  </a:lnTo>
                  <a:lnTo>
                    <a:pt x="1340700" y="1632737"/>
                  </a:lnTo>
                  <a:lnTo>
                    <a:pt x="1339583" y="1632267"/>
                  </a:lnTo>
                  <a:lnTo>
                    <a:pt x="1336954" y="1632267"/>
                  </a:lnTo>
                  <a:lnTo>
                    <a:pt x="1335836" y="1632737"/>
                  </a:lnTo>
                  <a:lnTo>
                    <a:pt x="1333969" y="1634604"/>
                  </a:lnTo>
                  <a:lnTo>
                    <a:pt x="1333500" y="1635721"/>
                  </a:lnTo>
                  <a:lnTo>
                    <a:pt x="1333500" y="1638350"/>
                  </a:lnTo>
                  <a:lnTo>
                    <a:pt x="1333969" y="1639468"/>
                  </a:lnTo>
                  <a:lnTo>
                    <a:pt x="1335836" y="1641335"/>
                  </a:lnTo>
                  <a:lnTo>
                    <a:pt x="1336954" y="1641792"/>
                  </a:lnTo>
                  <a:lnTo>
                    <a:pt x="1339583" y="1641792"/>
                  </a:lnTo>
                  <a:lnTo>
                    <a:pt x="1340700" y="1641335"/>
                  </a:lnTo>
                  <a:lnTo>
                    <a:pt x="1342567" y="1639468"/>
                  </a:lnTo>
                  <a:lnTo>
                    <a:pt x="1343025" y="1638350"/>
                  </a:lnTo>
                  <a:lnTo>
                    <a:pt x="1343025" y="1635721"/>
                  </a:lnTo>
                  <a:close/>
                </a:path>
                <a:path w="5019675" h="3279140">
                  <a:moveTo>
                    <a:pt x="1343025" y="819581"/>
                  </a:moveTo>
                  <a:lnTo>
                    <a:pt x="1342567" y="818464"/>
                  </a:lnTo>
                  <a:lnTo>
                    <a:pt x="1340700" y="816610"/>
                  </a:lnTo>
                  <a:lnTo>
                    <a:pt x="1339583" y="816140"/>
                  </a:lnTo>
                  <a:lnTo>
                    <a:pt x="1336954" y="816140"/>
                  </a:lnTo>
                  <a:lnTo>
                    <a:pt x="1335836" y="816610"/>
                  </a:lnTo>
                  <a:lnTo>
                    <a:pt x="1333969" y="818464"/>
                  </a:lnTo>
                  <a:lnTo>
                    <a:pt x="1333500" y="819581"/>
                  </a:lnTo>
                  <a:lnTo>
                    <a:pt x="1333500" y="822223"/>
                  </a:lnTo>
                  <a:lnTo>
                    <a:pt x="1333969" y="823341"/>
                  </a:lnTo>
                  <a:lnTo>
                    <a:pt x="1335836" y="825195"/>
                  </a:lnTo>
                  <a:lnTo>
                    <a:pt x="1336954" y="825665"/>
                  </a:lnTo>
                  <a:lnTo>
                    <a:pt x="1339583" y="825665"/>
                  </a:lnTo>
                  <a:lnTo>
                    <a:pt x="1340700" y="825195"/>
                  </a:lnTo>
                  <a:lnTo>
                    <a:pt x="1342567" y="823341"/>
                  </a:lnTo>
                  <a:lnTo>
                    <a:pt x="1343025" y="822223"/>
                  </a:lnTo>
                  <a:lnTo>
                    <a:pt x="1343025" y="819581"/>
                  </a:lnTo>
                  <a:close/>
                </a:path>
                <a:path w="5019675" h="3279140">
                  <a:moveTo>
                    <a:pt x="1343025" y="3454"/>
                  </a:moveTo>
                  <a:lnTo>
                    <a:pt x="1342567" y="2336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69"/>
                  </a:lnTo>
                  <a:lnTo>
                    <a:pt x="1333969" y="2336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36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5019675" h="3279140">
                  <a:moveTo>
                    <a:pt x="1390650" y="3267989"/>
                  </a:moveTo>
                  <a:lnTo>
                    <a:pt x="1390192" y="3266871"/>
                  </a:lnTo>
                  <a:lnTo>
                    <a:pt x="1388325" y="3265005"/>
                  </a:lnTo>
                  <a:lnTo>
                    <a:pt x="1387208" y="3264535"/>
                  </a:lnTo>
                  <a:lnTo>
                    <a:pt x="1384579" y="3264535"/>
                  </a:lnTo>
                  <a:lnTo>
                    <a:pt x="1383461" y="3265005"/>
                  </a:lnTo>
                  <a:lnTo>
                    <a:pt x="1381594" y="3266871"/>
                  </a:lnTo>
                  <a:lnTo>
                    <a:pt x="1381125" y="3267989"/>
                  </a:lnTo>
                  <a:lnTo>
                    <a:pt x="1381125" y="3270618"/>
                  </a:lnTo>
                  <a:lnTo>
                    <a:pt x="1381594" y="3271736"/>
                  </a:lnTo>
                  <a:lnTo>
                    <a:pt x="1383461" y="3273602"/>
                  </a:lnTo>
                  <a:lnTo>
                    <a:pt x="1384579" y="3274060"/>
                  </a:lnTo>
                  <a:lnTo>
                    <a:pt x="1387208" y="3274060"/>
                  </a:lnTo>
                  <a:lnTo>
                    <a:pt x="1388325" y="3273602"/>
                  </a:lnTo>
                  <a:lnTo>
                    <a:pt x="1390192" y="3271736"/>
                  </a:lnTo>
                  <a:lnTo>
                    <a:pt x="1390650" y="3270618"/>
                  </a:lnTo>
                  <a:lnTo>
                    <a:pt x="1390650" y="3267989"/>
                  </a:lnTo>
                  <a:close/>
                </a:path>
                <a:path w="5019675" h="3279140">
                  <a:moveTo>
                    <a:pt x="1390650" y="2451849"/>
                  </a:moveTo>
                  <a:lnTo>
                    <a:pt x="1390192" y="2450731"/>
                  </a:lnTo>
                  <a:lnTo>
                    <a:pt x="1388325" y="2448877"/>
                  </a:lnTo>
                  <a:lnTo>
                    <a:pt x="1387208" y="2448407"/>
                  </a:lnTo>
                  <a:lnTo>
                    <a:pt x="1384579" y="2448407"/>
                  </a:lnTo>
                  <a:lnTo>
                    <a:pt x="1383461" y="2448877"/>
                  </a:lnTo>
                  <a:lnTo>
                    <a:pt x="1381594" y="2450731"/>
                  </a:lnTo>
                  <a:lnTo>
                    <a:pt x="1381125" y="2451849"/>
                  </a:lnTo>
                  <a:lnTo>
                    <a:pt x="1381125" y="2454491"/>
                  </a:lnTo>
                  <a:lnTo>
                    <a:pt x="1381594" y="2455608"/>
                  </a:lnTo>
                  <a:lnTo>
                    <a:pt x="1383461" y="2457462"/>
                  </a:lnTo>
                  <a:lnTo>
                    <a:pt x="1384579" y="2457932"/>
                  </a:lnTo>
                  <a:lnTo>
                    <a:pt x="1387208" y="2457932"/>
                  </a:lnTo>
                  <a:lnTo>
                    <a:pt x="1388325" y="2457462"/>
                  </a:lnTo>
                  <a:lnTo>
                    <a:pt x="1390192" y="2455608"/>
                  </a:lnTo>
                  <a:lnTo>
                    <a:pt x="1390650" y="2454491"/>
                  </a:lnTo>
                  <a:lnTo>
                    <a:pt x="1390650" y="2451849"/>
                  </a:lnTo>
                  <a:close/>
                </a:path>
                <a:path w="5019675" h="3279140">
                  <a:moveTo>
                    <a:pt x="1390650" y="1635721"/>
                  </a:moveTo>
                  <a:lnTo>
                    <a:pt x="1390192" y="1634604"/>
                  </a:lnTo>
                  <a:lnTo>
                    <a:pt x="1388325" y="1632737"/>
                  </a:lnTo>
                  <a:lnTo>
                    <a:pt x="1387208" y="1632267"/>
                  </a:lnTo>
                  <a:lnTo>
                    <a:pt x="1384579" y="1632267"/>
                  </a:lnTo>
                  <a:lnTo>
                    <a:pt x="1383461" y="1632737"/>
                  </a:lnTo>
                  <a:lnTo>
                    <a:pt x="1381594" y="1634604"/>
                  </a:lnTo>
                  <a:lnTo>
                    <a:pt x="1381125" y="1635721"/>
                  </a:lnTo>
                  <a:lnTo>
                    <a:pt x="1381125" y="1638350"/>
                  </a:lnTo>
                  <a:lnTo>
                    <a:pt x="1381594" y="1639468"/>
                  </a:lnTo>
                  <a:lnTo>
                    <a:pt x="1383461" y="1641335"/>
                  </a:lnTo>
                  <a:lnTo>
                    <a:pt x="1384579" y="1641792"/>
                  </a:lnTo>
                  <a:lnTo>
                    <a:pt x="1387208" y="1641792"/>
                  </a:lnTo>
                  <a:lnTo>
                    <a:pt x="1388325" y="1641335"/>
                  </a:lnTo>
                  <a:lnTo>
                    <a:pt x="1390192" y="1639468"/>
                  </a:lnTo>
                  <a:lnTo>
                    <a:pt x="1390650" y="1638350"/>
                  </a:lnTo>
                  <a:lnTo>
                    <a:pt x="1390650" y="1635721"/>
                  </a:lnTo>
                  <a:close/>
                </a:path>
                <a:path w="5019675" h="3279140">
                  <a:moveTo>
                    <a:pt x="1390650" y="819581"/>
                  </a:moveTo>
                  <a:lnTo>
                    <a:pt x="1390192" y="818464"/>
                  </a:lnTo>
                  <a:lnTo>
                    <a:pt x="1388325" y="816610"/>
                  </a:lnTo>
                  <a:lnTo>
                    <a:pt x="1387208" y="816140"/>
                  </a:lnTo>
                  <a:lnTo>
                    <a:pt x="1384579" y="816140"/>
                  </a:lnTo>
                  <a:lnTo>
                    <a:pt x="1383461" y="816610"/>
                  </a:lnTo>
                  <a:lnTo>
                    <a:pt x="1381594" y="818464"/>
                  </a:lnTo>
                  <a:lnTo>
                    <a:pt x="1381125" y="819581"/>
                  </a:lnTo>
                  <a:lnTo>
                    <a:pt x="1381125" y="822223"/>
                  </a:lnTo>
                  <a:lnTo>
                    <a:pt x="1381594" y="823341"/>
                  </a:lnTo>
                  <a:lnTo>
                    <a:pt x="1383461" y="825195"/>
                  </a:lnTo>
                  <a:lnTo>
                    <a:pt x="1384579" y="825665"/>
                  </a:lnTo>
                  <a:lnTo>
                    <a:pt x="1387208" y="825665"/>
                  </a:lnTo>
                  <a:lnTo>
                    <a:pt x="1388325" y="825195"/>
                  </a:lnTo>
                  <a:lnTo>
                    <a:pt x="1390192" y="823341"/>
                  </a:lnTo>
                  <a:lnTo>
                    <a:pt x="1390650" y="822223"/>
                  </a:lnTo>
                  <a:lnTo>
                    <a:pt x="1390650" y="819581"/>
                  </a:lnTo>
                  <a:close/>
                </a:path>
                <a:path w="5019675" h="3279140">
                  <a:moveTo>
                    <a:pt x="1390650" y="3454"/>
                  </a:moveTo>
                  <a:lnTo>
                    <a:pt x="1390192" y="2336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36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5019675" h="3279140">
                  <a:moveTo>
                    <a:pt x="1438275" y="3267989"/>
                  </a:moveTo>
                  <a:lnTo>
                    <a:pt x="1437817" y="3266871"/>
                  </a:lnTo>
                  <a:lnTo>
                    <a:pt x="1435950" y="3265005"/>
                  </a:lnTo>
                  <a:lnTo>
                    <a:pt x="1434833" y="3264535"/>
                  </a:lnTo>
                  <a:lnTo>
                    <a:pt x="1432204" y="3264535"/>
                  </a:lnTo>
                  <a:lnTo>
                    <a:pt x="1431086" y="3265005"/>
                  </a:lnTo>
                  <a:lnTo>
                    <a:pt x="1429219" y="3266871"/>
                  </a:lnTo>
                  <a:lnTo>
                    <a:pt x="1428750" y="3267989"/>
                  </a:lnTo>
                  <a:lnTo>
                    <a:pt x="1428750" y="3270618"/>
                  </a:lnTo>
                  <a:lnTo>
                    <a:pt x="1429219" y="3271736"/>
                  </a:lnTo>
                  <a:lnTo>
                    <a:pt x="1431086" y="3273602"/>
                  </a:lnTo>
                  <a:lnTo>
                    <a:pt x="1432204" y="3274060"/>
                  </a:lnTo>
                  <a:lnTo>
                    <a:pt x="1434833" y="3274060"/>
                  </a:lnTo>
                  <a:lnTo>
                    <a:pt x="1435950" y="3273602"/>
                  </a:lnTo>
                  <a:lnTo>
                    <a:pt x="1437817" y="3271736"/>
                  </a:lnTo>
                  <a:lnTo>
                    <a:pt x="1438275" y="3270618"/>
                  </a:lnTo>
                  <a:lnTo>
                    <a:pt x="1438275" y="3267989"/>
                  </a:lnTo>
                  <a:close/>
                </a:path>
                <a:path w="5019675" h="3279140">
                  <a:moveTo>
                    <a:pt x="1438275" y="2451849"/>
                  </a:moveTo>
                  <a:lnTo>
                    <a:pt x="1437817" y="2450731"/>
                  </a:lnTo>
                  <a:lnTo>
                    <a:pt x="1435950" y="2448877"/>
                  </a:lnTo>
                  <a:lnTo>
                    <a:pt x="1434833" y="2448407"/>
                  </a:lnTo>
                  <a:lnTo>
                    <a:pt x="1432204" y="2448407"/>
                  </a:lnTo>
                  <a:lnTo>
                    <a:pt x="1431086" y="2448877"/>
                  </a:lnTo>
                  <a:lnTo>
                    <a:pt x="1429219" y="2450731"/>
                  </a:lnTo>
                  <a:lnTo>
                    <a:pt x="1428750" y="2451849"/>
                  </a:lnTo>
                  <a:lnTo>
                    <a:pt x="1428750" y="2454491"/>
                  </a:lnTo>
                  <a:lnTo>
                    <a:pt x="1429219" y="2455608"/>
                  </a:lnTo>
                  <a:lnTo>
                    <a:pt x="1431086" y="2457462"/>
                  </a:lnTo>
                  <a:lnTo>
                    <a:pt x="1432204" y="2457932"/>
                  </a:lnTo>
                  <a:lnTo>
                    <a:pt x="1434833" y="2457932"/>
                  </a:lnTo>
                  <a:lnTo>
                    <a:pt x="1435950" y="2457462"/>
                  </a:lnTo>
                  <a:lnTo>
                    <a:pt x="1437817" y="2455608"/>
                  </a:lnTo>
                  <a:lnTo>
                    <a:pt x="1438275" y="2454491"/>
                  </a:lnTo>
                  <a:lnTo>
                    <a:pt x="1438275" y="2451849"/>
                  </a:lnTo>
                  <a:close/>
                </a:path>
                <a:path w="5019675" h="3279140">
                  <a:moveTo>
                    <a:pt x="1438275" y="1635721"/>
                  </a:moveTo>
                  <a:lnTo>
                    <a:pt x="1437817" y="1634604"/>
                  </a:lnTo>
                  <a:lnTo>
                    <a:pt x="1435950" y="1632737"/>
                  </a:lnTo>
                  <a:lnTo>
                    <a:pt x="1434833" y="1632267"/>
                  </a:lnTo>
                  <a:lnTo>
                    <a:pt x="1432204" y="1632267"/>
                  </a:lnTo>
                  <a:lnTo>
                    <a:pt x="1431086" y="1632737"/>
                  </a:lnTo>
                  <a:lnTo>
                    <a:pt x="1429219" y="1634604"/>
                  </a:lnTo>
                  <a:lnTo>
                    <a:pt x="1428750" y="1635721"/>
                  </a:lnTo>
                  <a:lnTo>
                    <a:pt x="1428750" y="1638350"/>
                  </a:lnTo>
                  <a:lnTo>
                    <a:pt x="1429219" y="1639468"/>
                  </a:lnTo>
                  <a:lnTo>
                    <a:pt x="1431086" y="1641335"/>
                  </a:lnTo>
                  <a:lnTo>
                    <a:pt x="1432204" y="1641792"/>
                  </a:lnTo>
                  <a:lnTo>
                    <a:pt x="1434833" y="1641792"/>
                  </a:lnTo>
                  <a:lnTo>
                    <a:pt x="1435950" y="1641335"/>
                  </a:lnTo>
                  <a:lnTo>
                    <a:pt x="1437817" y="1639468"/>
                  </a:lnTo>
                  <a:lnTo>
                    <a:pt x="1438275" y="1638350"/>
                  </a:lnTo>
                  <a:lnTo>
                    <a:pt x="1438275" y="1635721"/>
                  </a:lnTo>
                  <a:close/>
                </a:path>
                <a:path w="5019675" h="3279140">
                  <a:moveTo>
                    <a:pt x="1438275" y="819581"/>
                  </a:moveTo>
                  <a:lnTo>
                    <a:pt x="1437817" y="818464"/>
                  </a:lnTo>
                  <a:lnTo>
                    <a:pt x="1435950" y="816610"/>
                  </a:lnTo>
                  <a:lnTo>
                    <a:pt x="1434833" y="816140"/>
                  </a:lnTo>
                  <a:lnTo>
                    <a:pt x="1432204" y="816140"/>
                  </a:lnTo>
                  <a:lnTo>
                    <a:pt x="1431086" y="816610"/>
                  </a:lnTo>
                  <a:lnTo>
                    <a:pt x="1429219" y="818464"/>
                  </a:lnTo>
                  <a:lnTo>
                    <a:pt x="1428750" y="819581"/>
                  </a:lnTo>
                  <a:lnTo>
                    <a:pt x="1428750" y="822223"/>
                  </a:lnTo>
                  <a:lnTo>
                    <a:pt x="1429219" y="823341"/>
                  </a:lnTo>
                  <a:lnTo>
                    <a:pt x="1431086" y="825195"/>
                  </a:lnTo>
                  <a:lnTo>
                    <a:pt x="1432204" y="825665"/>
                  </a:lnTo>
                  <a:lnTo>
                    <a:pt x="1434833" y="825665"/>
                  </a:lnTo>
                  <a:lnTo>
                    <a:pt x="1435950" y="825195"/>
                  </a:lnTo>
                  <a:lnTo>
                    <a:pt x="1437817" y="823341"/>
                  </a:lnTo>
                  <a:lnTo>
                    <a:pt x="1438275" y="822223"/>
                  </a:lnTo>
                  <a:lnTo>
                    <a:pt x="1438275" y="819581"/>
                  </a:lnTo>
                  <a:close/>
                </a:path>
                <a:path w="5019675" h="3279140">
                  <a:moveTo>
                    <a:pt x="1438275" y="3454"/>
                  </a:moveTo>
                  <a:lnTo>
                    <a:pt x="1437817" y="2336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36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5019675" h="3279140">
                  <a:moveTo>
                    <a:pt x="1485900" y="3267989"/>
                  </a:moveTo>
                  <a:lnTo>
                    <a:pt x="1485442" y="3266871"/>
                  </a:lnTo>
                  <a:lnTo>
                    <a:pt x="1483575" y="3265005"/>
                  </a:lnTo>
                  <a:lnTo>
                    <a:pt x="1482458" y="3264535"/>
                  </a:lnTo>
                  <a:lnTo>
                    <a:pt x="1479829" y="3264535"/>
                  </a:lnTo>
                  <a:lnTo>
                    <a:pt x="1478711" y="3265005"/>
                  </a:lnTo>
                  <a:lnTo>
                    <a:pt x="1476844" y="3266871"/>
                  </a:lnTo>
                  <a:lnTo>
                    <a:pt x="1476375" y="3267989"/>
                  </a:lnTo>
                  <a:lnTo>
                    <a:pt x="1476375" y="3270618"/>
                  </a:lnTo>
                  <a:lnTo>
                    <a:pt x="1476844" y="3271736"/>
                  </a:lnTo>
                  <a:lnTo>
                    <a:pt x="1478711" y="3273602"/>
                  </a:lnTo>
                  <a:lnTo>
                    <a:pt x="1479829" y="3274060"/>
                  </a:lnTo>
                  <a:lnTo>
                    <a:pt x="1482458" y="3274060"/>
                  </a:lnTo>
                  <a:lnTo>
                    <a:pt x="1483575" y="3273602"/>
                  </a:lnTo>
                  <a:lnTo>
                    <a:pt x="1485442" y="3271736"/>
                  </a:lnTo>
                  <a:lnTo>
                    <a:pt x="1485900" y="3270618"/>
                  </a:lnTo>
                  <a:lnTo>
                    <a:pt x="1485900" y="3267989"/>
                  </a:lnTo>
                  <a:close/>
                </a:path>
                <a:path w="5019675" h="3279140">
                  <a:moveTo>
                    <a:pt x="1485900" y="2451849"/>
                  </a:moveTo>
                  <a:lnTo>
                    <a:pt x="1485442" y="2450731"/>
                  </a:lnTo>
                  <a:lnTo>
                    <a:pt x="1483575" y="2448877"/>
                  </a:lnTo>
                  <a:lnTo>
                    <a:pt x="1482458" y="2448407"/>
                  </a:lnTo>
                  <a:lnTo>
                    <a:pt x="1479829" y="2448407"/>
                  </a:lnTo>
                  <a:lnTo>
                    <a:pt x="1478711" y="2448877"/>
                  </a:lnTo>
                  <a:lnTo>
                    <a:pt x="1476844" y="2450731"/>
                  </a:lnTo>
                  <a:lnTo>
                    <a:pt x="1476375" y="2451849"/>
                  </a:lnTo>
                  <a:lnTo>
                    <a:pt x="1476375" y="2454491"/>
                  </a:lnTo>
                  <a:lnTo>
                    <a:pt x="1476844" y="2455608"/>
                  </a:lnTo>
                  <a:lnTo>
                    <a:pt x="1478711" y="2457462"/>
                  </a:lnTo>
                  <a:lnTo>
                    <a:pt x="1479829" y="2457932"/>
                  </a:lnTo>
                  <a:lnTo>
                    <a:pt x="1482458" y="2457932"/>
                  </a:lnTo>
                  <a:lnTo>
                    <a:pt x="1483575" y="2457462"/>
                  </a:lnTo>
                  <a:lnTo>
                    <a:pt x="1485442" y="2455608"/>
                  </a:lnTo>
                  <a:lnTo>
                    <a:pt x="1485900" y="2454491"/>
                  </a:lnTo>
                  <a:lnTo>
                    <a:pt x="1485900" y="2451849"/>
                  </a:lnTo>
                  <a:close/>
                </a:path>
                <a:path w="5019675" h="3279140">
                  <a:moveTo>
                    <a:pt x="1485900" y="1635721"/>
                  </a:moveTo>
                  <a:lnTo>
                    <a:pt x="1485442" y="1634604"/>
                  </a:lnTo>
                  <a:lnTo>
                    <a:pt x="1483575" y="1632737"/>
                  </a:lnTo>
                  <a:lnTo>
                    <a:pt x="1482458" y="1632267"/>
                  </a:lnTo>
                  <a:lnTo>
                    <a:pt x="1479829" y="1632267"/>
                  </a:lnTo>
                  <a:lnTo>
                    <a:pt x="1478711" y="1632737"/>
                  </a:lnTo>
                  <a:lnTo>
                    <a:pt x="1476844" y="1634604"/>
                  </a:lnTo>
                  <a:lnTo>
                    <a:pt x="1476375" y="1635721"/>
                  </a:lnTo>
                  <a:lnTo>
                    <a:pt x="1476375" y="1638350"/>
                  </a:lnTo>
                  <a:lnTo>
                    <a:pt x="1476844" y="1639468"/>
                  </a:lnTo>
                  <a:lnTo>
                    <a:pt x="1478711" y="1641335"/>
                  </a:lnTo>
                  <a:lnTo>
                    <a:pt x="1479829" y="1641792"/>
                  </a:lnTo>
                  <a:lnTo>
                    <a:pt x="1482458" y="1641792"/>
                  </a:lnTo>
                  <a:lnTo>
                    <a:pt x="1483575" y="1641335"/>
                  </a:lnTo>
                  <a:lnTo>
                    <a:pt x="1485442" y="1639468"/>
                  </a:lnTo>
                  <a:lnTo>
                    <a:pt x="1485900" y="1638350"/>
                  </a:lnTo>
                  <a:lnTo>
                    <a:pt x="1485900" y="1635721"/>
                  </a:lnTo>
                  <a:close/>
                </a:path>
                <a:path w="5019675" h="3279140">
                  <a:moveTo>
                    <a:pt x="1485900" y="819581"/>
                  </a:moveTo>
                  <a:lnTo>
                    <a:pt x="1485442" y="818464"/>
                  </a:lnTo>
                  <a:lnTo>
                    <a:pt x="1483575" y="816610"/>
                  </a:lnTo>
                  <a:lnTo>
                    <a:pt x="1482458" y="816140"/>
                  </a:lnTo>
                  <a:lnTo>
                    <a:pt x="1479829" y="816140"/>
                  </a:lnTo>
                  <a:lnTo>
                    <a:pt x="1478711" y="816610"/>
                  </a:lnTo>
                  <a:lnTo>
                    <a:pt x="1476844" y="818464"/>
                  </a:lnTo>
                  <a:lnTo>
                    <a:pt x="1476375" y="819581"/>
                  </a:lnTo>
                  <a:lnTo>
                    <a:pt x="1476375" y="822223"/>
                  </a:lnTo>
                  <a:lnTo>
                    <a:pt x="1476844" y="823341"/>
                  </a:lnTo>
                  <a:lnTo>
                    <a:pt x="1478711" y="825195"/>
                  </a:lnTo>
                  <a:lnTo>
                    <a:pt x="1479829" y="825665"/>
                  </a:lnTo>
                  <a:lnTo>
                    <a:pt x="1482458" y="825665"/>
                  </a:lnTo>
                  <a:lnTo>
                    <a:pt x="1483575" y="825195"/>
                  </a:lnTo>
                  <a:lnTo>
                    <a:pt x="1485442" y="823341"/>
                  </a:lnTo>
                  <a:lnTo>
                    <a:pt x="1485900" y="822223"/>
                  </a:lnTo>
                  <a:lnTo>
                    <a:pt x="1485900" y="819581"/>
                  </a:lnTo>
                  <a:close/>
                </a:path>
                <a:path w="5019675" h="3279140">
                  <a:moveTo>
                    <a:pt x="1485900" y="3454"/>
                  </a:moveTo>
                  <a:lnTo>
                    <a:pt x="1485442" y="2336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69"/>
                  </a:lnTo>
                  <a:lnTo>
                    <a:pt x="1476844" y="2336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711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5019675" h="3279140">
                  <a:moveTo>
                    <a:pt x="1533525" y="3267989"/>
                  </a:moveTo>
                  <a:lnTo>
                    <a:pt x="1533067" y="3266871"/>
                  </a:lnTo>
                  <a:lnTo>
                    <a:pt x="1531200" y="3265005"/>
                  </a:lnTo>
                  <a:lnTo>
                    <a:pt x="1530083" y="3264535"/>
                  </a:lnTo>
                  <a:lnTo>
                    <a:pt x="1527454" y="3264535"/>
                  </a:lnTo>
                  <a:lnTo>
                    <a:pt x="1526336" y="3265005"/>
                  </a:lnTo>
                  <a:lnTo>
                    <a:pt x="1524469" y="3266871"/>
                  </a:lnTo>
                  <a:lnTo>
                    <a:pt x="1524000" y="3267989"/>
                  </a:lnTo>
                  <a:lnTo>
                    <a:pt x="1524000" y="3270618"/>
                  </a:lnTo>
                  <a:lnTo>
                    <a:pt x="1524469" y="3271736"/>
                  </a:lnTo>
                  <a:lnTo>
                    <a:pt x="1526336" y="3273602"/>
                  </a:lnTo>
                  <a:lnTo>
                    <a:pt x="1527454" y="3274060"/>
                  </a:lnTo>
                  <a:lnTo>
                    <a:pt x="1530083" y="3274060"/>
                  </a:lnTo>
                  <a:lnTo>
                    <a:pt x="1531200" y="3273602"/>
                  </a:lnTo>
                  <a:lnTo>
                    <a:pt x="1533067" y="3271736"/>
                  </a:lnTo>
                  <a:lnTo>
                    <a:pt x="1533525" y="3270618"/>
                  </a:lnTo>
                  <a:lnTo>
                    <a:pt x="1533525" y="3267989"/>
                  </a:lnTo>
                  <a:close/>
                </a:path>
                <a:path w="5019675" h="3279140">
                  <a:moveTo>
                    <a:pt x="1533525" y="2451849"/>
                  </a:moveTo>
                  <a:lnTo>
                    <a:pt x="1533067" y="2450731"/>
                  </a:lnTo>
                  <a:lnTo>
                    <a:pt x="1531200" y="2448877"/>
                  </a:lnTo>
                  <a:lnTo>
                    <a:pt x="1530083" y="2448407"/>
                  </a:lnTo>
                  <a:lnTo>
                    <a:pt x="1527454" y="2448407"/>
                  </a:lnTo>
                  <a:lnTo>
                    <a:pt x="1526336" y="2448877"/>
                  </a:lnTo>
                  <a:lnTo>
                    <a:pt x="1524469" y="2450731"/>
                  </a:lnTo>
                  <a:lnTo>
                    <a:pt x="1524000" y="2451849"/>
                  </a:lnTo>
                  <a:lnTo>
                    <a:pt x="1524000" y="2454491"/>
                  </a:lnTo>
                  <a:lnTo>
                    <a:pt x="1524469" y="2455608"/>
                  </a:lnTo>
                  <a:lnTo>
                    <a:pt x="1526336" y="2457462"/>
                  </a:lnTo>
                  <a:lnTo>
                    <a:pt x="1527454" y="2457932"/>
                  </a:lnTo>
                  <a:lnTo>
                    <a:pt x="1530083" y="2457932"/>
                  </a:lnTo>
                  <a:lnTo>
                    <a:pt x="1531200" y="2457462"/>
                  </a:lnTo>
                  <a:lnTo>
                    <a:pt x="1533067" y="2455608"/>
                  </a:lnTo>
                  <a:lnTo>
                    <a:pt x="1533525" y="2454491"/>
                  </a:lnTo>
                  <a:lnTo>
                    <a:pt x="1533525" y="2451849"/>
                  </a:lnTo>
                  <a:close/>
                </a:path>
                <a:path w="5019675" h="3279140">
                  <a:moveTo>
                    <a:pt x="1533525" y="1635721"/>
                  </a:moveTo>
                  <a:lnTo>
                    <a:pt x="1533067" y="1634604"/>
                  </a:lnTo>
                  <a:lnTo>
                    <a:pt x="1531200" y="1632737"/>
                  </a:lnTo>
                  <a:lnTo>
                    <a:pt x="1530083" y="1632267"/>
                  </a:lnTo>
                  <a:lnTo>
                    <a:pt x="1527454" y="1632267"/>
                  </a:lnTo>
                  <a:lnTo>
                    <a:pt x="1526336" y="1632737"/>
                  </a:lnTo>
                  <a:lnTo>
                    <a:pt x="1524469" y="1634604"/>
                  </a:lnTo>
                  <a:lnTo>
                    <a:pt x="1524000" y="1635721"/>
                  </a:lnTo>
                  <a:lnTo>
                    <a:pt x="1524000" y="1638350"/>
                  </a:lnTo>
                  <a:lnTo>
                    <a:pt x="1524469" y="1639468"/>
                  </a:lnTo>
                  <a:lnTo>
                    <a:pt x="1526336" y="1641335"/>
                  </a:lnTo>
                  <a:lnTo>
                    <a:pt x="1527454" y="1641792"/>
                  </a:lnTo>
                  <a:lnTo>
                    <a:pt x="1530083" y="1641792"/>
                  </a:lnTo>
                  <a:lnTo>
                    <a:pt x="1531200" y="1641335"/>
                  </a:lnTo>
                  <a:lnTo>
                    <a:pt x="1533067" y="1639468"/>
                  </a:lnTo>
                  <a:lnTo>
                    <a:pt x="1533525" y="1638350"/>
                  </a:lnTo>
                  <a:lnTo>
                    <a:pt x="1533525" y="1635721"/>
                  </a:lnTo>
                  <a:close/>
                </a:path>
                <a:path w="5019675" h="3279140">
                  <a:moveTo>
                    <a:pt x="1533525" y="819581"/>
                  </a:moveTo>
                  <a:lnTo>
                    <a:pt x="1533067" y="818464"/>
                  </a:lnTo>
                  <a:lnTo>
                    <a:pt x="1531200" y="816610"/>
                  </a:lnTo>
                  <a:lnTo>
                    <a:pt x="1530083" y="816140"/>
                  </a:lnTo>
                  <a:lnTo>
                    <a:pt x="1527454" y="816140"/>
                  </a:lnTo>
                  <a:lnTo>
                    <a:pt x="1526336" y="816610"/>
                  </a:lnTo>
                  <a:lnTo>
                    <a:pt x="1524469" y="818464"/>
                  </a:lnTo>
                  <a:lnTo>
                    <a:pt x="1524000" y="819581"/>
                  </a:lnTo>
                  <a:lnTo>
                    <a:pt x="1524000" y="822223"/>
                  </a:lnTo>
                  <a:lnTo>
                    <a:pt x="1524469" y="823341"/>
                  </a:lnTo>
                  <a:lnTo>
                    <a:pt x="1526336" y="825195"/>
                  </a:lnTo>
                  <a:lnTo>
                    <a:pt x="1527454" y="825665"/>
                  </a:lnTo>
                  <a:lnTo>
                    <a:pt x="1530083" y="825665"/>
                  </a:lnTo>
                  <a:lnTo>
                    <a:pt x="1531200" y="825195"/>
                  </a:lnTo>
                  <a:lnTo>
                    <a:pt x="1533067" y="823341"/>
                  </a:lnTo>
                  <a:lnTo>
                    <a:pt x="1533525" y="822223"/>
                  </a:lnTo>
                  <a:lnTo>
                    <a:pt x="1533525" y="819581"/>
                  </a:lnTo>
                  <a:close/>
                </a:path>
                <a:path w="5019675" h="3279140">
                  <a:moveTo>
                    <a:pt x="1533525" y="3454"/>
                  </a:moveTo>
                  <a:lnTo>
                    <a:pt x="1533067" y="2336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36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5019675" h="3279140">
                  <a:moveTo>
                    <a:pt x="1581150" y="3267989"/>
                  </a:moveTo>
                  <a:lnTo>
                    <a:pt x="1580692" y="3266871"/>
                  </a:lnTo>
                  <a:lnTo>
                    <a:pt x="1578825" y="3265005"/>
                  </a:lnTo>
                  <a:lnTo>
                    <a:pt x="1577708" y="3264535"/>
                  </a:lnTo>
                  <a:lnTo>
                    <a:pt x="1575079" y="3264535"/>
                  </a:lnTo>
                  <a:lnTo>
                    <a:pt x="1573961" y="3265005"/>
                  </a:lnTo>
                  <a:lnTo>
                    <a:pt x="1572094" y="3266871"/>
                  </a:lnTo>
                  <a:lnTo>
                    <a:pt x="1571625" y="3267989"/>
                  </a:lnTo>
                  <a:lnTo>
                    <a:pt x="1571625" y="3270618"/>
                  </a:lnTo>
                  <a:lnTo>
                    <a:pt x="1572094" y="3271736"/>
                  </a:lnTo>
                  <a:lnTo>
                    <a:pt x="1573961" y="3273602"/>
                  </a:lnTo>
                  <a:lnTo>
                    <a:pt x="1575079" y="3274060"/>
                  </a:lnTo>
                  <a:lnTo>
                    <a:pt x="1577708" y="3274060"/>
                  </a:lnTo>
                  <a:lnTo>
                    <a:pt x="1578825" y="3273602"/>
                  </a:lnTo>
                  <a:lnTo>
                    <a:pt x="1580692" y="3271736"/>
                  </a:lnTo>
                  <a:lnTo>
                    <a:pt x="1581150" y="3270618"/>
                  </a:lnTo>
                  <a:lnTo>
                    <a:pt x="1581150" y="3267989"/>
                  </a:lnTo>
                  <a:close/>
                </a:path>
                <a:path w="5019675" h="3279140">
                  <a:moveTo>
                    <a:pt x="1581150" y="2451849"/>
                  </a:moveTo>
                  <a:lnTo>
                    <a:pt x="1580692" y="2450731"/>
                  </a:lnTo>
                  <a:lnTo>
                    <a:pt x="1578825" y="2448877"/>
                  </a:lnTo>
                  <a:lnTo>
                    <a:pt x="1577708" y="2448407"/>
                  </a:lnTo>
                  <a:lnTo>
                    <a:pt x="1575079" y="2448407"/>
                  </a:lnTo>
                  <a:lnTo>
                    <a:pt x="1573961" y="2448877"/>
                  </a:lnTo>
                  <a:lnTo>
                    <a:pt x="1572094" y="2450731"/>
                  </a:lnTo>
                  <a:lnTo>
                    <a:pt x="1571625" y="2451849"/>
                  </a:lnTo>
                  <a:lnTo>
                    <a:pt x="1571625" y="2454491"/>
                  </a:lnTo>
                  <a:lnTo>
                    <a:pt x="1572094" y="2455608"/>
                  </a:lnTo>
                  <a:lnTo>
                    <a:pt x="1573961" y="2457462"/>
                  </a:lnTo>
                  <a:lnTo>
                    <a:pt x="1575079" y="2457932"/>
                  </a:lnTo>
                  <a:lnTo>
                    <a:pt x="1577708" y="2457932"/>
                  </a:lnTo>
                  <a:lnTo>
                    <a:pt x="1578825" y="2457462"/>
                  </a:lnTo>
                  <a:lnTo>
                    <a:pt x="1580692" y="2455608"/>
                  </a:lnTo>
                  <a:lnTo>
                    <a:pt x="1581150" y="2454491"/>
                  </a:lnTo>
                  <a:lnTo>
                    <a:pt x="1581150" y="2451849"/>
                  </a:lnTo>
                  <a:close/>
                </a:path>
                <a:path w="5019675" h="3279140">
                  <a:moveTo>
                    <a:pt x="1581150" y="1635721"/>
                  </a:moveTo>
                  <a:lnTo>
                    <a:pt x="1580692" y="1634604"/>
                  </a:lnTo>
                  <a:lnTo>
                    <a:pt x="1578825" y="1632737"/>
                  </a:lnTo>
                  <a:lnTo>
                    <a:pt x="1577708" y="1632267"/>
                  </a:lnTo>
                  <a:lnTo>
                    <a:pt x="1575079" y="1632267"/>
                  </a:lnTo>
                  <a:lnTo>
                    <a:pt x="1573961" y="1632737"/>
                  </a:lnTo>
                  <a:lnTo>
                    <a:pt x="1572094" y="1634604"/>
                  </a:lnTo>
                  <a:lnTo>
                    <a:pt x="1571625" y="1635721"/>
                  </a:lnTo>
                  <a:lnTo>
                    <a:pt x="1571625" y="1638350"/>
                  </a:lnTo>
                  <a:lnTo>
                    <a:pt x="1572094" y="1639468"/>
                  </a:lnTo>
                  <a:lnTo>
                    <a:pt x="1573961" y="1641335"/>
                  </a:lnTo>
                  <a:lnTo>
                    <a:pt x="1575079" y="1641792"/>
                  </a:lnTo>
                  <a:lnTo>
                    <a:pt x="1577708" y="1641792"/>
                  </a:lnTo>
                  <a:lnTo>
                    <a:pt x="1578825" y="1641335"/>
                  </a:lnTo>
                  <a:lnTo>
                    <a:pt x="1580692" y="1639468"/>
                  </a:lnTo>
                  <a:lnTo>
                    <a:pt x="1581150" y="1638350"/>
                  </a:lnTo>
                  <a:lnTo>
                    <a:pt x="1581150" y="1635721"/>
                  </a:lnTo>
                  <a:close/>
                </a:path>
                <a:path w="5019675" h="3279140">
                  <a:moveTo>
                    <a:pt x="1581150" y="819581"/>
                  </a:moveTo>
                  <a:lnTo>
                    <a:pt x="1580692" y="818464"/>
                  </a:lnTo>
                  <a:lnTo>
                    <a:pt x="1578825" y="816610"/>
                  </a:lnTo>
                  <a:lnTo>
                    <a:pt x="1577708" y="816140"/>
                  </a:lnTo>
                  <a:lnTo>
                    <a:pt x="1575079" y="816140"/>
                  </a:lnTo>
                  <a:lnTo>
                    <a:pt x="1573961" y="816610"/>
                  </a:lnTo>
                  <a:lnTo>
                    <a:pt x="1572094" y="818464"/>
                  </a:lnTo>
                  <a:lnTo>
                    <a:pt x="1571625" y="819581"/>
                  </a:lnTo>
                  <a:lnTo>
                    <a:pt x="1571625" y="822223"/>
                  </a:lnTo>
                  <a:lnTo>
                    <a:pt x="1572094" y="823341"/>
                  </a:lnTo>
                  <a:lnTo>
                    <a:pt x="1573961" y="825195"/>
                  </a:lnTo>
                  <a:lnTo>
                    <a:pt x="1575079" y="825665"/>
                  </a:lnTo>
                  <a:lnTo>
                    <a:pt x="1577708" y="825665"/>
                  </a:lnTo>
                  <a:lnTo>
                    <a:pt x="1578825" y="825195"/>
                  </a:lnTo>
                  <a:lnTo>
                    <a:pt x="1580692" y="823341"/>
                  </a:lnTo>
                  <a:lnTo>
                    <a:pt x="1581150" y="822223"/>
                  </a:lnTo>
                  <a:lnTo>
                    <a:pt x="1581150" y="819581"/>
                  </a:lnTo>
                  <a:close/>
                </a:path>
                <a:path w="5019675" h="3279140">
                  <a:moveTo>
                    <a:pt x="1581150" y="3454"/>
                  </a:moveTo>
                  <a:lnTo>
                    <a:pt x="1580692" y="2336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36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5019675" h="3279140">
                  <a:moveTo>
                    <a:pt x="1628775" y="3267989"/>
                  </a:moveTo>
                  <a:lnTo>
                    <a:pt x="1628317" y="3266871"/>
                  </a:lnTo>
                  <a:lnTo>
                    <a:pt x="1626450" y="3265005"/>
                  </a:lnTo>
                  <a:lnTo>
                    <a:pt x="1625333" y="3264535"/>
                  </a:lnTo>
                  <a:lnTo>
                    <a:pt x="1622704" y="3264535"/>
                  </a:lnTo>
                  <a:lnTo>
                    <a:pt x="1621586" y="3265005"/>
                  </a:lnTo>
                  <a:lnTo>
                    <a:pt x="1619719" y="3266871"/>
                  </a:lnTo>
                  <a:lnTo>
                    <a:pt x="1619250" y="3267989"/>
                  </a:lnTo>
                  <a:lnTo>
                    <a:pt x="1619250" y="3270618"/>
                  </a:lnTo>
                  <a:lnTo>
                    <a:pt x="1619719" y="3271736"/>
                  </a:lnTo>
                  <a:lnTo>
                    <a:pt x="1621586" y="3273602"/>
                  </a:lnTo>
                  <a:lnTo>
                    <a:pt x="1622704" y="3274060"/>
                  </a:lnTo>
                  <a:lnTo>
                    <a:pt x="1625333" y="3274060"/>
                  </a:lnTo>
                  <a:lnTo>
                    <a:pt x="1626450" y="3273602"/>
                  </a:lnTo>
                  <a:lnTo>
                    <a:pt x="1628317" y="3271736"/>
                  </a:lnTo>
                  <a:lnTo>
                    <a:pt x="1628775" y="3270618"/>
                  </a:lnTo>
                  <a:lnTo>
                    <a:pt x="1628775" y="3267989"/>
                  </a:lnTo>
                  <a:close/>
                </a:path>
                <a:path w="5019675" h="3279140">
                  <a:moveTo>
                    <a:pt x="1628775" y="2451849"/>
                  </a:moveTo>
                  <a:lnTo>
                    <a:pt x="1628317" y="2450731"/>
                  </a:lnTo>
                  <a:lnTo>
                    <a:pt x="1626450" y="2448877"/>
                  </a:lnTo>
                  <a:lnTo>
                    <a:pt x="1625333" y="2448407"/>
                  </a:lnTo>
                  <a:lnTo>
                    <a:pt x="1622704" y="2448407"/>
                  </a:lnTo>
                  <a:lnTo>
                    <a:pt x="1621586" y="2448877"/>
                  </a:lnTo>
                  <a:lnTo>
                    <a:pt x="1619719" y="2450731"/>
                  </a:lnTo>
                  <a:lnTo>
                    <a:pt x="1619250" y="2451849"/>
                  </a:lnTo>
                  <a:lnTo>
                    <a:pt x="1619250" y="2454491"/>
                  </a:lnTo>
                  <a:lnTo>
                    <a:pt x="1619719" y="2455608"/>
                  </a:lnTo>
                  <a:lnTo>
                    <a:pt x="1621586" y="2457462"/>
                  </a:lnTo>
                  <a:lnTo>
                    <a:pt x="1622704" y="2457932"/>
                  </a:lnTo>
                  <a:lnTo>
                    <a:pt x="1625333" y="2457932"/>
                  </a:lnTo>
                  <a:lnTo>
                    <a:pt x="1626450" y="2457462"/>
                  </a:lnTo>
                  <a:lnTo>
                    <a:pt x="1628317" y="2455608"/>
                  </a:lnTo>
                  <a:lnTo>
                    <a:pt x="1628775" y="2454491"/>
                  </a:lnTo>
                  <a:lnTo>
                    <a:pt x="1628775" y="2451849"/>
                  </a:lnTo>
                  <a:close/>
                </a:path>
                <a:path w="5019675" h="3279140">
                  <a:moveTo>
                    <a:pt x="1628775" y="1635721"/>
                  </a:moveTo>
                  <a:lnTo>
                    <a:pt x="1628317" y="1634604"/>
                  </a:lnTo>
                  <a:lnTo>
                    <a:pt x="1626450" y="1632737"/>
                  </a:lnTo>
                  <a:lnTo>
                    <a:pt x="1625333" y="1632267"/>
                  </a:lnTo>
                  <a:lnTo>
                    <a:pt x="1622704" y="1632267"/>
                  </a:lnTo>
                  <a:lnTo>
                    <a:pt x="1621586" y="1632737"/>
                  </a:lnTo>
                  <a:lnTo>
                    <a:pt x="1619719" y="1634604"/>
                  </a:lnTo>
                  <a:lnTo>
                    <a:pt x="1619250" y="1635721"/>
                  </a:lnTo>
                  <a:lnTo>
                    <a:pt x="1619250" y="1638350"/>
                  </a:lnTo>
                  <a:lnTo>
                    <a:pt x="1619719" y="1639468"/>
                  </a:lnTo>
                  <a:lnTo>
                    <a:pt x="1621586" y="1641335"/>
                  </a:lnTo>
                  <a:lnTo>
                    <a:pt x="1622704" y="1641792"/>
                  </a:lnTo>
                  <a:lnTo>
                    <a:pt x="1625333" y="1641792"/>
                  </a:lnTo>
                  <a:lnTo>
                    <a:pt x="1626450" y="1641335"/>
                  </a:lnTo>
                  <a:lnTo>
                    <a:pt x="1628317" y="1639468"/>
                  </a:lnTo>
                  <a:lnTo>
                    <a:pt x="1628775" y="1638350"/>
                  </a:lnTo>
                  <a:lnTo>
                    <a:pt x="1628775" y="1635721"/>
                  </a:lnTo>
                  <a:close/>
                </a:path>
                <a:path w="5019675" h="3279140">
                  <a:moveTo>
                    <a:pt x="1628775" y="819581"/>
                  </a:moveTo>
                  <a:lnTo>
                    <a:pt x="1628317" y="818464"/>
                  </a:lnTo>
                  <a:lnTo>
                    <a:pt x="1626450" y="816610"/>
                  </a:lnTo>
                  <a:lnTo>
                    <a:pt x="1625333" y="816140"/>
                  </a:lnTo>
                  <a:lnTo>
                    <a:pt x="1622704" y="816140"/>
                  </a:lnTo>
                  <a:lnTo>
                    <a:pt x="1621586" y="816610"/>
                  </a:lnTo>
                  <a:lnTo>
                    <a:pt x="1619719" y="818464"/>
                  </a:lnTo>
                  <a:lnTo>
                    <a:pt x="1619250" y="819581"/>
                  </a:lnTo>
                  <a:lnTo>
                    <a:pt x="1619250" y="822223"/>
                  </a:lnTo>
                  <a:lnTo>
                    <a:pt x="1619719" y="823341"/>
                  </a:lnTo>
                  <a:lnTo>
                    <a:pt x="1621586" y="825195"/>
                  </a:lnTo>
                  <a:lnTo>
                    <a:pt x="1622704" y="825665"/>
                  </a:lnTo>
                  <a:lnTo>
                    <a:pt x="1625333" y="825665"/>
                  </a:lnTo>
                  <a:lnTo>
                    <a:pt x="1626450" y="825195"/>
                  </a:lnTo>
                  <a:lnTo>
                    <a:pt x="1628317" y="823341"/>
                  </a:lnTo>
                  <a:lnTo>
                    <a:pt x="1628775" y="822223"/>
                  </a:lnTo>
                  <a:lnTo>
                    <a:pt x="1628775" y="819581"/>
                  </a:lnTo>
                  <a:close/>
                </a:path>
                <a:path w="5019675" h="3279140">
                  <a:moveTo>
                    <a:pt x="1628775" y="3454"/>
                  </a:moveTo>
                  <a:lnTo>
                    <a:pt x="1628317" y="2336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69"/>
                  </a:lnTo>
                  <a:lnTo>
                    <a:pt x="1619719" y="2336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86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5019675" h="3279140">
                  <a:moveTo>
                    <a:pt x="1676400" y="3267989"/>
                  </a:moveTo>
                  <a:lnTo>
                    <a:pt x="1675942" y="3266871"/>
                  </a:lnTo>
                  <a:lnTo>
                    <a:pt x="1674075" y="3265005"/>
                  </a:lnTo>
                  <a:lnTo>
                    <a:pt x="1672958" y="3264535"/>
                  </a:lnTo>
                  <a:lnTo>
                    <a:pt x="1670329" y="3264535"/>
                  </a:lnTo>
                  <a:lnTo>
                    <a:pt x="1669211" y="3265005"/>
                  </a:lnTo>
                  <a:lnTo>
                    <a:pt x="1667344" y="3266871"/>
                  </a:lnTo>
                  <a:lnTo>
                    <a:pt x="1666875" y="3267989"/>
                  </a:lnTo>
                  <a:lnTo>
                    <a:pt x="1666875" y="3270618"/>
                  </a:lnTo>
                  <a:lnTo>
                    <a:pt x="1667344" y="3271736"/>
                  </a:lnTo>
                  <a:lnTo>
                    <a:pt x="1669211" y="3273602"/>
                  </a:lnTo>
                  <a:lnTo>
                    <a:pt x="1670329" y="3274060"/>
                  </a:lnTo>
                  <a:lnTo>
                    <a:pt x="1672958" y="3274060"/>
                  </a:lnTo>
                  <a:lnTo>
                    <a:pt x="1674075" y="3273602"/>
                  </a:lnTo>
                  <a:lnTo>
                    <a:pt x="1675942" y="3271736"/>
                  </a:lnTo>
                  <a:lnTo>
                    <a:pt x="1676400" y="3270618"/>
                  </a:lnTo>
                  <a:lnTo>
                    <a:pt x="1676400" y="3267989"/>
                  </a:lnTo>
                  <a:close/>
                </a:path>
                <a:path w="5019675" h="3279140">
                  <a:moveTo>
                    <a:pt x="1676400" y="2451849"/>
                  </a:moveTo>
                  <a:lnTo>
                    <a:pt x="1675942" y="2450731"/>
                  </a:lnTo>
                  <a:lnTo>
                    <a:pt x="1674075" y="2448877"/>
                  </a:lnTo>
                  <a:lnTo>
                    <a:pt x="1672958" y="2448407"/>
                  </a:lnTo>
                  <a:lnTo>
                    <a:pt x="1670329" y="2448407"/>
                  </a:lnTo>
                  <a:lnTo>
                    <a:pt x="1669211" y="2448877"/>
                  </a:lnTo>
                  <a:lnTo>
                    <a:pt x="1667344" y="2450731"/>
                  </a:lnTo>
                  <a:lnTo>
                    <a:pt x="1666875" y="2451849"/>
                  </a:lnTo>
                  <a:lnTo>
                    <a:pt x="1666875" y="2454491"/>
                  </a:lnTo>
                  <a:lnTo>
                    <a:pt x="1667344" y="2455608"/>
                  </a:lnTo>
                  <a:lnTo>
                    <a:pt x="1669211" y="2457462"/>
                  </a:lnTo>
                  <a:lnTo>
                    <a:pt x="1670329" y="2457932"/>
                  </a:lnTo>
                  <a:lnTo>
                    <a:pt x="1672958" y="2457932"/>
                  </a:lnTo>
                  <a:lnTo>
                    <a:pt x="1674075" y="2457462"/>
                  </a:lnTo>
                  <a:lnTo>
                    <a:pt x="1675942" y="2455608"/>
                  </a:lnTo>
                  <a:lnTo>
                    <a:pt x="1676400" y="2454491"/>
                  </a:lnTo>
                  <a:lnTo>
                    <a:pt x="1676400" y="2451849"/>
                  </a:lnTo>
                  <a:close/>
                </a:path>
                <a:path w="5019675" h="3279140">
                  <a:moveTo>
                    <a:pt x="1676400" y="1635721"/>
                  </a:moveTo>
                  <a:lnTo>
                    <a:pt x="1675942" y="1634604"/>
                  </a:lnTo>
                  <a:lnTo>
                    <a:pt x="1674075" y="1632737"/>
                  </a:lnTo>
                  <a:lnTo>
                    <a:pt x="1672958" y="1632267"/>
                  </a:lnTo>
                  <a:lnTo>
                    <a:pt x="1670329" y="1632267"/>
                  </a:lnTo>
                  <a:lnTo>
                    <a:pt x="1669211" y="1632737"/>
                  </a:lnTo>
                  <a:lnTo>
                    <a:pt x="1667344" y="1634604"/>
                  </a:lnTo>
                  <a:lnTo>
                    <a:pt x="1666875" y="1635721"/>
                  </a:lnTo>
                  <a:lnTo>
                    <a:pt x="1666875" y="1638350"/>
                  </a:lnTo>
                  <a:lnTo>
                    <a:pt x="1667344" y="1639468"/>
                  </a:lnTo>
                  <a:lnTo>
                    <a:pt x="1669211" y="1641335"/>
                  </a:lnTo>
                  <a:lnTo>
                    <a:pt x="1670329" y="1641792"/>
                  </a:lnTo>
                  <a:lnTo>
                    <a:pt x="1672958" y="1641792"/>
                  </a:lnTo>
                  <a:lnTo>
                    <a:pt x="1674075" y="1641335"/>
                  </a:lnTo>
                  <a:lnTo>
                    <a:pt x="1675942" y="1639468"/>
                  </a:lnTo>
                  <a:lnTo>
                    <a:pt x="1676400" y="1638350"/>
                  </a:lnTo>
                  <a:lnTo>
                    <a:pt x="1676400" y="1635721"/>
                  </a:lnTo>
                  <a:close/>
                </a:path>
                <a:path w="5019675" h="3279140">
                  <a:moveTo>
                    <a:pt x="1676400" y="819581"/>
                  </a:moveTo>
                  <a:lnTo>
                    <a:pt x="1675942" y="818464"/>
                  </a:lnTo>
                  <a:lnTo>
                    <a:pt x="1674075" y="816610"/>
                  </a:lnTo>
                  <a:lnTo>
                    <a:pt x="1672958" y="816140"/>
                  </a:lnTo>
                  <a:lnTo>
                    <a:pt x="1670329" y="816140"/>
                  </a:lnTo>
                  <a:lnTo>
                    <a:pt x="1669211" y="816610"/>
                  </a:lnTo>
                  <a:lnTo>
                    <a:pt x="1667344" y="818464"/>
                  </a:lnTo>
                  <a:lnTo>
                    <a:pt x="1666875" y="819581"/>
                  </a:lnTo>
                  <a:lnTo>
                    <a:pt x="1666875" y="822223"/>
                  </a:lnTo>
                  <a:lnTo>
                    <a:pt x="1667344" y="823341"/>
                  </a:lnTo>
                  <a:lnTo>
                    <a:pt x="1669211" y="825195"/>
                  </a:lnTo>
                  <a:lnTo>
                    <a:pt x="1670329" y="825665"/>
                  </a:lnTo>
                  <a:lnTo>
                    <a:pt x="1672958" y="825665"/>
                  </a:lnTo>
                  <a:lnTo>
                    <a:pt x="1674075" y="825195"/>
                  </a:lnTo>
                  <a:lnTo>
                    <a:pt x="1675942" y="823341"/>
                  </a:lnTo>
                  <a:lnTo>
                    <a:pt x="1676400" y="822223"/>
                  </a:lnTo>
                  <a:lnTo>
                    <a:pt x="1676400" y="819581"/>
                  </a:lnTo>
                  <a:close/>
                </a:path>
                <a:path w="5019675" h="3279140">
                  <a:moveTo>
                    <a:pt x="1676400" y="3454"/>
                  </a:moveTo>
                  <a:lnTo>
                    <a:pt x="1675942" y="2336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69"/>
                  </a:lnTo>
                  <a:lnTo>
                    <a:pt x="1667344" y="2336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211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5019675" h="3279140">
                  <a:moveTo>
                    <a:pt x="1724025" y="3267989"/>
                  </a:moveTo>
                  <a:lnTo>
                    <a:pt x="1723567" y="3266871"/>
                  </a:lnTo>
                  <a:lnTo>
                    <a:pt x="1721700" y="3265005"/>
                  </a:lnTo>
                  <a:lnTo>
                    <a:pt x="1720583" y="3264535"/>
                  </a:lnTo>
                  <a:lnTo>
                    <a:pt x="1717954" y="3264535"/>
                  </a:lnTo>
                  <a:lnTo>
                    <a:pt x="1716836" y="3265005"/>
                  </a:lnTo>
                  <a:lnTo>
                    <a:pt x="1714969" y="3266871"/>
                  </a:lnTo>
                  <a:lnTo>
                    <a:pt x="1714500" y="3267989"/>
                  </a:lnTo>
                  <a:lnTo>
                    <a:pt x="1714500" y="3270618"/>
                  </a:lnTo>
                  <a:lnTo>
                    <a:pt x="1714969" y="3271736"/>
                  </a:lnTo>
                  <a:lnTo>
                    <a:pt x="1716836" y="3273602"/>
                  </a:lnTo>
                  <a:lnTo>
                    <a:pt x="1717954" y="3274060"/>
                  </a:lnTo>
                  <a:lnTo>
                    <a:pt x="1720583" y="3274060"/>
                  </a:lnTo>
                  <a:lnTo>
                    <a:pt x="1721700" y="3273602"/>
                  </a:lnTo>
                  <a:lnTo>
                    <a:pt x="1723567" y="3271736"/>
                  </a:lnTo>
                  <a:lnTo>
                    <a:pt x="1724025" y="3270618"/>
                  </a:lnTo>
                  <a:lnTo>
                    <a:pt x="1724025" y="3267989"/>
                  </a:lnTo>
                  <a:close/>
                </a:path>
                <a:path w="5019675" h="3279140">
                  <a:moveTo>
                    <a:pt x="1724025" y="2451849"/>
                  </a:moveTo>
                  <a:lnTo>
                    <a:pt x="1723567" y="2450731"/>
                  </a:lnTo>
                  <a:lnTo>
                    <a:pt x="1721700" y="2448877"/>
                  </a:lnTo>
                  <a:lnTo>
                    <a:pt x="1720583" y="2448407"/>
                  </a:lnTo>
                  <a:lnTo>
                    <a:pt x="1717954" y="2448407"/>
                  </a:lnTo>
                  <a:lnTo>
                    <a:pt x="1716836" y="2448877"/>
                  </a:lnTo>
                  <a:lnTo>
                    <a:pt x="1714969" y="2450731"/>
                  </a:lnTo>
                  <a:lnTo>
                    <a:pt x="1714500" y="2451849"/>
                  </a:lnTo>
                  <a:lnTo>
                    <a:pt x="1714500" y="2454491"/>
                  </a:lnTo>
                  <a:lnTo>
                    <a:pt x="1714969" y="2455608"/>
                  </a:lnTo>
                  <a:lnTo>
                    <a:pt x="1716836" y="2457462"/>
                  </a:lnTo>
                  <a:lnTo>
                    <a:pt x="1717954" y="2457932"/>
                  </a:lnTo>
                  <a:lnTo>
                    <a:pt x="1720583" y="2457932"/>
                  </a:lnTo>
                  <a:lnTo>
                    <a:pt x="1721700" y="2457462"/>
                  </a:lnTo>
                  <a:lnTo>
                    <a:pt x="1723567" y="2455608"/>
                  </a:lnTo>
                  <a:lnTo>
                    <a:pt x="1724025" y="2454491"/>
                  </a:lnTo>
                  <a:lnTo>
                    <a:pt x="1724025" y="2451849"/>
                  </a:lnTo>
                  <a:close/>
                </a:path>
                <a:path w="5019675" h="3279140">
                  <a:moveTo>
                    <a:pt x="1724025" y="1635721"/>
                  </a:moveTo>
                  <a:lnTo>
                    <a:pt x="1723567" y="1634604"/>
                  </a:lnTo>
                  <a:lnTo>
                    <a:pt x="1721700" y="1632737"/>
                  </a:lnTo>
                  <a:lnTo>
                    <a:pt x="1720583" y="1632267"/>
                  </a:lnTo>
                  <a:lnTo>
                    <a:pt x="1717954" y="1632267"/>
                  </a:lnTo>
                  <a:lnTo>
                    <a:pt x="1716836" y="1632737"/>
                  </a:lnTo>
                  <a:lnTo>
                    <a:pt x="1714969" y="1634604"/>
                  </a:lnTo>
                  <a:lnTo>
                    <a:pt x="1714500" y="1635721"/>
                  </a:lnTo>
                  <a:lnTo>
                    <a:pt x="1714500" y="1638350"/>
                  </a:lnTo>
                  <a:lnTo>
                    <a:pt x="1714969" y="1639468"/>
                  </a:lnTo>
                  <a:lnTo>
                    <a:pt x="1716836" y="1641335"/>
                  </a:lnTo>
                  <a:lnTo>
                    <a:pt x="1717954" y="1641792"/>
                  </a:lnTo>
                  <a:lnTo>
                    <a:pt x="1720583" y="1641792"/>
                  </a:lnTo>
                  <a:lnTo>
                    <a:pt x="1721700" y="1641335"/>
                  </a:lnTo>
                  <a:lnTo>
                    <a:pt x="1723567" y="1639468"/>
                  </a:lnTo>
                  <a:lnTo>
                    <a:pt x="1724025" y="1638350"/>
                  </a:lnTo>
                  <a:lnTo>
                    <a:pt x="1724025" y="1635721"/>
                  </a:lnTo>
                  <a:close/>
                </a:path>
                <a:path w="5019675" h="3279140">
                  <a:moveTo>
                    <a:pt x="1724025" y="819581"/>
                  </a:moveTo>
                  <a:lnTo>
                    <a:pt x="1723567" y="818464"/>
                  </a:lnTo>
                  <a:lnTo>
                    <a:pt x="1721700" y="816610"/>
                  </a:lnTo>
                  <a:lnTo>
                    <a:pt x="1720583" y="816140"/>
                  </a:lnTo>
                  <a:lnTo>
                    <a:pt x="1717954" y="816140"/>
                  </a:lnTo>
                  <a:lnTo>
                    <a:pt x="1716836" y="816610"/>
                  </a:lnTo>
                  <a:lnTo>
                    <a:pt x="1714969" y="818464"/>
                  </a:lnTo>
                  <a:lnTo>
                    <a:pt x="1714500" y="819581"/>
                  </a:lnTo>
                  <a:lnTo>
                    <a:pt x="1714500" y="822223"/>
                  </a:lnTo>
                  <a:lnTo>
                    <a:pt x="1714969" y="823341"/>
                  </a:lnTo>
                  <a:lnTo>
                    <a:pt x="1716836" y="825195"/>
                  </a:lnTo>
                  <a:lnTo>
                    <a:pt x="1717954" y="825665"/>
                  </a:lnTo>
                  <a:lnTo>
                    <a:pt x="1720583" y="825665"/>
                  </a:lnTo>
                  <a:lnTo>
                    <a:pt x="1721700" y="825195"/>
                  </a:lnTo>
                  <a:lnTo>
                    <a:pt x="1723567" y="823341"/>
                  </a:lnTo>
                  <a:lnTo>
                    <a:pt x="1724025" y="822223"/>
                  </a:lnTo>
                  <a:lnTo>
                    <a:pt x="1724025" y="819581"/>
                  </a:lnTo>
                  <a:close/>
                </a:path>
                <a:path w="5019675" h="3279140">
                  <a:moveTo>
                    <a:pt x="1724025" y="3454"/>
                  </a:moveTo>
                  <a:lnTo>
                    <a:pt x="1723567" y="2336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36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5019675" h="3279140">
                  <a:moveTo>
                    <a:pt x="1771650" y="3267989"/>
                  </a:moveTo>
                  <a:lnTo>
                    <a:pt x="1771192" y="3266871"/>
                  </a:lnTo>
                  <a:lnTo>
                    <a:pt x="1769325" y="3265005"/>
                  </a:lnTo>
                  <a:lnTo>
                    <a:pt x="1768208" y="3264535"/>
                  </a:lnTo>
                  <a:lnTo>
                    <a:pt x="1765579" y="3264535"/>
                  </a:lnTo>
                  <a:lnTo>
                    <a:pt x="1764461" y="3265005"/>
                  </a:lnTo>
                  <a:lnTo>
                    <a:pt x="1762594" y="3266871"/>
                  </a:lnTo>
                  <a:lnTo>
                    <a:pt x="1762125" y="3267989"/>
                  </a:lnTo>
                  <a:lnTo>
                    <a:pt x="1762125" y="3270618"/>
                  </a:lnTo>
                  <a:lnTo>
                    <a:pt x="1762594" y="3271736"/>
                  </a:lnTo>
                  <a:lnTo>
                    <a:pt x="1764461" y="3273602"/>
                  </a:lnTo>
                  <a:lnTo>
                    <a:pt x="1765579" y="3274060"/>
                  </a:lnTo>
                  <a:lnTo>
                    <a:pt x="1768208" y="3274060"/>
                  </a:lnTo>
                  <a:lnTo>
                    <a:pt x="1769325" y="3273602"/>
                  </a:lnTo>
                  <a:lnTo>
                    <a:pt x="1771192" y="3271736"/>
                  </a:lnTo>
                  <a:lnTo>
                    <a:pt x="1771650" y="3270618"/>
                  </a:lnTo>
                  <a:lnTo>
                    <a:pt x="1771650" y="3267989"/>
                  </a:lnTo>
                  <a:close/>
                </a:path>
                <a:path w="5019675" h="3279140">
                  <a:moveTo>
                    <a:pt x="1771650" y="2451849"/>
                  </a:moveTo>
                  <a:lnTo>
                    <a:pt x="1771192" y="2450731"/>
                  </a:lnTo>
                  <a:lnTo>
                    <a:pt x="1769325" y="2448877"/>
                  </a:lnTo>
                  <a:lnTo>
                    <a:pt x="1768208" y="2448407"/>
                  </a:lnTo>
                  <a:lnTo>
                    <a:pt x="1765579" y="2448407"/>
                  </a:lnTo>
                  <a:lnTo>
                    <a:pt x="1764461" y="2448877"/>
                  </a:lnTo>
                  <a:lnTo>
                    <a:pt x="1762594" y="2450731"/>
                  </a:lnTo>
                  <a:lnTo>
                    <a:pt x="1762125" y="2451849"/>
                  </a:lnTo>
                  <a:lnTo>
                    <a:pt x="1762125" y="2454491"/>
                  </a:lnTo>
                  <a:lnTo>
                    <a:pt x="1762594" y="2455608"/>
                  </a:lnTo>
                  <a:lnTo>
                    <a:pt x="1764461" y="2457462"/>
                  </a:lnTo>
                  <a:lnTo>
                    <a:pt x="1765579" y="2457932"/>
                  </a:lnTo>
                  <a:lnTo>
                    <a:pt x="1768208" y="2457932"/>
                  </a:lnTo>
                  <a:lnTo>
                    <a:pt x="1769325" y="2457462"/>
                  </a:lnTo>
                  <a:lnTo>
                    <a:pt x="1771192" y="2455608"/>
                  </a:lnTo>
                  <a:lnTo>
                    <a:pt x="1771650" y="2454491"/>
                  </a:lnTo>
                  <a:lnTo>
                    <a:pt x="1771650" y="2451849"/>
                  </a:lnTo>
                  <a:close/>
                </a:path>
                <a:path w="5019675" h="3279140">
                  <a:moveTo>
                    <a:pt x="1771650" y="1635721"/>
                  </a:moveTo>
                  <a:lnTo>
                    <a:pt x="1771192" y="1634604"/>
                  </a:lnTo>
                  <a:lnTo>
                    <a:pt x="1769325" y="1632737"/>
                  </a:lnTo>
                  <a:lnTo>
                    <a:pt x="1768208" y="1632267"/>
                  </a:lnTo>
                  <a:lnTo>
                    <a:pt x="1765579" y="1632267"/>
                  </a:lnTo>
                  <a:lnTo>
                    <a:pt x="1764461" y="1632737"/>
                  </a:lnTo>
                  <a:lnTo>
                    <a:pt x="1762594" y="1634604"/>
                  </a:lnTo>
                  <a:lnTo>
                    <a:pt x="1762125" y="1635721"/>
                  </a:lnTo>
                  <a:lnTo>
                    <a:pt x="1762125" y="1638350"/>
                  </a:lnTo>
                  <a:lnTo>
                    <a:pt x="1762594" y="1639468"/>
                  </a:lnTo>
                  <a:lnTo>
                    <a:pt x="1764461" y="1641335"/>
                  </a:lnTo>
                  <a:lnTo>
                    <a:pt x="1765579" y="1641792"/>
                  </a:lnTo>
                  <a:lnTo>
                    <a:pt x="1768208" y="1641792"/>
                  </a:lnTo>
                  <a:lnTo>
                    <a:pt x="1769325" y="1641335"/>
                  </a:lnTo>
                  <a:lnTo>
                    <a:pt x="1771192" y="1639468"/>
                  </a:lnTo>
                  <a:lnTo>
                    <a:pt x="1771650" y="1638350"/>
                  </a:lnTo>
                  <a:lnTo>
                    <a:pt x="1771650" y="1635721"/>
                  </a:lnTo>
                  <a:close/>
                </a:path>
                <a:path w="5019675" h="3279140">
                  <a:moveTo>
                    <a:pt x="1771650" y="819581"/>
                  </a:moveTo>
                  <a:lnTo>
                    <a:pt x="1771192" y="818464"/>
                  </a:lnTo>
                  <a:lnTo>
                    <a:pt x="1769325" y="816610"/>
                  </a:lnTo>
                  <a:lnTo>
                    <a:pt x="1768208" y="816140"/>
                  </a:lnTo>
                  <a:lnTo>
                    <a:pt x="1765579" y="816140"/>
                  </a:lnTo>
                  <a:lnTo>
                    <a:pt x="1764461" y="816610"/>
                  </a:lnTo>
                  <a:lnTo>
                    <a:pt x="1762594" y="818464"/>
                  </a:lnTo>
                  <a:lnTo>
                    <a:pt x="1762125" y="819581"/>
                  </a:lnTo>
                  <a:lnTo>
                    <a:pt x="1762125" y="822223"/>
                  </a:lnTo>
                  <a:lnTo>
                    <a:pt x="1762594" y="823341"/>
                  </a:lnTo>
                  <a:lnTo>
                    <a:pt x="1764461" y="825195"/>
                  </a:lnTo>
                  <a:lnTo>
                    <a:pt x="1765579" y="825665"/>
                  </a:lnTo>
                  <a:lnTo>
                    <a:pt x="1768208" y="825665"/>
                  </a:lnTo>
                  <a:lnTo>
                    <a:pt x="1769325" y="825195"/>
                  </a:lnTo>
                  <a:lnTo>
                    <a:pt x="1771192" y="823341"/>
                  </a:lnTo>
                  <a:lnTo>
                    <a:pt x="1771650" y="822223"/>
                  </a:lnTo>
                  <a:lnTo>
                    <a:pt x="1771650" y="819581"/>
                  </a:lnTo>
                  <a:close/>
                </a:path>
                <a:path w="5019675" h="3279140">
                  <a:moveTo>
                    <a:pt x="1771650" y="3454"/>
                  </a:moveTo>
                  <a:lnTo>
                    <a:pt x="1771192" y="2336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69"/>
                  </a:lnTo>
                  <a:lnTo>
                    <a:pt x="1762594" y="2336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61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5019675" h="3279140">
                  <a:moveTo>
                    <a:pt x="1819275" y="3267989"/>
                  </a:moveTo>
                  <a:lnTo>
                    <a:pt x="1818817" y="3266871"/>
                  </a:lnTo>
                  <a:lnTo>
                    <a:pt x="1816950" y="3265005"/>
                  </a:lnTo>
                  <a:lnTo>
                    <a:pt x="1815833" y="3264535"/>
                  </a:lnTo>
                  <a:lnTo>
                    <a:pt x="1813204" y="3264535"/>
                  </a:lnTo>
                  <a:lnTo>
                    <a:pt x="1812086" y="3265005"/>
                  </a:lnTo>
                  <a:lnTo>
                    <a:pt x="1810219" y="3266871"/>
                  </a:lnTo>
                  <a:lnTo>
                    <a:pt x="1809750" y="3267989"/>
                  </a:lnTo>
                  <a:lnTo>
                    <a:pt x="1809750" y="3270618"/>
                  </a:lnTo>
                  <a:lnTo>
                    <a:pt x="1810219" y="3271736"/>
                  </a:lnTo>
                  <a:lnTo>
                    <a:pt x="1812086" y="3273602"/>
                  </a:lnTo>
                  <a:lnTo>
                    <a:pt x="1813204" y="3274060"/>
                  </a:lnTo>
                  <a:lnTo>
                    <a:pt x="1815833" y="3274060"/>
                  </a:lnTo>
                  <a:lnTo>
                    <a:pt x="1816950" y="3273602"/>
                  </a:lnTo>
                  <a:lnTo>
                    <a:pt x="1818817" y="3271736"/>
                  </a:lnTo>
                  <a:lnTo>
                    <a:pt x="1819275" y="3270618"/>
                  </a:lnTo>
                  <a:lnTo>
                    <a:pt x="1819275" y="3267989"/>
                  </a:lnTo>
                  <a:close/>
                </a:path>
                <a:path w="5019675" h="3279140">
                  <a:moveTo>
                    <a:pt x="1819275" y="2451849"/>
                  </a:moveTo>
                  <a:lnTo>
                    <a:pt x="1818817" y="2450731"/>
                  </a:lnTo>
                  <a:lnTo>
                    <a:pt x="1816950" y="2448877"/>
                  </a:lnTo>
                  <a:lnTo>
                    <a:pt x="1815833" y="2448407"/>
                  </a:lnTo>
                  <a:lnTo>
                    <a:pt x="1813204" y="2448407"/>
                  </a:lnTo>
                  <a:lnTo>
                    <a:pt x="1812086" y="2448877"/>
                  </a:lnTo>
                  <a:lnTo>
                    <a:pt x="1810219" y="2450731"/>
                  </a:lnTo>
                  <a:lnTo>
                    <a:pt x="1809750" y="2451849"/>
                  </a:lnTo>
                  <a:lnTo>
                    <a:pt x="1809750" y="2454491"/>
                  </a:lnTo>
                  <a:lnTo>
                    <a:pt x="1810219" y="2455608"/>
                  </a:lnTo>
                  <a:lnTo>
                    <a:pt x="1812086" y="2457462"/>
                  </a:lnTo>
                  <a:lnTo>
                    <a:pt x="1813204" y="2457932"/>
                  </a:lnTo>
                  <a:lnTo>
                    <a:pt x="1815833" y="2457932"/>
                  </a:lnTo>
                  <a:lnTo>
                    <a:pt x="1816950" y="2457462"/>
                  </a:lnTo>
                  <a:lnTo>
                    <a:pt x="1818817" y="2455608"/>
                  </a:lnTo>
                  <a:lnTo>
                    <a:pt x="1819275" y="2454491"/>
                  </a:lnTo>
                  <a:lnTo>
                    <a:pt x="1819275" y="2451849"/>
                  </a:lnTo>
                  <a:close/>
                </a:path>
                <a:path w="5019675" h="3279140">
                  <a:moveTo>
                    <a:pt x="1819275" y="1635721"/>
                  </a:moveTo>
                  <a:lnTo>
                    <a:pt x="1818817" y="1634604"/>
                  </a:lnTo>
                  <a:lnTo>
                    <a:pt x="1816950" y="1632737"/>
                  </a:lnTo>
                  <a:lnTo>
                    <a:pt x="1815833" y="1632267"/>
                  </a:lnTo>
                  <a:lnTo>
                    <a:pt x="1813204" y="1632267"/>
                  </a:lnTo>
                  <a:lnTo>
                    <a:pt x="1812086" y="1632737"/>
                  </a:lnTo>
                  <a:lnTo>
                    <a:pt x="1810219" y="1634604"/>
                  </a:lnTo>
                  <a:lnTo>
                    <a:pt x="1809750" y="1635721"/>
                  </a:lnTo>
                  <a:lnTo>
                    <a:pt x="1809750" y="1638350"/>
                  </a:lnTo>
                  <a:lnTo>
                    <a:pt x="1810219" y="1639468"/>
                  </a:lnTo>
                  <a:lnTo>
                    <a:pt x="1812086" y="1641335"/>
                  </a:lnTo>
                  <a:lnTo>
                    <a:pt x="1813204" y="1641792"/>
                  </a:lnTo>
                  <a:lnTo>
                    <a:pt x="1815833" y="1641792"/>
                  </a:lnTo>
                  <a:lnTo>
                    <a:pt x="1816950" y="1641335"/>
                  </a:lnTo>
                  <a:lnTo>
                    <a:pt x="1818817" y="1639468"/>
                  </a:lnTo>
                  <a:lnTo>
                    <a:pt x="1819275" y="1638350"/>
                  </a:lnTo>
                  <a:lnTo>
                    <a:pt x="1819275" y="1635721"/>
                  </a:lnTo>
                  <a:close/>
                </a:path>
                <a:path w="5019675" h="3279140">
                  <a:moveTo>
                    <a:pt x="1819275" y="819581"/>
                  </a:moveTo>
                  <a:lnTo>
                    <a:pt x="1818817" y="818464"/>
                  </a:lnTo>
                  <a:lnTo>
                    <a:pt x="1816950" y="816610"/>
                  </a:lnTo>
                  <a:lnTo>
                    <a:pt x="1815833" y="816140"/>
                  </a:lnTo>
                  <a:lnTo>
                    <a:pt x="1813204" y="816140"/>
                  </a:lnTo>
                  <a:lnTo>
                    <a:pt x="1812086" y="816610"/>
                  </a:lnTo>
                  <a:lnTo>
                    <a:pt x="1810219" y="818464"/>
                  </a:lnTo>
                  <a:lnTo>
                    <a:pt x="1809750" y="819581"/>
                  </a:lnTo>
                  <a:lnTo>
                    <a:pt x="1809750" y="822223"/>
                  </a:lnTo>
                  <a:lnTo>
                    <a:pt x="1810219" y="823341"/>
                  </a:lnTo>
                  <a:lnTo>
                    <a:pt x="1812086" y="825195"/>
                  </a:lnTo>
                  <a:lnTo>
                    <a:pt x="1813204" y="825665"/>
                  </a:lnTo>
                  <a:lnTo>
                    <a:pt x="1815833" y="825665"/>
                  </a:lnTo>
                  <a:lnTo>
                    <a:pt x="1816950" y="825195"/>
                  </a:lnTo>
                  <a:lnTo>
                    <a:pt x="1818817" y="823341"/>
                  </a:lnTo>
                  <a:lnTo>
                    <a:pt x="1819275" y="822223"/>
                  </a:lnTo>
                  <a:lnTo>
                    <a:pt x="1819275" y="819581"/>
                  </a:lnTo>
                  <a:close/>
                </a:path>
                <a:path w="5019675" h="3279140">
                  <a:moveTo>
                    <a:pt x="1819275" y="3454"/>
                  </a:moveTo>
                  <a:lnTo>
                    <a:pt x="1818817" y="2336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36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5019675" h="3279140">
                  <a:moveTo>
                    <a:pt x="1866900" y="3267989"/>
                  </a:moveTo>
                  <a:lnTo>
                    <a:pt x="1866442" y="3266871"/>
                  </a:lnTo>
                  <a:lnTo>
                    <a:pt x="1864575" y="3265005"/>
                  </a:lnTo>
                  <a:lnTo>
                    <a:pt x="1863458" y="3264535"/>
                  </a:lnTo>
                  <a:lnTo>
                    <a:pt x="1860829" y="3264535"/>
                  </a:lnTo>
                  <a:lnTo>
                    <a:pt x="1859711" y="3265005"/>
                  </a:lnTo>
                  <a:lnTo>
                    <a:pt x="1857844" y="3266871"/>
                  </a:lnTo>
                  <a:lnTo>
                    <a:pt x="1857375" y="3267989"/>
                  </a:lnTo>
                  <a:lnTo>
                    <a:pt x="1857375" y="3270618"/>
                  </a:lnTo>
                  <a:lnTo>
                    <a:pt x="1857844" y="3271736"/>
                  </a:lnTo>
                  <a:lnTo>
                    <a:pt x="1859711" y="3273602"/>
                  </a:lnTo>
                  <a:lnTo>
                    <a:pt x="1860829" y="3274060"/>
                  </a:lnTo>
                  <a:lnTo>
                    <a:pt x="1863458" y="3274060"/>
                  </a:lnTo>
                  <a:lnTo>
                    <a:pt x="1864575" y="3273602"/>
                  </a:lnTo>
                  <a:lnTo>
                    <a:pt x="1866442" y="3271736"/>
                  </a:lnTo>
                  <a:lnTo>
                    <a:pt x="1866900" y="3270618"/>
                  </a:lnTo>
                  <a:lnTo>
                    <a:pt x="1866900" y="3267989"/>
                  </a:lnTo>
                  <a:close/>
                </a:path>
                <a:path w="5019675" h="3279140">
                  <a:moveTo>
                    <a:pt x="1866900" y="2451849"/>
                  </a:moveTo>
                  <a:lnTo>
                    <a:pt x="1866442" y="2450731"/>
                  </a:lnTo>
                  <a:lnTo>
                    <a:pt x="1864575" y="2448877"/>
                  </a:lnTo>
                  <a:lnTo>
                    <a:pt x="1863458" y="2448407"/>
                  </a:lnTo>
                  <a:lnTo>
                    <a:pt x="1860829" y="2448407"/>
                  </a:lnTo>
                  <a:lnTo>
                    <a:pt x="1859711" y="2448877"/>
                  </a:lnTo>
                  <a:lnTo>
                    <a:pt x="1857844" y="2450731"/>
                  </a:lnTo>
                  <a:lnTo>
                    <a:pt x="1857375" y="2451849"/>
                  </a:lnTo>
                  <a:lnTo>
                    <a:pt x="1857375" y="2454491"/>
                  </a:lnTo>
                  <a:lnTo>
                    <a:pt x="1857844" y="2455608"/>
                  </a:lnTo>
                  <a:lnTo>
                    <a:pt x="1859711" y="2457462"/>
                  </a:lnTo>
                  <a:lnTo>
                    <a:pt x="1860829" y="2457932"/>
                  </a:lnTo>
                  <a:lnTo>
                    <a:pt x="1863458" y="2457932"/>
                  </a:lnTo>
                  <a:lnTo>
                    <a:pt x="1864575" y="2457462"/>
                  </a:lnTo>
                  <a:lnTo>
                    <a:pt x="1866442" y="2455608"/>
                  </a:lnTo>
                  <a:lnTo>
                    <a:pt x="1866900" y="2454491"/>
                  </a:lnTo>
                  <a:lnTo>
                    <a:pt x="1866900" y="2451849"/>
                  </a:lnTo>
                  <a:close/>
                </a:path>
                <a:path w="5019675" h="3279140">
                  <a:moveTo>
                    <a:pt x="1866900" y="1635721"/>
                  </a:moveTo>
                  <a:lnTo>
                    <a:pt x="1866442" y="1634604"/>
                  </a:lnTo>
                  <a:lnTo>
                    <a:pt x="1864575" y="1632737"/>
                  </a:lnTo>
                  <a:lnTo>
                    <a:pt x="1863458" y="1632267"/>
                  </a:lnTo>
                  <a:lnTo>
                    <a:pt x="1860829" y="1632267"/>
                  </a:lnTo>
                  <a:lnTo>
                    <a:pt x="1859711" y="1632737"/>
                  </a:lnTo>
                  <a:lnTo>
                    <a:pt x="1857844" y="1634604"/>
                  </a:lnTo>
                  <a:lnTo>
                    <a:pt x="1857375" y="1635721"/>
                  </a:lnTo>
                  <a:lnTo>
                    <a:pt x="1857375" y="1638350"/>
                  </a:lnTo>
                  <a:lnTo>
                    <a:pt x="1857844" y="1639468"/>
                  </a:lnTo>
                  <a:lnTo>
                    <a:pt x="1859711" y="1641335"/>
                  </a:lnTo>
                  <a:lnTo>
                    <a:pt x="1860829" y="1641792"/>
                  </a:lnTo>
                  <a:lnTo>
                    <a:pt x="1863458" y="1641792"/>
                  </a:lnTo>
                  <a:lnTo>
                    <a:pt x="1864575" y="1641335"/>
                  </a:lnTo>
                  <a:lnTo>
                    <a:pt x="1866442" y="1639468"/>
                  </a:lnTo>
                  <a:lnTo>
                    <a:pt x="1866900" y="1638350"/>
                  </a:lnTo>
                  <a:lnTo>
                    <a:pt x="1866900" y="1635721"/>
                  </a:lnTo>
                  <a:close/>
                </a:path>
                <a:path w="5019675" h="3279140">
                  <a:moveTo>
                    <a:pt x="1866900" y="819581"/>
                  </a:moveTo>
                  <a:lnTo>
                    <a:pt x="1866442" y="818464"/>
                  </a:lnTo>
                  <a:lnTo>
                    <a:pt x="1864575" y="816610"/>
                  </a:lnTo>
                  <a:lnTo>
                    <a:pt x="1863458" y="816140"/>
                  </a:lnTo>
                  <a:lnTo>
                    <a:pt x="1860829" y="816140"/>
                  </a:lnTo>
                  <a:lnTo>
                    <a:pt x="1859711" y="816610"/>
                  </a:lnTo>
                  <a:lnTo>
                    <a:pt x="1857844" y="818464"/>
                  </a:lnTo>
                  <a:lnTo>
                    <a:pt x="1857375" y="819581"/>
                  </a:lnTo>
                  <a:lnTo>
                    <a:pt x="1857375" y="822223"/>
                  </a:lnTo>
                  <a:lnTo>
                    <a:pt x="1857844" y="823341"/>
                  </a:lnTo>
                  <a:lnTo>
                    <a:pt x="1859711" y="825195"/>
                  </a:lnTo>
                  <a:lnTo>
                    <a:pt x="1860829" y="825665"/>
                  </a:lnTo>
                  <a:lnTo>
                    <a:pt x="1863458" y="825665"/>
                  </a:lnTo>
                  <a:lnTo>
                    <a:pt x="1864575" y="825195"/>
                  </a:lnTo>
                  <a:lnTo>
                    <a:pt x="1866442" y="823341"/>
                  </a:lnTo>
                  <a:lnTo>
                    <a:pt x="1866900" y="822223"/>
                  </a:lnTo>
                  <a:lnTo>
                    <a:pt x="1866900" y="819581"/>
                  </a:lnTo>
                  <a:close/>
                </a:path>
                <a:path w="5019675" h="3279140">
                  <a:moveTo>
                    <a:pt x="1866900" y="3454"/>
                  </a:moveTo>
                  <a:lnTo>
                    <a:pt x="1866442" y="2336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36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5019675" h="3279140">
                  <a:moveTo>
                    <a:pt x="1914525" y="3267989"/>
                  </a:moveTo>
                  <a:lnTo>
                    <a:pt x="1914067" y="3266871"/>
                  </a:lnTo>
                  <a:lnTo>
                    <a:pt x="1912200" y="3265005"/>
                  </a:lnTo>
                  <a:lnTo>
                    <a:pt x="1911083" y="3264535"/>
                  </a:lnTo>
                  <a:lnTo>
                    <a:pt x="1908454" y="3264535"/>
                  </a:lnTo>
                  <a:lnTo>
                    <a:pt x="1907336" y="3265005"/>
                  </a:lnTo>
                  <a:lnTo>
                    <a:pt x="1905469" y="3266871"/>
                  </a:lnTo>
                  <a:lnTo>
                    <a:pt x="1905000" y="3267989"/>
                  </a:lnTo>
                  <a:lnTo>
                    <a:pt x="1905000" y="3270618"/>
                  </a:lnTo>
                  <a:lnTo>
                    <a:pt x="1905469" y="3271736"/>
                  </a:lnTo>
                  <a:lnTo>
                    <a:pt x="1907336" y="3273602"/>
                  </a:lnTo>
                  <a:lnTo>
                    <a:pt x="1908454" y="3274060"/>
                  </a:lnTo>
                  <a:lnTo>
                    <a:pt x="1911083" y="3274060"/>
                  </a:lnTo>
                  <a:lnTo>
                    <a:pt x="1912200" y="3273602"/>
                  </a:lnTo>
                  <a:lnTo>
                    <a:pt x="1914067" y="3271736"/>
                  </a:lnTo>
                  <a:lnTo>
                    <a:pt x="1914525" y="3270618"/>
                  </a:lnTo>
                  <a:lnTo>
                    <a:pt x="1914525" y="3267989"/>
                  </a:lnTo>
                  <a:close/>
                </a:path>
                <a:path w="5019675" h="3279140">
                  <a:moveTo>
                    <a:pt x="1914525" y="2451849"/>
                  </a:moveTo>
                  <a:lnTo>
                    <a:pt x="1914067" y="2450731"/>
                  </a:lnTo>
                  <a:lnTo>
                    <a:pt x="1912200" y="2448877"/>
                  </a:lnTo>
                  <a:lnTo>
                    <a:pt x="1911083" y="2448407"/>
                  </a:lnTo>
                  <a:lnTo>
                    <a:pt x="1908454" y="2448407"/>
                  </a:lnTo>
                  <a:lnTo>
                    <a:pt x="1907336" y="2448877"/>
                  </a:lnTo>
                  <a:lnTo>
                    <a:pt x="1905469" y="2450731"/>
                  </a:lnTo>
                  <a:lnTo>
                    <a:pt x="1905000" y="2451849"/>
                  </a:lnTo>
                  <a:lnTo>
                    <a:pt x="1905000" y="2454491"/>
                  </a:lnTo>
                  <a:lnTo>
                    <a:pt x="1905469" y="2455608"/>
                  </a:lnTo>
                  <a:lnTo>
                    <a:pt x="1907336" y="2457462"/>
                  </a:lnTo>
                  <a:lnTo>
                    <a:pt x="1908454" y="2457932"/>
                  </a:lnTo>
                  <a:lnTo>
                    <a:pt x="1911083" y="2457932"/>
                  </a:lnTo>
                  <a:lnTo>
                    <a:pt x="1912200" y="2457462"/>
                  </a:lnTo>
                  <a:lnTo>
                    <a:pt x="1914067" y="2455608"/>
                  </a:lnTo>
                  <a:lnTo>
                    <a:pt x="1914525" y="2454491"/>
                  </a:lnTo>
                  <a:lnTo>
                    <a:pt x="1914525" y="2451849"/>
                  </a:lnTo>
                  <a:close/>
                </a:path>
                <a:path w="5019675" h="3279140">
                  <a:moveTo>
                    <a:pt x="1914525" y="1635721"/>
                  </a:moveTo>
                  <a:lnTo>
                    <a:pt x="1914067" y="1634604"/>
                  </a:lnTo>
                  <a:lnTo>
                    <a:pt x="1912200" y="1632737"/>
                  </a:lnTo>
                  <a:lnTo>
                    <a:pt x="1911083" y="1632267"/>
                  </a:lnTo>
                  <a:lnTo>
                    <a:pt x="1908454" y="1632267"/>
                  </a:lnTo>
                  <a:lnTo>
                    <a:pt x="1907336" y="1632737"/>
                  </a:lnTo>
                  <a:lnTo>
                    <a:pt x="1905469" y="1634604"/>
                  </a:lnTo>
                  <a:lnTo>
                    <a:pt x="1905000" y="1635721"/>
                  </a:lnTo>
                  <a:lnTo>
                    <a:pt x="1905000" y="1638350"/>
                  </a:lnTo>
                  <a:lnTo>
                    <a:pt x="1905469" y="1639468"/>
                  </a:lnTo>
                  <a:lnTo>
                    <a:pt x="1907336" y="1641335"/>
                  </a:lnTo>
                  <a:lnTo>
                    <a:pt x="1908454" y="1641792"/>
                  </a:lnTo>
                  <a:lnTo>
                    <a:pt x="1911083" y="1641792"/>
                  </a:lnTo>
                  <a:lnTo>
                    <a:pt x="1912200" y="1641335"/>
                  </a:lnTo>
                  <a:lnTo>
                    <a:pt x="1914067" y="1639468"/>
                  </a:lnTo>
                  <a:lnTo>
                    <a:pt x="1914525" y="1638350"/>
                  </a:lnTo>
                  <a:lnTo>
                    <a:pt x="1914525" y="1635721"/>
                  </a:lnTo>
                  <a:close/>
                </a:path>
                <a:path w="5019675" h="3279140">
                  <a:moveTo>
                    <a:pt x="1914525" y="819581"/>
                  </a:moveTo>
                  <a:lnTo>
                    <a:pt x="1914067" y="818464"/>
                  </a:lnTo>
                  <a:lnTo>
                    <a:pt x="1912200" y="816610"/>
                  </a:lnTo>
                  <a:lnTo>
                    <a:pt x="1911083" y="816140"/>
                  </a:lnTo>
                  <a:lnTo>
                    <a:pt x="1908454" y="816140"/>
                  </a:lnTo>
                  <a:lnTo>
                    <a:pt x="1907336" y="816610"/>
                  </a:lnTo>
                  <a:lnTo>
                    <a:pt x="1905469" y="818464"/>
                  </a:lnTo>
                  <a:lnTo>
                    <a:pt x="1905000" y="819581"/>
                  </a:lnTo>
                  <a:lnTo>
                    <a:pt x="1905000" y="822223"/>
                  </a:lnTo>
                  <a:lnTo>
                    <a:pt x="1905469" y="823341"/>
                  </a:lnTo>
                  <a:lnTo>
                    <a:pt x="1907336" y="825195"/>
                  </a:lnTo>
                  <a:lnTo>
                    <a:pt x="1908454" y="825665"/>
                  </a:lnTo>
                  <a:lnTo>
                    <a:pt x="1911083" y="825665"/>
                  </a:lnTo>
                  <a:lnTo>
                    <a:pt x="1912200" y="825195"/>
                  </a:lnTo>
                  <a:lnTo>
                    <a:pt x="1914067" y="823341"/>
                  </a:lnTo>
                  <a:lnTo>
                    <a:pt x="1914525" y="822223"/>
                  </a:lnTo>
                  <a:lnTo>
                    <a:pt x="1914525" y="819581"/>
                  </a:lnTo>
                  <a:close/>
                </a:path>
                <a:path w="5019675" h="3279140">
                  <a:moveTo>
                    <a:pt x="1914525" y="3454"/>
                  </a:moveTo>
                  <a:lnTo>
                    <a:pt x="1914067" y="2336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69"/>
                  </a:lnTo>
                  <a:lnTo>
                    <a:pt x="1905469" y="2336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36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5019675" h="3279140">
                  <a:moveTo>
                    <a:pt x="1962150" y="3267989"/>
                  </a:moveTo>
                  <a:lnTo>
                    <a:pt x="1961692" y="3266871"/>
                  </a:lnTo>
                  <a:lnTo>
                    <a:pt x="1959825" y="3265005"/>
                  </a:lnTo>
                  <a:lnTo>
                    <a:pt x="1958708" y="3264535"/>
                  </a:lnTo>
                  <a:lnTo>
                    <a:pt x="1956079" y="3264535"/>
                  </a:lnTo>
                  <a:lnTo>
                    <a:pt x="1954961" y="3265005"/>
                  </a:lnTo>
                  <a:lnTo>
                    <a:pt x="1953094" y="3266871"/>
                  </a:lnTo>
                  <a:lnTo>
                    <a:pt x="1952625" y="3267989"/>
                  </a:lnTo>
                  <a:lnTo>
                    <a:pt x="1952625" y="3270618"/>
                  </a:lnTo>
                  <a:lnTo>
                    <a:pt x="1953094" y="3271736"/>
                  </a:lnTo>
                  <a:lnTo>
                    <a:pt x="1954961" y="3273602"/>
                  </a:lnTo>
                  <a:lnTo>
                    <a:pt x="1956079" y="3274060"/>
                  </a:lnTo>
                  <a:lnTo>
                    <a:pt x="1958708" y="3274060"/>
                  </a:lnTo>
                  <a:lnTo>
                    <a:pt x="1959825" y="3273602"/>
                  </a:lnTo>
                  <a:lnTo>
                    <a:pt x="1961692" y="3271736"/>
                  </a:lnTo>
                  <a:lnTo>
                    <a:pt x="1962150" y="3270618"/>
                  </a:lnTo>
                  <a:lnTo>
                    <a:pt x="1962150" y="3267989"/>
                  </a:lnTo>
                  <a:close/>
                </a:path>
                <a:path w="5019675" h="3279140">
                  <a:moveTo>
                    <a:pt x="1962150" y="2451849"/>
                  </a:moveTo>
                  <a:lnTo>
                    <a:pt x="1961692" y="2450731"/>
                  </a:lnTo>
                  <a:lnTo>
                    <a:pt x="1959825" y="2448877"/>
                  </a:lnTo>
                  <a:lnTo>
                    <a:pt x="1958708" y="2448407"/>
                  </a:lnTo>
                  <a:lnTo>
                    <a:pt x="1956079" y="2448407"/>
                  </a:lnTo>
                  <a:lnTo>
                    <a:pt x="1954961" y="2448877"/>
                  </a:lnTo>
                  <a:lnTo>
                    <a:pt x="1953094" y="2450731"/>
                  </a:lnTo>
                  <a:lnTo>
                    <a:pt x="1952625" y="2451849"/>
                  </a:lnTo>
                  <a:lnTo>
                    <a:pt x="1952625" y="2454491"/>
                  </a:lnTo>
                  <a:lnTo>
                    <a:pt x="1953094" y="2455608"/>
                  </a:lnTo>
                  <a:lnTo>
                    <a:pt x="1954961" y="2457462"/>
                  </a:lnTo>
                  <a:lnTo>
                    <a:pt x="1956079" y="2457932"/>
                  </a:lnTo>
                  <a:lnTo>
                    <a:pt x="1958708" y="2457932"/>
                  </a:lnTo>
                  <a:lnTo>
                    <a:pt x="1959825" y="2457462"/>
                  </a:lnTo>
                  <a:lnTo>
                    <a:pt x="1961692" y="2455608"/>
                  </a:lnTo>
                  <a:lnTo>
                    <a:pt x="1962150" y="2454491"/>
                  </a:lnTo>
                  <a:lnTo>
                    <a:pt x="1962150" y="2451849"/>
                  </a:lnTo>
                  <a:close/>
                </a:path>
                <a:path w="5019675" h="3279140">
                  <a:moveTo>
                    <a:pt x="1962150" y="1635721"/>
                  </a:moveTo>
                  <a:lnTo>
                    <a:pt x="1961692" y="1634604"/>
                  </a:lnTo>
                  <a:lnTo>
                    <a:pt x="1959825" y="1632737"/>
                  </a:lnTo>
                  <a:lnTo>
                    <a:pt x="1958708" y="1632267"/>
                  </a:lnTo>
                  <a:lnTo>
                    <a:pt x="1956079" y="1632267"/>
                  </a:lnTo>
                  <a:lnTo>
                    <a:pt x="1954961" y="1632737"/>
                  </a:lnTo>
                  <a:lnTo>
                    <a:pt x="1953094" y="1634604"/>
                  </a:lnTo>
                  <a:lnTo>
                    <a:pt x="1952625" y="1635721"/>
                  </a:lnTo>
                  <a:lnTo>
                    <a:pt x="1952625" y="1638350"/>
                  </a:lnTo>
                  <a:lnTo>
                    <a:pt x="1953094" y="1639468"/>
                  </a:lnTo>
                  <a:lnTo>
                    <a:pt x="1954961" y="1641335"/>
                  </a:lnTo>
                  <a:lnTo>
                    <a:pt x="1956079" y="1641792"/>
                  </a:lnTo>
                  <a:lnTo>
                    <a:pt x="1958708" y="1641792"/>
                  </a:lnTo>
                  <a:lnTo>
                    <a:pt x="1959825" y="1641335"/>
                  </a:lnTo>
                  <a:lnTo>
                    <a:pt x="1961692" y="1639468"/>
                  </a:lnTo>
                  <a:lnTo>
                    <a:pt x="1962150" y="1638350"/>
                  </a:lnTo>
                  <a:lnTo>
                    <a:pt x="1962150" y="1635721"/>
                  </a:lnTo>
                  <a:close/>
                </a:path>
                <a:path w="5019675" h="3279140">
                  <a:moveTo>
                    <a:pt x="1962150" y="819581"/>
                  </a:moveTo>
                  <a:lnTo>
                    <a:pt x="1961692" y="818464"/>
                  </a:lnTo>
                  <a:lnTo>
                    <a:pt x="1959825" y="816610"/>
                  </a:lnTo>
                  <a:lnTo>
                    <a:pt x="1958708" y="816140"/>
                  </a:lnTo>
                  <a:lnTo>
                    <a:pt x="1956079" y="816140"/>
                  </a:lnTo>
                  <a:lnTo>
                    <a:pt x="1954961" y="816610"/>
                  </a:lnTo>
                  <a:lnTo>
                    <a:pt x="1953094" y="818464"/>
                  </a:lnTo>
                  <a:lnTo>
                    <a:pt x="1952625" y="819581"/>
                  </a:lnTo>
                  <a:lnTo>
                    <a:pt x="1952625" y="822223"/>
                  </a:lnTo>
                  <a:lnTo>
                    <a:pt x="1953094" y="823341"/>
                  </a:lnTo>
                  <a:lnTo>
                    <a:pt x="1954961" y="825195"/>
                  </a:lnTo>
                  <a:lnTo>
                    <a:pt x="1956079" y="825665"/>
                  </a:lnTo>
                  <a:lnTo>
                    <a:pt x="1958708" y="825665"/>
                  </a:lnTo>
                  <a:lnTo>
                    <a:pt x="1959825" y="825195"/>
                  </a:lnTo>
                  <a:lnTo>
                    <a:pt x="1961692" y="823341"/>
                  </a:lnTo>
                  <a:lnTo>
                    <a:pt x="1962150" y="822223"/>
                  </a:lnTo>
                  <a:lnTo>
                    <a:pt x="1962150" y="819581"/>
                  </a:lnTo>
                  <a:close/>
                </a:path>
                <a:path w="5019675" h="3279140">
                  <a:moveTo>
                    <a:pt x="1962150" y="3454"/>
                  </a:moveTo>
                  <a:lnTo>
                    <a:pt x="1961692" y="2336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36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5019675" h="3279140">
                  <a:moveTo>
                    <a:pt x="2009775" y="3267989"/>
                  </a:moveTo>
                  <a:lnTo>
                    <a:pt x="2009317" y="3266871"/>
                  </a:lnTo>
                  <a:lnTo>
                    <a:pt x="2007450" y="3265005"/>
                  </a:lnTo>
                  <a:lnTo>
                    <a:pt x="2006333" y="3264535"/>
                  </a:lnTo>
                  <a:lnTo>
                    <a:pt x="2003704" y="3264535"/>
                  </a:lnTo>
                  <a:lnTo>
                    <a:pt x="2002586" y="3265005"/>
                  </a:lnTo>
                  <a:lnTo>
                    <a:pt x="2000719" y="3266871"/>
                  </a:lnTo>
                  <a:lnTo>
                    <a:pt x="2000250" y="3267989"/>
                  </a:lnTo>
                  <a:lnTo>
                    <a:pt x="2000250" y="3270618"/>
                  </a:lnTo>
                  <a:lnTo>
                    <a:pt x="2000719" y="3271736"/>
                  </a:lnTo>
                  <a:lnTo>
                    <a:pt x="2002586" y="3273602"/>
                  </a:lnTo>
                  <a:lnTo>
                    <a:pt x="2003704" y="3274060"/>
                  </a:lnTo>
                  <a:lnTo>
                    <a:pt x="2006333" y="3274060"/>
                  </a:lnTo>
                  <a:lnTo>
                    <a:pt x="2007450" y="3273602"/>
                  </a:lnTo>
                  <a:lnTo>
                    <a:pt x="2009317" y="3271736"/>
                  </a:lnTo>
                  <a:lnTo>
                    <a:pt x="2009775" y="3270618"/>
                  </a:lnTo>
                  <a:lnTo>
                    <a:pt x="2009775" y="3267989"/>
                  </a:lnTo>
                  <a:close/>
                </a:path>
                <a:path w="5019675" h="3279140">
                  <a:moveTo>
                    <a:pt x="2009775" y="2451849"/>
                  </a:moveTo>
                  <a:lnTo>
                    <a:pt x="2009317" y="2450731"/>
                  </a:lnTo>
                  <a:lnTo>
                    <a:pt x="2007450" y="2448877"/>
                  </a:lnTo>
                  <a:lnTo>
                    <a:pt x="2006333" y="2448407"/>
                  </a:lnTo>
                  <a:lnTo>
                    <a:pt x="2003704" y="2448407"/>
                  </a:lnTo>
                  <a:lnTo>
                    <a:pt x="2002586" y="2448877"/>
                  </a:lnTo>
                  <a:lnTo>
                    <a:pt x="2000719" y="2450731"/>
                  </a:lnTo>
                  <a:lnTo>
                    <a:pt x="2000250" y="2451849"/>
                  </a:lnTo>
                  <a:lnTo>
                    <a:pt x="2000250" y="2454491"/>
                  </a:lnTo>
                  <a:lnTo>
                    <a:pt x="2000719" y="2455608"/>
                  </a:lnTo>
                  <a:lnTo>
                    <a:pt x="2002586" y="2457462"/>
                  </a:lnTo>
                  <a:lnTo>
                    <a:pt x="2003704" y="2457932"/>
                  </a:lnTo>
                  <a:lnTo>
                    <a:pt x="2006333" y="2457932"/>
                  </a:lnTo>
                  <a:lnTo>
                    <a:pt x="2007450" y="2457462"/>
                  </a:lnTo>
                  <a:lnTo>
                    <a:pt x="2009317" y="2455608"/>
                  </a:lnTo>
                  <a:lnTo>
                    <a:pt x="2009775" y="2454491"/>
                  </a:lnTo>
                  <a:lnTo>
                    <a:pt x="2009775" y="2451849"/>
                  </a:lnTo>
                  <a:close/>
                </a:path>
                <a:path w="5019675" h="3279140">
                  <a:moveTo>
                    <a:pt x="2009775" y="1635721"/>
                  </a:moveTo>
                  <a:lnTo>
                    <a:pt x="2009317" y="1634604"/>
                  </a:lnTo>
                  <a:lnTo>
                    <a:pt x="2007450" y="1632737"/>
                  </a:lnTo>
                  <a:lnTo>
                    <a:pt x="2006333" y="1632267"/>
                  </a:lnTo>
                  <a:lnTo>
                    <a:pt x="2003704" y="1632267"/>
                  </a:lnTo>
                  <a:lnTo>
                    <a:pt x="2002586" y="1632737"/>
                  </a:lnTo>
                  <a:lnTo>
                    <a:pt x="2000719" y="1634604"/>
                  </a:lnTo>
                  <a:lnTo>
                    <a:pt x="2000250" y="1635721"/>
                  </a:lnTo>
                  <a:lnTo>
                    <a:pt x="2000250" y="1638350"/>
                  </a:lnTo>
                  <a:lnTo>
                    <a:pt x="2000719" y="1639468"/>
                  </a:lnTo>
                  <a:lnTo>
                    <a:pt x="2002586" y="1641335"/>
                  </a:lnTo>
                  <a:lnTo>
                    <a:pt x="2003704" y="1641792"/>
                  </a:lnTo>
                  <a:lnTo>
                    <a:pt x="2006333" y="1641792"/>
                  </a:lnTo>
                  <a:lnTo>
                    <a:pt x="2007450" y="1641335"/>
                  </a:lnTo>
                  <a:lnTo>
                    <a:pt x="2009317" y="1639468"/>
                  </a:lnTo>
                  <a:lnTo>
                    <a:pt x="2009775" y="1638350"/>
                  </a:lnTo>
                  <a:lnTo>
                    <a:pt x="2009775" y="1635721"/>
                  </a:lnTo>
                  <a:close/>
                </a:path>
                <a:path w="5019675" h="3279140">
                  <a:moveTo>
                    <a:pt x="2009775" y="819581"/>
                  </a:moveTo>
                  <a:lnTo>
                    <a:pt x="2009317" y="818464"/>
                  </a:lnTo>
                  <a:lnTo>
                    <a:pt x="2007450" y="816610"/>
                  </a:lnTo>
                  <a:lnTo>
                    <a:pt x="2006333" y="816140"/>
                  </a:lnTo>
                  <a:lnTo>
                    <a:pt x="2003704" y="816140"/>
                  </a:lnTo>
                  <a:lnTo>
                    <a:pt x="2002586" y="816610"/>
                  </a:lnTo>
                  <a:lnTo>
                    <a:pt x="2000719" y="818464"/>
                  </a:lnTo>
                  <a:lnTo>
                    <a:pt x="2000250" y="819581"/>
                  </a:lnTo>
                  <a:lnTo>
                    <a:pt x="2000250" y="822223"/>
                  </a:lnTo>
                  <a:lnTo>
                    <a:pt x="2000719" y="823341"/>
                  </a:lnTo>
                  <a:lnTo>
                    <a:pt x="2002586" y="825195"/>
                  </a:lnTo>
                  <a:lnTo>
                    <a:pt x="2003704" y="825665"/>
                  </a:lnTo>
                  <a:lnTo>
                    <a:pt x="2006333" y="825665"/>
                  </a:lnTo>
                  <a:lnTo>
                    <a:pt x="2007450" y="825195"/>
                  </a:lnTo>
                  <a:lnTo>
                    <a:pt x="2009317" y="823341"/>
                  </a:lnTo>
                  <a:lnTo>
                    <a:pt x="2009775" y="822223"/>
                  </a:lnTo>
                  <a:lnTo>
                    <a:pt x="2009775" y="819581"/>
                  </a:lnTo>
                  <a:close/>
                </a:path>
                <a:path w="5019675" h="3279140">
                  <a:moveTo>
                    <a:pt x="2009775" y="3454"/>
                  </a:moveTo>
                  <a:lnTo>
                    <a:pt x="2009317" y="2336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36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5019675" h="3279140">
                  <a:moveTo>
                    <a:pt x="2057400" y="3267989"/>
                  </a:moveTo>
                  <a:lnTo>
                    <a:pt x="2056942" y="3266871"/>
                  </a:lnTo>
                  <a:lnTo>
                    <a:pt x="2055075" y="3265005"/>
                  </a:lnTo>
                  <a:lnTo>
                    <a:pt x="2053958" y="3264535"/>
                  </a:lnTo>
                  <a:lnTo>
                    <a:pt x="2051329" y="3264535"/>
                  </a:lnTo>
                  <a:lnTo>
                    <a:pt x="2050211" y="3265005"/>
                  </a:lnTo>
                  <a:lnTo>
                    <a:pt x="2048344" y="3266871"/>
                  </a:lnTo>
                  <a:lnTo>
                    <a:pt x="2047875" y="3267989"/>
                  </a:lnTo>
                  <a:lnTo>
                    <a:pt x="2047875" y="3270618"/>
                  </a:lnTo>
                  <a:lnTo>
                    <a:pt x="2048344" y="3271736"/>
                  </a:lnTo>
                  <a:lnTo>
                    <a:pt x="2050211" y="3273602"/>
                  </a:lnTo>
                  <a:lnTo>
                    <a:pt x="2051329" y="3274060"/>
                  </a:lnTo>
                  <a:lnTo>
                    <a:pt x="2053958" y="3274060"/>
                  </a:lnTo>
                  <a:lnTo>
                    <a:pt x="2055075" y="3273602"/>
                  </a:lnTo>
                  <a:lnTo>
                    <a:pt x="2056942" y="3271736"/>
                  </a:lnTo>
                  <a:lnTo>
                    <a:pt x="2057400" y="3270618"/>
                  </a:lnTo>
                  <a:lnTo>
                    <a:pt x="2057400" y="3267989"/>
                  </a:lnTo>
                  <a:close/>
                </a:path>
                <a:path w="5019675" h="3279140">
                  <a:moveTo>
                    <a:pt x="2057400" y="2451849"/>
                  </a:moveTo>
                  <a:lnTo>
                    <a:pt x="2056942" y="2450731"/>
                  </a:lnTo>
                  <a:lnTo>
                    <a:pt x="2055075" y="2448877"/>
                  </a:lnTo>
                  <a:lnTo>
                    <a:pt x="2053958" y="2448407"/>
                  </a:lnTo>
                  <a:lnTo>
                    <a:pt x="2051329" y="2448407"/>
                  </a:lnTo>
                  <a:lnTo>
                    <a:pt x="2050211" y="2448877"/>
                  </a:lnTo>
                  <a:lnTo>
                    <a:pt x="2048344" y="2450731"/>
                  </a:lnTo>
                  <a:lnTo>
                    <a:pt x="2047875" y="2451849"/>
                  </a:lnTo>
                  <a:lnTo>
                    <a:pt x="2047875" y="2454491"/>
                  </a:lnTo>
                  <a:lnTo>
                    <a:pt x="2048344" y="2455608"/>
                  </a:lnTo>
                  <a:lnTo>
                    <a:pt x="2050211" y="2457462"/>
                  </a:lnTo>
                  <a:lnTo>
                    <a:pt x="2051329" y="2457932"/>
                  </a:lnTo>
                  <a:lnTo>
                    <a:pt x="2053958" y="2457932"/>
                  </a:lnTo>
                  <a:lnTo>
                    <a:pt x="2055075" y="2457462"/>
                  </a:lnTo>
                  <a:lnTo>
                    <a:pt x="2056942" y="2455608"/>
                  </a:lnTo>
                  <a:lnTo>
                    <a:pt x="2057400" y="2454491"/>
                  </a:lnTo>
                  <a:lnTo>
                    <a:pt x="2057400" y="2451849"/>
                  </a:lnTo>
                  <a:close/>
                </a:path>
                <a:path w="5019675" h="3279140">
                  <a:moveTo>
                    <a:pt x="2057400" y="1635721"/>
                  </a:moveTo>
                  <a:lnTo>
                    <a:pt x="2056942" y="1634604"/>
                  </a:lnTo>
                  <a:lnTo>
                    <a:pt x="2055075" y="1632737"/>
                  </a:lnTo>
                  <a:lnTo>
                    <a:pt x="2053958" y="1632267"/>
                  </a:lnTo>
                  <a:lnTo>
                    <a:pt x="2051329" y="1632267"/>
                  </a:lnTo>
                  <a:lnTo>
                    <a:pt x="2050211" y="1632737"/>
                  </a:lnTo>
                  <a:lnTo>
                    <a:pt x="2048344" y="1634604"/>
                  </a:lnTo>
                  <a:lnTo>
                    <a:pt x="2047875" y="1635721"/>
                  </a:lnTo>
                  <a:lnTo>
                    <a:pt x="2047875" y="1638350"/>
                  </a:lnTo>
                  <a:lnTo>
                    <a:pt x="2048344" y="1639468"/>
                  </a:lnTo>
                  <a:lnTo>
                    <a:pt x="2050211" y="1641335"/>
                  </a:lnTo>
                  <a:lnTo>
                    <a:pt x="2051329" y="1641792"/>
                  </a:lnTo>
                  <a:lnTo>
                    <a:pt x="2053958" y="1641792"/>
                  </a:lnTo>
                  <a:lnTo>
                    <a:pt x="2055075" y="1641335"/>
                  </a:lnTo>
                  <a:lnTo>
                    <a:pt x="2056942" y="1639468"/>
                  </a:lnTo>
                  <a:lnTo>
                    <a:pt x="2057400" y="1638350"/>
                  </a:lnTo>
                  <a:lnTo>
                    <a:pt x="2057400" y="1635721"/>
                  </a:lnTo>
                  <a:close/>
                </a:path>
                <a:path w="5019675" h="3279140">
                  <a:moveTo>
                    <a:pt x="2057400" y="819581"/>
                  </a:moveTo>
                  <a:lnTo>
                    <a:pt x="2056942" y="818464"/>
                  </a:lnTo>
                  <a:lnTo>
                    <a:pt x="2055075" y="816610"/>
                  </a:lnTo>
                  <a:lnTo>
                    <a:pt x="2053958" y="816140"/>
                  </a:lnTo>
                  <a:lnTo>
                    <a:pt x="2051329" y="816140"/>
                  </a:lnTo>
                  <a:lnTo>
                    <a:pt x="2050211" y="816610"/>
                  </a:lnTo>
                  <a:lnTo>
                    <a:pt x="2048344" y="818464"/>
                  </a:lnTo>
                  <a:lnTo>
                    <a:pt x="2047875" y="819581"/>
                  </a:lnTo>
                  <a:lnTo>
                    <a:pt x="2047875" y="822223"/>
                  </a:lnTo>
                  <a:lnTo>
                    <a:pt x="2048344" y="823341"/>
                  </a:lnTo>
                  <a:lnTo>
                    <a:pt x="2050211" y="825195"/>
                  </a:lnTo>
                  <a:lnTo>
                    <a:pt x="2051329" y="825665"/>
                  </a:lnTo>
                  <a:lnTo>
                    <a:pt x="2053958" y="825665"/>
                  </a:lnTo>
                  <a:lnTo>
                    <a:pt x="2055075" y="825195"/>
                  </a:lnTo>
                  <a:lnTo>
                    <a:pt x="2056942" y="823341"/>
                  </a:lnTo>
                  <a:lnTo>
                    <a:pt x="2057400" y="822223"/>
                  </a:lnTo>
                  <a:lnTo>
                    <a:pt x="2057400" y="819581"/>
                  </a:lnTo>
                  <a:close/>
                </a:path>
                <a:path w="5019675" h="3279140">
                  <a:moveTo>
                    <a:pt x="2057400" y="3454"/>
                  </a:moveTo>
                  <a:lnTo>
                    <a:pt x="2056942" y="2336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69"/>
                  </a:lnTo>
                  <a:lnTo>
                    <a:pt x="2048344" y="2336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211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5019675" h="3279140">
                  <a:moveTo>
                    <a:pt x="2087460" y="3272752"/>
                  </a:moveTo>
                  <a:lnTo>
                    <a:pt x="2086991" y="3271634"/>
                  </a:lnTo>
                  <a:lnTo>
                    <a:pt x="2085136" y="3269767"/>
                  </a:lnTo>
                  <a:lnTo>
                    <a:pt x="2084006" y="3269297"/>
                  </a:lnTo>
                  <a:lnTo>
                    <a:pt x="2081377" y="3269297"/>
                  </a:lnTo>
                  <a:lnTo>
                    <a:pt x="2080260" y="3269767"/>
                  </a:lnTo>
                  <a:lnTo>
                    <a:pt x="2078393" y="3271634"/>
                  </a:lnTo>
                  <a:lnTo>
                    <a:pt x="2077935" y="3272752"/>
                  </a:lnTo>
                  <a:lnTo>
                    <a:pt x="2077935" y="3275380"/>
                  </a:lnTo>
                  <a:lnTo>
                    <a:pt x="2078393" y="3276498"/>
                  </a:lnTo>
                  <a:lnTo>
                    <a:pt x="2080260" y="3278365"/>
                  </a:lnTo>
                  <a:lnTo>
                    <a:pt x="2081377" y="3278822"/>
                  </a:lnTo>
                  <a:lnTo>
                    <a:pt x="2084006" y="3278822"/>
                  </a:lnTo>
                  <a:lnTo>
                    <a:pt x="2085136" y="3278365"/>
                  </a:lnTo>
                  <a:lnTo>
                    <a:pt x="2086991" y="3276498"/>
                  </a:lnTo>
                  <a:lnTo>
                    <a:pt x="2087460" y="3275380"/>
                  </a:lnTo>
                  <a:lnTo>
                    <a:pt x="2087460" y="3272752"/>
                  </a:lnTo>
                  <a:close/>
                </a:path>
                <a:path w="5019675" h="3279140">
                  <a:moveTo>
                    <a:pt x="2087460" y="3225127"/>
                  </a:moveTo>
                  <a:lnTo>
                    <a:pt x="2086991" y="3224009"/>
                  </a:lnTo>
                  <a:lnTo>
                    <a:pt x="2085136" y="3222142"/>
                  </a:lnTo>
                  <a:lnTo>
                    <a:pt x="2084006" y="3221672"/>
                  </a:lnTo>
                  <a:lnTo>
                    <a:pt x="2081377" y="3221672"/>
                  </a:lnTo>
                  <a:lnTo>
                    <a:pt x="2080260" y="3222142"/>
                  </a:lnTo>
                  <a:lnTo>
                    <a:pt x="2078393" y="3224009"/>
                  </a:lnTo>
                  <a:lnTo>
                    <a:pt x="2077935" y="3225127"/>
                  </a:lnTo>
                  <a:lnTo>
                    <a:pt x="2077935" y="3227755"/>
                  </a:lnTo>
                  <a:lnTo>
                    <a:pt x="2078393" y="3228873"/>
                  </a:lnTo>
                  <a:lnTo>
                    <a:pt x="2080260" y="3230740"/>
                  </a:lnTo>
                  <a:lnTo>
                    <a:pt x="2081377" y="3231197"/>
                  </a:lnTo>
                  <a:lnTo>
                    <a:pt x="2084006" y="3231197"/>
                  </a:lnTo>
                  <a:lnTo>
                    <a:pt x="2085136" y="3230740"/>
                  </a:lnTo>
                  <a:lnTo>
                    <a:pt x="2086991" y="3228873"/>
                  </a:lnTo>
                  <a:lnTo>
                    <a:pt x="2087460" y="3227755"/>
                  </a:lnTo>
                  <a:lnTo>
                    <a:pt x="2087460" y="3225127"/>
                  </a:lnTo>
                  <a:close/>
                </a:path>
                <a:path w="5019675" h="3279140">
                  <a:moveTo>
                    <a:pt x="2087460" y="3177502"/>
                  </a:moveTo>
                  <a:lnTo>
                    <a:pt x="2086991" y="3176384"/>
                  </a:lnTo>
                  <a:lnTo>
                    <a:pt x="2085136" y="3174517"/>
                  </a:lnTo>
                  <a:lnTo>
                    <a:pt x="2084006" y="3174047"/>
                  </a:lnTo>
                  <a:lnTo>
                    <a:pt x="2081377" y="3174047"/>
                  </a:lnTo>
                  <a:lnTo>
                    <a:pt x="2080260" y="3174517"/>
                  </a:lnTo>
                  <a:lnTo>
                    <a:pt x="2078393" y="3176384"/>
                  </a:lnTo>
                  <a:lnTo>
                    <a:pt x="2077935" y="3177502"/>
                  </a:lnTo>
                  <a:lnTo>
                    <a:pt x="2077935" y="3180130"/>
                  </a:lnTo>
                  <a:lnTo>
                    <a:pt x="2078393" y="3181248"/>
                  </a:lnTo>
                  <a:lnTo>
                    <a:pt x="2080260" y="3183115"/>
                  </a:lnTo>
                  <a:lnTo>
                    <a:pt x="2081377" y="3183572"/>
                  </a:lnTo>
                  <a:lnTo>
                    <a:pt x="2084006" y="3183572"/>
                  </a:lnTo>
                  <a:lnTo>
                    <a:pt x="2085136" y="3183115"/>
                  </a:lnTo>
                  <a:lnTo>
                    <a:pt x="2086991" y="3181248"/>
                  </a:lnTo>
                  <a:lnTo>
                    <a:pt x="2087460" y="3180130"/>
                  </a:lnTo>
                  <a:lnTo>
                    <a:pt x="2087460" y="3177502"/>
                  </a:lnTo>
                  <a:close/>
                </a:path>
                <a:path w="5019675" h="3279140">
                  <a:moveTo>
                    <a:pt x="2087460" y="3129877"/>
                  </a:moveTo>
                  <a:lnTo>
                    <a:pt x="2086991" y="3128759"/>
                  </a:lnTo>
                  <a:lnTo>
                    <a:pt x="2085136" y="3126892"/>
                  </a:lnTo>
                  <a:lnTo>
                    <a:pt x="2084006" y="3126422"/>
                  </a:lnTo>
                  <a:lnTo>
                    <a:pt x="2081377" y="3126422"/>
                  </a:lnTo>
                  <a:lnTo>
                    <a:pt x="2080260" y="3126892"/>
                  </a:lnTo>
                  <a:lnTo>
                    <a:pt x="2078393" y="3128759"/>
                  </a:lnTo>
                  <a:lnTo>
                    <a:pt x="2077935" y="3129877"/>
                  </a:lnTo>
                  <a:lnTo>
                    <a:pt x="2077935" y="3132505"/>
                  </a:lnTo>
                  <a:lnTo>
                    <a:pt x="2078393" y="3133623"/>
                  </a:lnTo>
                  <a:lnTo>
                    <a:pt x="2080260" y="3135490"/>
                  </a:lnTo>
                  <a:lnTo>
                    <a:pt x="2081377" y="3135947"/>
                  </a:lnTo>
                  <a:lnTo>
                    <a:pt x="2084006" y="3135947"/>
                  </a:lnTo>
                  <a:lnTo>
                    <a:pt x="2085136" y="3135490"/>
                  </a:lnTo>
                  <a:lnTo>
                    <a:pt x="2086991" y="3133623"/>
                  </a:lnTo>
                  <a:lnTo>
                    <a:pt x="2087460" y="3132505"/>
                  </a:lnTo>
                  <a:lnTo>
                    <a:pt x="2087460" y="3129877"/>
                  </a:lnTo>
                  <a:close/>
                </a:path>
                <a:path w="5019675" h="3279140">
                  <a:moveTo>
                    <a:pt x="2087460" y="3082252"/>
                  </a:moveTo>
                  <a:lnTo>
                    <a:pt x="2086991" y="3081134"/>
                  </a:lnTo>
                  <a:lnTo>
                    <a:pt x="2085136" y="3079267"/>
                  </a:lnTo>
                  <a:lnTo>
                    <a:pt x="2084006" y="3078797"/>
                  </a:lnTo>
                  <a:lnTo>
                    <a:pt x="2081377" y="3078797"/>
                  </a:lnTo>
                  <a:lnTo>
                    <a:pt x="2080260" y="3079267"/>
                  </a:lnTo>
                  <a:lnTo>
                    <a:pt x="2078393" y="3081134"/>
                  </a:lnTo>
                  <a:lnTo>
                    <a:pt x="2077935" y="3082252"/>
                  </a:lnTo>
                  <a:lnTo>
                    <a:pt x="2077935" y="3084880"/>
                  </a:lnTo>
                  <a:lnTo>
                    <a:pt x="2078393" y="3085998"/>
                  </a:lnTo>
                  <a:lnTo>
                    <a:pt x="2080260" y="3087865"/>
                  </a:lnTo>
                  <a:lnTo>
                    <a:pt x="2081377" y="3088322"/>
                  </a:lnTo>
                  <a:lnTo>
                    <a:pt x="2084006" y="3088322"/>
                  </a:lnTo>
                  <a:lnTo>
                    <a:pt x="2085136" y="3087865"/>
                  </a:lnTo>
                  <a:lnTo>
                    <a:pt x="2086991" y="3085998"/>
                  </a:lnTo>
                  <a:lnTo>
                    <a:pt x="2087460" y="3084880"/>
                  </a:lnTo>
                  <a:lnTo>
                    <a:pt x="2087460" y="3082252"/>
                  </a:lnTo>
                  <a:close/>
                </a:path>
                <a:path w="5019675" h="3279140">
                  <a:moveTo>
                    <a:pt x="2087460" y="3034627"/>
                  </a:moveTo>
                  <a:lnTo>
                    <a:pt x="2086991" y="3033509"/>
                  </a:lnTo>
                  <a:lnTo>
                    <a:pt x="2085136" y="3031642"/>
                  </a:lnTo>
                  <a:lnTo>
                    <a:pt x="2084006" y="3031172"/>
                  </a:lnTo>
                  <a:lnTo>
                    <a:pt x="2081377" y="3031172"/>
                  </a:lnTo>
                  <a:lnTo>
                    <a:pt x="2080260" y="3031642"/>
                  </a:lnTo>
                  <a:lnTo>
                    <a:pt x="2078393" y="3033509"/>
                  </a:lnTo>
                  <a:lnTo>
                    <a:pt x="2077935" y="3034627"/>
                  </a:lnTo>
                  <a:lnTo>
                    <a:pt x="2077935" y="3037255"/>
                  </a:lnTo>
                  <a:lnTo>
                    <a:pt x="2078393" y="3038373"/>
                  </a:lnTo>
                  <a:lnTo>
                    <a:pt x="2080260" y="3040240"/>
                  </a:lnTo>
                  <a:lnTo>
                    <a:pt x="2081377" y="3040697"/>
                  </a:lnTo>
                  <a:lnTo>
                    <a:pt x="2084006" y="3040697"/>
                  </a:lnTo>
                  <a:lnTo>
                    <a:pt x="2085136" y="3040240"/>
                  </a:lnTo>
                  <a:lnTo>
                    <a:pt x="2086991" y="3038373"/>
                  </a:lnTo>
                  <a:lnTo>
                    <a:pt x="2087460" y="3037255"/>
                  </a:lnTo>
                  <a:lnTo>
                    <a:pt x="2087460" y="3034627"/>
                  </a:lnTo>
                  <a:close/>
                </a:path>
                <a:path w="5019675" h="3279140">
                  <a:moveTo>
                    <a:pt x="2087460" y="2987002"/>
                  </a:moveTo>
                  <a:lnTo>
                    <a:pt x="2086991" y="2985884"/>
                  </a:lnTo>
                  <a:lnTo>
                    <a:pt x="2085136" y="2984017"/>
                  </a:lnTo>
                  <a:lnTo>
                    <a:pt x="2084006" y="2983547"/>
                  </a:lnTo>
                  <a:lnTo>
                    <a:pt x="2081377" y="2983547"/>
                  </a:lnTo>
                  <a:lnTo>
                    <a:pt x="2080260" y="2984017"/>
                  </a:lnTo>
                  <a:lnTo>
                    <a:pt x="2078393" y="2985884"/>
                  </a:lnTo>
                  <a:lnTo>
                    <a:pt x="2077935" y="2987002"/>
                  </a:lnTo>
                  <a:lnTo>
                    <a:pt x="2077935" y="2989630"/>
                  </a:lnTo>
                  <a:lnTo>
                    <a:pt x="2078393" y="2990748"/>
                  </a:lnTo>
                  <a:lnTo>
                    <a:pt x="2080260" y="2992615"/>
                  </a:lnTo>
                  <a:lnTo>
                    <a:pt x="2081377" y="2993072"/>
                  </a:lnTo>
                  <a:lnTo>
                    <a:pt x="2084006" y="2993072"/>
                  </a:lnTo>
                  <a:lnTo>
                    <a:pt x="2085136" y="2992615"/>
                  </a:lnTo>
                  <a:lnTo>
                    <a:pt x="2086991" y="2990748"/>
                  </a:lnTo>
                  <a:lnTo>
                    <a:pt x="2087460" y="2989630"/>
                  </a:lnTo>
                  <a:lnTo>
                    <a:pt x="2087460" y="2987002"/>
                  </a:lnTo>
                  <a:close/>
                </a:path>
                <a:path w="5019675" h="3279140">
                  <a:moveTo>
                    <a:pt x="2087460" y="2939377"/>
                  </a:moveTo>
                  <a:lnTo>
                    <a:pt x="2086991" y="2938259"/>
                  </a:lnTo>
                  <a:lnTo>
                    <a:pt x="2085136" y="2936392"/>
                  </a:lnTo>
                  <a:lnTo>
                    <a:pt x="2084006" y="2935922"/>
                  </a:lnTo>
                  <a:lnTo>
                    <a:pt x="2081377" y="2935922"/>
                  </a:lnTo>
                  <a:lnTo>
                    <a:pt x="2080260" y="2936392"/>
                  </a:lnTo>
                  <a:lnTo>
                    <a:pt x="2078393" y="2938259"/>
                  </a:lnTo>
                  <a:lnTo>
                    <a:pt x="2077935" y="2939377"/>
                  </a:lnTo>
                  <a:lnTo>
                    <a:pt x="2077935" y="2942005"/>
                  </a:lnTo>
                  <a:lnTo>
                    <a:pt x="2078393" y="2943123"/>
                  </a:lnTo>
                  <a:lnTo>
                    <a:pt x="2080260" y="2944990"/>
                  </a:lnTo>
                  <a:lnTo>
                    <a:pt x="2081377" y="2945447"/>
                  </a:lnTo>
                  <a:lnTo>
                    <a:pt x="2084006" y="2945447"/>
                  </a:lnTo>
                  <a:lnTo>
                    <a:pt x="2085136" y="2944990"/>
                  </a:lnTo>
                  <a:lnTo>
                    <a:pt x="2086991" y="2943123"/>
                  </a:lnTo>
                  <a:lnTo>
                    <a:pt x="2087460" y="2942005"/>
                  </a:lnTo>
                  <a:lnTo>
                    <a:pt x="2087460" y="2939377"/>
                  </a:lnTo>
                  <a:close/>
                </a:path>
                <a:path w="5019675" h="3279140">
                  <a:moveTo>
                    <a:pt x="2087460" y="2891752"/>
                  </a:moveTo>
                  <a:lnTo>
                    <a:pt x="2086991" y="2890634"/>
                  </a:lnTo>
                  <a:lnTo>
                    <a:pt x="2085136" y="2888767"/>
                  </a:lnTo>
                  <a:lnTo>
                    <a:pt x="2084006" y="2888297"/>
                  </a:lnTo>
                  <a:lnTo>
                    <a:pt x="2081377" y="2888297"/>
                  </a:lnTo>
                  <a:lnTo>
                    <a:pt x="2080260" y="2888767"/>
                  </a:lnTo>
                  <a:lnTo>
                    <a:pt x="2078393" y="2890634"/>
                  </a:lnTo>
                  <a:lnTo>
                    <a:pt x="2077935" y="2891752"/>
                  </a:lnTo>
                  <a:lnTo>
                    <a:pt x="2077935" y="2894380"/>
                  </a:lnTo>
                  <a:lnTo>
                    <a:pt x="2078393" y="2895498"/>
                  </a:lnTo>
                  <a:lnTo>
                    <a:pt x="2080260" y="2897365"/>
                  </a:lnTo>
                  <a:lnTo>
                    <a:pt x="2081377" y="2897822"/>
                  </a:lnTo>
                  <a:lnTo>
                    <a:pt x="2084006" y="2897822"/>
                  </a:lnTo>
                  <a:lnTo>
                    <a:pt x="2085136" y="2897365"/>
                  </a:lnTo>
                  <a:lnTo>
                    <a:pt x="2086991" y="2895498"/>
                  </a:lnTo>
                  <a:lnTo>
                    <a:pt x="2087460" y="2894380"/>
                  </a:lnTo>
                  <a:lnTo>
                    <a:pt x="2087460" y="2891752"/>
                  </a:lnTo>
                  <a:close/>
                </a:path>
                <a:path w="5019675" h="3279140">
                  <a:moveTo>
                    <a:pt x="2087460" y="2844127"/>
                  </a:moveTo>
                  <a:lnTo>
                    <a:pt x="2086991" y="2843009"/>
                  </a:lnTo>
                  <a:lnTo>
                    <a:pt x="2085136" y="2841142"/>
                  </a:lnTo>
                  <a:lnTo>
                    <a:pt x="2084006" y="2840672"/>
                  </a:lnTo>
                  <a:lnTo>
                    <a:pt x="2081377" y="2840672"/>
                  </a:lnTo>
                  <a:lnTo>
                    <a:pt x="2080260" y="2841142"/>
                  </a:lnTo>
                  <a:lnTo>
                    <a:pt x="2078393" y="2843009"/>
                  </a:lnTo>
                  <a:lnTo>
                    <a:pt x="2077935" y="2844127"/>
                  </a:lnTo>
                  <a:lnTo>
                    <a:pt x="2077935" y="2846755"/>
                  </a:lnTo>
                  <a:lnTo>
                    <a:pt x="2078393" y="2847873"/>
                  </a:lnTo>
                  <a:lnTo>
                    <a:pt x="2080260" y="2849740"/>
                  </a:lnTo>
                  <a:lnTo>
                    <a:pt x="2081377" y="2850197"/>
                  </a:lnTo>
                  <a:lnTo>
                    <a:pt x="2084006" y="2850197"/>
                  </a:lnTo>
                  <a:lnTo>
                    <a:pt x="2085136" y="2849740"/>
                  </a:lnTo>
                  <a:lnTo>
                    <a:pt x="2086991" y="2847873"/>
                  </a:lnTo>
                  <a:lnTo>
                    <a:pt x="2087460" y="2846755"/>
                  </a:lnTo>
                  <a:lnTo>
                    <a:pt x="2087460" y="2844127"/>
                  </a:lnTo>
                  <a:close/>
                </a:path>
                <a:path w="5019675" h="3279140">
                  <a:moveTo>
                    <a:pt x="2087460" y="2796502"/>
                  </a:moveTo>
                  <a:lnTo>
                    <a:pt x="2086991" y="2795384"/>
                  </a:lnTo>
                  <a:lnTo>
                    <a:pt x="2085136" y="2793517"/>
                  </a:lnTo>
                  <a:lnTo>
                    <a:pt x="2084006" y="2793047"/>
                  </a:lnTo>
                  <a:lnTo>
                    <a:pt x="2081377" y="2793047"/>
                  </a:lnTo>
                  <a:lnTo>
                    <a:pt x="2080260" y="2793517"/>
                  </a:lnTo>
                  <a:lnTo>
                    <a:pt x="2078393" y="2795384"/>
                  </a:lnTo>
                  <a:lnTo>
                    <a:pt x="2077935" y="2796502"/>
                  </a:lnTo>
                  <a:lnTo>
                    <a:pt x="2077935" y="2799130"/>
                  </a:lnTo>
                  <a:lnTo>
                    <a:pt x="2078393" y="2800248"/>
                  </a:lnTo>
                  <a:lnTo>
                    <a:pt x="2080260" y="2802115"/>
                  </a:lnTo>
                  <a:lnTo>
                    <a:pt x="2081377" y="2802572"/>
                  </a:lnTo>
                  <a:lnTo>
                    <a:pt x="2084006" y="2802572"/>
                  </a:lnTo>
                  <a:lnTo>
                    <a:pt x="2085136" y="2802115"/>
                  </a:lnTo>
                  <a:lnTo>
                    <a:pt x="2086991" y="2800248"/>
                  </a:lnTo>
                  <a:lnTo>
                    <a:pt x="2087460" y="2799130"/>
                  </a:lnTo>
                  <a:lnTo>
                    <a:pt x="2087460" y="2796502"/>
                  </a:lnTo>
                  <a:close/>
                </a:path>
                <a:path w="5019675" h="3279140">
                  <a:moveTo>
                    <a:pt x="2087460" y="2748877"/>
                  </a:moveTo>
                  <a:lnTo>
                    <a:pt x="2086991" y="2747759"/>
                  </a:lnTo>
                  <a:lnTo>
                    <a:pt x="2085136" y="2745892"/>
                  </a:lnTo>
                  <a:lnTo>
                    <a:pt x="2084006" y="2745422"/>
                  </a:lnTo>
                  <a:lnTo>
                    <a:pt x="2081377" y="2745422"/>
                  </a:lnTo>
                  <a:lnTo>
                    <a:pt x="2080260" y="2745892"/>
                  </a:lnTo>
                  <a:lnTo>
                    <a:pt x="2078393" y="2747759"/>
                  </a:lnTo>
                  <a:lnTo>
                    <a:pt x="2077935" y="2748877"/>
                  </a:lnTo>
                  <a:lnTo>
                    <a:pt x="2077935" y="2751505"/>
                  </a:lnTo>
                  <a:lnTo>
                    <a:pt x="2078393" y="2752623"/>
                  </a:lnTo>
                  <a:lnTo>
                    <a:pt x="2080260" y="2754490"/>
                  </a:lnTo>
                  <a:lnTo>
                    <a:pt x="2081377" y="2754947"/>
                  </a:lnTo>
                  <a:lnTo>
                    <a:pt x="2084006" y="2754947"/>
                  </a:lnTo>
                  <a:lnTo>
                    <a:pt x="2085136" y="2754490"/>
                  </a:lnTo>
                  <a:lnTo>
                    <a:pt x="2086991" y="2752623"/>
                  </a:lnTo>
                  <a:lnTo>
                    <a:pt x="2087460" y="2751505"/>
                  </a:lnTo>
                  <a:lnTo>
                    <a:pt x="2087460" y="2748877"/>
                  </a:lnTo>
                  <a:close/>
                </a:path>
                <a:path w="5019675" h="3279140">
                  <a:moveTo>
                    <a:pt x="2087460" y="2701252"/>
                  </a:moveTo>
                  <a:lnTo>
                    <a:pt x="2086991" y="2700134"/>
                  </a:lnTo>
                  <a:lnTo>
                    <a:pt x="2085136" y="2698267"/>
                  </a:lnTo>
                  <a:lnTo>
                    <a:pt x="2084006" y="2697797"/>
                  </a:lnTo>
                  <a:lnTo>
                    <a:pt x="2081377" y="2697797"/>
                  </a:lnTo>
                  <a:lnTo>
                    <a:pt x="2080260" y="2698267"/>
                  </a:lnTo>
                  <a:lnTo>
                    <a:pt x="2078393" y="2700134"/>
                  </a:lnTo>
                  <a:lnTo>
                    <a:pt x="2077935" y="2701252"/>
                  </a:lnTo>
                  <a:lnTo>
                    <a:pt x="2077935" y="2703880"/>
                  </a:lnTo>
                  <a:lnTo>
                    <a:pt x="2078393" y="2704998"/>
                  </a:lnTo>
                  <a:lnTo>
                    <a:pt x="2080260" y="2706865"/>
                  </a:lnTo>
                  <a:lnTo>
                    <a:pt x="2081377" y="2707322"/>
                  </a:lnTo>
                  <a:lnTo>
                    <a:pt x="2084006" y="2707322"/>
                  </a:lnTo>
                  <a:lnTo>
                    <a:pt x="2085136" y="2706865"/>
                  </a:lnTo>
                  <a:lnTo>
                    <a:pt x="2086991" y="2704998"/>
                  </a:lnTo>
                  <a:lnTo>
                    <a:pt x="2087460" y="2703880"/>
                  </a:lnTo>
                  <a:lnTo>
                    <a:pt x="2087460" y="2701252"/>
                  </a:lnTo>
                  <a:close/>
                </a:path>
                <a:path w="5019675" h="3279140">
                  <a:moveTo>
                    <a:pt x="2087460" y="2653627"/>
                  </a:moveTo>
                  <a:lnTo>
                    <a:pt x="2086991" y="2652509"/>
                  </a:lnTo>
                  <a:lnTo>
                    <a:pt x="2085136" y="2650642"/>
                  </a:lnTo>
                  <a:lnTo>
                    <a:pt x="2084006" y="2650172"/>
                  </a:lnTo>
                  <a:lnTo>
                    <a:pt x="2081377" y="2650172"/>
                  </a:lnTo>
                  <a:lnTo>
                    <a:pt x="2080260" y="2650642"/>
                  </a:lnTo>
                  <a:lnTo>
                    <a:pt x="2078393" y="2652509"/>
                  </a:lnTo>
                  <a:lnTo>
                    <a:pt x="2077935" y="2653627"/>
                  </a:lnTo>
                  <a:lnTo>
                    <a:pt x="2077935" y="2656255"/>
                  </a:lnTo>
                  <a:lnTo>
                    <a:pt x="2078393" y="2657373"/>
                  </a:lnTo>
                  <a:lnTo>
                    <a:pt x="2080260" y="2659240"/>
                  </a:lnTo>
                  <a:lnTo>
                    <a:pt x="2081377" y="2659697"/>
                  </a:lnTo>
                  <a:lnTo>
                    <a:pt x="2084006" y="2659697"/>
                  </a:lnTo>
                  <a:lnTo>
                    <a:pt x="2085136" y="2659240"/>
                  </a:lnTo>
                  <a:lnTo>
                    <a:pt x="2086991" y="2657373"/>
                  </a:lnTo>
                  <a:lnTo>
                    <a:pt x="2087460" y="2656255"/>
                  </a:lnTo>
                  <a:lnTo>
                    <a:pt x="2087460" y="2653627"/>
                  </a:lnTo>
                  <a:close/>
                </a:path>
                <a:path w="5019675" h="3279140">
                  <a:moveTo>
                    <a:pt x="2087460" y="2606002"/>
                  </a:moveTo>
                  <a:lnTo>
                    <a:pt x="2086991" y="2604884"/>
                  </a:lnTo>
                  <a:lnTo>
                    <a:pt x="2085136" y="2603017"/>
                  </a:lnTo>
                  <a:lnTo>
                    <a:pt x="2084006" y="2602547"/>
                  </a:lnTo>
                  <a:lnTo>
                    <a:pt x="2081377" y="2602547"/>
                  </a:lnTo>
                  <a:lnTo>
                    <a:pt x="2080260" y="2603017"/>
                  </a:lnTo>
                  <a:lnTo>
                    <a:pt x="2078393" y="2604884"/>
                  </a:lnTo>
                  <a:lnTo>
                    <a:pt x="2077935" y="2606002"/>
                  </a:lnTo>
                  <a:lnTo>
                    <a:pt x="2077935" y="2608630"/>
                  </a:lnTo>
                  <a:lnTo>
                    <a:pt x="2078393" y="2609748"/>
                  </a:lnTo>
                  <a:lnTo>
                    <a:pt x="2080260" y="2611615"/>
                  </a:lnTo>
                  <a:lnTo>
                    <a:pt x="2081377" y="2612072"/>
                  </a:lnTo>
                  <a:lnTo>
                    <a:pt x="2084006" y="2612072"/>
                  </a:lnTo>
                  <a:lnTo>
                    <a:pt x="2085136" y="2611615"/>
                  </a:lnTo>
                  <a:lnTo>
                    <a:pt x="2086991" y="2609748"/>
                  </a:lnTo>
                  <a:lnTo>
                    <a:pt x="2087460" y="2608630"/>
                  </a:lnTo>
                  <a:lnTo>
                    <a:pt x="2087460" y="2606002"/>
                  </a:lnTo>
                  <a:close/>
                </a:path>
                <a:path w="5019675" h="3279140">
                  <a:moveTo>
                    <a:pt x="2087460" y="2558377"/>
                  </a:moveTo>
                  <a:lnTo>
                    <a:pt x="2086991" y="2557259"/>
                  </a:lnTo>
                  <a:lnTo>
                    <a:pt x="2085136" y="2555392"/>
                  </a:lnTo>
                  <a:lnTo>
                    <a:pt x="2084006" y="2554922"/>
                  </a:lnTo>
                  <a:lnTo>
                    <a:pt x="2081377" y="2554922"/>
                  </a:lnTo>
                  <a:lnTo>
                    <a:pt x="2080260" y="2555392"/>
                  </a:lnTo>
                  <a:lnTo>
                    <a:pt x="2078393" y="2557259"/>
                  </a:lnTo>
                  <a:lnTo>
                    <a:pt x="2077935" y="2558377"/>
                  </a:lnTo>
                  <a:lnTo>
                    <a:pt x="2077935" y="2561005"/>
                  </a:lnTo>
                  <a:lnTo>
                    <a:pt x="2078393" y="2562123"/>
                  </a:lnTo>
                  <a:lnTo>
                    <a:pt x="2080260" y="2563990"/>
                  </a:lnTo>
                  <a:lnTo>
                    <a:pt x="2081377" y="2564447"/>
                  </a:lnTo>
                  <a:lnTo>
                    <a:pt x="2084006" y="2564447"/>
                  </a:lnTo>
                  <a:lnTo>
                    <a:pt x="2085136" y="2563990"/>
                  </a:lnTo>
                  <a:lnTo>
                    <a:pt x="2086991" y="2562123"/>
                  </a:lnTo>
                  <a:lnTo>
                    <a:pt x="2087460" y="2561005"/>
                  </a:lnTo>
                  <a:lnTo>
                    <a:pt x="2087460" y="2558377"/>
                  </a:lnTo>
                  <a:close/>
                </a:path>
                <a:path w="5019675" h="3279140">
                  <a:moveTo>
                    <a:pt x="2087460" y="2510752"/>
                  </a:moveTo>
                  <a:lnTo>
                    <a:pt x="2086991" y="2509634"/>
                  </a:lnTo>
                  <a:lnTo>
                    <a:pt x="2085136" y="2507767"/>
                  </a:lnTo>
                  <a:lnTo>
                    <a:pt x="2084006" y="2507297"/>
                  </a:lnTo>
                  <a:lnTo>
                    <a:pt x="2081377" y="2507297"/>
                  </a:lnTo>
                  <a:lnTo>
                    <a:pt x="2080260" y="2507767"/>
                  </a:lnTo>
                  <a:lnTo>
                    <a:pt x="2078393" y="2509634"/>
                  </a:lnTo>
                  <a:lnTo>
                    <a:pt x="2077935" y="2510752"/>
                  </a:lnTo>
                  <a:lnTo>
                    <a:pt x="2077935" y="2513380"/>
                  </a:lnTo>
                  <a:lnTo>
                    <a:pt x="2078393" y="2514498"/>
                  </a:lnTo>
                  <a:lnTo>
                    <a:pt x="2080260" y="2516365"/>
                  </a:lnTo>
                  <a:lnTo>
                    <a:pt x="2081377" y="2516822"/>
                  </a:lnTo>
                  <a:lnTo>
                    <a:pt x="2084006" y="2516822"/>
                  </a:lnTo>
                  <a:lnTo>
                    <a:pt x="2085136" y="2516365"/>
                  </a:lnTo>
                  <a:lnTo>
                    <a:pt x="2086991" y="2514498"/>
                  </a:lnTo>
                  <a:lnTo>
                    <a:pt x="2087460" y="2513380"/>
                  </a:lnTo>
                  <a:lnTo>
                    <a:pt x="2087460" y="2510752"/>
                  </a:lnTo>
                  <a:close/>
                </a:path>
                <a:path w="5019675" h="3279140">
                  <a:moveTo>
                    <a:pt x="2087460" y="2463127"/>
                  </a:moveTo>
                  <a:lnTo>
                    <a:pt x="2086991" y="2462009"/>
                  </a:lnTo>
                  <a:lnTo>
                    <a:pt x="2085136" y="2460142"/>
                  </a:lnTo>
                  <a:lnTo>
                    <a:pt x="2084006" y="2459672"/>
                  </a:lnTo>
                  <a:lnTo>
                    <a:pt x="2081377" y="2459672"/>
                  </a:lnTo>
                  <a:lnTo>
                    <a:pt x="2080260" y="2460142"/>
                  </a:lnTo>
                  <a:lnTo>
                    <a:pt x="2078393" y="2462009"/>
                  </a:lnTo>
                  <a:lnTo>
                    <a:pt x="2077935" y="2463127"/>
                  </a:lnTo>
                  <a:lnTo>
                    <a:pt x="2077935" y="2465755"/>
                  </a:lnTo>
                  <a:lnTo>
                    <a:pt x="2078393" y="2466873"/>
                  </a:lnTo>
                  <a:lnTo>
                    <a:pt x="2080260" y="2468740"/>
                  </a:lnTo>
                  <a:lnTo>
                    <a:pt x="2081377" y="2469197"/>
                  </a:lnTo>
                  <a:lnTo>
                    <a:pt x="2084006" y="2469197"/>
                  </a:lnTo>
                  <a:lnTo>
                    <a:pt x="2085136" y="2468740"/>
                  </a:lnTo>
                  <a:lnTo>
                    <a:pt x="2086991" y="2466873"/>
                  </a:lnTo>
                  <a:lnTo>
                    <a:pt x="2087460" y="2465755"/>
                  </a:lnTo>
                  <a:lnTo>
                    <a:pt x="2087460" y="2463127"/>
                  </a:lnTo>
                  <a:close/>
                </a:path>
                <a:path w="5019675" h="3279140">
                  <a:moveTo>
                    <a:pt x="2087460" y="2415502"/>
                  </a:moveTo>
                  <a:lnTo>
                    <a:pt x="2086991" y="2414384"/>
                  </a:lnTo>
                  <a:lnTo>
                    <a:pt x="2085136" y="2412517"/>
                  </a:lnTo>
                  <a:lnTo>
                    <a:pt x="2084006" y="2412047"/>
                  </a:lnTo>
                  <a:lnTo>
                    <a:pt x="2081377" y="2412047"/>
                  </a:lnTo>
                  <a:lnTo>
                    <a:pt x="2080260" y="2412517"/>
                  </a:lnTo>
                  <a:lnTo>
                    <a:pt x="2078393" y="2414384"/>
                  </a:lnTo>
                  <a:lnTo>
                    <a:pt x="2077935" y="2415502"/>
                  </a:lnTo>
                  <a:lnTo>
                    <a:pt x="2077935" y="2418130"/>
                  </a:lnTo>
                  <a:lnTo>
                    <a:pt x="2078393" y="2419248"/>
                  </a:lnTo>
                  <a:lnTo>
                    <a:pt x="2080260" y="2421115"/>
                  </a:lnTo>
                  <a:lnTo>
                    <a:pt x="2081377" y="2421572"/>
                  </a:lnTo>
                  <a:lnTo>
                    <a:pt x="2084006" y="2421572"/>
                  </a:lnTo>
                  <a:lnTo>
                    <a:pt x="2085136" y="2421115"/>
                  </a:lnTo>
                  <a:lnTo>
                    <a:pt x="2086991" y="2419248"/>
                  </a:lnTo>
                  <a:lnTo>
                    <a:pt x="2087460" y="2418130"/>
                  </a:lnTo>
                  <a:lnTo>
                    <a:pt x="2087460" y="2415502"/>
                  </a:lnTo>
                  <a:close/>
                </a:path>
                <a:path w="5019675" h="3279140">
                  <a:moveTo>
                    <a:pt x="2087460" y="2367877"/>
                  </a:moveTo>
                  <a:lnTo>
                    <a:pt x="2086991" y="2366759"/>
                  </a:lnTo>
                  <a:lnTo>
                    <a:pt x="2085136" y="2364892"/>
                  </a:lnTo>
                  <a:lnTo>
                    <a:pt x="2084006" y="2364422"/>
                  </a:lnTo>
                  <a:lnTo>
                    <a:pt x="2081377" y="2364422"/>
                  </a:lnTo>
                  <a:lnTo>
                    <a:pt x="2080260" y="2364892"/>
                  </a:lnTo>
                  <a:lnTo>
                    <a:pt x="2078393" y="2366759"/>
                  </a:lnTo>
                  <a:lnTo>
                    <a:pt x="2077935" y="2367877"/>
                  </a:lnTo>
                  <a:lnTo>
                    <a:pt x="2077935" y="2370505"/>
                  </a:lnTo>
                  <a:lnTo>
                    <a:pt x="2078393" y="2371623"/>
                  </a:lnTo>
                  <a:lnTo>
                    <a:pt x="2080260" y="2373490"/>
                  </a:lnTo>
                  <a:lnTo>
                    <a:pt x="2081377" y="2373947"/>
                  </a:lnTo>
                  <a:lnTo>
                    <a:pt x="2084006" y="2373947"/>
                  </a:lnTo>
                  <a:lnTo>
                    <a:pt x="2085136" y="2373490"/>
                  </a:lnTo>
                  <a:lnTo>
                    <a:pt x="2086991" y="2371623"/>
                  </a:lnTo>
                  <a:lnTo>
                    <a:pt x="2087460" y="2370505"/>
                  </a:lnTo>
                  <a:lnTo>
                    <a:pt x="2087460" y="2367877"/>
                  </a:lnTo>
                  <a:close/>
                </a:path>
                <a:path w="5019675" h="3279140">
                  <a:moveTo>
                    <a:pt x="2087460" y="2320252"/>
                  </a:moveTo>
                  <a:lnTo>
                    <a:pt x="2086991" y="2319134"/>
                  </a:lnTo>
                  <a:lnTo>
                    <a:pt x="2085136" y="2317267"/>
                  </a:lnTo>
                  <a:lnTo>
                    <a:pt x="2084006" y="2316797"/>
                  </a:lnTo>
                  <a:lnTo>
                    <a:pt x="2081377" y="2316797"/>
                  </a:lnTo>
                  <a:lnTo>
                    <a:pt x="2080260" y="2317267"/>
                  </a:lnTo>
                  <a:lnTo>
                    <a:pt x="2078393" y="2319134"/>
                  </a:lnTo>
                  <a:lnTo>
                    <a:pt x="2077935" y="2320252"/>
                  </a:lnTo>
                  <a:lnTo>
                    <a:pt x="2077935" y="2322880"/>
                  </a:lnTo>
                  <a:lnTo>
                    <a:pt x="2078393" y="2323998"/>
                  </a:lnTo>
                  <a:lnTo>
                    <a:pt x="2080260" y="2325865"/>
                  </a:lnTo>
                  <a:lnTo>
                    <a:pt x="2081377" y="2326322"/>
                  </a:lnTo>
                  <a:lnTo>
                    <a:pt x="2084006" y="2326322"/>
                  </a:lnTo>
                  <a:lnTo>
                    <a:pt x="2085136" y="2325865"/>
                  </a:lnTo>
                  <a:lnTo>
                    <a:pt x="2086991" y="2323998"/>
                  </a:lnTo>
                  <a:lnTo>
                    <a:pt x="2087460" y="2322880"/>
                  </a:lnTo>
                  <a:lnTo>
                    <a:pt x="2087460" y="2320252"/>
                  </a:lnTo>
                  <a:close/>
                </a:path>
                <a:path w="5019675" h="3279140">
                  <a:moveTo>
                    <a:pt x="2087460" y="2272627"/>
                  </a:moveTo>
                  <a:lnTo>
                    <a:pt x="2086991" y="2271509"/>
                  </a:lnTo>
                  <a:lnTo>
                    <a:pt x="2085136" y="2269642"/>
                  </a:lnTo>
                  <a:lnTo>
                    <a:pt x="2084006" y="2269172"/>
                  </a:lnTo>
                  <a:lnTo>
                    <a:pt x="2081377" y="2269172"/>
                  </a:lnTo>
                  <a:lnTo>
                    <a:pt x="2080260" y="2269642"/>
                  </a:lnTo>
                  <a:lnTo>
                    <a:pt x="2078393" y="2271509"/>
                  </a:lnTo>
                  <a:lnTo>
                    <a:pt x="2077935" y="2272627"/>
                  </a:lnTo>
                  <a:lnTo>
                    <a:pt x="2077935" y="2275255"/>
                  </a:lnTo>
                  <a:lnTo>
                    <a:pt x="2078393" y="2276373"/>
                  </a:lnTo>
                  <a:lnTo>
                    <a:pt x="2080260" y="2278240"/>
                  </a:lnTo>
                  <a:lnTo>
                    <a:pt x="2081377" y="2278697"/>
                  </a:lnTo>
                  <a:lnTo>
                    <a:pt x="2084006" y="2278697"/>
                  </a:lnTo>
                  <a:lnTo>
                    <a:pt x="2085136" y="2278240"/>
                  </a:lnTo>
                  <a:lnTo>
                    <a:pt x="2086991" y="2276373"/>
                  </a:lnTo>
                  <a:lnTo>
                    <a:pt x="2087460" y="2275255"/>
                  </a:lnTo>
                  <a:lnTo>
                    <a:pt x="2087460" y="2272627"/>
                  </a:lnTo>
                  <a:close/>
                </a:path>
                <a:path w="5019675" h="3279140">
                  <a:moveTo>
                    <a:pt x="2087460" y="2225002"/>
                  </a:moveTo>
                  <a:lnTo>
                    <a:pt x="2086991" y="2223884"/>
                  </a:lnTo>
                  <a:lnTo>
                    <a:pt x="2085136" y="2222017"/>
                  </a:lnTo>
                  <a:lnTo>
                    <a:pt x="2084006" y="2221547"/>
                  </a:lnTo>
                  <a:lnTo>
                    <a:pt x="2081377" y="2221547"/>
                  </a:lnTo>
                  <a:lnTo>
                    <a:pt x="2080260" y="2222017"/>
                  </a:lnTo>
                  <a:lnTo>
                    <a:pt x="2078393" y="2223884"/>
                  </a:lnTo>
                  <a:lnTo>
                    <a:pt x="2077935" y="2225002"/>
                  </a:lnTo>
                  <a:lnTo>
                    <a:pt x="2077935" y="2227630"/>
                  </a:lnTo>
                  <a:lnTo>
                    <a:pt x="2078393" y="2228748"/>
                  </a:lnTo>
                  <a:lnTo>
                    <a:pt x="2080260" y="2230615"/>
                  </a:lnTo>
                  <a:lnTo>
                    <a:pt x="2081377" y="2231072"/>
                  </a:lnTo>
                  <a:lnTo>
                    <a:pt x="2084006" y="2231072"/>
                  </a:lnTo>
                  <a:lnTo>
                    <a:pt x="2085136" y="2230615"/>
                  </a:lnTo>
                  <a:lnTo>
                    <a:pt x="2086991" y="2228748"/>
                  </a:lnTo>
                  <a:lnTo>
                    <a:pt x="2087460" y="2227630"/>
                  </a:lnTo>
                  <a:lnTo>
                    <a:pt x="2087460" y="2225002"/>
                  </a:lnTo>
                  <a:close/>
                </a:path>
                <a:path w="5019675" h="3279140">
                  <a:moveTo>
                    <a:pt x="2087460" y="2177377"/>
                  </a:moveTo>
                  <a:lnTo>
                    <a:pt x="2086991" y="2176259"/>
                  </a:lnTo>
                  <a:lnTo>
                    <a:pt x="2085136" y="2174392"/>
                  </a:lnTo>
                  <a:lnTo>
                    <a:pt x="2084006" y="2173922"/>
                  </a:lnTo>
                  <a:lnTo>
                    <a:pt x="2081377" y="2173922"/>
                  </a:lnTo>
                  <a:lnTo>
                    <a:pt x="2080260" y="2174392"/>
                  </a:lnTo>
                  <a:lnTo>
                    <a:pt x="2078393" y="2176259"/>
                  </a:lnTo>
                  <a:lnTo>
                    <a:pt x="2077935" y="2177377"/>
                  </a:lnTo>
                  <a:lnTo>
                    <a:pt x="2077935" y="2180005"/>
                  </a:lnTo>
                  <a:lnTo>
                    <a:pt x="2078393" y="2181123"/>
                  </a:lnTo>
                  <a:lnTo>
                    <a:pt x="2080260" y="2182990"/>
                  </a:lnTo>
                  <a:lnTo>
                    <a:pt x="2081377" y="2183447"/>
                  </a:lnTo>
                  <a:lnTo>
                    <a:pt x="2084006" y="2183447"/>
                  </a:lnTo>
                  <a:lnTo>
                    <a:pt x="2085136" y="2182990"/>
                  </a:lnTo>
                  <a:lnTo>
                    <a:pt x="2086991" y="2181123"/>
                  </a:lnTo>
                  <a:lnTo>
                    <a:pt x="2087460" y="2180005"/>
                  </a:lnTo>
                  <a:lnTo>
                    <a:pt x="2087460" y="2177377"/>
                  </a:lnTo>
                  <a:close/>
                </a:path>
                <a:path w="5019675" h="3279140">
                  <a:moveTo>
                    <a:pt x="2087460" y="2129752"/>
                  </a:moveTo>
                  <a:lnTo>
                    <a:pt x="2086991" y="2128634"/>
                  </a:lnTo>
                  <a:lnTo>
                    <a:pt x="2085136" y="2126767"/>
                  </a:lnTo>
                  <a:lnTo>
                    <a:pt x="2084006" y="2126297"/>
                  </a:lnTo>
                  <a:lnTo>
                    <a:pt x="2081377" y="2126297"/>
                  </a:lnTo>
                  <a:lnTo>
                    <a:pt x="2080260" y="2126767"/>
                  </a:lnTo>
                  <a:lnTo>
                    <a:pt x="2078393" y="2128634"/>
                  </a:lnTo>
                  <a:lnTo>
                    <a:pt x="2077935" y="2129752"/>
                  </a:lnTo>
                  <a:lnTo>
                    <a:pt x="2077935" y="2132380"/>
                  </a:lnTo>
                  <a:lnTo>
                    <a:pt x="2078393" y="2133498"/>
                  </a:lnTo>
                  <a:lnTo>
                    <a:pt x="2080260" y="2135365"/>
                  </a:lnTo>
                  <a:lnTo>
                    <a:pt x="2081377" y="2135822"/>
                  </a:lnTo>
                  <a:lnTo>
                    <a:pt x="2084006" y="2135822"/>
                  </a:lnTo>
                  <a:lnTo>
                    <a:pt x="2085136" y="2135365"/>
                  </a:lnTo>
                  <a:lnTo>
                    <a:pt x="2086991" y="2133498"/>
                  </a:lnTo>
                  <a:lnTo>
                    <a:pt x="2087460" y="2132380"/>
                  </a:lnTo>
                  <a:lnTo>
                    <a:pt x="2087460" y="2129752"/>
                  </a:lnTo>
                  <a:close/>
                </a:path>
                <a:path w="5019675" h="3279140">
                  <a:moveTo>
                    <a:pt x="2087460" y="2082126"/>
                  </a:moveTo>
                  <a:lnTo>
                    <a:pt x="2086991" y="2081009"/>
                  </a:lnTo>
                  <a:lnTo>
                    <a:pt x="2085136" y="2079142"/>
                  </a:lnTo>
                  <a:lnTo>
                    <a:pt x="2084006" y="2078672"/>
                  </a:lnTo>
                  <a:lnTo>
                    <a:pt x="2081377" y="2078672"/>
                  </a:lnTo>
                  <a:lnTo>
                    <a:pt x="2080260" y="2079142"/>
                  </a:lnTo>
                  <a:lnTo>
                    <a:pt x="2078393" y="2081009"/>
                  </a:lnTo>
                  <a:lnTo>
                    <a:pt x="2077935" y="2082126"/>
                  </a:lnTo>
                  <a:lnTo>
                    <a:pt x="2077935" y="2084755"/>
                  </a:lnTo>
                  <a:lnTo>
                    <a:pt x="2078393" y="2085873"/>
                  </a:lnTo>
                  <a:lnTo>
                    <a:pt x="2080260" y="2087740"/>
                  </a:lnTo>
                  <a:lnTo>
                    <a:pt x="2081377" y="2088197"/>
                  </a:lnTo>
                  <a:lnTo>
                    <a:pt x="2084006" y="2088197"/>
                  </a:lnTo>
                  <a:lnTo>
                    <a:pt x="2085136" y="2087740"/>
                  </a:lnTo>
                  <a:lnTo>
                    <a:pt x="2086991" y="2085873"/>
                  </a:lnTo>
                  <a:lnTo>
                    <a:pt x="2087460" y="2084755"/>
                  </a:lnTo>
                  <a:lnTo>
                    <a:pt x="2087460" y="2082126"/>
                  </a:lnTo>
                  <a:close/>
                </a:path>
                <a:path w="5019675" h="3279140">
                  <a:moveTo>
                    <a:pt x="2087460" y="2034501"/>
                  </a:moveTo>
                  <a:lnTo>
                    <a:pt x="2086991" y="2033384"/>
                  </a:lnTo>
                  <a:lnTo>
                    <a:pt x="2085136" y="2031517"/>
                  </a:lnTo>
                  <a:lnTo>
                    <a:pt x="2084006" y="2031047"/>
                  </a:lnTo>
                  <a:lnTo>
                    <a:pt x="2081377" y="2031047"/>
                  </a:lnTo>
                  <a:lnTo>
                    <a:pt x="2080260" y="2031517"/>
                  </a:lnTo>
                  <a:lnTo>
                    <a:pt x="2078393" y="2033384"/>
                  </a:lnTo>
                  <a:lnTo>
                    <a:pt x="2077935" y="2034501"/>
                  </a:lnTo>
                  <a:lnTo>
                    <a:pt x="2077935" y="2037130"/>
                  </a:lnTo>
                  <a:lnTo>
                    <a:pt x="2078393" y="2038248"/>
                  </a:lnTo>
                  <a:lnTo>
                    <a:pt x="2080260" y="2040115"/>
                  </a:lnTo>
                  <a:lnTo>
                    <a:pt x="2081377" y="2040572"/>
                  </a:lnTo>
                  <a:lnTo>
                    <a:pt x="2084006" y="2040572"/>
                  </a:lnTo>
                  <a:lnTo>
                    <a:pt x="2085136" y="2040115"/>
                  </a:lnTo>
                  <a:lnTo>
                    <a:pt x="2086991" y="2038248"/>
                  </a:lnTo>
                  <a:lnTo>
                    <a:pt x="2087460" y="2037130"/>
                  </a:lnTo>
                  <a:lnTo>
                    <a:pt x="2087460" y="2034501"/>
                  </a:lnTo>
                  <a:close/>
                </a:path>
                <a:path w="5019675" h="3279140">
                  <a:moveTo>
                    <a:pt x="2087460" y="1986876"/>
                  </a:moveTo>
                  <a:lnTo>
                    <a:pt x="2086991" y="1985759"/>
                  </a:lnTo>
                  <a:lnTo>
                    <a:pt x="2085136" y="1983892"/>
                  </a:lnTo>
                  <a:lnTo>
                    <a:pt x="2084006" y="1983422"/>
                  </a:lnTo>
                  <a:lnTo>
                    <a:pt x="2081377" y="1983422"/>
                  </a:lnTo>
                  <a:lnTo>
                    <a:pt x="2080260" y="1983892"/>
                  </a:lnTo>
                  <a:lnTo>
                    <a:pt x="2078393" y="1985759"/>
                  </a:lnTo>
                  <a:lnTo>
                    <a:pt x="2077935" y="1986876"/>
                  </a:lnTo>
                  <a:lnTo>
                    <a:pt x="2077935" y="1989505"/>
                  </a:lnTo>
                  <a:lnTo>
                    <a:pt x="2078393" y="1990623"/>
                  </a:lnTo>
                  <a:lnTo>
                    <a:pt x="2080260" y="1992490"/>
                  </a:lnTo>
                  <a:lnTo>
                    <a:pt x="2081377" y="1992947"/>
                  </a:lnTo>
                  <a:lnTo>
                    <a:pt x="2084006" y="1992947"/>
                  </a:lnTo>
                  <a:lnTo>
                    <a:pt x="2085136" y="1992490"/>
                  </a:lnTo>
                  <a:lnTo>
                    <a:pt x="2086991" y="1990623"/>
                  </a:lnTo>
                  <a:lnTo>
                    <a:pt x="2087460" y="1989505"/>
                  </a:lnTo>
                  <a:lnTo>
                    <a:pt x="2087460" y="1986876"/>
                  </a:lnTo>
                  <a:close/>
                </a:path>
                <a:path w="5019675" h="3279140">
                  <a:moveTo>
                    <a:pt x="2087460" y="1939251"/>
                  </a:moveTo>
                  <a:lnTo>
                    <a:pt x="2086991" y="1938134"/>
                  </a:lnTo>
                  <a:lnTo>
                    <a:pt x="2085136" y="1936267"/>
                  </a:lnTo>
                  <a:lnTo>
                    <a:pt x="2084006" y="1935797"/>
                  </a:lnTo>
                  <a:lnTo>
                    <a:pt x="2081377" y="1935797"/>
                  </a:lnTo>
                  <a:lnTo>
                    <a:pt x="2080260" y="1936267"/>
                  </a:lnTo>
                  <a:lnTo>
                    <a:pt x="2078393" y="1938134"/>
                  </a:lnTo>
                  <a:lnTo>
                    <a:pt x="2077935" y="1939251"/>
                  </a:lnTo>
                  <a:lnTo>
                    <a:pt x="2077935" y="1941880"/>
                  </a:lnTo>
                  <a:lnTo>
                    <a:pt x="2078393" y="1942998"/>
                  </a:lnTo>
                  <a:lnTo>
                    <a:pt x="2080260" y="1944865"/>
                  </a:lnTo>
                  <a:lnTo>
                    <a:pt x="2081377" y="1945322"/>
                  </a:lnTo>
                  <a:lnTo>
                    <a:pt x="2084006" y="1945322"/>
                  </a:lnTo>
                  <a:lnTo>
                    <a:pt x="2085136" y="1944865"/>
                  </a:lnTo>
                  <a:lnTo>
                    <a:pt x="2086991" y="1942998"/>
                  </a:lnTo>
                  <a:lnTo>
                    <a:pt x="2087460" y="1941880"/>
                  </a:lnTo>
                  <a:lnTo>
                    <a:pt x="2087460" y="1939251"/>
                  </a:lnTo>
                  <a:close/>
                </a:path>
                <a:path w="5019675" h="3279140">
                  <a:moveTo>
                    <a:pt x="2087460" y="1891626"/>
                  </a:moveTo>
                  <a:lnTo>
                    <a:pt x="2086991" y="1890509"/>
                  </a:lnTo>
                  <a:lnTo>
                    <a:pt x="2085136" y="1888642"/>
                  </a:lnTo>
                  <a:lnTo>
                    <a:pt x="2084006" y="1888172"/>
                  </a:lnTo>
                  <a:lnTo>
                    <a:pt x="2081377" y="1888172"/>
                  </a:lnTo>
                  <a:lnTo>
                    <a:pt x="2080260" y="1888642"/>
                  </a:lnTo>
                  <a:lnTo>
                    <a:pt x="2078393" y="1890509"/>
                  </a:lnTo>
                  <a:lnTo>
                    <a:pt x="2077935" y="1891626"/>
                  </a:lnTo>
                  <a:lnTo>
                    <a:pt x="2077935" y="1894255"/>
                  </a:lnTo>
                  <a:lnTo>
                    <a:pt x="2078393" y="1895373"/>
                  </a:lnTo>
                  <a:lnTo>
                    <a:pt x="2080260" y="1897240"/>
                  </a:lnTo>
                  <a:lnTo>
                    <a:pt x="2081377" y="1897697"/>
                  </a:lnTo>
                  <a:lnTo>
                    <a:pt x="2084006" y="1897697"/>
                  </a:lnTo>
                  <a:lnTo>
                    <a:pt x="2085136" y="1897240"/>
                  </a:lnTo>
                  <a:lnTo>
                    <a:pt x="2086991" y="1895373"/>
                  </a:lnTo>
                  <a:lnTo>
                    <a:pt x="2087460" y="1894255"/>
                  </a:lnTo>
                  <a:lnTo>
                    <a:pt x="2087460" y="1891626"/>
                  </a:lnTo>
                  <a:close/>
                </a:path>
                <a:path w="5019675" h="3279140">
                  <a:moveTo>
                    <a:pt x="2087460" y="1844001"/>
                  </a:moveTo>
                  <a:lnTo>
                    <a:pt x="2086991" y="1842884"/>
                  </a:lnTo>
                  <a:lnTo>
                    <a:pt x="2085136" y="1841017"/>
                  </a:lnTo>
                  <a:lnTo>
                    <a:pt x="2084006" y="1840547"/>
                  </a:lnTo>
                  <a:lnTo>
                    <a:pt x="2081377" y="1840547"/>
                  </a:lnTo>
                  <a:lnTo>
                    <a:pt x="2080260" y="1841017"/>
                  </a:lnTo>
                  <a:lnTo>
                    <a:pt x="2078393" y="1842884"/>
                  </a:lnTo>
                  <a:lnTo>
                    <a:pt x="2077935" y="1844001"/>
                  </a:lnTo>
                  <a:lnTo>
                    <a:pt x="2077935" y="1846630"/>
                  </a:lnTo>
                  <a:lnTo>
                    <a:pt x="2078393" y="1847748"/>
                  </a:lnTo>
                  <a:lnTo>
                    <a:pt x="2080260" y="1849615"/>
                  </a:lnTo>
                  <a:lnTo>
                    <a:pt x="2081377" y="1850072"/>
                  </a:lnTo>
                  <a:lnTo>
                    <a:pt x="2084006" y="1850072"/>
                  </a:lnTo>
                  <a:lnTo>
                    <a:pt x="2085136" y="1849615"/>
                  </a:lnTo>
                  <a:lnTo>
                    <a:pt x="2086991" y="1847748"/>
                  </a:lnTo>
                  <a:lnTo>
                    <a:pt x="2087460" y="1846630"/>
                  </a:lnTo>
                  <a:lnTo>
                    <a:pt x="2087460" y="1844001"/>
                  </a:lnTo>
                  <a:close/>
                </a:path>
                <a:path w="5019675" h="3279140">
                  <a:moveTo>
                    <a:pt x="2087460" y="1796376"/>
                  </a:moveTo>
                  <a:lnTo>
                    <a:pt x="2086991" y="1795259"/>
                  </a:lnTo>
                  <a:lnTo>
                    <a:pt x="2085136" y="1793392"/>
                  </a:lnTo>
                  <a:lnTo>
                    <a:pt x="2084006" y="1792922"/>
                  </a:lnTo>
                  <a:lnTo>
                    <a:pt x="2081377" y="1792922"/>
                  </a:lnTo>
                  <a:lnTo>
                    <a:pt x="2080260" y="1793392"/>
                  </a:lnTo>
                  <a:lnTo>
                    <a:pt x="2078393" y="1795259"/>
                  </a:lnTo>
                  <a:lnTo>
                    <a:pt x="2077935" y="1796376"/>
                  </a:lnTo>
                  <a:lnTo>
                    <a:pt x="2077935" y="1799005"/>
                  </a:lnTo>
                  <a:lnTo>
                    <a:pt x="2078393" y="1800123"/>
                  </a:lnTo>
                  <a:lnTo>
                    <a:pt x="2080260" y="1801990"/>
                  </a:lnTo>
                  <a:lnTo>
                    <a:pt x="2081377" y="1802447"/>
                  </a:lnTo>
                  <a:lnTo>
                    <a:pt x="2084006" y="1802447"/>
                  </a:lnTo>
                  <a:lnTo>
                    <a:pt x="2085136" y="1801990"/>
                  </a:lnTo>
                  <a:lnTo>
                    <a:pt x="2086991" y="1800123"/>
                  </a:lnTo>
                  <a:lnTo>
                    <a:pt x="2087460" y="1799005"/>
                  </a:lnTo>
                  <a:lnTo>
                    <a:pt x="2087460" y="1796376"/>
                  </a:lnTo>
                  <a:close/>
                </a:path>
                <a:path w="5019675" h="3279140">
                  <a:moveTo>
                    <a:pt x="2087460" y="1748751"/>
                  </a:moveTo>
                  <a:lnTo>
                    <a:pt x="2086991" y="1747634"/>
                  </a:lnTo>
                  <a:lnTo>
                    <a:pt x="2085136" y="1745767"/>
                  </a:lnTo>
                  <a:lnTo>
                    <a:pt x="2084006" y="1745297"/>
                  </a:lnTo>
                  <a:lnTo>
                    <a:pt x="2081377" y="1745297"/>
                  </a:lnTo>
                  <a:lnTo>
                    <a:pt x="2080260" y="1745767"/>
                  </a:lnTo>
                  <a:lnTo>
                    <a:pt x="2078393" y="1747634"/>
                  </a:lnTo>
                  <a:lnTo>
                    <a:pt x="2077935" y="1748751"/>
                  </a:lnTo>
                  <a:lnTo>
                    <a:pt x="2077935" y="1751380"/>
                  </a:lnTo>
                  <a:lnTo>
                    <a:pt x="2078393" y="1752498"/>
                  </a:lnTo>
                  <a:lnTo>
                    <a:pt x="2080260" y="1754365"/>
                  </a:lnTo>
                  <a:lnTo>
                    <a:pt x="2081377" y="1754822"/>
                  </a:lnTo>
                  <a:lnTo>
                    <a:pt x="2084006" y="1754822"/>
                  </a:lnTo>
                  <a:lnTo>
                    <a:pt x="2085136" y="1754365"/>
                  </a:lnTo>
                  <a:lnTo>
                    <a:pt x="2086991" y="1752498"/>
                  </a:lnTo>
                  <a:lnTo>
                    <a:pt x="2087460" y="1751380"/>
                  </a:lnTo>
                  <a:lnTo>
                    <a:pt x="2087460" y="1748751"/>
                  </a:lnTo>
                  <a:close/>
                </a:path>
                <a:path w="5019675" h="3279140">
                  <a:moveTo>
                    <a:pt x="2087460" y="1701126"/>
                  </a:moveTo>
                  <a:lnTo>
                    <a:pt x="2086991" y="1700009"/>
                  </a:lnTo>
                  <a:lnTo>
                    <a:pt x="2085136" y="1698142"/>
                  </a:lnTo>
                  <a:lnTo>
                    <a:pt x="2084006" y="1697672"/>
                  </a:lnTo>
                  <a:lnTo>
                    <a:pt x="2081377" y="1697672"/>
                  </a:lnTo>
                  <a:lnTo>
                    <a:pt x="2080260" y="1698142"/>
                  </a:lnTo>
                  <a:lnTo>
                    <a:pt x="2078393" y="1700009"/>
                  </a:lnTo>
                  <a:lnTo>
                    <a:pt x="2077935" y="1701126"/>
                  </a:lnTo>
                  <a:lnTo>
                    <a:pt x="2077935" y="1703755"/>
                  </a:lnTo>
                  <a:lnTo>
                    <a:pt x="2078393" y="1704873"/>
                  </a:lnTo>
                  <a:lnTo>
                    <a:pt x="2080260" y="1706740"/>
                  </a:lnTo>
                  <a:lnTo>
                    <a:pt x="2081377" y="1707197"/>
                  </a:lnTo>
                  <a:lnTo>
                    <a:pt x="2084006" y="1707197"/>
                  </a:lnTo>
                  <a:lnTo>
                    <a:pt x="2085136" y="1706740"/>
                  </a:lnTo>
                  <a:lnTo>
                    <a:pt x="2086991" y="1704873"/>
                  </a:lnTo>
                  <a:lnTo>
                    <a:pt x="2087460" y="1703755"/>
                  </a:lnTo>
                  <a:lnTo>
                    <a:pt x="2087460" y="1701126"/>
                  </a:lnTo>
                  <a:close/>
                </a:path>
                <a:path w="5019675" h="3279140">
                  <a:moveTo>
                    <a:pt x="2087460" y="1653501"/>
                  </a:moveTo>
                  <a:lnTo>
                    <a:pt x="2086991" y="1652384"/>
                  </a:lnTo>
                  <a:lnTo>
                    <a:pt x="2085136" y="1650517"/>
                  </a:lnTo>
                  <a:lnTo>
                    <a:pt x="2084006" y="1650047"/>
                  </a:lnTo>
                  <a:lnTo>
                    <a:pt x="2081377" y="1650047"/>
                  </a:lnTo>
                  <a:lnTo>
                    <a:pt x="2080260" y="1650517"/>
                  </a:lnTo>
                  <a:lnTo>
                    <a:pt x="2078393" y="1652384"/>
                  </a:lnTo>
                  <a:lnTo>
                    <a:pt x="2077935" y="1653501"/>
                  </a:lnTo>
                  <a:lnTo>
                    <a:pt x="2077935" y="1656130"/>
                  </a:lnTo>
                  <a:lnTo>
                    <a:pt x="2078393" y="1657248"/>
                  </a:lnTo>
                  <a:lnTo>
                    <a:pt x="2080260" y="1659115"/>
                  </a:lnTo>
                  <a:lnTo>
                    <a:pt x="2081377" y="1659572"/>
                  </a:lnTo>
                  <a:lnTo>
                    <a:pt x="2084006" y="1659572"/>
                  </a:lnTo>
                  <a:lnTo>
                    <a:pt x="2085136" y="1659115"/>
                  </a:lnTo>
                  <a:lnTo>
                    <a:pt x="2086991" y="1657248"/>
                  </a:lnTo>
                  <a:lnTo>
                    <a:pt x="2087460" y="1656130"/>
                  </a:lnTo>
                  <a:lnTo>
                    <a:pt x="2087460" y="1653501"/>
                  </a:lnTo>
                  <a:close/>
                </a:path>
                <a:path w="5019675" h="3279140">
                  <a:moveTo>
                    <a:pt x="2087460" y="1605876"/>
                  </a:moveTo>
                  <a:lnTo>
                    <a:pt x="2086991" y="1604759"/>
                  </a:lnTo>
                  <a:lnTo>
                    <a:pt x="2085136" y="1602892"/>
                  </a:lnTo>
                  <a:lnTo>
                    <a:pt x="2084006" y="1602422"/>
                  </a:lnTo>
                  <a:lnTo>
                    <a:pt x="2081377" y="1602422"/>
                  </a:lnTo>
                  <a:lnTo>
                    <a:pt x="2080260" y="1602892"/>
                  </a:lnTo>
                  <a:lnTo>
                    <a:pt x="2078393" y="1604759"/>
                  </a:lnTo>
                  <a:lnTo>
                    <a:pt x="2077935" y="1605876"/>
                  </a:lnTo>
                  <a:lnTo>
                    <a:pt x="2077935" y="1608505"/>
                  </a:lnTo>
                  <a:lnTo>
                    <a:pt x="2078393" y="1609623"/>
                  </a:lnTo>
                  <a:lnTo>
                    <a:pt x="2080260" y="1611490"/>
                  </a:lnTo>
                  <a:lnTo>
                    <a:pt x="2081377" y="1611947"/>
                  </a:lnTo>
                  <a:lnTo>
                    <a:pt x="2084006" y="1611947"/>
                  </a:lnTo>
                  <a:lnTo>
                    <a:pt x="2085136" y="1611490"/>
                  </a:lnTo>
                  <a:lnTo>
                    <a:pt x="2086991" y="1609623"/>
                  </a:lnTo>
                  <a:lnTo>
                    <a:pt x="2087460" y="1608505"/>
                  </a:lnTo>
                  <a:lnTo>
                    <a:pt x="2087460" y="1605876"/>
                  </a:lnTo>
                  <a:close/>
                </a:path>
                <a:path w="5019675" h="3279140">
                  <a:moveTo>
                    <a:pt x="2087460" y="1558251"/>
                  </a:moveTo>
                  <a:lnTo>
                    <a:pt x="2086991" y="1557134"/>
                  </a:lnTo>
                  <a:lnTo>
                    <a:pt x="2085136" y="1555267"/>
                  </a:lnTo>
                  <a:lnTo>
                    <a:pt x="2084006" y="1554797"/>
                  </a:lnTo>
                  <a:lnTo>
                    <a:pt x="2081377" y="1554797"/>
                  </a:lnTo>
                  <a:lnTo>
                    <a:pt x="2080260" y="1555267"/>
                  </a:lnTo>
                  <a:lnTo>
                    <a:pt x="2078393" y="1557134"/>
                  </a:lnTo>
                  <a:lnTo>
                    <a:pt x="2077935" y="1558251"/>
                  </a:lnTo>
                  <a:lnTo>
                    <a:pt x="2077935" y="1560880"/>
                  </a:lnTo>
                  <a:lnTo>
                    <a:pt x="2078393" y="1561998"/>
                  </a:lnTo>
                  <a:lnTo>
                    <a:pt x="2080260" y="1563865"/>
                  </a:lnTo>
                  <a:lnTo>
                    <a:pt x="2081377" y="1564322"/>
                  </a:lnTo>
                  <a:lnTo>
                    <a:pt x="2084006" y="1564322"/>
                  </a:lnTo>
                  <a:lnTo>
                    <a:pt x="2085136" y="1563865"/>
                  </a:lnTo>
                  <a:lnTo>
                    <a:pt x="2086991" y="1561998"/>
                  </a:lnTo>
                  <a:lnTo>
                    <a:pt x="2087460" y="1560880"/>
                  </a:lnTo>
                  <a:lnTo>
                    <a:pt x="2087460" y="1558251"/>
                  </a:lnTo>
                  <a:close/>
                </a:path>
                <a:path w="5019675" h="3279140">
                  <a:moveTo>
                    <a:pt x="2087460" y="1510626"/>
                  </a:moveTo>
                  <a:lnTo>
                    <a:pt x="2086991" y="1509509"/>
                  </a:lnTo>
                  <a:lnTo>
                    <a:pt x="2085136" y="1507642"/>
                  </a:lnTo>
                  <a:lnTo>
                    <a:pt x="2084006" y="1507172"/>
                  </a:lnTo>
                  <a:lnTo>
                    <a:pt x="2081377" y="1507172"/>
                  </a:lnTo>
                  <a:lnTo>
                    <a:pt x="2080260" y="1507642"/>
                  </a:lnTo>
                  <a:lnTo>
                    <a:pt x="2078393" y="1509509"/>
                  </a:lnTo>
                  <a:lnTo>
                    <a:pt x="2077935" y="1510626"/>
                  </a:lnTo>
                  <a:lnTo>
                    <a:pt x="2077935" y="1513255"/>
                  </a:lnTo>
                  <a:lnTo>
                    <a:pt x="2078393" y="1514373"/>
                  </a:lnTo>
                  <a:lnTo>
                    <a:pt x="2080260" y="1516240"/>
                  </a:lnTo>
                  <a:lnTo>
                    <a:pt x="2081377" y="1516697"/>
                  </a:lnTo>
                  <a:lnTo>
                    <a:pt x="2084006" y="1516697"/>
                  </a:lnTo>
                  <a:lnTo>
                    <a:pt x="2085136" y="1516240"/>
                  </a:lnTo>
                  <a:lnTo>
                    <a:pt x="2086991" y="1514373"/>
                  </a:lnTo>
                  <a:lnTo>
                    <a:pt x="2087460" y="1513255"/>
                  </a:lnTo>
                  <a:lnTo>
                    <a:pt x="2087460" y="1510626"/>
                  </a:lnTo>
                  <a:close/>
                </a:path>
                <a:path w="5019675" h="3279140">
                  <a:moveTo>
                    <a:pt x="2087460" y="1463001"/>
                  </a:moveTo>
                  <a:lnTo>
                    <a:pt x="2086991" y="1461884"/>
                  </a:lnTo>
                  <a:lnTo>
                    <a:pt x="2085136" y="1460017"/>
                  </a:lnTo>
                  <a:lnTo>
                    <a:pt x="2084006" y="1459547"/>
                  </a:lnTo>
                  <a:lnTo>
                    <a:pt x="2081377" y="1459547"/>
                  </a:lnTo>
                  <a:lnTo>
                    <a:pt x="2080260" y="1460017"/>
                  </a:lnTo>
                  <a:lnTo>
                    <a:pt x="2078393" y="1461884"/>
                  </a:lnTo>
                  <a:lnTo>
                    <a:pt x="2077935" y="1463001"/>
                  </a:lnTo>
                  <a:lnTo>
                    <a:pt x="2077935" y="1465630"/>
                  </a:lnTo>
                  <a:lnTo>
                    <a:pt x="2078393" y="1466748"/>
                  </a:lnTo>
                  <a:lnTo>
                    <a:pt x="2080260" y="1468615"/>
                  </a:lnTo>
                  <a:lnTo>
                    <a:pt x="2081377" y="1469072"/>
                  </a:lnTo>
                  <a:lnTo>
                    <a:pt x="2084006" y="1469072"/>
                  </a:lnTo>
                  <a:lnTo>
                    <a:pt x="2085136" y="1468615"/>
                  </a:lnTo>
                  <a:lnTo>
                    <a:pt x="2086991" y="1466748"/>
                  </a:lnTo>
                  <a:lnTo>
                    <a:pt x="2087460" y="1465630"/>
                  </a:lnTo>
                  <a:lnTo>
                    <a:pt x="2087460" y="1463001"/>
                  </a:lnTo>
                  <a:close/>
                </a:path>
                <a:path w="5019675" h="3279140">
                  <a:moveTo>
                    <a:pt x="2087460" y="1415376"/>
                  </a:moveTo>
                  <a:lnTo>
                    <a:pt x="2086991" y="1414259"/>
                  </a:lnTo>
                  <a:lnTo>
                    <a:pt x="2085136" y="1412392"/>
                  </a:lnTo>
                  <a:lnTo>
                    <a:pt x="2084006" y="1411922"/>
                  </a:lnTo>
                  <a:lnTo>
                    <a:pt x="2081377" y="1411922"/>
                  </a:lnTo>
                  <a:lnTo>
                    <a:pt x="2080260" y="1412392"/>
                  </a:lnTo>
                  <a:lnTo>
                    <a:pt x="2078393" y="1414259"/>
                  </a:lnTo>
                  <a:lnTo>
                    <a:pt x="2077935" y="1415376"/>
                  </a:lnTo>
                  <a:lnTo>
                    <a:pt x="2077935" y="1418005"/>
                  </a:lnTo>
                  <a:lnTo>
                    <a:pt x="2078393" y="1419123"/>
                  </a:lnTo>
                  <a:lnTo>
                    <a:pt x="2080260" y="1420990"/>
                  </a:lnTo>
                  <a:lnTo>
                    <a:pt x="2081377" y="1421447"/>
                  </a:lnTo>
                  <a:lnTo>
                    <a:pt x="2084006" y="1421447"/>
                  </a:lnTo>
                  <a:lnTo>
                    <a:pt x="2085136" y="1420990"/>
                  </a:lnTo>
                  <a:lnTo>
                    <a:pt x="2086991" y="1419123"/>
                  </a:lnTo>
                  <a:lnTo>
                    <a:pt x="2087460" y="1418005"/>
                  </a:lnTo>
                  <a:lnTo>
                    <a:pt x="2087460" y="1415376"/>
                  </a:lnTo>
                  <a:close/>
                </a:path>
                <a:path w="5019675" h="3279140">
                  <a:moveTo>
                    <a:pt x="2087460" y="1367751"/>
                  </a:moveTo>
                  <a:lnTo>
                    <a:pt x="2086991" y="1366634"/>
                  </a:lnTo>
                  <a:lnTo>
                    <a:pt x="2085136" y="1364767"/>
                  </a:lnTo>
                  <a:lnTo>
                    <a:pt x="2084006" y="1364297"/>
                  </a:lnTo>
                  <a:lnTo>
                    <a:pt x="2081377" y="1364297"/>
                  </a:lnTo>
                  <a:lnTo>
                    <a:pt x="2080260" y="1364767"/>
                  </a:lnTo>
                  <a:lnTo>
                    <a:pt x="2078393" y="1366634"/>
                  </a:lnTo>
                  <a:lnTo>
                    <a:pt x="2077935" y="1367751"/>
                  </a:lnTo>
                  <a:lnTo>
                    <a:pt x="2077935" y="1370380"/>
                  </a:lnTo>
                  <a:lnTo>
                    <a:pt x="2078393" y="1371498"/>
                  </a:lnTo>
                  <a:lnTo>
                    <a:pt x="2080260" y="1373365"/>
                  </a:lnTo>
                  <a:lnTo>
                    <a:pt x="2081377" y="1373822"/>
                  </a:lnTo>
                  <a:lnTo>
                    <a:pt x="2084006" y="1373822"/>
                  </a:lnTo>
                  <a:lnTo>
                    <a:pt x="2085136" y="1373365"/>
                  </a:lnTo>
                  <a:lnTo>
                    <a:pt x="2086991" y="1371498"/>
                  </a:lnTo>
                  <a:lnTo>
                    <a:pt x="2087460" y="1370380"/>
                  </a:lnTo>
                  <a:lnTo>
                    <a:pt x="2087460" y="1367751"/>
                  </a:lnTo>
                  <a:close/>
                </a:path>
                <a:path w="5019675" h="3279140">
                  <a:moveTo>
                    <a:pt x="2087460" y="1320126"/>
                  </a:moveTo>
                  <a:lnTo>
                    <a:pt x="2086991" y="1319009"/>
                  </a:lnTo>
                  <a:lnTo>
                    <a:pt x="2085136" y="1317142"/>
                  </a:lnTo>
                  <a:lnTo>
                    <a:pt x="2084006" y="1316672"/>
                  </a:lnTo>
                  <a:lnTo>
                    <a:pt x="2081377" y="1316672"/>
                  </a:lnTo>
                  <a:lnTo>
                    <a:pt x="2080260" y="1317142"/>
                  </a:lnTo>
                  <a:lnTo>
                    <a:pt x="2078393" y="1319009"/>
                  </a:lnTo>
                  <a:lnTo>
                    <a:pt x="2077935" y="1320126"/>
                  </a:lnTo>
                  <a:lnTo>
                    <a:pt x="2077935" y="1322755"/>
                  </a:lnTo>
                  <a:lnTo>
                    <a:pt x="2078393" y="1323873"/>
                  </a:lnTo>
                  <a:lnTo>
                    <a:pt x="2080260" y="1325740"/>
                  </a:lnTo>
                  <a:lnTo>
                    <a:pt x="2081377" y="1326197"/>
                  </a:lnTo>
                  <a:lnTo>
                    <a:pt x="2084006" y="1326197"/>
                  </a:lnTo>
                  <a:lnTo>
                    <a:pt x="2085136" y="1325740"/>
                  </a:lnTo>
                  <a:lnTo>
                    <a:pt x="2086991" y="1323873"/>
                  </a:lnTo>
                  <a:lnTo>
                    <a:pt x="2087460" y="1322755"/>
                  </a:lnTo>
                  <a:lnTo>
                    <a:pt x="2087460" y="1320126"/>
                  </a:lnTo>
                  <a:close/>
                </a:path>
                <a:path w="5019675" h="3279140">
                  <a:moveTo>
                    <a:pt x="2087460" y="1272501"/>
                  </a:moveTo>
                  <a:lnTo>
                    <a:pt x="2086991" y="1271384"/>
                  </a:lnTo>
                  <a:lnTo>
                    <a:pt x="2085136" y="1269517"/>
                  </a:lnTo>
                  <a:lnTo>
                    <a:pt x="2084006" y="1269047"/>
                  </a:lnTo>
                  <a:lnTo>
                    <a:pt x="2081377" y="1269047"/>
                  </a:lnTo>
                  <a:lnTo>
                    <a:pt x="2080260" y="1269517"/>
                  </a:lnTo>
                  <a:lnTo>
                    <a:pt x="2078393" y="1271384"/>
                  </a:lnTo>
                  <a:lnTo>
                    <a:pt x="2077935" y="1272501"/>
                  </a:lnTo>
                  <a:lnTo>
                    <a:pt x="2077935" y="1275130"/>
                  </a:lnTo>
                  <a:lnTo>
                    <a:pt x="2078393" y="1276248"/>
                  </a:lnTo>
                  <a:lnTo>
                    <a:pt x="2080260" y="1278115"/>
                  </a:lnTo>
                  <a:lnTo>
                    <a:pt x="2081377" y="1278572"/>
                  </a:lnTo>
                  <a:lnTo>
                    <a:pt x="2084006" y="1278572"/>
                  </a:lnTo>
                  <a:lnTo>
                    <a:pt x="2085136" y="1278115"/>
                  </a:lnTo>
                  <a:lnTo>
                    <a:pt x="2086991" y="1276248"/>
                  </a:lnTo>
                  <a:lnTo>
                    <a:pt x="2087460" y="1275130"/>
                  </a:lnTo>
                  <a:lnTo>
                    <a:pt x="2087460" y="1272501"/>
                  </a:lnTo>
                  <a:close/>
                </a:path>
                <a:path w="5019675" h="3279140">
                  <a:moveTo>
                    <a:pt x="2087460" y="1224876"/>
                  </a:moveTo>
                  <a:lnTo>
                    <a:pt x="2086991" y="1223759"/>
                  </a:lnTo>
                  <a:lnTo>
                    <a:pt x="2085136" y="1221892"/>
                  </a:lnTo>
                  <a:lnTo>
                    <a:pt x="2084006" y="1221422"/>
                  </a:lnTo>
                  <a:lnTo>
                    <a:pt x="2081377" y="1221422"/>
                  </a:lnTo>
                  <a:lnTo>
                    <a:pt x="2080260" y="1221892"/>
                  </a:lnTo>
                  <a:lnTo>
                    <a:pt x="2078393" y="1223759"/>
                  </a:lnTo>
                  <a:lnTo>
                    <a:pt x="2077935" y="1224876"/>
                  </a:lnTo>
                  <a:lnTo>
                    <a:pt x="2077935" y="1227505"/>
                  </a:lnTo>
                  <a:lnTo>
                    <a:pt x="2078393" y="1228623"/>
                  </a:lnTo>
                  <a:lnTo>
                    <a:pt x="2080260" y="1230490"/>
                  </a:lnTo>
                  <a:lnTo>
                    <a:pt x="2081377" y="1230947"/>
                  </a:lnTo>
                  <a:lnTo>
                    <a:pt x="2084006" y="1230947"/>
                  </a:lnTo>
                  <a:lnTo>
                    <a:pt x="2085136" y="1230490"/>
                  </a:lnTo>
                  <a:lnTo>
                    <a:pt x="2086991" y="1228623"/>
                  </a:lnTo>
                  <a:lnTo>
                    <a:pt x="2087460" y="1227505"/>
                  </a:lnTo>
                  <a:lnTo>
                    <a:pt x="2087460" y="1224876"/>
                  </a:lnTo>
                  <a:close/>
                </a:path>
                <a:path w="5019675" h="3279140">
                  <a:moveTo>
                    <a:pt x="2087460" y="1177251"/>
                  </a:moveTo>
                  <a:lnTo>
                    <a:pt x="2086991" y="1176134"/>
                  </a:lnTo>
                  <a:lnTo>
                    <a:pt x="2085136" y="1174267"/>
                  </a:lnTo>
                  <a:lnTo>
                    <a:pt x="2084006" y="1173797"/>
                  </a:lnTo>
                  <a:lnTo>
                    <a:pt x="2081377" y="1173797"/>
                  </a:lnTo>
                  <a:lnTo>
                    <a:pt x="2080260" y="1174267"/>
                  </a:lnTo>
                  <a:lnTo>
                    <a:pt x="2078393" y="1176134"/>
                  </a:lnTo>
                  <a:lnTo>
                    <a:pt x="2077935" y="1177251"/>
                  </a:lnTo>
                  <a:lnTo>
                    <a:pt x="2077935" y="1179880"/>
                  </a:lnTo>
                  <a:lnTo>
                    <a:pt x="2078393" y="1180998"/>
                  </a:lnTo>
                  <a:lnTo>
                    <a:pt x="2080260" y="1182865"/>
                  </a:lnTo>
                  <a:lnTo>
                    <a:pt x="2081377" y="1183322"/>
                  </a:lnTo>
                  <a:lnTo>
                    <a:pt x="2084006" y="1183322"/>
                  </a:lnTo>
                  <a:lnTo>
                    <a:pt x="2085136" y="1182865"/>
                  </a:lnTo>
                  <a:lnTo>
                    <a:pt x="2086991" y="1180998"/>
                  </a:lnTo>
                  <a:lnTo>
                    <a:pt x="2087460" y="1179880"/>
                  </a:lnTo>
                  <a:lnTo>
                    <a:pt x="2087460" y="1177251"/>
                  </a:lnTo>
                  <a:close/>
                </a:path>
                <a:path w="5019675" h="3279140">
                  <a:moveTo>
                    <a:pt x="2087460" y="1129626"/>
                  </a:moveTo>
                  <a:lnTo>
                    <a:pt x="2086991" y="1128509"/>
                  </a:lnTo>
                  <a:lnTo>
                    <a:pt x="2085136" y="1126642"/>
                  </a:lnTo>
                  <a:lnTo>
                    <a:pt x="2084006" y="1126172"/>
                  </a:lnTo>
                  <a:lnTo>
                    <a:pt x="2081377" y="1126172"/>
                  </a:lnTo>
                  <a:lnTo>
                    <a:pt x="2080260" y="1126642"/>
                  </a:lnTo>
                  <a:lnTo>
                    <a:pt x="2078393" y="1128509"/>
                  </a:lnTo>
                  <a:lnTo>
                    <a:pt x="2077935" y="1129626"/>
                  </a:lnTo>
                  <a:lnTo>
                    <a:pt x="2077935" y="1132255"/>
                  </a:lnTo>
                  <a:lnTo>
                    <a:pt x="2078393" y="1133373"/>
                  </a:lnTo>
                  <a:lnTo>
                    <a:pt x="2080260" y="1135240"/>
                  </a:lnTo>
                  <a:lnTo>
                    <a:pt x="2081377" y="1135697"/>
                  </a:lnTo>
                  <a:lnTo>
                    <a:pt x="2084006" y="1135697"/>
                  </a:lnTo>
                  <a:lnTo>
                    <a:pt x="2085136" y="1135240"/>
                  </a:lnTo>
                  <a:lnTo>
                    <a:pt x="2086991" y="1133373"/>
                  </a:lnTo>
                  <a:lnTo>
                    <a:pt x="2087460" y="1132255"/>
                  </a:lnTo>
                  <a:lnTo>
                    <a:pt x="2087460" y="1129626"/>
                  </a:lnTo>
                  <a:close/>
                </a:path>
                <a:path w="5019675" h="3279140">
                  <a:moveTo>
                    <a:pt x="2087460" y="1082001"/>
                  </a:moveTo>
                  <a:lnTo>
                    <a:pt x="2086991" y="1080884"/>
                  </a:lnTo>
                  <a:lnTo>
                    <a:pt x="2085136" y="1079017"/>
                  </a:lnTo>
                  <a:lnTo>
                    <a:pt x="2084006" y="1078547"/>
                  </a:lnTo>
                  <a:lnTo>
                    <a:pt x="2081377" y="1078547"/>
                  </a:lnTo>
                  <a:lnTo>
                    <a:pt x="2080260" y="1079017"/>
                  </a:lnTo>
                  <a:lnTo>
                    <a:pt x="2078393" y="1080884"/>
                  </a:lnTo>
                  <a:lnTo>
                    <a:pt x="2077935" y="1082001"/>
                  </a:lnTo>
                  <a:lnTo>
                    <a:pt x="2077935" y="1084630"/>
                  </a:lnTo>
                  <a:lnTo>
                    <a:pt x="2078393" y="1085748"/>
                  </a:lnTo>
                  <a:lnTo>
                    <a:pt x="2080260" y="1087615"/>
                  </a:lnTo>
                  <a:lnTo>
                    <a:pt x="2081377" y="1088072"/>
                  </a:lnTo>
                  <a:lnTo>
                    <a:pt x="2084006" y="1088072"/>
                  </a:lnTo>
                  <a:lnTo>
                    <a:pt x="2085136" y="1087615"/>
                  </a:lnTo>
                  <a:lnTo>
                    <a:pt x="2086991" y="1085748"/>
                  </a:lnTo>
                  <a:lnTo>
                    <a:pt x="2087460" y="1084630"/>
                  </a:lnTo>
                  <a:lnTo>
                    <a:pt x="2087460" y="1082001"/>
                  </a:lnTo>
                  <a:close/>
                </a:path>
                <a:path w="5019675" h="3279140">
                  <a:moveTo>
                    <a:pt x="2087460" y="1034376"/>
                  </a:moveTo>
                  <a:lnTo>
                    <a:pt x="2086991" y="1033259"/>
                  </a:lnTo>
                  <a:lnTo>
                    <a:pt x="2085136" y="1031392"/>
                  </a:lnTo>
                  <a:lnTo>
                    <a:pt x="2084006" y="1030922"/>
                  </a:lnTo>
                  <a:lnTo>
                    <a:pt x="2081377" y="1030922"/>
                  </a:lnTo>
                  <a:lnTo>
                    <a:pt x="2080260" y="1031392"/>
                  </a:lnTo>
                  <a:lnTo>
                    <a:pt x="2078393" y="1033259"/>
                  </a:lnTo>
                  <a:lnTo>
                    <a:pt x="2077935" y="1034376"/>
                  </a:lnTo>
                  <a:lnTo>
                    <a:pt x="2077935" y="1037005"/>
                  </a:lnTo>
                  <a:lnTo>
                    <a:pt x="2078393" y="1038123"/>
                  </a:lnTo>
                  <a:lnTo>
                    <a:pt x="2080260" y="1039990"/>
                  </a:lnTo>
                  <a:lnTo>
                    <a:pt x="2081377" y="1040447"/>
                  </a:lnTo>
                  <a:lnTo>
                    <a:pt x="2084006" y="1040447"/>
                  </a:lnTo>
                  <a:lnTo>
                    <a:pt x="2085136" y="1039990"/>
                  </a:lnTo>
                  <a:lnTo>
                    <a:pt x="2086991" y="1038123"/>
                  </a:lnTo>
                  <a:lnTo>
                    <a:pt x="2087460" y="1037005"/>
                  </a:lnTo>
                  <a:lnTo>
                    <a:pt x="2087460" y="1034376"/>
                  </a:lnTo>
                  <a:close/>
                </a:path>
                <a:path w="5019675" h="3279140">
                  <a:moveTo>
                    <a:pt x="2087460" y="986751"/>
                  </a:moveTo>
                  <a:lnTo>
                    <a:pt x="2086991" y="985634"/>
                  </a:lnTo>
                  <a:lnTo>
                    <a:pt x="2085136" y="983767"/>
                  </a:lnTo>
                  <a:lnTo>
                    <a:pt x="2084006" y="983297"/>
                  </a:lnTo>
                  <a:lnTo>
                    <a:pt x="2081377" y="983297"/>
                  </a:lnTo>
                  <a:lnTo>
                    <a:pt x="2080260" y="983767"/>
                  </a:lnTo>
                  <a:lnTo>
                    <a:pt x="2078393" y="985634"/>
                  </a:lnTo>
                  <a:lnTo>
                    <a:pt x="2077935" y="986751"/>
                  </a:lnTo>
                  <a:lnTo>
                    <a:pt x="2077935" y="989380"/>
                  </a:lnTo>
                  <a:lnTo>
                    <a:pt x="2078393" y="990498"/>
                  </a:lnTo>
                  <a:lnTo>
                    <a:pt x="2080260" y="992365"/>
                  </a:lnTo>
                  <a:lnTo>
                    <a:pt x="2081377" y="992822"/>
                  </a:lnTo>
                  <a:lnTo>
                    <a:pt x="2084006" y="992822"/>
                  </a:lnTo>
                  <a:lnTo>
                    <a:pt x="2085136" y="992365"/>
                  </a:lnTo>
                  <a:lnTo>
                    <a:pt x="2086991" y="990498"/>
                  </a:lnTo>
                  <a:lnTo>
                    <a:pt x="2087460" y="989380"/>
                  </a:lnTo>
                  <a:lnTo>
                    <a:pt x="2087460" y="986751"/>
                  </a:lnTo>
                  <a:close/>
                </a:path>
                <a:path w="5019675" h="3279140">
                  <a:moveTo>
                    <a:pt x="2087460" y="939126"/>
                  </a:moveTo>
                  <a:lnTo>
                    <a:pt x="2086991" y="938009"/>
                  </a:lnTo>
                  <a:lnTo>
                    <a:pt x="2085136" y="936142"/>
                  </a:lnTo>
                  <a:lnTo>
                    <a:pt x="2084006" y="935672"/>
                  </a:lnTo>
                  <a:lnTo>
                    <a:pt x="2081377" y="935672"/>
                  </a:lnTo>
                  <a:lnTo>
                    <a:pt x="2080260" y="936142"/>
                  </a:lnTo>
                  <a:lnTo>
                    <a:pt x="2078393" y="938009"/>
                  </a:lnTo>
                  <a:lnTo>
                    <a:pt x="2077935" y="939126"/>
                  </a:lnTo>
                  <a:lnTo>
                    <a:pt x="2077935" y="941755"/>
                  </a:lnTo>
                  <a:lnTo>
                    <a:pt x="2078393" y="942873"/>
                  </a:lnTo>
                  <a:lnTo>
                    <a:pt x="2080260" y="944740"/>
                  </a:lnTo>
                  <a:lnTo>
                    <a:pt x="2081377" y="945197"/>
                  </a:lnTo>
                  <a:lnTo>
                    <a:pt x="2084006" y="945197"/>
                  </a:lnTo>
                  <a:lnTo>
                    <a:pt x="2085136" y="944740"/>
                  </a:lnTo>
                  <a:lnTo>
                    <a:pt x="2086991" y="942873"/>
                  </a:lnTo>
                  <a:lnTo>
                    <a:pt x="2087460" y="941755"/>
                  </a:lnTo>
                  <a:lnTo>
                    <a:pt x="2087460" y="939126"/>
                  </a:lnTo>
                  <a:close/>
                </a:path>
                <a:path w="5019675" h="3279140">
                  <a:moveTo>
                    <a:pt x="2087460" y="891501"/>
                  </a:moveTo>
                  <a:lnTo>
                    <a:pt x="2086991" y="890384"/>
                  </a:lnTo>
                  <a:lnTo>
                    <a:pt x="2085136" y="888517"/>
                  </a:lnTo>
                  <a:lnTo>
                    <a:pt x="2084006" y="888047"/>
                  </a:lnTo>
                  <a:lnTo>
                    <a:pt x="2081377" y="888047"/>
                  </a:lnTo>
                  <a:lnTo>
                    <a:pt x="2080260" y="888517"/>
                  </a:lnTo>
                  <a:lnTo>
                    <a:pt x="2078393" y="890384"/>
                  </a:lnTo>
                  <a:lnTo>
                    <a:pt x="2077935" y="891501"/>
                  </a:lnTo>
                  <a:lnTo>
                    <a:pt x="2077935" y="894130"/>
                  </a:lnTo>
                  <a:lnTo>
                    <a:pt x="2078393" y="895248"/>
                  </a:lnTo>
                  <a:lnTo>
                    <a:pt x="2080260" y="897115"/>
                  </a:lnTo>
                  <a:lnTo>
                    <a:pt x="2081377" y="897572"/>
                  </a:lnTo>
                  <a:lnTo>
                    <a:pt x="2084006" y="897572"/>
                  </a:lnTo>
                  <a:lnTo>
                    <a:pt x="2085136" y="897115"/>
                  </a:lnTo>
                  <a:lnTo>
                    <a:pt x="2086991" y="895248"/>
                  </a:lnTo>
                  <a:lnTo>
                    <a:pt x="2087460" y="894130"/>
                  </a:lnTo>
                  <a:lnTo>
                    <a:pt x="2087460" y="891501"/>
                  </a:lnTo>
                  <a:close/>
                </a:path>
                <a:path w="5019675" h="3279140">
                  <a:moveTo>
                    <a:pt x="2087460" y="843876"/>
                  </a:moveTo>
                  <a:lnTo>
                    <a:pt x="2086991" y="842759"/>
                  </a:lnTo>
                  <a:lnTo>
                    <a:pt x="2085136" y="840892"/>
                  </a:lnTo>
                  <a:lnTo>
                    <a:pt x="2084006" y="840422"/>
                  </a:lnTo>
                  <a:lnTo>
                    <a:pt x="2081377" y="840422"/>
                  </a:lnTo>
                  <a:lnTo>
                    <a:pt x="2080260" y="840892"/>
                  </a:lnTo>
                  <a:lnTo>
                    <a:pt x="2078393" y="842759"/>
                  </a:lnTo>
                  <a:lnTo>
                    <a:pt x="2077935" y="843876"/>
                  </a:lnTo>
                  <a:lnTo>
                    <a:pt x="2077935" y="846505"/>
                  </a:lnTo>
                  <a:lnTo>
                    <a:pt x="2078393" y="847623"/>
                  </a:lnTo>
                  <a:lnTo>
                    <a:pt x="2080260" y="849490"/>
                  </a:lnTo>
                  <a:lnTo>
                    <a:pt x="2081377" y="849947"/>
                  </a:lnTo>
                  <a:lnTo>
                    <a:pt x="2084006" y="849947"/>
                  </a:lnTo>
                  <a:lnTo>
                    <a:pt x="2085136" y="849490"/>
                  </a:lnTo>
                  <a:lnTo>
                    <a:pt x="2086991" y="847623"/>
                  </a:lnTo>
                  <a:lnTo>
                    <a:pt x="2087460" y="846505"/>
                  </a:lnTo>
                  <a:lnTo>
                    <a:pt x="2087460" y="843876"/>
                  </a:lnTo>
                  <a:close/>
                </a:path>
                <a:path w="5019675" h="3279140">
                  <a:moveTo>
                    <a:pt x="2087460" y="796251"/>
                  </a:moveTo>
                  <a:lnTo>
                    <a:pt x="2086991" y="795134"/>
                  </a:lnTo>
                  <a:lnTo>
                    <a:pt x="2085136" y="793267"/>
                  </a:lnTo>
                  <a:lnTo>
                    <a:pt x="2084006" y="792797"/>
                  </a:lnTo>
                  <a:lnTo>
                    <a:pt x="2081377" y="792797"/>
                  </a:lnTo>
                  <a:lnTo>
                    <a:pt x="2080260" y="793267"/>
                  </a:lnTo>
                  <a:lnTo>
                    <a:pt x="2078393" y="795134"/>
                  </a:lnTo>
                  <a:lnTo>
                    <a:pt x="2077935" y="796251"/>
                  </a:lnTo>
                  <a:lnTo>
                    <a:pt x="2077935" y="798880"/>
                  </a:lnTo>
                  <a:lnTo>
                    <a:pt x="2078393" y="799998"/>
                  </a:lnTo>
                  <a:lnTo>
                    <a:pt x="2080260" y="801865"/>
                  </a:lnTo>
                  <a:lnTo>
                    <a:pt x="2081377" y="802322"/>
                  </a:lnTo>
                  <a:lnTo>
                    <a:pt x="2084006" y="802322"/>
                  </a:lnTo>
                  <a:lnTo>
                    <a:pt x="2085136" y="801865"/>
                  </a:lnTo>
                  <a:lnTo>
                    <a:pt x="2086991" y="799998"/>
                  </a:lnTo>
                  <a:lnTo>
                    <a:pt x="2087460" y="798880"/>
                  </a:lnTo>
                  <a:lnTo>
                    <a:pt x="2087460" y="796251"/>
                  </a:lnTo>
                  <a:close/>
                </a:path>
                <a:path w="5019675" h="3279140">
                  <a:moveTo>
                    <a:pt x="2087460" y="748626"/>
                  </a:moveTo>
                  <a:lnTo>
                    <a:pt x="2086991" y="747509"/>
                  </a:lnTo>
                  <a:lnTo>
                    <a:pt x="2085136" y="745642"/>
                  </a:lnTo>
                  <a:lnTo>
                    <a:pt x="2084006" y="745172"/>
                  </a:lnTo>
                  <a:lnTo>
                    <a:pt x="2081377" y="745172"/>
                  </a:lnTo>
                  <a:lnTo>
                    <a:pt x="2080260" y="745642"/>
                  </a:lnTo>
                  <a:lnTo>
                    <a:pt x="2078393" y="747509"/>
                  </a:lnTo>
                  <a:lnTo>
                    <a:pt x="2077935" y="748626"/>
                  </a:lnTo>
                  <a:lnTo>
                    <a:pt x="2077935" y="751255"/>
                  </a:lnTo>
                  <a:lnTo>
                    <a:pt x="2078393" y="752373"/>
                  </a:lnTo>
                  <a:lnTo>
                    <a:pt x="2080260" y="754240"/>
                  </a:lnTo>
                  <a:lnTo>
                    <a:pt x="2081377" y="754697"/>
                  </a:lnTo>
                  <a:lnTo>
                    <a:pt x="2084006" y="754697"/>
                  </a:lnTo>
                  <a:lnTo>
                    <a:pt x="2085136" y="754240"/>
                  </a:lnTo>
                  <a:lnTo>
                    <a:pt x="2086991" y="752373"/>
                  </a:lnTo>
                  <a:lnTo>
                    <a:pt x="2087460" y="751255"/>
                  </a:lnTo>
                  <a:lnTo>
                    <a:pt x="2087460" y="748626"/>
                  </a:lnTo>
                  <a:close/>
                </a:path>
                <a:path w="5019675" h="3279140">
                  <a:moveTo>
                    <a:pt x="2087460" y="701001"/>
                  </a:moveTo>
                  <a:lnTo>
                    <a:pt x="2086991" y="699884"/>
                  </a:lnTo>
                  <a:lnTo>
                    <a:pt x="2085136" y="698017"/>
                  </a:lnTo>
                  <a:lnTo>
                    <a:pt x="2084006" y="697547"/>
                  </a:lnTo>
                  <a:lnTo>
                    <a:pt x="2081377" y="697547"/>
                  </a:lnTo>
                  <a:lnTo>
                    <a:pt x="2080260" y="698017"/>
                  </a:lnTo>
                  <a:lnTo>
                    <a:pt x="2078393" y="699884"/>
                  </a:lnTo>
                  <a:lnTo>
                    <a:pt x="2077935" y="701001"/>
                  </a:lnTo>
                  <a:lnTo>
                    <a:pt x="2077935" y="703630"/>
                  </a:lnTo>
                  <a:lnTo>
                    <a:pt x="2078393" y="704748"/>
                  </a:lnTo>
                  <a:lnTo>
                    <a:pt x="2080260" y="706615"/>
                  </a:lnTo>
                  <a:lnTo>
                    <a:pt x="2081377" y="707072"/>
                  </a:lnTo>
                  <a:lnTo>
                    <a:pt x="2084006" y="707072"/>
                  </a:lnTo>
                  <a:lnTo>
                    <a:pt x="2085136" y="706615"/>
                  </a:lnTo>
                  <a:lnTo>
                    <a:pt x="2086991" y="704748"/>
                  </a:lnTo>
                  <a:lnTo>
                    <a:pt x="2087460" y="703630"/>
                  </a:lnTo>
                  <a:lnTo>
                    <a:pt x="2087460" y="701001"/>
                  </a:lnTo>
                  <a:close/>
                </a:path>
                <a:path w="5019675" h="3279140">
                  <a:moveTo>
                    <a:pt x="2087460" y="653376"/>
                  </a:moveTo>
                  <a:lnTo>
                    <a:pt x="2086991" y="652259"/>
                  </a:lnTo>
                  <a:lnTo>
                    <a:pt x="2085136" y="650392"/>
                  </a:lnTo>
                  <a:lnTo>
                    <a:pt x="2084006" y="649922"/>
                  </a:lnTo>
                  <a:lnTo>
                    <a:pt x="2081377" y="649922"/>
                  </a:lnTo>
                  <a:lnTo>
                    <a:pt x="2080260" y="650392"/>
                  </a:lnTo>
                  <a:lnTo>
                    <a:pt x="2078393" y="652259"/>
                  </a:lnTo>
                  <a:lnTo>
                    <a:pt x="2077935" y="653376"/>
                  </a:lnTo>
                  <a:lnTo>
                    <a:pt x="2077935" y="656005"/>
                  </a:lnTo>
                  <a:lnTo>
                    <a:pt x="2078393" y="657123"/>
                  </a:lnTo>
                  <a:lnTo>
                    <a:pt x="2080260" y="658990"/>
                  </a:lnTo>
                  <a:lnTo>
                    <a:pt x="2081377" y="659447"/>
                  </a:lnTo>
                  <a:lnTo>
                    <a:pt x="2084006" y="659447"/>
                  </a:lnTo>
                  <a:lnTo>
                    <a:pt x="2085136" y="658990"/>
                  </a:lnTo>
                  <a:lnTo>
                    <a:pt x="2086991" y="657123"/>
                  </a:lnTo>
                  <a:lnTo>
                    <a:pt x="2087460" y="656005"/>
                  </a:lnTo>
                  <a:lnTo>
                    <a:pt x="2087460" y="653376"/>
                  </a:lnTo>
                  <a:close/>
                </a:path>
                <a:path w="5019675" h="3279140">
                  <a:moveTo>
                    <a:pt x="2087460" y="605751"/>
                  </a:moveTo>
                  <a:lnTo>
                    <a:pt x="2086991" y="604634"/>
                  </a:lnTo>
                  <a:lnTo>
                    <a:pt x="2085136" y="602767"/>
                  </a:lnTo>
                  <a:lnTo>
                    <a:pt x="2084006" y="602297"/>
                  </a:lnTo>
                  <a:lnTo>
                    <a:pt x="2081377" y="602297"/>
                  </a:lnTo>
                  <a:lnTo>
                    <a:pt x="2080260" y="602767"/>
                  </a:lnTo>
                  <a:lnTo>
                    <a:pt x="2078393" y="604634"/>
                  </a:lnTo>
                  <a:lnTo>
                    <a:pt x="2077935" y="605751"/>
                  </a:lnTo>
                  <a:lnTo>
                    <a:pt x="2077935" y="608380"/>
                  </a:lnTo>
                  <a:lnTo>
                    <a:pt x="2078393" y="609498"/>
                  </a:lnTo>
                  <a:lnTo>
                    <a:pt x="2080260" y="611365"/>
                  </a:lnTo>
                  <a:lnTo>
                    <a:pt x="2081377" y="611822"/>
                  </a:lnTo>
                  <a:lnTo>
                    <a:pt x="2084006" y="611822"/>
                  </a:lnTo>
                  <a:lnTo>
                    <a:pt x="2085136" y="611365"/>
                  </a:lnTo>
                  <a:lnTo>
                    <a:pt x="2086991" y="609498"/>
                  </a:lnTo>
                  <a:lnTo>
                    <a:pt x="2087460" y="608380"/>
                  </a:lnTo>
                  <a:lnTo>
                    <a:pt x="2087460" y="605751"/>
                  </a:lnTo>
                  <a:close/>
                </a:path>
                <a:path w="5019675" h="3279140">
                  <a:moveTo>
                    <a:pt x="2087460" y="558126"/>
                  </a:moveTo>
                  <a:lnTo>
                    <a:pt x="2086991" y="557009"/>
                  </a:lnTo>
                  <a:lnTo>
                    <a:pt x="2085136" y="555142"/>
                  </a:lnTo>
                  <a:lnTo>
                    <a:pt x="2084006" y="554672"/>
                  </a:lnTo>
                  <a:lnTo>
                    <a:pt x="2081377" y="554672"/>
                  </a:lnTo>
                  <a:lnTo>
                    <a:pt x="2080260" y="555142"/>
                  </a:lnTo>
                  <a:lnTo>
                    <a:pt x="2078393" y="557009"/>
                  </a:lnTo>
                  <a:lnTo>
                    <a:pt x="2077935" y="558126"/>
                  </a:lnTo>
                  <a:lnTo>
                    <a:pt x="2077935" y="560755"/>
                  </a:lnTo>
                  <a:lnTo>
                    <a:pt x="2078393" y="561873"/>
                  </a:lnTo>
                  <a:lnTo>
                    <a:pt x="2080260" y="563740"/>
                  </a:lnTo>
                  <a:lnTo>
                    <a:pt x="2081377" y="564197"/>
                  </a:lnTo>
                  <a:lnTo>
                    <a:pt x="2084006" y="564197"/>
                  </a:lnTo>
                  <a:lnTo>
                    <a:pt x="2085136" y="563740"/>
                  </a:lnTo>
                  <a:lnTo>
                    <a:pt x="2086991" y="561873"/>
                  </a:lnTo>
                  <a:lnTo>
                    <a:pt x="2087460" y="560755"/>
                  </a:lnTo>
                  <a:lnTo>
                    <a:pt x="2087460" y="558126"/>
                  </a:lnTo>
                  <a:close/>
                </a:path>
                <a:path w="5019675" h="3279140">
                  <a:moveTo>
                    <a:pt x="2087460" y="510501"/>
                  </a:moveTo>
                  <a:lnTo>
                    <a:pt x="2086991" y="509384"/>
                  </a:lnTo>
                  <a:lnTo>
                    <a:pt x="2085136" y="507517"/>
                  </a:lnTo>
                  <a:lnTo>
                    <a:pt x="2084006" y="507047"/>
                  </a:lnTo>
                  <a:lnTo>
                    <a:pt x="2081377" y="507047"/>
                  </a:lnTo>
                  <a:lnTo>
                    <a:pt x="2080260" y="507517"/>
                  </a:lnTo>
                  <a:lnTo>
                    <a:pt x="2078393" y="509384"/>
                  </a:lnTo>
                  <a:lnTo>
                    <a:pt x="2077935" y="510501"/>
                  </a:lnTo>
                  <a:lnTo>
                    <a:pt x="2077935" y="513130"/>
                  </a:lnTo>
                  <a:lnTo>
                    <a:pt x="2078393" y="514248"/>
                  </a:lnTo>
                  <a:lnTo>
                    <a:pt x="2080260" y="516115"/>
                  </a:lnTo>
                  <a:lnTo>
                    <a:pt x="2081377" y="516572"/>
                  </a:lnTo>
                  <a:lnTo>
                    <a:pt x="2084006" y="516572"/>
                  </a:lnTo>
                  <a:lnTo>
                    <a:pt x="2085136" y="516115"/>
                  </a:lnTo>
                  <a:lnTo>
                    <a:pt x="2086991" y="514248"/>
                  </a:lnTo>
                  <a:lnTo>
                    <a:pt x="2087460" y="513130"/>
                  </a:lnTo>
                  <a:lnTo>
                    <a:pt x="2087460" y="510501"/>
                  </a:lnTo>
                  <a:close/>
                </a:path>
                <a:path w="5019675" h="3279140">
                  <a:moveTo>
                    <a:pt x="2087460" y="462876"/>
                  </a:moveTo>
                  <a:lnTo>
                    <a:pt x="2086991" y="461759"/>
                  </a:lnTo>
                  <a:lnTo>
                    <a:pt x="2085136" y="459892"/>
                  </a:lnTo>
                  <a:lnTo>
                    <a:pt x="2084006" y="459422"/>
                  </a:lnTo>
                  <a:lnTo>
                    <a:pt x="2081377" y="459422"/>
                  </a:lnTo>
                  <a:lnTo>
                    <a:pt x="2080260" y="459892"/>
                  </a:lnTo>
                  <a:lnTo>
                    <a:pt x="2078393" y="461759"/>
                  </a:lnTo>
                  <a:lnTo>
                    <a:pt x="2077935" y="462876"/>
                  </a:lnTo>
                  <a:lnTo>
                    <a:pt x="2077935" y="465505"/>
                  </a:lnTo>
                  <a:lnTo>
                    <a:pt x="2078393" y="466623"/>
                  </a:lnTo>
                  <a:lnTo>
                    <a:pt x="2080260" y="468490"/>
                  </a:lnTo>
                  <a:lnTo>
                    <a:pt x="2081377" y="468947"/>
                  </a:lnTo>
                  <a:lnTo>
                    <a:pt x="2084006" y="468947"/>
                  </a:lnTo>
                  <a:lnTo>
                    <a:pt x="2085136" y="468490"/>
                  </a:lnTo>
                  <a:lnTo>
                    <a:pt x="2086991" y="466623"/>
                  </a:lnTo>
                  <a:lnTo>
                    <a:pt x="2087460" y="465505"/>
                  </a:lnTo>
                  <a:lnTo>
                    <a:pt x="2087460" y="462876"/>
                  </a:lnTo>
                  <a:close/>
                </a:path>
                <a:path w="5019675" h="3279140">
                  <a:moveTo>
                    <a:pt x="2087460" y="415251"/>
                  </a:moveTo>
                  <a:lnTo>
                    <a:pt x="2086991" y="414134"/>
                  </a:lnTo>
                  <a:lnTo>
                    <a:pt x="2085136" y="412267"/>
                  </a:lnTo>
                  <a:lnTo>
                    <a:pt x="2084006" y="411797"/>
                  </a:lnTo>
                  <a:lnTo>
                    <a:pt x="2081377" y="411797"/>
                  </a:lnTo>
                  <a:lnTo>
                    <a:pt x="2080260" y="412267"/>
                  </a:lnTo>
                  <a:lnTo>
                    <a:pt x="2078393" y="414134"/>
                  </a:lnTo>
                  <a:lnTo>
                    <a:pt x="2077935" y="415251"/>
                  </a:lnTo>
                  <a:lnTo>
                    <a:pt x="2077935" y="417880"/>
                  </a:lnTo>
                  <a:lnTo>
                    <a:pt x="2078393" y="418998"/>
                  </a:lnTo>
                  <a:lnTo>
                    <a:pt x="2080260" y="420865"/>
                  </a:lnTo>
                  <a:lnTo>
                    <a:pt x="2081377" y="421322"/>
                  </a:lnTo>
                  <a:lnTo>
                    <a:pt x="2084006" y="421322"/>
                  </a:lnTo>
                  <a:lnTo>
                    <a:pt x="2085136" y="420865"/>
                  </a:lnTo>
                  <a:lnTo>
                    <a:pt x="2086991" y="418998"/>
                  </a:lnTo>
                  <a:lnTo>
                    <a:pt x="2087460" y="417880"/>
                  </a:lnTo>
                  <a:lnTo>
                    <a:pt x="2087460" y="415251"/>
                  </a:lnTo>
                  <a:close/>
                </a:path>
                <a:path w="5019675" h="3279140">
                  <a:moveTo>
                    <a:pt x="2087460" y="367626"/>
                  </a:moveTo>
                  <a:lnTo>
                    <a:pt x="2086991" y="366509"/>
                  </a:lnTo>
                  <a:lnTo>
                    <a:pt x="2085136" y="364642"/>
                  </a:lnTo>
                  <a:lnTo>
                    <a:pt x="2084006" y="364172"/>
                  </a:lnTo>
                  <a:lnTo>
                    <a:pt x="2081377" y="364172"/>
                  </a:lnTo>
                  <a:lnTo>
                    <a:pt x="2080260" y="364642"/>
                  </a:lnTo>
                  <a:lnTo>
                    <a:pt x="2078393" y="366509"/>
                  </a:lnTo>
                  <a:lnTo>
                    <a:pt x="2077935" y="367626"/>
                  </a:lnTo>
                  <a:lnTo>
                    <a:pt x="2077935" y="370255"/>
                  </a:lnTo>
                  <a:lnTo>
                    <a:pt x="2078393" y="371373"/>
                  </a:lnTo>
                  <a:lnTo>
                    <a:pt x="2080260" y="373240"/>
                  </a:lnTo>
                  <a:lnTo>
                    <a:pt x="2081377" y="373697"/>
                  </a:lnTo>
                  <a:lnTo>
                    <a:pt x="2084006" y="373697"/>
                  </a:lnTo>
                  <a:lnTo>
                    <a:pt x="2085136" y="373240"/>
                  </a:lnTo>
                  <a:lnTo>
                    <a:pt x="2086991" y="371373"/>
                  </a:lnTo>
                  <a:lnTo>
                    <a:pt x="2087460" y="370255"/>
                  </a:lnTo>
                  <a:lnTo>
                    <a:pt x="2087460" y="367626"/>
                  </a:lnTo>
                  <a:close/>
                </a:path>
                <a:path w="5019675" h="3279140">
                  <a:moveTo>
                    <a:pt x="2087460" y="320001"/>
                  </a:moveTo>
                  <a:lnTo>
                    <a:pt x="2086991" y="318884"/>
                  </a:lnTo>
                  <a:lnTo>
                    <a:pt x="2085136" y="317017"/>
                  </a:lnTo>
                  <a:lnTo>
                    <a:pt x="2084006" y="316547"/>
                  </a:lnTo>
                  <a:lnTo>
                    <a:pt x="2081377" y="316547"/>
                  </a:lnTo>
                  <a:lnTo>
                    <a:pt x="2080260" y="317017"/>
                  </a:lnTo>
                  <a:lnTo>
                    <a:pt x="2078393" y="318884"/>
                  </a:lnTo>
                  <a:lnTo>
                    <a:pt x="2077935" y="320001"/>
                  </a:lnTo>
                  <a:lnTo>
                    <a:pt x="2077935" y="322630"/>
                  </a:lnTo>
                  <a:lnTo>
                    <a:pt x="2078393" y="323748"/>
                  </a:lnTo>
                  <a:lnTo>
                    <a:pt x="2080260" y="325615"/>
                  </a:lnTo>
                  <a:lnTo>
                    <a:pt x="2081377" y="326072"/>
                  </a:lnTo>
                  <a:lnTo>
                    <a:pt x="2084006" y="326072"/>
                  </a:lnTo>
                  <a:lnTo>
                    <a:pt x="2085136" y="325615"/>
                  </a:lnTo>
                  <a:lnTo>
                    <a:pt x="2086991" y="323748"/>
                  </a:lnTo>
                  <a:lnTo>
                    <a:pt x="2087460" y="322630"/>
                  </a:lnTo>
                  <a:lnTo>
                    <a:pt x="2087460" y="320001"/>
                  </a:lnTo>
                  <a:close/>
                </a:path>
                <a:path w="5019675" h="3279140">
                  <a:moveTo>
                    <a:pt x="2087460" y="272376"/>
                  </a:moveTo>
                  <a:lnTo>
                    <a:pt x="2086991" y="271259"/>
                  </a:lnTo>
                  <a:lnTo>
                    <a:pt x="2085136" y="269392"/>
                  </a:lnTo>
                  <a:lnTo>
                    <a:pt x="2084006" y="268922"/>
                  </a:lnTo>
                  <a:lnTo>
                    <a:pt x="2081377" y="268922"/>
                  </a:lnTo>
                  <a:lnTo>
                    <a:pt x="2080260" y="269392"/>
                  </a:lnTo>
                  <a:lnTo>
                    <a:pt x="2078393" y="271259"/>
                  </a:lnTo>
                  <a:lnTo>
                    <a:pt x="2077935" y="272376"/>
                  </a:lnTo>
                  <a:lnTo>
                    <a:pt x="2077935" y="275005"/>
                  </a:lnTo>
                  <a:lnTo>
                    <a:pt x="2078393" y="276123"/>
                  </a:lnTo>
                  <a:lnTo>
                    <a:pt x="2080260" y="277990"/>
                  </a:lnTo>
                  <a:lnTo>
                    <a:pt x="2081377" y="278447"/>
                  </a:lnTo>
                  <a:lnTo>
                    <a:pt x="2084006" y="278447"/>
                  </a:lnTo>
                  <a:lnTo>
                    <a:pt x="2085136" y="277990"/>
                  </a:lnTo>
                  <a:lnTo>
                    <a:pt x="2086991" y="276123"/>
                  </a:lnTo>
                  <a:lnTo>
                    <a:pt x="2087460" y="275005"/>
                  </a:lnTo>
                  <a:lnTo>
                    <a:pt x="2087460" y="272376"/>
                  </a:lnTo>
                  <a:close/>
                </a:path>
                <a:path w="5019675" h="3279140">
                  <a:moveTo>
                    <a:pt x="2087460" y="224751"/>
                  </a:moveTo>
                  <a:lnTo>
                    <a:pt x="2086991" y="223634"/>
                  </a:lnTo>
                  <a:lnTo>
                    <a:pt x="2085136" y="221767"/>
                  </a:lnTo>
                  <a:lnTo>
                    <a:pt x="2084006" y="221297"/>
                  </a:lnTo>
                  <a:lnTo>
                    <a:pt x="2081377" y="221297"/>
                  </a:lnTo>
                  <a:lnTo>
                    <a:pt x="2080260" y="221767"/>
                  </a:lnTo>
                  <a:lnTo>
                    <a:pt x="2078393" y="223634"/>
                  </a:lnTo>
                  <a:lnTo>
                    <a:pt x="2077935" y="224751"/>
                  </a:lnTo>
                  <a:lnTo>
                    <a:pt x="2077935" y="227380"/>
                  </a:lnTo>
                  <a:lnTo>
                    <a:pt x="2078393" y="228498"/>
                  </a:lnTo>
                  <a:lnTo>
                    <a:pt x="2080260" y="230365"/>
                  </a:lnTo>
                  <a:lnTo>
                    <a:pt x="2081377" y="230822"/>
                  </a:lnTo>
                  <a:lnTo>
                    <a:pt x="2084006" y="230822"/>
                  </a:lnTo>
                  <a:lnTo>
                    <a:pt x="2085136" y="230365"/>
                  </a:lnTo>
                  <a:lnTo>
                    <a:pt x="2086991" y="228498"/>
                  </a:lnTo>
                  <a:lnTo>
                    <a:pt x="2087460" y="227380"/>
                  </a:lnTo>
                  <a:lnTo>
                    <a:pt x="2087460" y="224751"/>
                  </a:lnTo>
                  <a:close/>
                </a:path>
                <a:path w="5019675" h="3279140">
                  <a:moveTo>
                    <a:pt x="2087460" y="177126"/>
                  </a:moveTo>
                  <a:lnTo>
                    <a:pt x="2086991" y="176009"/>
                  </a:lnTo>
                  <a:lnTo>
                    <a:pt x="2085136" y="174142"/>
                  </a:lnTo>
                  <a:lnTo>
                    <a:pt x="2084006" y="173672"/>
                  </a:lnTo>
                  <a:lnTo>
                    <a:pt x="2081377" y="173672"/>
                  </a:lnTo>
                  <a:lnTo>
                    <a:pt x="2080260" y="174142"/>
                  </a:lnTo>
                  <a:lnTo>
                    <a:pt x="2078393" y="176009"/>
                  </a:lnTo>
                  <a:lnTo>
                    <a:pt x="2077935" y="177126"/>
                  </a:lnTo>
                  <a:lnTo>
                    <a:pt x="2077935" y="179755"/>
                  </a:lnTo>
                  <a:lnTo>
                    <a:pt x="2078393" y="180873"/>
                  </a:lnTo>
                  <a:lnTo>
                    <a:pt x="2080260" y="182740"/>
                  </a:lnTo>
                  <a:lnTo>
                    <a:pt x="2081377" y="183197"/>
                  </a:lnTo>
                  <a:lnTo>
                    <a:pt x="2084006" y="183197"/>
                  </a:lnTo>
                  <a:lnTo>
                    <a:pt x="2085136" y="182740"/>
                  </a:lnTo>
                  <a:lnTo>
                    <a:pt x="2086991" y="180873"/>
                  </a:lnTo>
                  <a:lnTo>
                    <a:pt x="2087460" y="179755"/>
                  </a:lnTo>
                  <a:lnTo>
                    <a:pt x="2087460" y="177126"/>
                  </a:lnTo>
                  <a:close/>
                </a:path>
                <a:path w="5019675" h="3279140">
                  <a:moveTo>
                    <a:pt x="2087460" y="129501"/>
                  </a:moveTo>
                  <a:lnTo>
                    <a:pt x="2086991" y="128384"/>
                  </a:lnTo>
                  <a:lnTo>
                    <a:pt x="2085136" y="126517"/>
                  </a:lnTo>
                  <a:lnTo>
                    <a:pt x="2084006" y="126047"/>
                  </a:lnTo>
                  <a:lnTo>
                    <a:pt x="2081377" y="126047"/>
                  </a:lnTo>
                  <a:lnTo>
                    <a:pt x="2080260" y="126517"/>
                  </a:lnTo>
                  <a:lnTo>
                    <a:pt x="2078393" y="128384"/>
                  </a:lnTo>
                  <a:lnTo>
                    <a:pt x="2077935" y="129501"/>
                  </a:lnTo>
                  <a:lnTo>
                    <a:pt x="2077935" y="132130"/>
                  </a:lnTo>
                  <a:lnTo>
                    <a:pt x="2078393" y="133248"/>
                  </a:lnTo>
                  <a:lnTo>
                    <a:pt x="2080260" y="135115"/>
                  </a:lnTo>
                  <a:lnTo>
                    <a:pt x="2081377" y="135572"/>
                  </a:lnTo>
                  <a:lnTo>
                    <a:pt x="2084006" y="135572"/>
                  </a:lnTo>
                  <a:lnTo>
                    <a:pt x="2085136" y="135115"/>
                  </a:lnTo>
                  <a:lnTo>
                    <a:pt x="2086991" y="133248"/>
                  </a:lnTo>
                  <a:lnTo>
                    <a:pt x="2087460" y="132130"/>
                  </a:lnTo>
                  <a:lnTo>
                    <a:pt x="2087460" y="129501"/>
                  </a:lnTo>
                  <a:close/>
                </a:path>
                <a:path w="5019675" h="3279140">
                  <a:moveTo>
                    <a:pt x="2087460" y="81876"/>
                  </a:moveTo>
                  <a:lnTo>
                    <a:pt x="2086991" y="80759"/>
                  </a:lnTo>
                  <a:lnTo>
                    <a:pt x="2085136" y="78892"/>
                  </a:lnTo>
                  <a:lnTo>
                    <a:pt x="2084006" y="78422"/>
                  </a:lnTo>
                  <a:lnTo>
                    <a:pt x="2081377" y="78422"/>
                  </a:lnTo>
                  <a:lnTo>
                    <a:pt x="2080260" y="78892"/>
                  </a:lnTo>
                  <a:lnTo>
                    <a:pt x="2078393" y="80759"/>
                  </a:lnTo>
                  <a:lnTo>
                    <a:pt x="2077935" y="81876"/>
                  </a:lnTo>
                  <a:lnTo>
                    <a:pt x="2077935" y="84505"/>
                  </a:lnTo>
                  <a:lnTo>
                    <a:pt x="2078393" y="85623"/>
                  </a:lnTo>
                  <a:lnTo>
                    <a:pt x="2080260" y="87490"/>
                  </a:lnTo>
                  <a:lnTo>
                    <a:pt x="2081377" y="87947"/>
                  </a:lnTo>
                  <a:lnTo>
                    <a:pt x="2084006" y="87947"/>
                  </a:lnTo>
                  <a:lnTo>
                    <a:pt x="2085136" y="87490"/>
                  </a:lnTo>
                  <a:lnTo>
                    <a:pt x="2086991" y="85623"/>
                  </a:lnTo>
                  <a:lnTo>
                    <a:pt x="2087460" y="84505"/>
                  </a:lnTo>
                  <a:lnTo>
                    <a:pt x="2087460" y="81876"/>
                  </a:lnTo>
                  <a:close/>
                </a:path>
                <a:path w="5019675" h="3279140">
                  <a:moveTo>
                    <a:pt x="2087460" y="34251"/>
                  </a:moveTo>
                  <a:lnTo>
                    <a:pt x="2086991" y="33134"/>
                  </a:lnTo>
                  <a:lnTo>
                    <a:pt x="2085136" y="31267"/>
                  </a:lnTo>
                  <a:lnTo>
                    <a:pt x="2084006" y="30797"/>
                  </a:lnTo>
                  <a:lnTo>
                    <a:pt x="2081377" y="30797"/>
                  </a:lnTo>
                  <a:lnTo>
                    <a:pt x="2080260" y="31267"/>
                  </a:lnTo>
                  <a:lnTo>
                    <a:pt x="2078393" y="33134"/>
                  </a:lnTo>
                  <a:lnTo>
                    <a:pt x="2077935" y="34251"/>
                  </a:lnTo>
                  <a:lnTo>
                    <a:pt x="2077935" y="36880"/>
                  </a:lnTo>
                  <a:lnTo>
                    <a:pt x="2078393" y="37998"/>
                  </a:lnTo>
                  <a:lnTo>
                    <a:pt x="2080260" y="39865"/>
                  </a:lnTo>
                  <a:lnTo>
                    <a:pt x="2081377" y="40322"/>
                  </a:lnTo>
                  <a:lnTo>
                    <a:pt x="2084006" y="40322"/>
                  </a:lnTo>
                  <a:lnTo>
                    <a:pt x="2085136" y="39865"/>
                  </a:lnTo>
                  <a:lnTo>
                    <a:pt x="2086991" y="37998"/>
                  </a:lnTo>
                  <a:lnTo>
                    <a:pt x="2087460" y="36880"/>
                  </a:lnTo>
                  <a:lnTo>
                    <a:pt x="2087460" y="34251"/>
                  </a:lnTo>
                  <a:close/>
                </a:path>
                <a:path w="5019675" h="3279140">
                  <a:moveTo>
                    <a:pt x="2105025" y="3267989"/>
                  </a:moveTo>
                  <a:lnTo>
                    <a:pt x="2104567" y="3266871"/>
                  </a:lnTo>
                  <a:lnTo>
                    <a:pt x="2102700" y="3265005"/>
                  </a:lnTo>
                  <a:lnTo>
                    <a:pt x="2101583" y="3264535"/>
                  </a:lnTo>
                  <a:lnTo>
                    <a:pt x="2098954" y="3264535"/>
                  </a:lnTo>
                  <a:lnTo>
                    <a:pt x="2097836" y="3265005"/>
                  </a:lnTo>
                  <a:lnTo>
                    <a:pt x="2095969" y="3266871"/>
                  </a:lnTo>
                  <a:lnTo>
                    <a:pt x="2095500" y="3267989"/>
                  </a:lnTo>
                  <a:lnTo>
                    <a:pt x="2095500" y="3270618"/>
                  </a:lnTo>
                  <a:lnTo>
                    <a:pt x="2095969" y="3271736"/>
                  </a:lnTo>
                  <a:lnTo>
                    <a:pt x="2097836" y="3273602"/>
                  </a:lnTo>
                  <a:lnTo>
                    <a:pt x="2098954" y="3274060"/>
                  </a:lnTo>
                  <a:lnTo>
                    <a:pt x="2101583" y="3274060"/>
                  </a:lnTo>
                  <a:lnTo>
                    <a:pt x="2102700" y="3273602"/>
                  </a:lnTo>
                  <a:lnTo>
                    <a:pt x="2104567" y="3271736"/>
                  </a:lnTo>
                  <a:lnTo>
                    <a:pt x="2105025" y="3270618"/>
                  </a:lnTo>
                  <a:lnTo>
                    <a:pt x="2105025" y="3267989"/>
                  </a:lnTo>
                  <a:close/>
                </a:path>
                <a:path w="5019675" h="3279140">
                  <a:moveTo>
                    <a:pt x="2105025" y="2451849"/>
                  </a:moveTo>
                  <a:lnTo>
                    <a:pt x="2104567" y="2450731"/>
                  </a:lnTo>
                  <a:lnTo>
                    <a:pt x="2102700" y="2448877"/>
                  </a:lnTo>
                  <a:lnTo>
                    <a:pt x="2101583" y="2448407"/>
                  </a:lnTo>
                  <a:lnTo>
                    <a:pt x="2098954" y="2448407"/>
                  </a:lnTo>
                  <a:lnTo>
                    <a:pt x="2097836" y="2448877"/>
                  </a:lnTo>
                  <a:lnTo>
                    <a:pt x="2095969" y="2450731"/>
                  </a:lnTo>
                  <a:lnTo>
                    <a:pt x="2095500" y="2451849"/>
                  </a:lnTo>
                  <a:lnTo>
                    <a:pt x="2095500" y="2454491"/>
                  </a:lnTo>
                  <a:lnTo>
                    <a:pt x="2095969" y="2455608"/>
                  </a:lnTo>
                  <a:lnTo>
                    <a:pt x="2097836" y="2457462"/>
                  </a:lnTo>
                  <a:lnTo>
                    <a:pt x="2098954" y="2457932"/>
                  </a:lnTo>
                  <a:lnTo>
                    <a:pt x="2101583" y="2457932"/>
                  </a:lnTo>
                  <a:lnTo>
                    <a:pt x="2102700" y="2457462"/>
                  </a:lnTo>
                  <a:lnTo>
                    <a:pt x="2104567" y="2455608"/>
                  </a:lnTo>
                  <a:lnTo>
                    <a:pt x="2105025" y="2454491"/>
                  </a:lnTo>
                  <a:lnTo>
                    <a:pt x="2105025" y="2451849"/>
                  </a:lnTo>
                  <a:close/>
                </a:path>
                <a:path w="5019675" h="3279140">
                  <a:moveTo>
                    <a:pt x="2105025" y="1635721"/>
                  </a:moveTo>
                  <a:lnTo>
                    <a:pt x="2104567" y="1634604"/>
                  </a:lnTo>
                  <a:lnTo>
                    <a:pt x="2102700" y="1632737"/>
                  </a:lnTo>
                  <a:lnTo>
                    <a:pt x="2101583" y="1632267"/>
                  </a:lnTo>
                  <a:lnTo>
                    <a:pt x="2098954" y="1632267"/>
                  </a:lnTo>
                  <a:lnTo>
                    <a:pt x="2097836" y="1632737"/>
                  </a:lnTo>
                  <a:lnTo>
                    <a:pt x="2095969" y="1634604"/>
                  </a:lnTo>
                  <a:lnTo>
                    <a:pt x="2095500" y="1635721"/>
                  </a:lnTo>
                  <a:lnTo>
                    <a:pt x="2095500" y="1638350"/>
                  </a:lnTo>
                  <a:lnTo>
                    <a:pt x="2095969" y="1639468"/>
                  </a:lnTo>
                  <a:lnTo>
                    <a:pt x="2097836" y="1641335"/>
                  </a:lnTo>
                  <a:lnTo>
                    <a:pt x="2098954" y="1641792"/>
                  </a:lnTo>
                  <a:lnTo>
                    <a:pt x="2101583" y="1641792"/>
                  </a:lnTo>
                  <a:lnTo>
                    <a:pt x="2102700" y="1641335"/>
                  </a:lnTo>
                  <a:lnTo>
                    <a:pt x="2104567" y="1639468"/>
                  </a:lnTo>
                  <a:lnTo>
                    <a:pt x="2105025" y="1638350"/>
                  </a:lnTo>
                  <a:lnTo>
                    <a:pt x="2105025" y="1635721"/>
                  </a:lnTo>
                  <a:close/>
                </a:path>
                <a:path w="5019675" h="3279140">
                  <a:moveTo>
                    <a:pt x="2105025" y="819581"/>
                  </a:moveTo>
                  <a:lnTo>
                    <a:pt x="2104567" y="818464"/>
                  </a:lnTo>
                  <a:lnTo>
                    <a:pt x="2102700" y="816610"/>
                  </a:lnTo>
                  <a:lnTo>
                    <a:pt x="2101583" y="816140"/>
                  </a:lnTo>
                  <a:lnTo>
                    <a:pt x="2098954" y="816140"/>
                  </a:lnTo>
                  <a:lnTo>
                    <a:pt x="2097836" y="816610"/>
                  </a:lnTo>
                  <a:lnTo>
                    <a:pt x="2095969" y="818464"/>
                  </a:lnTo>
                  <a:lnTo>
                    <a:pt x="2095500" y="819581"/>
                  </a:lnTo>
                  <a:lnTo>
                    <a:pt x="2095500" y="822223"/>
                  </a:lnTo>
                  <a:lnTo>
                    <a:pt x="2095969" y="823341"/>
                  </a:lnTo>
                  <a:lnTo>
                    <a:pt x="2097836" y="825195"/>
                  </a:lnTo>
                  <a:lnTo>
                    <a:pt x="2098954" y="825665"/>
                  </a:lnTo>
                  <a:lnTo>
                    <a:pt x="2101583" y="825665"/>
                  </a:lnTo>
                  <a:lnTo>
                    <a:pt x="2102700" y="825195"/>
                  </a:lnTo>
                  <a:lnTo>
                    <a:pt x="2104567" y="823341"/>
                  </a:lnTo>
                  <a:lnTo>
                    <a:pt x="2105025" y="822223"/>
                  </a:lnTo>
                  <a:lnTo>
                    <a:pt x="2105025" y="819581"/>
                  </a:lnTo>
                  <a:close/>
                </a:path>
                <a:path w="5019675" h="3279140">
                  <a:moveTo>
                    <a:pt x="2105025" y="3454"/>
                  </a:moveTo>
                  <a:lnTo>
                    <a:pt x="2104567" y="2336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36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5019675" h="3279140">
                  <a:moveTo>
                    <a:pt x="2152650" y="3267989"/>
                  </a:moveTo>
                  <a:lnTo>
                    <a:pt x="2152192" y="3266871"/>
                  </a:lnTo>
                  <a:lnTo>
                    <a:pt x="2150326" y="3265005"/>
                  </a:lnTo>
                  <a:lnTo>
                    <a:pt x="2149208" y="3264535"/>
                  </a:lnTo>
                  <a:lnTo>
                    <a:pt x="2146579" y="3264535"/>
                  </a:lnTo>
                  <a:lnTo>
                    <a:pt x="2145461" y="3265005"/>
                  </a:lnTo>
                  <a:lnTo>
                    <a:pt x="2143595" y="3266871"/>
                  </a:lnTo>
                  <a:lnTo>
                    <a:pt x="2143125" y="3267989"/>
                  </a:lnTo>
                  <a:lnTo>
                    <a:pt x="2143125" y="3270618"/>
                  </a:lnTo>
                  <a:lnTo>
                    <a:pt x="2143595" y="3271736"/>
                  </a:lnTo>
                  <a:lnTo>
                    <a:pt x="2145461" y="3273602"/>
                  </a:lnTo>
                  <a:lnTo>
                    <a:pt x="2146579" y="3274060"/>
                  </a:lnTo>
                  <a:lnTo>
                    <a:pt x="2149208" y="3274060"/>
                  </a:lnTo>
                  <a:lnTo>
                    <a:pt x="2150326" y="3273602"/>
                  </a:lnTo>
                  <a:lnTo>
                    <a:pt x="2152192" y="3271736"/>
                  </a:lnTo>
                  <a:lnTo>
                    <a:pt x="2152650" y="3270618"/>
                  </a:lnTo>
                  <a:lnTo>
                    <a:pt x="2152650" y="3267989"/>
                  </a:lnTo>
                  <a:close/>
                </a:path>
                <a:path w="5019675" h="3279140">
                  <a:moveTo>
                    <a:pt x="2152650" y="2451849"/>
                  </a:moveTo>
                  <a:lnTo>
                    <a:pt x="2152192" y="2450731"/>
                  </a:lnTo>
                  <a:lnTo>
                    <a:pt x="2150326" y="2448877"/>
                  </a:lnTo>
                  <a:lnTo>
                    <a:pt x="2149208" y="2448407"/>
                  </a:lnTo>
                  <a:lnTo>
                    <a:pt x="2146579" y="2448407"/>
                  </a:lnTo>
                  <a:lnTo>
                    <a:pt x="2145461" y="2448877"/>
                  </a:lnTo>
                  <a:lnTo>
                    <a:pt x="2143595" y="2450731"/>
                  </a:lnTo>
                  <a:lnTo>
                    <a:pt x="2143125" y="2451849"/>
                  </a:lnTo>
                  <a:lnTo>
                    <a:pt x="2143125" y="2454491"/>
                  </a:lnTo>
                  <a:lnTo>
                    <a:pt x="2143595" y="2455608"/>
                  </a:lnTo>
                  <a:lnTo>
                    <a:pt x="2145461" y="2457462"/>
                  </a:lnTo>
                  <a:lnTo>
                    <a:pt x="2146579" y="2457932"/>
                  </a:lnTo>
                  <a:lnTo>
                    <a:pt x="2149208" y="2457932"/>
                  </a:lnTo>
                  <a:lnTo>
                    <a:pt x="2150326" y="2457462"/>
                  </a:lnTo>
                  <a:lnTo>
                    <a:pt x="2152192" y="2455608"/>
                  </a:lnTo>
                  <a:lnTo>
                    <a:pt x="2152650" y="2454491"/>
                  </a:lnTo>
                  <a:lnTo>
                    <a:pt x="2152650" y="2451849"/>
                  </a:lnTo>
                  <a:close/>
                </a:path>
                <a:path w="5019675" h="3279140">
                  <a:moveTo>
                    <a:pt x="2152650" y="1635721"/>
                  </a:moveTo>
                  <a:lnTo>
                    <a:pt x="2152192" y="1634604"/>
                  </a:lnTo>
                  <a:lnTo>
                    <a:pt x="2150326" y="1632737"/>
                  </a:lnTo>
                  <a:lnTo>
                    <a:pt x="2149208" y="1632267"/>
                  </a:lnTo>
                  <a:lnTo>
                    <a:pt x="2146579" y="1632267"/>
                  </a:lnTo>
                  <a:lnTo>
                    <a:pt x="2145461" y="1632737"/>
                  </a:lnTo>
                  <a:lnTo>
                    <a:pt x="2143595" y="1634604"/>
                  </a:lnTo>
                  <a:lnTo>
                    <a:pt x="2143125" y="1635721"/>
                  </a:lnTo>
                  <a:lnTo>
                    <a:pt x="2143125" y="1638350"/>
                  </a:lnTo>
                  <a:lnTo>
                    <a:pt x="2143595" y="1639468"/>
                  </a:lnTo>
                  <a:lnTo>
                    <a:pt x="2145461" y="1641335"/>
                  </a:lnTo>
                  <a:lnTo>
                    <a:pt x="2146579" y="1641792"/>
                  </a:lnTo>
                  <a:lnTo>
                    <a:pt x="2149208" y="1641792"/>
                  </a:lnTo>
                  <a:lnTo>
                    <a:pt x="2150326" y="1641335"/>
                  </a:lnTo>
                  <a:lnTo>
                    <a:pt x="2152192" y="1639468"/>
                  </a:lnTo>
                  <a:lnTo>
                    <a:pt x="2152650" y="1638350"/>
                  </a:lnTo>
                  <a:lnTo>
                    <a:pt x="2152650" y="1635721"/>
                  </a:lnTo>
                  <a:close/>
                </a:path>
                <a:path w="5019675" h="3279140">
                  <a:moveTo>
                    <a:pt x="2152650" y="819581"/>
                  </a:moveTo>
                  <a:lnTo>
                    <a:pt x="2152192" y="818464"/>
                  </a:lnTo>
                  <a:lnTo>
                    <a:pt x="2150326" y="816610"/>
                  </a:lnTo>
                  <a:lnTo>
                    <a:pt x="2149208" y="816140"/>
                  </a:lnTo>
                  <a:lnTo>
                    <a:pt x="2146579" y="816140"/>
                  </a:lnTo>
                  <a:lnTo>
                    <a:pt x="2145461" y="816610"/>
                  </a:lnTo>
                  <a:lnTo>
                    <a:pt x="2143595" y="818464"/>
                  </a:lnTo>
                  <a:lnTo>
                    <a:pt x="2143125" y="819581"/>
                  </a:lnTo>
                  <a:lnTo>
                    <a:pt x="2143125" y="822223"/>
                  </a:lnTo>
                  <a:lnTo>
                    <a:pt x="2143595" y="823341"/>
                  </a:lnTo>
                  <a:lnTo>
                    <a:pt x="2145461" y="825195"/>
                  </a:lnTo>
                  <a:lnTo>
                    <a:pt x="2146579" y="825665"/>
                  </a:lnTo>
                  <a:lnTo>
                    <a:pt x="2149208" y="825665"/>
                  </a:lnTo>
                  <a:lnTo>
                    <a:pt x="2150326" y="825195"/>
                  </a:lnTo>
                  <a:lnTo>
                    <a:pt x="2152192" y="823341"/>
                  </a:lnTo>
                  <a:lnTo>
                    <a:pt x="2152650" y="822223"/>
                  </a:lnTo>
                  <a:lnTo>
                    <a:pt x="2152650" y="819581"/>
                  </a:lnTo>
                  <a:close/>
                </a:path>
                <a:path w="5019675" h="3279140">
                  <a:moveTo>
                    <a:pt x="2152650" y="3454"/>
                  </a:moveTo>
                  <a:lnTo>
                    <a:pt x="2152192" y="2336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36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5019675" h="3279140">
                  <a:moveTo>
                    <a:pt x="2200275" y="3267989"/>
                  </a:moveTo>
                  <a:lnTo>
                    <a:pt x="2199817" y="3266871"/>
                  </a:lnTo>
                  <a:lnTo>
                    <a:pt x="2197951" y="3265005"/>
                  </a:lnTo>
                  <a:lnTo>
                    <a:pt x="2196833" y="3264535"/>
                  </a:lnTo>
                  <a:lnTo>
                    <a:pt x="2194204" y="3264535"/>
                  </a:lnTo>
                  <a:lnTo>
                    <a:pt x="2193086" y="3265005"/>
                  </a:lnTo>
                  <a:lnTo>
                    <a:pt x="2191220" y="3266871"/>
                  </a:lnTo>
                  <a:lnTo>
                    <a:pt x="2190750" y="3267989"/>
                  </a:lnTo>
                  <a:lnTo>
                    <a:pt x="2190750" y="3270618"/>
                  </a:lnTo>
                  <a:lnTo>
                    <a:pt x="2191220" y="3271736"/>
                  </a:lnTo>
                  <a:lnTo>
                    <a:pt x="2193086" y="3273602"/>
                  </a:lnTo>
                  <a:lnTo>
                    <a:pt x="2194204" y="3274060"/>
                  </a:lnTo>
                  <a:lnTo>
                    <a:pt x="2196833" y="3274060"/>
                  </a:lnTo>
                  <a:lnTo>
                    <a:pt x="2197951" y="3273602"/>
                  </a:lnTo>
                  <a:lnTo>
                    <a:pt x="2199817" y="3271736"/>
                  </a:lnTo>
                  <a:lnTo>
                    <a:pt x="2200275" y="3270618"/>
                  </a:lnTo>
                  <a:lnTo>
                    <a:pt x="2200275" y="3267989"/>
                  </a:lnTo>
                  <a:close/>
                </a:path>
                <a:path w="5019675" h="3279140">
                  <a:moveTo>
                    <a:pt x="2200275" y="2451849"/>
                  </a:moveTo>
                  <a:lnTo>
                    <a:pt x="2199817" y="2450731"/>
                  </a:lnTo>
                  <a:lnTo>
                    <a:pt x="2197951" y="2448877"/>
                  </a:lnTo>
                  <a:lnTo>
                    <a:pt x="2196833" y="2448407"/>
                  </a:lnTo>
                  <a:lnTo>
                    <a:pt x="2194204" y="2448407"/>
                  </a:lnTo>
                  <a:lnTo>
                    <a:pt x="2193086" y="2448877"/>
                  </a:lnTo>
                  <a:lnTo>
                    <a:pt x="2191220" y="2450731"/>
                  </a:lnTo>
                  <a:lnTo>
                    <a:pt x="2190750" y="2451849"/>
                  </a:lnTo>
                  <a:lnTo>
                    <a:pt x="2190750" y="2454491"/>
                  </a:lnTo>
                  <a:lnTo>
                    <a:pt x="2191220" y="2455608"/>
                  </a:lnTo>
                  <a:lnTo>
                    <a:pt x="2193086" y="2457462"/>
                  </a:lnTo>
                  <a:lnTo>
                    <a:pt x="2194204" y="2457932"/>
                  </a:lnTo>
                  <a:lnTo>
                    <a:pt x="2196833" y="2457932"/>
                  </a:lnTo>
                  <a:lnTo>
                    <a:pt x="2197951" y="2457462"/>
                  </a:lnTo>
                  <a:lnTo>
                    <a:pt x="2199817" y="2455608"/>
                  </a:lnTo>
                  <a:lnTo>
                    <a:pt x="2200275" y="2454491"/>
                  </a:lnTo>
                  <a:lnTo>
                    <a:pt x="2200275" y="2451849"/>
                  </a:lnTo>
                  <a:close/>
                </a:path>
                <a:path w="5019675" h="3279140">
                  <a:moveTo>
                    <a:pt x="2200275" y="1635721"/>
                  </a:moveTo>
                  <a:lnTo>
                    <a:pt x="2199817" y="1634604"/>
                  </a:lnTo>
                  <a:lnTo>
                    <a:pt x="2197951" y="1632737"/>
                  </a:lnTo>
                  <a:lnTo>
                    <a:pt x="2196833" y="1632267"/>
                  </a:lnTo>
                  <a:lnTo>
                    <a:pt x="2194204" y="1632267"/>
                  </a:lnTo>
                  <a:lnTo>
                    <a:pt x="2193086" y="1632737"/>
                  </a:lnTo>
                  <a:lnTo>
                    <a:pt x="2191220" y="1634604"/>
                  </a:lnTo>
                  <a:lnTo>
                    <a:pt x="2190750" y="1635721"/>
                  </a:lnTo>
                  <a:lnTo>
                    <a:pt x="2190750" y="1638350"/>
                  </a:lnTo>
                  <a:lnTo>
                    <a:pt x="2191220" y="1639468"/>
                  </a:lnTo>
                  <a:lnTo>
                    <a:pt x="2193086" y="1641335"/>
                  </a:lnTo>
                  <a:lnTo>
                    <a:pt x="2194204" y="1641792"/>
                  </a:lnTo>
                  <a:lnTo>
                    <a:pt x="2196833" y="1641792"/>
                  </a:lnTo>
                  <a:lnTo>
                    <a:pt x="2197951" y="1641335"/>
                  </a:lnTo>
                  <a:lnTo>
                    <a:pt x="2199817" y="1639468"/>
                  </a:lnTo>
                  <a:lnTo>
                    <a:pt x="2200275" y="1638350"/>
                  </a:lnTo>
                  <a:lnTo>
                    <a:pt x="2200275" y="1635721"/>
                  </a:lnTo>
                  <a:close/>
                </a:path>
                <a:path w="5019675" h="3279140">
                  <a:moveTo>
                    <a:pt x="2200275" y="819581"/>
                  </a:moveTo>
                  <a:lnTo>
                    <a:pt x="2199817" y="818464"/>
                  </a:lnTo>
                  <a:lnTo>
                    <a:pt x="2197951" y="816610"/>
                  </a:lnTo>
                  <a:lnTo>
                    <a:pt x="2196833" y="816140"/>
                  </a:lnTo>
                  <a:lnTo>
                    <a:pt x="2194204" y="816140"/>
                  </a:lnTo>
                  <a:lnTo>
                    <a:pt x="2193086" y="816610"/>
                  </a:lnTo>
                  <a:lnTo>
                    <a:pt x="2191220" y="818464"/>
                  </a:lnTo>
                  <a:lnTo>
                    <a:pt x="2190750" y="819581"/>
                  </a:lnTo>
                  <a:lnTo>
                    <a:pt x="2190750" y="822223"/>
                  </a:lnTo>
                  <a:lnTo>
                    <a:pt x="2191220" y="823341"/>
                  </a:lnTo>
                  <a:lnTo>
                    <a:pt x="2193086" y="825195"/>
                  </a:lnTo>
                  <a:lnTo>
                    <a:pt x="2194204" y="825665"/>
                  </a:lnTo>
                  <a:lnTo>
                    <a:pt x="2196833" y="825665"/>
                  </a:lnTo>
                  <a:lnTo>
                    <a:pt x="2197951" y="825195"/>
                  </a:lnTo>
                  <a:lnTo>
                    <a:pt x="2199817" y="823341"/>
                  </a:lnTo>
                  <a:lnTo>
                    <a:pt x="2200275" y="822223"/>
                  </a:lnTo>
                  <a:lnTo>
                    <a:pt x="2200275" y="819581"/>
                  </a:lnTo>
                  <a:close/>
                </a:path>
                <a:path w="5019675" h="3279140">
                  <a:moveTo>
                    <a:pt x="2200275" y="3454"/>
                  </a:moveTo>
                  <a:lnTo>
                    <a:pt x="2199817" y="2336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69"/>
                  </a:lnTo>
                  <a:lnTo>
                    <a:pt x="2191220" y="2336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86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5019675" h="3279140">
                  <a:moveTo>
                    <a:pt x="2247900" y="3267989"/>
                  </a:moveTo>
                  <a:lnTo>
                    <a:pt x="2247442" y="3266871"/>
                  </a:lnTo>
                  <a:lnTo>
                    <a:pt x="2245576" y="3265005"/>
                  </a:lnTo>
                  <a:lnTo>
                    <a:pt x="2244458" y="3264535"/>
                  </a:lnTo>
                  <a:lnTo>
                    <a:pt x="2241829" y="3264535"/>
                  </a:lnTo>
                  <a:lnTo>
                    <a:pt x="2240711" y="3265005"/>
                  </a:lnTo>
                  <a:lnTo>
                    <a:pt x="2238845" y="3266871"/>
                  </a:lnTo>
                  <a:lnTo>
                    <a:pt x="2238375" y="3267989"/>
                  </a:lnTo>
                  <a:lnTo>
                    <a:pt x="2238375" y="3270618"/>
                  </a:lnTo>
                  <a:lnTo>
                    <a:pt x="2238845" y="3271736"/>
                  </a:lnTo>
                  <a:lnTo>
                    <a:pt x="2240711" y="3273602"/>
                  </a:lnTo>
                  <a:lnTo>
                    <a:pt x="2241829" y="3274060"/>
                  </a:lnTo>
                  <a:lnTo>
                    <a:pt x="2244458" y="3274060"/>
                  </a:lnTo>
                  <a:lnTo>
                    <a:pt x="2245576" y="3273602"/>
                  </a:lnTo>
                  <a:lnTo>
                    <a:pt x="2247442" y="3271736"/>
                  </a:lnTo>
                  <a:lnTo>
                    <a:pt x="2247900" y="3270618"/>
                  </a:lnTo>
                  <a:lnTo>
                    <a:pt x="2247900" y="3267989"/>
                  </a:lnTo>
                  <a:close/>
                </a:path>
                <a:path w="5019675" h="3279140">
                  <a:moveTo>
                    <a:pt x="2247900" y="2451849"/>
                  </a:moveTo>
                  <a:lnTo>
                    <a:pt x="2247442" y="2450731"/>
                  </a:lnTo>
                  <a:lnTo>
                    <a:pt x="2245576" y="2448877"/>
                  </a:lnTo>
                  <a:lnTo>
                    <a:pt x="2244458" y="2448407"/>
                  </a:lnTo>
                  <a:lnTo>
                    <a:pt x="2241829" y="2448407"/>
                  </a:lnTo>
                  <a:lnTo>
                    <a:pt x="2240711" y="2448877"/>
                  </a:lnTo>
                  <a:lnTo>
                    <a:pt x="2238845" y="2450731"/>
                  </a:lnTo>
                  <a:lnTo>
                    <a:pt x="2238375" y="2451849"/>
                  </a:lnTo>
                  <a:lnTo>
                    <a:pt x="2238375" y="2454491"/>
                  </a:lnTo>
                  <a:lnTo>
                    <a:pt x="2238845" y="2455608"/>
                  </a:lnTo>
                  <a:lnTo>
                    <a:pt x="2240711" y="2457462"/>
                  </a:lnTo>
                  <a:lnTo>
                    <a:pt x="2241829" y="2457932"/>
                  </a:lnTo>
                  <a:lnTo>
                    <a:pt x="2244458" y="2457932"/>
                  </a:lnTo>
                  <a:lnTo>
                    <a:pt x="2245576" y="2457462"/>
                  </a:lnTo>
                  <a:lnTo>
                    <a:pt x="2247442" y="2455608"/>
                  </a:lnTo>
                  <a:lnTo>
                    <a:pt x="2247900" y="2454491"/>
                  </a:lnTo>
                  <a:lnTo>
                    <a:pt x="2247900" y="2451849"/>
                  </a:lnTo>
                  <a:close/>
                </a:path>
                <a:path w="5019675" h="3279140">
                  <a:moveTo>
                    <a:pt x="2247900" y="1635721"/>
                  </a:moveTo>
                  <a:lnTo>
                    <a:pt x="2247442" y="1634604"/>
                  </a:lnTo>
                  <a:lnTo>
                    <a:pt x="2245576" y="1632737"/>
                  </a:lnTo>
                  <a:lnTo>
                    <a:pt x="2244458" y="1632267"/>
                  </a:lnTo>
                  <a:lnTo>
                    <a:pt x="2241829" y="1632267"/>
                  </a:lnTo>
                  <a:lnTo>
                    <a:pt x="2240711" y="1632737"/>
                  </a:lnTo>
                  <a:lnTo>
                    <a:pt x="2238845" y="1634604"/>
                  </a:lnTo>
                  <a:lnTo>
                    <a:pt x="2238375" y="1635721"/>
                  </a:lnTo>
                  <a:lnTo>
                    <a:pt x="2238375" y="1638350"/>
                  </a:lnTo>
                  <a:lnTo>
                    <a:pt x="2238845" y="1639468"/>
                  </a:lnTo>
                  <a:lnTo>
                    <a:pt x="2240711" y="1641335"/>
                  </a:lnTo>
                  <a:lnTo>
                    <a:pt x="2241829" y="1641792"/>
                  </a:lnTo>
                  <a:lnTo>
                    <a:pt x="2244458" y="1641792"/>
                  </a:lnTo>
                  <a:lnTo>
                    <a:pt x="2245576" y="1641335"/>
                  </a:lnTo>
                  <a:lnTo>
                    <a:pt x="2247442" y="1639468"/>
                  </a:lnTo>
                  <a:lnTo>
                    <a:pt x="2247900" y="1638350"/>
                  </a:lnTo>
                  <a:lnTo>
                    <a:pt x="2247900" y="1635721"/>
                  </a:lnTo>
                  <a:close/>
                </a:path>
                <a:path w="5019675" h="3279140">
                  <a:moveTo>
                    <a:pt x="2247900" y="819581"/>
                  </a:moveTo>
                  <a:lnTo>
                    <a:pt x="2247442" y="818464"/>
                  </a:lnTo>
                  <a:lnTo>
                    <a:pt x="2245576" y="816610"/>
                  </a:lnTo>
                  <a:lnTo>
                    <a:pt x="2244458" y="816140"/>
                  </a:lnTo>
                  <a:lnTo>
                    <a:pt x="2241829" y="816140"/>
                  </a:lnTo>
                  <a:lnTo>
                    <a:pt x="2240711" y="816610"/>
                  </a:lnTo>
                  <a:lnTo>
                    <a:pt x="2238845" y="818464"/>
                  </a:lnTo>
                  <a:lnTo>
                    <a:pt x="2238375" y="819581"/>
                  </a:lnTo>
                  <a:lnTo>
                    <a:pt x="2238375" y="822223"/>
                  </a:lnTo>
                  <a:lnTo>
                    <a:pt x="2238845" y="823341"/>
                  </a:lnTo>
                  <a:lnTo>
                    <a:pt x="2240711" y="825195"/>
                  </a:lnTo>
                  <a:lnTo>
                    <a:pt x="2241829" y="825665"/>
                  </a:lnTo>
                  <a:lnTo>
                    <a:pt x="2244458" y="825665"/>
                  </a:lnTo>
                  <a:lnTo>
                    <a:pt x="2245576" y="825195"/>
                  </a:lnTo>
                  <a:lnTo>
                    <a:pt x="2247442" y="823341"/>
                  </a:lnTo>
                  <a:lnTo>
                    <a:pt x="2247900" y="822223"/>
                  </a:lnTo>
                  <a:lnTo>
                    <a:pt x="2247900" y="819581"/>
                  </a:lnTo>
                  <a:close/>
                </a:path>
                <a:path w="5019675" h="3279140">
                  <a:moveTo>
                    <a:pt x="2247900" y="3454"/>
                  </a:moveTo>
                  <a:lnTo>
                    <a:pt x="2247442" y="2336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36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5019675" h="3279140">
                  <a:moveTo>
                    <a:pt x="2295525" y="3267989"/>
                  </a:moveTo>
                  <a:lnTo>
                    <a:pt x="2295067" y="3266871"/>
                  </a:lnTo>
                  <a:lnTo>
                    <a:pt x="2293201" y="3265005"/>
                  </a:lnTo>
                  <a:lnTo>
                    <a:pt x="2292083" y="3264535"/>
                  </a:lnTo>
                  <a:lnTo>
                    <a:pt x="2289454" y="3264535"/>
                  </a:lnTo>
                  <a:lnTo>
                    <a:pt x="2288336" y="3265005"/>
                  </a:lnTo>
                  <a:lnTo>
                    <a:pt x="2286470" y="3266871"/>
                  </a:lnTo>
                  <a:lnTo>
                    <a:pt x="2286000" y="3267989"/>
                  </a:lnTo>
                  <a:lnTo>
                    <a:pt x="2286000" y="3270618"/>
                  </a:lnTo>
                  <a:lnTo>
                    <a:pt x="2286470" y="3271736"/>
                  </a:lnTo>
                  <a:lnTo>
                    <a:pt x="2288336" y="3273602"/>
                  </a:lnTo>
                  <a:lnTo>
                    <a:pt x="2289454" y="3274060"/>
                  </a:lnTo>
                  <a:lnTo>
                    <a:pt x="2292083" y="3274060"/>
                  </a:lnTo>
                  <a:lnTo>
                    <a:pt x="2293201" y="3273602"/>
                  </a:lnTo>
                  <a:lnTo>
                    <a:pt x="2295067" y="3271736"/>
                  </a:lnTo>
                  <a:lnTo>
                    <a:pt x="2295525" y="3270618"/>
                  </a:lnTo>
                  <a:lnTo>
                    <a:pt x="2295525" y="3267989"/>
                  </a:lnTo>
                  <a:close/>
                </a:path>
                <a:path w="5019675" h="3279140">
                  <a:moveTo>
                    <a:pt x="2295525" y="2451849"/>
                  </a:moveTo>
                  <a:lnTo>
                    <a:pt x="2295067" y="2450731"/>
                  </a:lnTo>
                  <a:lnTo>
                    <a:pt x="2293201" y="2448877"/>
                  </a:lnTo>
                  <a:lnTo>
                    <a:pt x="2292083" y="2448407"/>
                  </a:lnTo>
                  <a:lnTo>
                    <a:pt x="2289454" y="2448407"/>
                  </a:lnTo>
                  <a:lnTo>
                    <a:pt x="2288336" y="2448877"/>
                  </a:lnTo>
                  <a:lnTo>
                    <a:pt x="2286470" y="2450731"/>
                  </a:lnTo>
                  <a:lnTo>
                    <a:pt x="2286000" y="2451849"/>
                  </a:lnTo>
                  <a:lnTo>
                    <a:pt x="2286000" y="2454491"/>
                  </a:lnTo>
                  <a:lnTo>
                    <a:pt x="2286470" y="2455608"/>
                  </a:lnTo>
                  <a:lnTo>
                    <a:pt x="2288336" y="2457462"/>
                  </a:lnTo>
                  <a:lnTo>
                    <a:pt x="2289454" y="2457932"/>
                  </a:lnTo>
                  <a:lnTo>
                    <a:pt x="2292083" y="2457932"/>
                  </a:lnTo>
                  <a:lnTo>
                    <a:pt x="2293201" y="2457462"/>
                  </a:lnTo>
                  <a:lnTo>
                    <a:pt x="2295067" y="2455608"/>
                  </a:lnTo>
                  <a:lnTo>
                    <a:pt x="2295525" y="2454491"/>
                  </a:lnTo>
                  <a:lnTo>
                    <a:pt x="2295525" y="2451849"/>
                  </a:lnTo>
                  <a:close/>
                </a:path>
                <a:path w="5019675" h="3279140">
                  <a:moveTo>
                    <a:pt x="2295525" y="1635721"/>
                  </a:moveTo>
                  <a:lnTo>
                    <a:pt x="2295067" y="1634604"/>
                  </a:lnTo>
                  <a:lnTo>
                    <a:pt x="2293201" y="1632737"/>
                  </a:lnTo>
                  <a:lnTo>
                    <a:pt x="2292083" y="1632267"/>
                  </a:lnTo>
                  <a:lnTo>
                    <a:pt x="2289454" y="1632267"/>
                  </a:lnTo>
                  <a:lnTo>
                    <a:pt x="2288336" y="1632737"/>
                  </a:lnTo>
                  <a:lnTo>
                    <a:pt x="2286470" y="1634604"/>
                  </a:lnTo>
                  <a:lnTo>
                    <a:pt x="2286000" y="1635721"/>
                  </a:lnTo>
                  <a:lnTo>
                    <a:pt x="2286000" y="1638350"/>
                  </a:lnTo>
                  <a:lnTo>
                    <a:pt x="2286470" y="1639468"/>
                  </a:lnTo>
                  <a:lnTo>
                    <a:pt x="2288336" y="1641335"/>
                  </a:lnTo>
                  <a:lnTo>
                    <a:pt x="2289454" y="1641792"/>
                  </a:lnTo>
                  <a:lnTo>
                    <a:pt x="2292083" y="1641792"/>
                  </a:lnTo>
                  <a:lnTo>
                    <a:pt x="2293201" y="1641335"/>
                  </a:lnTo>
                  <a:lnTo>
                    <a:pt x="2295067" y="1639468"/>
                  </a:lnTo>
                  <a:lnTo>
                    <a:pt x="2295525" y="1638350"/>
                  </a:lnTo>
                  <a:lnTo>
                    <a:pt x="2295525" y="1635721"/>
                  </a:lnTo>
                  <a:close/>
                </a:path>
                <a:path w="5019675" h="3279140">
                  <a:moveTo>
                    <a:pt x="2295525" y="819581"/>
                  </a:moveTo>
                  <a:lnTo>
                    <a:pt x="2295067" y="818464"/>
                  </a:lnTo>
                  <a:lnTo>
                    <a:pt x="2293201" y="816610"/>
                  </a:lnTo>
                  <a:lnTo>
                    <a:pt x="2292083" y="816140"/>
                  </a:lnTo>
                  <a:lnTo>
                    <a:pt x="2289454" y="816140"/>
                  </a:lnTo>
                  <a:lnTo>
                    <a:pt x="2288336" y="816610"/>
                  </a:lnTo>
                  <a:lnTo>
                    <a:pt x="2286470" y="818464"/>
                  </a:lnTo>
                  <a:lnTo>
                    <a:pt x="2286000" y="819581"/>
                  </a:lnTo>
                  <a:lnTo>
                    <a:pt x="2286000" y="822223"/>
                  </a:lnTo>
                  <a:lnTo>
                    <a:pt x="2286470" y="823341"/>
                  </a:lnTo>
                  <a:lnTo>
                    <a:pt x="2288336" y="825195"/>
                  </a:lnTo>
                  <a:lnTo>
                    <a:pt x="2289454" y="825665"/>
                  </a:lnTo>
                  <a:lnTo>
                    <a:pt x="2292083" y="825665"/>
                  </a:lnTo>
                  <a:lnTo>
                    <a:pt x="2293201" y="825195"/>
                  </a:lnTo>
                  <a:lnTo>
                    <a:pt x="2295067" y="823341"/>
                  </a:lnTo>
                  <a:lnTo>
                    <a:pt x="2295525" y="822223"/>
                  </a:lnTo>
                  <a:lnTo>
                    <a:pt x="2295525" y="819581"/>
                  </a:lnTo>
                  <a:close/>
                </a:path>
                <a:path w="5019675" h="3279140">
                  <a:moveTo>
                    <a:pt x="2295525" y="3454"/>
                  </a:moveTo>
                  <a:lnTo>
                    <a:pt x="2295067" y="2336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69"/>
                  </a:lnTo>
                  <a:lnTo>
                    <a:pt x="2286470" y="2336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36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5019675" h="3279140">
                  <a:moveTo>
                    <a:pt x="2343150" y="3267989"/>
                  </a:moveTo>
                  <a:lnTo>
                    <a:pt x="2342692" y="3266871"/>
                  </a:lnTo>
                  <a:lnTo>
                    <a:pt x="2340826" y="3265005"/>
                  </a:lnTo>
                  <a:lnTo>
                    <a:pt x="2339708" y="3264535"/>
                  </a:lnTo>
                  <a:lnTo>
                    <a:pt x="2337079" y="3264535"/>
                  </a:lnTo>
                  <a:lnTo>
                    <a:pt x="2335961" y="3265005"/>
                  </a:lnTo>
                  <a:lnTo>
                    <a:pt x="2334095" y="3266871"/>
                  </a:lnTo>
                  <a:lnTo>
                    <a:pt x="2333625" y="3267989"/>
                  </a:lnTo>
                  <a:lnTo>
                    <a:pt x="2333625" y="3270618"/>
                  </a:lnTo>
                  <a:lnTo>
                    <a:pt x="2334095" y="3271736"/>
                  </a:lnTo>
                  <a:lnTo>
                    <a:pt x="2335961" y="3273602"/>
                  </a:lnTo>
                  <a:lnTo>
                    <a:pt x="2337079" y="3274060"/>
                  </a:lnTo>
                  <a:lnTo>
                    <a:pt x="2339708" y="3274060"/>
                  </a:lnTo>
                  <a:lnTo>
                    <a:pt x="2340826" y="3273602"/>
                  </a:lnTo>
                  <a:lnTo>
                    <a:pt x="2342692" y="3271736"/>
                  </a:lnTo>
                  <a:lnTo>
                    <a:pt x="2343150" y="3270618"/>
                  </a:lnTo>
                  <a:lnTo>
                    <a:pt x="2343150" y="3267989"/>
                  </a:lnTo>
                  <a:close/>
                </a:path>
                <a:path w="5019675" h="3279140">
                  <a:moveTo>
                    <a:pt x="2343150" y="2451849"/>
                  </a:moveTo>
                  <a:lnTo>
                    <a:pt x="2342692" y="2450731"/>
                  </a:lnTo>
                  <a:lnTo>
                    <a:pt x="2340826" y="2448877"/>
                  </a:lnTo>
                  <a:lnTo>
                    <a:pt x="2339708" y="2448407"/>
                  </a:lnTo>
                  <a:lnTo>
                    <a:pt x="2337079" y="2448407"/>
                  </a:lnTo>
                  <a:lnTo>
                    <a:pt x="2335961" y="2448877"/>
                  </a:lnTo>
                  <a:lnTo>
                    <a:pt x="2334095" y="2450731"/>
                  </a:lnTo>
                  <a:lnTo>
                    <a:pt x="2333625" y="2451849"/>
                  </a:lnTo>
                  <a:lnTo>
                    <a:pt x="2333625" y="2454491"/>
                  </a:lnTo>
                  <a:lnTo>
                    <a:pt x="2334095" y="2455608"/>
                  </a:lnTo>
                  <a:lnTo>
                    <a:pt x="2335961" y="2457462"/>
                  </a:lnTo>
                  <a:lnTo>
                    <a:pt x="2337079" y="2457932"/>
                  </a:lnTo>
                  <a:lnTo>
                    <a:pt x="2339708" y="2457932"/>
                  </a:lnTo>
                  <a:lnTo>
                    <a:pt x="2340826" y="2457462"/>
                  </a:lnTo>
                  <a:lnTo>
                    <a:pt x="2342692" y="2455608"/>
                  </a:lnTo>
                  <a:lnTo>
                    <a:pt x="2343150" y="2454491"/>
                  </a:lnTo>
                  <a:lnTo>
                    <a:pt x="2343150" y="2451849"/>
                  </a:lnTo>
                  <a:close/>
                </a:path>
                <a:path w="5019675" h="3279140">
                  <a:moveTo>
                    <a:pt x="2343150" y="1635721"/>
                  </a:moveTo>
                  <a:lnTo>
                    <a:pt x="2342692" y="1634604"/>
                  </a:lnTo>
                  <a:lnTo>
                    <a:pt x="2340826" y="1632737"/>
                  </a:lnTo>
                  <a:lnTo>
                    <a:pt x="2339708" y="1632267"/>
                  </a:lnTo>
                  <a:lnTo>
                    <a:pt x="2337079" y="1632267"/>
                  </a:lnTo>
                  <a:lnTo>
                    <a:pt x="2335961" y="1632737"/>
                  </a:lnTo>
                  <a:lnTo>
                    <a:pt x="2334095" y="1634604"/>
                  </a:lnTo>
                  <a:lnTo>
                    <a:pt x="2333625" y="1635721"/>
                  </a:lnTo>
                  <a:lnTo>
                    <a:pt x="2333625" y="1638350"/>
                  </a:lnTo>
                  <a:lnTo>
                    <a:pt x="2334095" y="1639468"/>
                  </a:lnTo>
                  <a:lnTo>
                    <a:pt x="2335961" y="1641335"/>
                  </a:lnTo>
                  <a:lnTo>
                    <a:pt x="2337079" y="1641792"/>
                  </a:lnTo>
                  <a:lnTo>
                    <a:pt x="2339708" y="1641792"/>
                  </a:lnTo>
                  <a:lnTo>
                    <a:pt x="2340826" y="1641335"/>
                  </a:lnTo>
                  <a:lnTo>
                    <a:pt x="2342692" y="1639468"/>
                  </a:lnTo>
                  <a:lnTo>
                    <a:pt x="2343150" y="1638350"/>
                  </a:lnTo>
                  <a:lnTo>
                    <a:pt x="2343150" y="1635721"/>
                  </a:lnTo>
                  <a:close/>
                </a:path>
                <a:path w="5019675" h="3279140">
                  <a:moveTo>
                    <a:pt x="2343150" y="819581"/>
                  </a:moveTo>
                  <a:lnTo>
                    <a:pt x="2342692" y="818464"/>
                  </a:lnTo>
                  <a:lnTo>
                    <a:pt x="2340826" y="816610"/>
                  </a:lnTo>
                  <a:lnTo>
                    <a:pt x="2339708" y="816140"/>
                  </a:lnTo>
                  <a:lnTo>
                    <a:pt x="2337079" y="816140"/>
                  </a:lnTo>
                  <a:lnTo>
                    <a:pt x="2335961" y="816610"/>
                  </a:lnTo>
                  <a:lnTo>
                    <a:pt x="2334095" y="818464"/>
                  </a:lnTo>
                  <a:lnTo>
                    <a:pt x="2333625" y="819581"/>
                  </a:lnTo>
                  <a:lnTo>
                    <a:pt x="2333625" y="822223"/>
                  </a:lnTo>
                  <a:lnTo>
                    <a:pt x="2334095" y="823341"/>
                  </a:lnTo>
                  <a:lnTo>
                    <a:pt x="2335961" y="825195"/>
                  </a:lnTo>
                  <a:lnTo>
                    <a:pt x="2337079" y="825665"/>
                  </a:lnTo>
                  <a:lnTo>
                    <a:pt x="2339708" y="825665"/>
                  </a:lnTo>
                  <a:lnTo>
                    <a:pt x="2340826" y="825195"/>
                  </a:lnTo>
                  <a:lnTo>
                    <a:pt x="2342692" y="823341"/>
                  </a:lnTo>
                  <a:lnTo>
                    <a:pt x="2343150" y="822223"/>
                  </a:lnTo>
                  <a:lnTo>
                    <a:pt x="2343150" y="819581"/>
                  </a:lnTo>
                  <a:close/>
                </a:path>
                <a:path w="5019675" h="3279140">
                  <a:moveTo>
                    <a:pt x="2343150" y="3454"/>
                  </a:moveTo>
                  <a:lnTo>
                    <a:pt x="2342692" y="2336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69"/>
                  </a:lnTo>
                  <a:lnTo>
                    <a:pt x="2334095" y="2336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61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5019675" h="3279140">
                  <a:moveTo>
                    <a:pt x="2390775" y="3267989"/>
                  </a:moveTo>
                  <a:lnTo>
                    <a:pt x="2390317" y="3266871"/>
                  </a:lnTo>
                  <a:lnTo>
                    <a:pt x="2388451" y="3265005"/>
                  </a:lnTo>
                  <a:lnTo>
                    <a:pt x="2387333" y="3264535"/>
                  </a:lnTo>
                  <a:lnTo>
                    <a:pt x="2384704" y="3264535"/>
                  </a:lnTo>
                  <a:lnTo>
                    <a:pt x="2383586" y="3265005"/>
                  </a:lnTo>
                  <a:lnTo>
                    <a:pt x="2381720" y="3266871"/>
                  </a:lnTo>
                  <a:lnTo>
                    <a:pt x="2381250" y="3267989"/>
                  </a:lnTo>
                  <a:lnTo>
                    <a:pt x="2381250" y="3270618"/>
                  </a:lnTo>
                  <a:lnTo>
                    <a:pt x="2381720" y="3271736"/>
                  </a:lnTo>
                  <a:lnTo>
                    <a:pt x="2383586" y="3273602"/>
                  </a:lnTo>
                  <a:lnTo>
                    <a:pt x="2384704" y="3274060"/>
                  </a:lnTo>
                  <a:lnTo>
                    <a:pt x="2387333" y="3274060"/>
                  </a:lnTo>
                  <a:lnTo>
                    <a:pt x="2388451" y="3273602"/>
                  </a:lnTo>
                  <a:lnTo>
                    <a:pt x="2390317" y="3271736"/>
                  </a:lnTo>
                  <a:lnTo>
                    <a:pt x="2390775" y="3270618"/>
                  </a:lnTo>
                  <a:lnTo>
                    <a:pt x="2390775" y="3267989"/>
                  </a:lnTo>
                  <a:close/>
                </a:path>
                <a:path w="5019675" h="3279140">
                  <a:moveTo>
                    <a:pt x="2390775" y="2451849"/>
                  </a:moveTo>
                  <a:lnTo>
                    <a:pt x="2390317" y="2450731"/>
                  </a:lnTo>
                  <a:lnTo>
                    <a:pt x="2388451" y="2448877"/>
                  </a:lnTo>
                  <a:lnTo>
                    <a:pt x="2387333" y="2448407"/>
                  </a:lnTo>
                  <a:lnTo>
                    <a:pt x="2384704" y="2448407"/>
                  </a:lnTo>
                  <a:lnTo>
                    <a:pt x="2383586" y="2448877"/>
                  </a:lnTo>
                  <a:lnTo>
                    <a:pt x="2381720" y="2450731"/>
                  </a:lnTo>
                  <a:lnTo>
                    <a:pt x="2381250" y="2451849"/>
                  </a:lnTo>
                  <a:lnTo>
                    <a:pt x="2381250" y="2454491"/>
                  </a:lnTo>
                  <a:lnTo>
                    <a:pt x="2381720" y="2455608"/>
                  </a:lnTo>
                  <a:lnTo>
                    <a:pt x="2383586" y="2457462"/>
                  </a:lnTo>
                  <a:lnTo>
                    <a:pt x="2384704" y="2457932"/>
                  </a:lnTo>
                  <a:lnTo>
                    <a:pt x="2387333" y="2457932"/>
                  </a:lnTo>
                  <a:lnTo>
                    <a:pt x="2388451" y="2457462"/>
                  </a:lnTo>
                  <a:lnTo>
                    <a:pt x="2390317" y="2455608"/>
                  </a:lnTo>
                  <a:lnTo>
                    <a:pt x="2390775" y="2454491"/>
                  </a:lnTo>
                  <a:lnTo>
                    <a:pt x="2390775" y="2451849"/>
                  </a:lnTo>
                  <a:close/>
                </a:path>
                <a:path w="5019675" h="3279140">
                  <a:moveTo>
                    <a:pt x="2390775" y="1635721"/>
                  </a:moveTo>
                  <a:lnTo>
                    <a:pt x="2390317" y="1634604"/>
                  </a:lnTo>
                  <a:lnTo>
                    <a:pt x="2388451" y="1632737"/>
                  </a:lnTo>
                  <a:lnTo>
                    <a:pt x="2387333" y="1632267"/>
                  </a:lnTo>
                  <a:lnTo>
                    <a:pt x="2384704" y="1632267"/>
                  </a:lnTo>
                  <a:lnTo>
                    <a:pt x="2383586" y="1632737"/>
                  </a:lnTo>
                  <a:lnTo>
                    <a:pt x="2381720" y="1634604"/>
                  </a:lnTo>
                  <a:lnTo>
                    <a:pt x="2381250" y="1635721"/>
                  </a:lnTo>
                  <a:lnTo>
                    <a:pt x="2381250" y="1638350"/>
                  </a:lnTo>
                  <a:lnTo>
                    <a:pt x="2381720" y="1639468"/>
                  </a:lnTo>
                  <a:lnTo>
                    <a:pt x="2383586" y="1641335"/>
                  </a:lnTo>
                  <a:lnTo>
                    <a:pt x="2384704" y="1641792"/>
                  </a:lnTo>
                  <a:lnTo>
                    <a:pt x="2387333" y="1641792"/>
                  </a:lnTo>
                  <a:lnTo>
                    <a:pt x="2388451" y="1641335"/>
                  </a:lnTo>
                  <a:lnTo>
                    <a:pt x="2390317" y="1639468"/>
                  </a:lnTo>
                  <a:lnTo>
                    <a:pt x="2390775" y="1638350"/>
                  </a:lnTo>
                  <a:lnTo>
                    <a:pt x="2390775" y="1635721"/>
                  </a:lnTo>
                  <a:close/>
                </a:path>
                <a:path w="5019675" h="3279140">
                  <a:moveTo>
                    <a:pt x="2390775" y="819581"/>
                  </a:moveTo>
                  <a:lnTo>
                    <a:pt x="2390317" y="818464"/>
                  </a:lnTo>
                  <a:lnTo>
                    <a:pt x="2388451" y="816610"/>
                  </a:lnTo>
                  <a:lnTo>
                    <a:pt x="2387333" y="816140"/>
                  </a:lnTo>
                  <a:lnTo>
                    <a:pt x="2384704" y="816140"/>
                  </a:lnTo>
                  <a:lnTo>
                    <a:pt x="2383586" y="816610"/>
                  </a:lnTo>
                  <a:lnTo>
                    <a:pt x="2381720" y="818464"/>
                  </a:lnTo>
                  <a:lnTo>
                    <a:pt x="2381250" y="819581"/>
                  </a:lnTo>
                  <a:lnTo>
                    <a:pt x="2381250" y="822223"/>
                  </a:lnTo>
                  <a:lnTo>
                    <a:pt x="2381720" y="823341"/>
                  </a:lnTo>
                  <a:lnTo>
                    <a:pt x="2383586" y="825195"/>
                  </a:lnTo>
                  <a:lnTo>
                    <a:pt x="2384704" y="825665"/>
                  </a:lnTo>
                  <a:lnTo>
                    <a:pt x="2387333" y="825665"/>
                  </a:lnTo>
                  <a:lnTo>
                    <a:pt x="2388451" y="825195"/>
                  </a:lnTo>
                  <a:lnTo>
                    <a:pt x="2390317" y="823341"/>
                  </a:lnTo>
                  <a:lnTo>
                    <a:pt x="2390775" y="822223"/>
                  </a:lnTo>
                  <a:lnTo>
                    <a:pt x="2390775" y="819581"/>
                  </a:lnTo>
                  <a:close/>
                </a:path>
                <a:path w="5019675" h="3279140">
                  <a:moveTo>
                    <a:pt x="2390775" y="3454"/>
                  </a:moveTo>
                  <a:lnTo>
                    <a:pt x="2390317" y="2336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36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5019675" h="3279140">
                  <a:moveTo>
                    <a:pt x="2438400" y="3267989"/>
                  </a:moveTo>
                  <a:lnTo>
                    <a:pt x="2437942" y="3266871"/>
                  </a:lnTo>
                  <a:lnTo>
                    <a:pt x="2436076" y="3265005"/>
                  </a:lnTo>
                  <a:lnTo>
                    <a:pt x="2434958" y="3264535"/>
                  </a:lnTo>
                  <a:lnTo>
                    <a:pt x="2432329" y="3264535"/>
                  </a:lnTo>
                  <a:lnTo>
                    <a:pt x="2431211" y="3265005"/>
                  </a:lnTo>
                  <a:lnTo>
                    <a:pt x="2429345" y="3266871"/>
                  </a:lnTo>
                  <a:lnTo>
                    <a:pt x="2428875" y="3267989"/>
                  </a:lnTo>
                  <a:lnTo>
                    <a:pt x="2428875" y="3270618"/>
                  </a:lnTo>
                  <a:lnTo>
                    <a:pt x="2429345" y="3271736"/>
                  </a:lnTo>
                  <a:lnTo>
                    <a:pt x="2431211" y="3273602"/>
                  </a:lnTo>
                  <a:lnTo>
                    <a:pt x="2432329" y="3274060"/>
                  </a:lnTo>
                  <a:lnTo>
                    <a:pt x="2434958" y="3274060"/>
                  </a:lnTo>
                  <a:lnTo>
                    <a:pt x="2436076" y="3273602"/>
                  </a:lnTo>
                  <a:lnTo>
                    <a:pt x="2437942" y="3271736"/>
                  </a:lnTo>
                  <a:lnTo>
                    <a:pt x="2438400" y="3270618"/>
                  </a:lnTo>
                  <a:lnTo>
                    <a:pt x="2438400" y="3267989"/>
                  </a:lnTo>
                  <a:close/>
                </a:path>
                <a:path w="5019675" h="3279140">
                  <a:moveTo>
                    <a:pt x="2438400" y="2451849"/>
                  </a:moveTo>
                  <a:lnTo>
                    <a:pt x="2437942" y="2450731"/>
                  </a:lnTo>
                  <a:lnTo>
                    <a:pt x="2436076" y="2448877"/>
                  </a:lnTo>
                  <a:lnTo>
                    <a:pt x="2434958" y="2448407"/>
                  </a:lnTo>
                  <a:lnTo>
                    <a:pt x="2432329" y="2448407"/>
                  </a:lnTo>
                  <a:lnTo>
                    <a:pt x="2431211" y="2448877"/>
                  </a:lnTo>
                  <a:lnTo>
                    <a:pt x="2429345" y="2450731"/>
                  </a:lnTo>
                  <a:lnTo>
                    <a:pt x="2428875" y="2451849"/>
                  </a:lnTo>
                  <a:lnTo>
                    <a:pt x="2428875" y="2454491"/>
                  </a:lnTo>
                  <a:lnTo>
                    <a:pt x="2429345" y="2455608"/>
                  </a:lnTo>
                  <a:lnTo>
                    <a:pt x="2431211" y="2457462"/>
                  </a:lnTo>
                  <a:lnTo>
                    <a:pt x="2432329" y="2457932"/>
                  </a:lnTo>
                  <a:lnTo>
                    <a:pt x="2434958" y="2457932"/>
                  </a:lnTo>
                  <a:lnTo>
                    <a:pt x="2436076" y="2457462"/>
                  </a:lnTo>
                  <a:lnTo>
                    <a:pt x="2437942" y="2455608"/>
                  </a:lnTo>
                  <a:lnTo>
                    <a:pt x="2438400" y="2454491"/>
                  </a:lnTo>
                  <a:lnTo>
                    <a:pt x="2438400" y="2451849"/>
                  </a:lnTo>
                  <a:close/>
                </a:path>
                <a:path w="5019675" h="3279140">
                  <a:moveTo>
                    <a:pt x="2438400" y="1635721"/>
                  </a:moveTo>
                  <a:lnTo>
                    <a:pt x="2437942" y="1634604"/>
                  </a:lnTo>
                  <a:lnTo>
                    <a:pt x="2436076" y="1632737"/>
                  </a:lnTo>
                  <a:lnTo>
                    <a:pt x="2434958" y="1632267"/>
                  </a:lnTo>
                  <a:lnTo>
                    <a:pt x="2432329" y="1632267"/>
                  </a:lnTo>
                  <a:lnTo>
                    <a:pt x="2431211" y="1632737"/>
                  </a:lnTo>
                  <a:lnTo>
                    <a:pt x="2429345" y="1634604"/>
                  </a:lnTo>
                  <a:lnTo>
                    <a:pt x="2428875" y="1635721"/>
                  </a:lnTo>
                  <a:lnTo>
                    <a:pt x="2428875" y="1638350"/>
                  </a:lnTo>
                  <a:lnTo>
                    <a:pt x="2429345" y="1639468"/>
                  </a:lnTo>
                  <a:lnTo>
                    <a:pt x="2431211" y="1641335"/>
                  </a:lnTo>
                  <a:lnTo>
                    <a:pt x="2432329" y="1641792"/>
                  </a:lnTo>
                  <a:lnTo>
                    <a:pt x="2434958" y="1641792"/>
                  </a:lnTo>
                  <a:lnTo>
                    <a:pt x="2436076" y="1641335"/>
                  </a:lnTo>
                  <a:lnTo>
                    <a:pt x="2437942" y="1639468"/>
                  </a:lnTo>
                  <a:lnTo>
                    <a:pt x="2438400" y="1638350"/>
                  </a:lnTo>
                  <a:lnTo>
                    <a:pt x="2438400" y="1635721"/>
                  </a:lnTo>
                  <a:close/>
                </a:path>
                <a:path w="5019675" h="3279140">
                  <a:moveTo>
                    <a:pt x="2438400" y="819581"/>
                  </a:moveTo>
                  <a:lnTo>
                    <a:pt x="2437942" y="818464"/>
                  </a:lnTo>
                  <a:lnTo>
                    <a:pt x="2436076" y="816610"/>
                  </a:lnTo>
                  <a:lnTo>
                    <a:pt x="2434958" y="816140"/>
                  </a:lnTo>
                  <a:lnTo>
                    <a:pt x="2432329" y="816140"/>
                  </a:lnTo>
                  <a:lnTo>
                    <a:pt x="2431211" y="816610"/>
                  </a:lnTo>
                  <a:lnTo>
                    <a:pt x="2429345" y="818464"/>
                  </a:lnTo>
                  <a:lnTo>
                    <a:pt x="2428875" y="819581"/>
                  </a:lnTo>
                  <a:lnTo>
                    <a:pt x="2428875" y="822223"/>
                  </a:lnTo>
                  <a:lnTo>
                    <a:pt x="2429345" y="823341"/>
                  </a:lnTo>
                  <a:lnTo>
                    <a:pt x="2431211" y="825195"/>
                  </a:lnTo>
                  <a:lnTo>
                    <a:pt x="2432329" y="825665"/>
                  </a:lnTo>
                  <a:lnTo>
                    <a:pt x="2434958" y="825665"/>
                  </a:lnTo>
                  <a:lnTo>
                    <a:pt x="2436076" y="825195"/>
                  </a:lnTo>
                  <a:lnTo>
                    <a:pt x="2437942" y="823341"/>
                  </a:lnTo>
                  <a:lnTo>
                    <a:pt x="2438400" y="822223"/>
                  </a:lnTo>
                  <a:lnTo>
                    <a:pt x="2438400" y="819581"/>
                  </a:lnTo>
                  <a:close/>
                </a:path>
                <a:path w="5019675" h="3279140">
                  <a:moveTo>
                    <a:pt x="2438400" y="3454"/>
                  </a:moveTo>
                  <a:lnTo>
                    <a:pt x="2437942" y="2336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36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5019675" h="3279140">
                  <a:moveTo>
                    <a:pt x="2486025" y="3267989"/>
                  </a:moveTo>
                  <a:lnTo>
                    <a:pt x="2485567" y="3266871"/>
                  </a:lnTo>
                  <a:lnTo>
                    <a:pt x="2483701" y="3265005"/>
                  </a:lnTo>
                  <a:lnTo>
                    <a:pt x="2482583" y="3264535"/>
                  </a:lnTo>
                  <a:lnTo>
                    <a:pt x="2479954" y="3264535"/>
                  </a:lnTo>
                  <a:lnTo>
                    <a:pt x="2478836" y="3265005"/>
                  </a:lnTo>
                  <a:lnTo>
                    <a:pt x="2476970" y="3266871"/>
                  </a:lnTo>
                  <a:lnTo>
                    <a:pt x="2476500" y="3267989"/>
                  </a:lnTo>
                  <a:lnTo>
                    <a:pt x="2476500" y="3270618"/>
                  </a:lnTo>
                  <a:lnTo>
                    <a:pt x="2476970" y="3271736"/>
                  </a:lnTo>
                  <a:lnTo>
                    <a:pt x="2478836" y="3273602"/>
                  </a:lnTo>
                  <a:lnTo>
                    <a:pt x="2479954" y="3274060"/>
                  </a:lnTo>
                  <a:lnTo>
                    <a:pt x="2482583" y="3274060"/>
                  </a:lnTo>
                  <a:lnTo>
                    <a:pt x="2483701" y="3273602"/>
                  </a:lnTo>
                  <a:lnTo>
                    <a:pt x="2485567" y="3271736"/>
                  </a:lnTo>
                  <a:lnTo>
                    <a:pt x="2486025" y="3270618"/>
                  </a:lnTo>
                  <a:lnTo>
                    <a:pt x="2486025" y="3267989"/>
                  </a:lnTo>
                  <a:close/>
                </a:path>
                <a:path w="5019675" h="3279140">
                  <a:moveTo>
                    <a:pt x="2486025" y="2451849"/>
                  </a:moveTo>
                  <a:lnTo>
                    <a:pt x="2485567" y="2450731"/>
                  </a:lnTo>
                  <a:lnTo>
                    <a:pt x="2483701" y="2448877"/>
                  </a:lnTo>
                  <a:lnTo>
                    <a:pt x="2482583" y="2448407"/>
                  </a:lnTo>
                  <a:lnTo>
                    <a:pt x="2479954" y="2448407"/>
                  </a:lnTo>
                  <a:lnTo>
                    <a:pt x="2478836" y="2448877"/>
                  </a:lnTo>
                  <a:lnTo>
                    <a:pt x="2476970" y="2450731"/>
                  </a:lnTo>
                  <a:lnTo>
                    <a:pt x="2476500" y="2451849"/>
                  </a:lnTo>
                  <a:lnTo>
                    <a:pt x="2476500" y="2454491"/>
                  </a:lnTo>
                  <a:lnTo>
                    <a:pt x="2476970" y="2455608"/>
                  </a:lnTo>
                  <a:lnTo>
                    <a:pt x="2478836" y="2457462"/>
                  </a:lnTo>
                  <a:lnTo>
                    <a:pt x="2479954" y="2457932"/>
                  </a:lnTo>
                  <a:lnTo>
                    <a:pt x="2482583" y="2457932"/>
                  </a:lnTo>
                  <a:lnTo>
                    <a:pt x="2483701" y="2457462"/>
                  </a:lnTo>
                  <a:lnTo>
                    <a:pt x="2485567" y="2455608"/>
                  </a:lnTo>
                  <a:lnTo>
                    <a:pt x="2486025" y="2454491"/>
                  </a:lnTo>
                  <a:lnTo>
                    <a:pt x="2486025" y="2451849"/>
                  </a:lnTo>
                  <a:close/>
                </a:path>
                <a:path w="5019675" h="3279140">
                  <a:moveTo>
                    <a:pt x="2486025" y="1635721"/>
                  </a:moveTo>
                  <a:lnTo>
                    <a:pt x="2485567" y="1634604"/>
                  </a:lnTo>
                  <a:lnTo>
                    <a:pt x="2483701" y="1632737"/>
                  </a:lnTo>
                  <a:lnTo>
                    <a:pt x="2482583" y="1632267"/>
                  </a:lnTo>
                  <a:lnTo>
                    <a:pt x="2479954" y="1632267"/>
                  </a:lnTo>
                  <a:lnTo>
                    <a:pt x="2478836" y="1632737"/>
                  </a:lnTo>
                  <a:lnTo>
                    <a:pt x="2476970" y="1634604"/>
                  </a:lnTo>
                  <a:lnTo>
                    <a:pt x="2476500" y="1635721"/>
                  </a:lnTo>
                  <a:lnTo>
                    <a:pt x="2476500" y="1638350"/>
                  </a:lnTo>
                  <a:lnTo>
                    <a:pt x="2476970" y="1639468"/>
                  </a:lnTo>
                  <a:lnTo>
                    <a:pt x="2478836" y="1641335"/>
                  </a:lnTo>
                  <a:lnTo>
                    <a:pt x="2479954" y="1641792"/>
                  </a:lnTo>
                  <a:lnTo>
                    <a:pt x="2482583" y="1641792"/>
                  </a:lnTo>
                  <a:lnTo>
                    <a:pt x="2483701" y="1641335"/>
                  </a:lnTo>
                  <a:lnTo>
                    <a:pt x="2485567" y="1639468"/>
                  </a:lnTo>
                  <a:lnTo>
                    <a:pt x="2486025" y="1638350"/>
                  </a:lnTo>
                  <a:lnTo>
                    <a:pt x="2486025" y="1635721"/>
                  </a:lnTo>
                  <a:close/>
                </a:path>
                <a:path w="5019675" h="3279140">
                  <a:moveTo>
                    <a:pt x="2486025" y="819581"/>
                  </a:moveTo>
                  <a:lnTo>
                    <a:pt x="2485567" y="818464"/>
                  </a:lnTo>
                  <a:lnTo>
                    <a:pt x="2483701" y="816610"/>
                  </a:lnTo>
                  <a:lnTo>
                    <a:pt x="2482583" y="816140"/>
                  </a:lnTo>
                  <a:lnTo>
                    <a:pt x="2479954" y="816140"/>
                  </a:lnTo>
                  <a:lnTo>
                    <a:pt x="2478836" y="816610"/>
                  </a:lnTo>
                  <a:lnTo>
                    <a:pt x="2476970" y="818464"/>
                  </a:lnTo>
                  <a:lnTo>
                    <a:pt x="2476500" y="819581"/>
                  </a:lnTo>
                  <a:lnTo>
                    <a:pt x="2476500" y="822223"/>
                  </a:lnTo>
                  <a:lnTo>
                    <a:pt x="2476970" y="823341"/>
                  </a:lnTo>
                  <a:lnTo>
                    <a:pt x="2478836" y="825195"/>
                  </a:lnTo>
                  <a:lnTo>
                    <a:pt x="2479954" y="825665"/>
                  </a:lnTo>
                  <a:lnTo>
                    <a:pt x="2482583" y="825665"/>
                  </a:lnTo>
                  <a:lnTo>
                    <a:pt x="2483701" y="825195"/>
                  </a:lnTo>
                  <a:lnTo>
                    <a:pt x="2485567" y="823341"/>
                  </a:lnTo>
                  <a:lnTo>
                    <a:pt x="2486025" y="822223"/>
                  </a:lnTo>
                  <a:lnTo>
                    <a:pt x="2486025" y="819581"/>
                  </a:lnTo>
                  <a:close/>
                </a:path>
                <a:path w="5019675" h="3279140">
                  <a:moveTo>
                    <a:pt x="2486025" y="3454"/>
                  </a:moveTo>
                  <a:lnTo>
                    <a:pt x="2485567" y="2336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69"/>
                  </a:lnTo>
                  <a:lnTo>
                    <a:pt x="2476970" y="2336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36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5019675" h="3279140">
                  <a:moveTo>
                    <a:pt x="2533650" y="3267989"/>
                  </a:moveTo>
                  <a:lnTo>
                    <a:pt x="2533192" y="3266871"/>
                  </a:lnTo>
                  <a:lnTo>
                    <a:pt x="2531326" y="3265005"/>
                  </a:lnTo>
                  <a:lnTo>
                    <a:pt x="2530208" y="3264535"/>
                  </a:lnTo>
                  <a:lnTo>
                    <a:pt x="2527579" y="3264535"/>
                  </a:lnTo>
                  <a:lnTo>
                    <a:pt x="2526461" y="3265005"/>
                  </a:lnTo>
                  <a:lnTo>
                    <a:pt x="2524595" y="3266871"/>
                  </a:lnTo>
                  <a:lnTo>
                    <a:pt x="2524125" y="3267989"/>
                  </a:lnTo>
                  <a:lnTo>
                    <a:pt x="2524125" y="3270618"/>
                  </a:lnTo>
                  <a:lnTo>
                    <a:pt x="2524595" y="3271736"/>
                  </a:lnTo>
                  <a:lnTo>
                    <a:pt x="2526461" y="3273602"/>
                  </a:lnTo>
                  <a:lnTo>
                    <a:pt x="2527579" y="3274060"/>
                  </a:lnTo>
                  <a:lnTo>
                    <a:pt x="2530208" y="3274060"/>
                  </a:lnTo>
                  <a:lnTo>
                    <a:pt x="2531326" y="3273602"/>
                  </a:lnTo>
                  <a:lnTo>
                    <a:pt x="2533192" y="3271736"/>
                  </a:lnTo>
                  <a:lnTo>
                    <a:pt x="2533650" y="3270618"/>
                  </a:lnTo>
                  <a:lnTo>
                    <a:pt x="2533650" y="3267989"/>
                  </a:lnTo>
                  <a:close/>
                </a:path>
                <a:path w="5019675" h="3279140">
                  <a:moveTo>
                    <a:pt x="2533650" y="2451849"/>
                  </a:moveTo>
                  <a:lnTo>
                    <a:pt x="2533192" y="2450731"/>
                  </a:lnTo>
                  <a:lnTo>
                    <a:pt x="2531326" y="2448877"/>
                  </a:lnTo>
                  <a:lnTo>
                    <a:pt x="2530208" y="2448407"/>
                  </a:lnTo>
                  <a:lnTo>
                    <a:pt x="2527579" y="2448407"/>
                  </a:lnTo>
                  <a:lnTo>
                    <a:pt x="2526461" y="2448877"/>
                  </a:lnTo>
                  <a:lnTo>
                    <a:pt x="2524595" y="2450731"/>
                  </a:lnTo>
                  <a:lnTo>
                    <a:pt x="2524125" y="2451849"/>
                  </a:lnTo>
                  <a:lnTo>
                    <a:pt x="2524125" y="2454491"/>
                  </a:lnTo>
                  <a:lnTo>
                    <a:pt x="2524595" y="2455608"/>
                  </a:lnTo>
                  <a:lnTo>
                    <a:pt x="2526461" y="2457462"/>
                  </a:lnTo>
                  <a:lnTo>
                    <a:pt x="2527579" y="2457932"/>
                  </a:lnTo>
                  <a:lnTo>
                    <a:pt x="2530208" y="2457932"/>
                  </a:lnTo>
                  <a:lnTo>
                    <a:pt x="2531326" y="2457462"/>
                  </a:lnTo>
                  <a:lnTo>
                    <a:pt x="2533192" y="2455608"/>
                  </a:lnTo>
                  <a:lnTo>
                    <a:pt x="2533650" y="2454491"/>
                  </a:lnTo>
                  <a:lnTo>
                    <a:pt x="2533650" y="2451849"/>
                  </a:lnTo>
                  <a:close/>
                </a:path>
                <a:path w="5019675" h="3279140">
                  <a:moveTo>
                    <a:pt x="2533650" y="1635721"/>
                  </a:moveTo>
                  <a:lnTo>
                    <a:pt x="2533192" y="1634604"/>
                  </a:lnTo>
                  <a:lnTo>
                    <a:pt x="2531326" y="1632737"/>
                  </a:lnTo>
                  <a:lnTo>
                    <a:pt x="2530208" y="1632267"/>
                  </a:lnTo>
                  <a:lnTo>
                    <a:pt x="2527579" y="1632267"/>
                  </a:lnTo>
                  <a:lnTo>
                    <a:pt x="2526461" y="1632737"/>
                  </a:lnTo>
                  <a:lnTo>
                    <a:pt x="2524595" y="1634604"/>
                  </a:lnTo>
                  <a:lnTo>
                    <a:pt x="2524125" y="1635721"/>
                  </a:lnTo>
                  <a:lnTo>
                    <a:pt x="2524125" y="1638350"/>
                  </a:lnTo>
                  <a:lnTo>
                    <a:pt x="2524595" y="1639468"/>
                  </a:lnTo>
                  <a:lnTo>
                    <a:pt x="2526461" y="1641335"/>
                  </a:lnTo>
                  <a:lnTo>
                    <a:pt x="2527579" y="1641792"/>
                  </a:lnTo>
                  <a:lnTo>
                    <a:pt x="2530208" y="1641792"/>
                  </a:lnTo>
                  <a:lnTo>
                    <a:pt x="2531326" y="1641335"/>
                  </a:lnTo>
                  <a:lnTo>
                    <a:pt x="2533192" y="1639468"/>
                  </a:lnTo>
                  <a:lnTo>
                    <a:pt x="2533650" y="1638350"/>
                  </a:lnTo>
                  <a:lnTo>
                    <a:pt x="2533650" y="1635721"/>
                  </a:lnTo>
                  <a:close/>
                </a:path>
                <a:path w="5019675" h="3279140">
                  <a:moveTo>
                    <a:pt x="2533650" y="819581"/>
                  </a:moveTo>
                  <a:lnTo>
                    <a:pt x="2533192" y="818464"/>
                  </a:lnTo>
                  <a:lnTo>
                    <a:pt x="2531326" y="816610"/>
                  </a:lnTo>
                  <a:lnTo>
                    <a:pt x="2530208" y="816140"/>
                  </a:lnTo>
                  <a:lnTo>
                    <a:pt x="2527579" y="816140"/>
                  </a:lnTo>
                  <a:lnTo>
                    <a:pt x="2526461" y="816610"/>
                  </a:lnTo>
                  <a:lnTo>
                    <a:pt x="2524595" y="818464"/>
                  </a:lnTo>
                  <a:lnTo>
                    <a:pt x="2524125" y="819581"/>
                  </a:lnTo>
                  <a:lnTo>
                    <a:pt x="2524125" y="822223"/>
                  </a:lnTo>
                  <a:lnTo>
                    <a:pt x="2524595" y="823341"/>
                  </a:lnTo>
                  <a:lnTo>
                    <a:pt x="2526461" y="825195"/>
                  </a:lnTo>
                  <a:lnTo>
                    <a:pt x="2527579" y="825665"/>
                  </a:lnTo>
                  <a:lnTo>
                    <a:pt x="2530208" y="825665"/>
                  </a:lnTo>
                  <a:lnTo>
                    <a:pt x="2531326" y="825195"/>
                  </a:lnTo>
                  <a:lnTo>
                    <a:pt x="2533192" y="823341"/>
                  </a:lnTo>
                  <a:lnTo>
                    <a:pt x="2533650" y="822223"/>
                  </a:lnTo>
                  <a:lnTo>
                    <a:pt x="2533650" y="819581"/>
                  </a:lnTo>
                  <a:close/>
                </a:path>
                <a:path w="5019675" h="3279140">
                  <a:moveTo>
                    <a:pt x="2533650" y="3454"/>
                  </a:moveTo>
                  <a:lnTo>
                    <a:pt x="2533192" y="2336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69"/>
                  </a:lnTo>
                  <a:lnTo>
                    <a:pt x="2524595" y="2336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61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5019675" h="3279140">
                  <a:moveTo>
                    <a:pt x="2581275" y="3267989"/>
                  </a:moveTo>
                  <a:lnTo>
                    <a:pt x="2580817" y="3266871"/>
                  </a:lnTo>
                  <a:lnTo>
                    <a:pt x="2578951" y="3265005"/>
                  </a:lnTo>
                  <a:lnTo>
                    <a:pt x="2577833" y="3264535"/>
                  </a:lnTo>
                  <a:lnTo>
                    <a:pt x="2575204" y="3264535"/>
                  </a:lnTo>
                  <a:lnTo>
                    <a:pt x="2574086" y="3265005"/>
                  </a:lnTo>
                  <a:lnTo>
                    <a:pt x="2572220" y="3266871"/>
                  </a:lnTo>
                  <a:lnTo>
                    <a:pt x="2571750" y="3267989"/>
                  </a:lnTo>
                  <a:lnTo>
                    <a:pt x="2571750" y="3270618"/>
                  </a:lnTo>
                  <a:lnTo>
                    <a:pt x="2572220" y="3271736"/>
                  </a:lnTo>
                  <a:lnTo>
                    <a:pt x="2574086" y="3273602"/>
                  </a:lnTo>
                  <a:lnTo>
                    <a:pt x="2575204" y="3274060"/>
                  </a:lnTo>
                  <a:lnTo>
                    <a:pt x="2577833" y="3274060"/>
                  </a:lnTo>
                  <a:lnTo>
                    <a:pt x="2578951" y="3273602"/>
                  </a:lnTo>
                  <a:lnTo>
                    <a:pt x="2580817" y="3271736"/>
                  </a:lnTo>
                  <a:lnTo>
                    <a:pt x="2581275" y="3270618"/>
                  </a:lnTo>
                  <a:lnTo>
                    <a:pt x="2581275" y="3267989"/>
                  </a:lnTo>
                  <a:close/>
                </a:path>
                <a:path w="5019675" h="3279140">
                  <a:moveTo>
                    <a:pt x="2581275" y="2451849"/>
                  </a:moveTo>
                  <a:lnTo>
                    <a:pt x="2580817" y="2450731"/>
                  </a:lnTo>
                  <a:lnTo>
                    <a:pt x="2578951" y="2448877"/>
                  </a:lnTo>
                  <a:lnTo>
                    <a:pt x="2577833" y="2448407"/>
                  </a:lnTo>
                  <a:lnTo>
                    <a:pt x="2575204" y="2448407"/>
                  </a:lnTo>
                  <a:lnTo>
                    <a:pt x="2574086" y="2448877"/>
                  </a:lnTo>
                  <a:lnTo>
                    <a:pt x="2572220" y="2450731"/>
                  </a:lnTo>
                  <a:lnTo>
                    <a:pt x="2571750" y="2451849"/>
                  </a:lnTo>
                  <a:lnTo>
                    <a:pt x="2571750" y="2454491"/>
                  </a:lnTo>
                  <a:lnTo>
                    <a:pt x="2572220" y="2455608"/>
                  </a:lnTo>
                  <a:lnTo>
                    <a:pt x="2574086" y="2457462"/>
                  </a:lnTo>
                  <a:lnTo>
                    <a:pt x="2575204" y="2457932"/>
                  </a:lnTo>
                  <a:lnTo>
                    <a:pt x="2577833" y="2457932"/>
                  </a:lnTo>
                  <a:lnTo>
                    <a:pt x="2578951" y="2457462"/>
                  </a:lnTo>
                  <a:lnTo>
                    <a:pt x="2580817" y="2455608"/>
                  </a:lnTo>
                  <a:lnTo>
                    <a:pt x="2581275" y="2454491"/>
                  </a:lnTo>
                  <a:lnTo>
                    <a:pt x="2581275" y="2451849"/>
                  </a:lnTo>
                  <a:close/>
                </a:path>
                <a:path w="5019675" h="3279140">
                  <a:moveTo>
                    <a:pt x="2581275" y="1635721"/>
                  </a:moveTo>
                  <a:lnTo>
                    <a:pt x="2580817" y="1634604"/>
                  </a:lnTo>
                  <a:lnTo>
                    <a:pt x="2578951" y="1632737"/>
                  </a:lnTo>
                  <a:lnTo>
                    <a:pt x="2577833" y="1632267"/>
                  </a:lnTo>
                  <a:lnTo>
                    <a:pt x="2575204" y="1632267"/>
                  </a:lnTo>
                  <a:lnTo>
                    <a:pt x="2574086" y="1632737"/>
                  </a:lnTo>
                  <a:lnTo>
                    <a:pt x="2572220" y="1634604"/>
                  </a:lnTo>
                  <a:lnTo>
                    <a:pt x="2571750" y="1635721"/>
                  </a:lnTo>
                  <a:lnTo>
                    <a:pt x="2571750" y="1638350"/>
                  </a:lnTo>
                  <a:lnTo>
                    <a:pt x="2572220" y="1639468"/>
                  </a:lnTo>
                  <a:lnTo>
                    <a:pt x="2574086" y="1641335"/>
                  </a:lnTo>
                  <a:lnTo>
                    <a:pt x="2575204" y="1641792"/>
                  </a:lnTo>
                  <a:lnTo>
                    <a:pt x="2577833" y="1641792"/>
                  </a:lnTo>
                  <a:lnTo>
                    <a:pt x="2578951" y="1641335"/>
                  </a:lnTo>
                  <a:lnTo>
                    <a:pt x="2580817" y="1639468"/>
                  </a:lnTo>
                  <a:lnTo>
                    <a:pt x="2581275" y="1638350"/>
                  </a:lnTo>
                  <a:lnTo>
                    <a:pt x="2581275" y="1635721"/>
                  </a:lnTo>
                  <a:close/>
                </a:path>
                <a:path w="5019675" h="3279140">
                  <a:moveTo>
                    <a:pt x="2581275" y="819581"/>
                  </a:moveTo>
                  <a:lnTo>
                    <a:pt x="2580817" y="818464"/>
                  </a:lnTo>
                  <a:lnTo>
                    <a:pt x="2578951" y="816610"/>
                  </a:lnTo>
                  <a:lnTo>
                    <a:pt x="2577833" y="816140"/>
                  </a:lnTo>
                  <a:lnTo>
                    <a:pt x="2575204" y="816140"/>
                  </a:lnTo>
                  <a:lnTo>
                    <a:pt x="2574086" y="816610"/>
                  </a:lnTo>
                  <a:lnTo>
                    <a:pt x="2572220" y="818464"/>
                  </a:lnTo>
                  <a:lnTo>
                    <a:pt x="2571750" y="819581"/>
                  </a:lnTo>
                  <a:lnTo>
                    <a:pt x="2571750" y="822223"/>
                  </a:lnTo>
                  <a:lnTo>
                    <a:pt x="2572220" y="823341"/>
                  </a:lnTo>
                  <a:lnTo>
                    <a:pt x="2574086" y="825195"/>
                  </a:lnTo>
                  <a:lnTo>
                    <a:pt x="2575204" y="825665"/>
                  </a:lnTo>
                  <a:lnTo>
                    <a:pt x="2577833" y="825665"/>
                  </a:lnTo>
                  <a:lnTo>
                    <a:pt x="2578951" y="825195"/>
                  </a:lnTo>
                  <a:lnTo>
                    <a:pt x="2580817" y="823341"/>
                  </a:lnTo>
                  <a:lnTo>
                    <a:pt x="2581275" y="822223"/>
                  </a:lnTo>
                  <a:lnTo>
                    <a:pt x="2581275" y="819581"/>
                  </a:lnTo>
                  <a:close/>
                </a:path>
                <a:path w="5019675" h="3279140">
                  <a:moveTo>
                    <a:pt x="2581275" y="3454"/>
                  </a:moveTo>
                  <a:lnTo>
                    <a:pt x="2580817" y="2336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69"/>
                  </a:lnTo>
                  <a:lnTo>
                    <a:pt x="2572220" y="2336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86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5019675" h="3279140">
                  <a:moveTo>
                    <a:pt x="2628900" y="3267989"/>
                  </a:moveTo>
                  <a:lnTo>
                    <a:pt x="2628442" y="3266871"/>
                  </a:lnTo>
                  <a:lnTo>
                    <a:pt x="2626576" y="3265005"/>
                  </a:lnTo>
                  <a:lnTo>
                    <a:pt x="2625458" y="3264535"/>
                  </a:lnTo>
                  <a:lnTo>
                    <a:pt x="2622829" y="3264535"/>
                  </a:lnTo>
                  <a:lnTo>
                    <a:pt x="2621711" y="3265005"/>
                  </a:lnTo>
                  <a:lnTo>
                    <a:pt x="2619845" y="3266871"/>
                  </a:lnTo>
                  <a:lnTo>
                    <a:pt x="2619375" y="3267989"/>
                  </a:lnTo>
                  <a:lnTo>
                    <a:pt x="2619375" y="3270618"/>
                  </a:lnTo>
                  <a:lnTo>
                    <a:pt x="2619845" y="3271736"/>
                  </a:lnTo>
                  <a:lnTo>
                    <a:pt x="2621711" y="3273602"/>
                  </a:lnTo>
                  <a:lnTo>
                    <a:pt x="2622829" y="3274060"/>
                  </a:lnTo>
                  <a:lnTo>
                    <a:pt x="2625458" y="3274060"/>
                  </a:lnTo>
                  <a:lnTo>
                    <a:pt x="2626576" y="3273602"/>
                  </a:lnTo>
                  <a:lnTo>
                    <a:pt x="2628442" y="3271736"/>
                  </a:lnTo>
                  <a:lnTo>
                    <a:pt x="2628900" y="3270618"/>
                  </a:lnTo>
                  <a:lnTo>
                    <a:pt x="2628900" y="3267989"/>
                  </a:lnTo>
                  <a:close/>
                </a:path>
                <a:path w="5019675" h="3279140">
                  <a:moveTo>
                    <a:pt x="2628900" y="2451849"/>
                  </a:moveTo>
                  <a:lnTo>
                    <a:pt x="2628442" y="2450731"/>
                  </a:lnTo>
                  <a:lnTo>
                    <a:pt x="2626576" y="2448877"/>
                  </a:lnTo>
                  <a:lnTo>
                    <a:pt x="2625458" y="2448407"/>
                  </a:lnTo>
                  <a:lnTo>
                    <a:pt x="2622829" y="2448407"/>
                  </a:lnTo>
                  <a:lnTo>
                    <a:pt x="2621711" y="2448877"/>
                  </a:lnTo>
                  <a:lnTo>
                    <a:pt x="2619845" y="2450731"/>
                  </a:lnTo>
                  <a:lnTo>
                    <a:pt x="2619375" y="2451849"/>
                  </a:lnTo>
                  <a:lnTo>
                    <a:pt x="2619375" y="2454491"/>
                  </a:lnTo>
                  <a:lnTo>
                    <a:pt x="2619845" y="2455608"/>
                  </a:lnTo>
                  <a:lnTo>
                    <a:pt x="2621711" y="2457462"/>
                  </a:lnTo>
                  <a:lnTo>
                    <a:pt x="2622829" y="2457932"/>
                  </a:lnTo>
                  <a:lnTo>
                    <a:pt x="2625458" y="2457932"/>
                  </a:lnTo>
                  <a:lnTo>
                    <a:pt x="2626576" y="2457462"/>
                  </a:lnTo>
                  <a:lnTo>
                    <a:pt x="2628442" y="2455608"/>
                  </a:lnTo>
                  <a:lnTo>
                    <a:pt x="2628900" y="2454491"/>
                  </a:lnTo>
                  <a:lnTo>
                    <a:pt x="2628900" y="2451849"/>
                  </a:lnTo>
                  <a:close/>
                </a:path>
                <a:path w="5019675" h="3279140">
                  <a:moveTo>
                    <a:pt x="2628900" y="1635721"/>
                  </a:moveTo>
                  <a:lnTo>
                    <a:pt x="2628442" y="1634604"/>
                  </a:lnTo>
                  <a:lnTo>
                    <a:pt x="2626576" y="1632737"/>
                  </a:lnTo>
                  <a:lnTo>
                    <a:pt x="2625458" y="1632267"/>
                  </a:lnTo>
                  <a:lnTo>
                    <a:pt x="2622829" y="1632267"/>
                  </a:lnTo>
                  <a:lnTo>
                    <a:pt x="2621711" y="1632737"/>
                  </a:lnTo>
                  <a:lnTo>
                    <a:pt x="2619845" y="1634604"/>
                  </a:lnTo>
                  <a:lnTo>
                    <a:pt x="2619375" y="1635721"/>
                  </a:lnTo>
                  <a:lnTo>
                    <a:pt x="2619375" y="1638350"/>
                  </a:lnTo>
                  <a:lnTo>
                    <a:pt x="2619845" y="1639468"/>
                  </a:lnTo>
                  <a:lnTo>
                    <a:pt x="2621711" y="1641335"/>
                  </a:lnTo>
                  <a:lnTo>
                    <a:pt x="2622829" y="1641792"/>
                  </a:lnTo>
                  <a:lnTo>
                    <a:pt x="2625458" y="1641792"/>
                  </a:lnTo>
                  <a:lnTo>
                    <a:pt x="2626576" y="1641335"/>
                  </a:lnTo>
                  <a:lnTo>
                    <a:pt x="2628442" y="1639468"/>
                  </a:lnTo>
                  <a:lnTo>
                    <a:pt x="2628900" y="1638350"/>
                  </a:lnTo>
                  <a:lnTo>
                    <a:pt x="2628900" y="1635721"/>
                  </a:lnTo>
                  <a:close/>
                </a:path>
                <a:path w="5019675" h="3279140">
                  <a:moveTo>
                    <a:pt x="2628900" y="819581"/>
                  </a:moveTo>
                  <a:lnTo>
                    <a:pt x="2628442" y="818464"/>
                  </a:lnTo>
                  <a:lnTo>
                    <a:pt x="2626576" y="816610"/>
                  </a:lnTo>
                  <a:lnTo>
                    <a:pt x="2625458" y="816140"/>
                  </a:lnTo>
                  <a:lnTo>
                    <a:pt x="2622829" y="816140"/>
                  </a:lnTo>
                  <a:lnTo>
                    <a:pt x="2621711" y="816610"/>
                  </a:lnTo>
                  <a:lnTo>
                    <a:pt x="2619845" y="818464"/>
                  </a:lnTo>
                  <a:lnTo>
                    <a:pt x="2619375" y="819581"/>
                  </a:lnTo>
                  <a:lnTo>
                    <a:pt x="2619375" y="822223"/>
                  </a:lnTo>
                  <a:lnTo>
                    <a:pt x="2619845" y="823341"/>
                  </a:lnTo>
                  <a:lnTo>
                    <a:pt x="2621711" y="825195"/>
                  </a:lnTo>
                  <a:lnTo>
                    <a:pt x="2622829" y="825665"/>
                  </a:lnTo>
                  <a:lnTo>
                    <a:pt x="2625458" y="825665"/>
                  </a:lnTo>
                  <a:lnTo>
                    <a:pt x="2626576" y="825195"/>
                  </a:lnTo>
                  <a:lnTo>
                    <a:pt x="2628442" y="823341"/>
                  </a:lnTo>
                  <a:lnTo>
                    <a:pt x="2628900" y="822223"/>
                  </a:lnTo>
                  <a:lnTo>
                    <a:pt x="2628900" y="819581"/>
                  </a:lnTo>
                  <a:close/>
                </a:path>
                <a:path w="5019675" h="3279140">
                  <a:moveTo>
                    <a:pt x="2628900" y="3454"/>
                  </a:moveTo>
                  <a:lnTo>
                    <a:pt x="2628442" y="2336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69"/>
                  </a:lnTo>
                  <a:lnTo>
                    <a:pt x="2619845" y="2336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711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5019675" h="3279140">
                  <a:moveTo>
                    <a:pt x="2676525" y="3267989"/>
                  </a:moveTo>
                  <a:lnTo>
                    <a:pt x="2676067" y="3266871"/>
                  </a:lnTo>
                  <a:lnTo>
                    <a:pt x="2674201" y="3265005"/>
                  </a:lnTo>
                  <a:lnTo>
                    <a:pt x="2673083" y="3264535"/>
                  </a:lnTo>
                  <a:lnTo>
                    <a:pt x="2670454" y="3264535"/>
                  </a:lnTo>
                  <a:lnTo>
                    <a:pt x="2669336" y="3265005"/>
                  </a:lnTo>
                  <a:lnTo>
                    <a:pt x="2667470" y="3266871"/>
                  </a:lnTo>
                  <a:lnTo>
                    <a:pt x="2667000" y="3267989"/>
                  </a:lnTo>
                  <a:lnTo>
                    <a:pt x="2667000" y="3270618"/>
                  </a:lnTo>
                  <a:lnTo>
                    <a:pt x="2667470" y="3271736"/>
                  </a:lnTo>
                  <a:lnTo>
                    <a:pt x="2669336" y="3273602"/>
                  </a:lnTo>
                  <a:lnTo>
                    <a:pt x="2670454" y="3274060"/>
                  </a:lnTo>
                  <a:lnTo>
                    <a:pt x="2673083" y="3274060"/>
                  </a:lnTo>
                  <a:lnTo>
                    <a:pt x="2674201" y="3273602"/>
                  </a:lnTo>
                  <a:lnTo>
                    <a:pt x="2676067" y="3271736"/>
                  </a:lnTo>
                  <a:lnTo>
                    <a:pt x="2676525" y="3270618"/>
                  </a:lnTo>
                  <a:lnTo>
                    <a:pt x="2676525" y="3267989"/>
                  </a:lnTo>
                  <a:close/>
                </a:path>
                <a:path w="5019675" h="3279140">
                  <a:moveTo>
                    <a:pt x="2676525" y="2451849"/>
                  </a:moveTo>
                  <a:lnTo>
                    <a:pt x="2676067" y="2450731"/>
                  </a:lnTo>
                  <a:lnTo>
                    <a:pt x="2674201" y="2448877"/>
                  </a:lnTo>
                  <a:lnTo>
                    <a:pt x="2673083" y="2448407"/>
                  </a:lnTo>
                  <a:lnTo>
                    <a:pt x="2670454" y="2448407"/>
                  </a:lnTo>
                  <a:lnTo>
                    <a:pt x="2669336" y="2448877"/>
                  </a:lnTo>
                  <a:lnTo>
                    <a:pt x="2667470" y="2450731"/>
                  </a:lnTo>
                  <a:lnTo>
                    <a:pt x="2667000" y="2451849"/>
                  </a:lnTo>
                  <a:lnTo>
                    <a:pt x="2667000" y="2454491"/>
                  </a:lnTo>
                  <a:lnTo>
                    <a:pt x="2667470" y="2455608"/>
                  </a:lnTo>
                  <a:lnTo>
                    <a:pt x="2669336" y="2457462"/>
                  </a:lnTo>
                  <a:lnTo>
                    <a:pt x="2670454" y="2457932"/>
                  </a:lnTo>
                  <a:lnTo>
                    <a:pt x="2673083" y="2457932"/>
                  </a:lnTo>
                  <a:lnTo>
                    <a:pt x="2674201" y="2457462"/>
                  </a:lnTo>
                  <a:lnTo>
                    <a:pt x="2676067" y="2455608"/>
                  </a:lnTo>
                  <a:lnTo>
                    <a:pt x="2676525" y="2454491"/>
                  </a:lnTo>
                  <a:lnTo>
                    <a:pt x="2676525" y="2451849"/>
                  </a:lnTo>
                  <a:close/>
                </a:path>
                <a:path w="5019675" h="3279140">
                  <a:moveTo>
                    <a:pt x="2676525" y="1635721"/>
                  </a:moveTo>
                  <a:lnTo>
                    <a:pt x="2676067" y="1634604"/>
                  </a:lnTo>
                  <a:lnTo>
                    <a:pt x="2674201" y="1632737"/>
                  </a:lnTo>
                  <a:lnTo>
                    <a:pt x="2673083" y="1632267"/>
                  </a:lnTo>
                  <a:lnTo>
                    <a:pt x="2670454" y="1632267"/>
                  </a:lnTo>
                  <a:lnTo>
                    <a:pt x="2669336" y="1632737"/>
                  </a:lnTo>
                  <a:lnTo>
                    <a:pt x="2667470" y="1634604"/>
                  </a:lnTo>
                  <a:lnTo>
                    <a:pt x="2667000" y="1635721"/>
                  </a:lnTo>
                  <a:lnTo>
                    <a:pt x="2667000" y="1638350"/>
                  </a:lnTo>
                  <a:lnTo>
                    <a:pt x="2667470" y="1639468"/>
                  </a:lnTo>
                  <a:lnTo>
                    <a:pt x="2669336" y="1641335"/>
                  </a:lnTo>
                  <a:lnTo>
                    <a:pt x="2670454" y="1641792"/>
                  </a:lnTo>
                  <a:lnTo>
                    <a:pt x="2673083" y="1641792"/>
                  </a:lnTo>
                  <a:lnTo>
                    <a:pt x="2674201" y="1641335"/>
                  </a:lnTo>
                  <a:lnTo>
                    <a:pt x="2676067" y="1639468"/>
                  </a:lnTo>
                  <a:lnTo>
                    <a:pt x="2676525" y="1638350"/>
                  </a:lnTo>
                  <a:lnTo>
                    <a:pt x="2676525" y="1635721"/>
                  </a:lnTo>
                  <a:close/>
                </a:path>
                <a:path w="5019675" h="3279140">
                  <a:moveTo>
                    <a:pt x="2676525" y="819581"/>
                  </a:moveTo>
                  <a:lnTo>
                    <a:pt x="2676067" y="818464"/>
                  </a:lnTo>
                  <a:lnTo>
                    <a:pt x="2674201" y="816610"/>
                  </a:lnTo>
                  <a:lnTo>
                    <a:pt x="2673083" y="816140"/>
                  </a:lnTo>
                  <a:lnTo>
                    <a:pt x="2670454" y="816140"/>
                  </a:lnTo>
                  <a:lnTo>
                    <a:pt x="2669336" y="816610"/>
                  </a:lnTo>
                  <a:lnTo>
                    <a:pt x="2667470" y="818464"/>
                  </a:lnTo>
                  <a:lnTo>
                    <a:pt x="2667000" y="819581"/>
                  </a:lnTo>
                  <a:lnTo>
                    <a:pt x="2667000" y="822223"/>
                  </a:lnTo>
                  <a:lnTo>
                    <a:pt x="2667470" y="823341"/>
                  </a:lnTo>
                  <a:lnTo>
                    <a:pt x="2669336" y="825195"/>
                  </a:lnTo>
                  <a:lnTo>
                    <a:pt x="2670454" y="825665"/>
                  </a:lnTo>
                  <a:lnTo>
                    <a:pt x="2673083" y="825665"/>
                  </a:lnTo>
                  <a:lnTo>
                    <a:pt x="2674201" y="825195"/>
                  </a:lnTo>
                  <a:lnTo>
                    <a:pt x="2676067" y="823341"/>
                  </a:lnTo>
                  <a:lnTo>
                    <a:pt x="2676525" y="822223"/>
                  </a:lnTo>
                  <a:lnTo>
                    <a:pt x="2676525" y="819581"/>
                  </a:lnTo>
                  <a:close/>
                </a:path>
                <a:path w="5019675" h="3279140">
                  <a:moveTo>
                    <a:pt x="2676525" y="3454"/>
                  </a:moveTo>
                  <a:lnTo>
                    <a:pt x="2676067" y="2336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69"/>
                  </a:lnTo>
                  <a:lnTo>
                    <a:pt x="2667470" y="2336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36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5019675" h="3279140">
                  <a:moveTo>
                    <a:pt x="2724150" y="3267989"/>
                  </a:moveTo>
                  <a:lnTo>
                    <a:pt x="2723692" y="3266871"/>
                  </a:lnTo>
                  <a:lnTo>
                    <a:pt x="2721826" y="3265005"/>
                  </a:lnTo>
                  <a:lnTo>
                    <a:pt x="2720708" y="3264535"/>
                  </a:lnTo>
                  <a:lnTo>
                    <a:pt x="2718079" y="3264535"/>
                  </a:lnTo>
                  <a:lnTo>
                    <a:pt x="2716961" y="3265005"/>
                  </a:lnTo>
                  <a:lnTo>
                    <a:pt x="2715095" y="3266871"/>
                  </a:lnTo>
                  <a:lnTo>
                    <a:pt x="2714625" y="3267989"/>
                  </a:lnTo>
                  <a:lnTo>
                    <a:pt x="2714625" y="3270618"/>
                  </a:lnTo>
                  <a:lnTo>
                    <a:pt x="2715095" y="3271736"/>
                  </a:lnTo>
                  <a:lnTo>
                    <a:pt x="2716961" y="3273602"/>
                  </a:lnTo>
                  <a:lnTo>
                    <a:pt x="2718079" y="3274060"/>
                  </a:lnTo>
                  <a:lnTo>
                    <a:pt x="2720708" y="3274060"/>
                  </a:lnTo>
                  <a:lnTo>
                    <a:pt x="2721826" y="3273602"/>
                  </a:lnTo>
                  <a:lnTo>
                    <a:pt x="2723692" y="3271736"/>
                  </a:lnTo>
                  <a:lnTo>
                    <a:pt x="2724150" y="3270618"/>
                  </a:lnTo>
                  <a:lnTo>
                    <a:pt x="2724150" y="3267989"/>
                  </a:lnTo>
                  <a:close/>
                </a:path>
                <a:path w="5019675" h="3279140">
                  <a:moveTo>
                    <a:pt x="2724150" y="2451849"/>
                  </a:moveTo>
                  <a:lnTo>
                    <a:pt x="2723692" y="2450731"/>
                  </a:lnTo>
                  <a:lnTo>
                    <a:pt x="2721826" y="2448877"/>
                  </a:lnTo>
                  <a:lnTo>
                    <a:pt x="2720708" y="2448407"/>
                  </a:lnTo>
                  <a:lnTo>
                    <a:pt x="2718079" y="2448407"/>
                  </a:lnTo>
                  <a:lnTo>
                    <a:pt x="2716961" y="2448877"/>
                  </a:lnTo>
                  <a:lnTo>
                    <a:pt x="2715095" y="2450731"/>
                  </a:lnTo>
                  <a:lnTo>
                    <a:pt x="2714625" y="2451849"/>
                  </a:lnTo>
                  <a:lnTo>
                    <a:pt x="2714625" y="2454491"/>
                  </a:lnTo>
                  <a:lnTo>
                    <a:pt x="2715095" y="2455608"/>
                  </a:lnTo>
                  <a:lnTo>
                    <a:pt x="2716961" y="2457462"/>
                  </a:lnTo>
                  <a:lnTo>
                    <a:pt x="2718079" y="2457932"/>
                  </a:lnTo>
                  <a:lnTo>
                    <a:pt x="2720708" y="2457932"/>
                  </a:lnTo>
                  <a:lnTo>
                    <a:pt x="2721826" y="2457462"/>
                  </a:lnTo>
                  <a:lnTo>
                    <a:pt x="2723692" y="2455608"/>
                  </a:lnTo>
                  <a:lnTo>
                    <a:pt x="2724150" y="2454491"/>
                  </a:lnTo>
                  <a:lnTo>
                    <a:pt x="2724150" y="2451849"/>
                  </a:lnTo>
                  <a:close/>
                </a:path>
                <a:path w="5019675" h="3279140">
                  <a:moveTo>
                    <a:pt x="2724150" y="1635721"/>
                  </a:moveTo>
                  <a:lnTo>
                    <a:pt x="2723692" y="1634604"/>
                  </a:lnTo>
                  <a:lnTo>
                    <a:pt x="2721826" y="1632737"/>
                  </a:lnTo>
                  <a:lnTo>
                    <a:pt x="2720708" y="1632267"/>
                  </a:lnTo>
                  <a:lnTo>
                    <a:pt x="2718079" y="1632267"/>
                  </a:lnTo>
                  <a:lnTo>
                    <a:pt x="2716961" y="1632737"/>
                  </a:lnTo>
                  <a:lnTo>
                    <a:pt x="2715095" y="1634604"/>
                  </a:lnTo>
                  <a:lnTo>
                    <a:pt x="2714625" y="1635721"/>
                  </a:lnTo>
                  <a:lnTo>
                    <a:pt x="2714625" y="1638350"/>
                  </a:lnTo>
                  <a:lnTo>
                    <a:pt x="2715095" y="1639468"/>
                  </a:lnTo>
                  <a:lnTo>
                    <a:pt x="2716961" y="1641335"/>
                  </a:lnTo>
                  <a:lnTo>
                    <a:pt x="2718079" y="1641792"/>
                  </a:lnTo>
                  <a:lnTo>
                    <a:pt x="2720708" y="1641792"/>
                  </a:lnTo>
                  <a:lnTo>
                    <a:pt x="2721826" y="1641335"/>
                  </a:lnTo>
                  <a:lnTo>
                    <a:pt x="2723692" y="1639468"/>
                  </a:lnTo>
                  <a:lnTo>
                    <a:pt x="2724150" y="1638350"/>
                  </a:lnTo>
                  <a:lnTo>
                    <a:pt x="2724150" y="1635721"/>
                  </a:lnTo>
                  <a:close/>
                </a:path>
                <a:path w="5019675" h="3279140">
                  <a:moveTo>
                    <a:pt x="2724150" y="819581"/>
                  </a:moveTo>
                  <a:lnTo>
                    <a:pt x="2723692" y="818464"/>
                  </a:lnTo>
                  <a:lnTo>
                    <a:pt x="2721826" y="816610"/>
                  </a:lnTo>
                  <a:lnTo>
                    <a:pt x="2720708" y="816140"/>
                  </a:lnTo>
                  <a:lnTo>
                    <a:pt x="2718079" y="816140"/>
                  </a:lnTo>
                  <a:lnTo>
                    <a:pt x="2716961" y="816610"/>
                  </a:lnTo>
                  <a:lnTo>
                    <a:pt x="2715095" y="818464"/>
                  </a:lnTo>
                  <a:lnTo>
                    <a:pt x="2714625" y="819581"/>
                  </a:lnTo>
                  <a:lnTo>
                    <a:pt x="2714625" y="822223"/>
                  </a:lnTo>
                  <a:lnTo>
                    <a:pt x="2715095" y="823341"/>
                  </a:lnTo>
                  <a:lnTo>
                    <a:pt x="2716961" y="825195"/>
                  </a:lnTo>
                  <a:lnTo>
                    <a:pt x="2718079" y="825665"/>
                  </a:lnTo>
                  <a:lnTo>
                    <a:pt x="2720708" y="825665"/>
                  </a:lnTo>
                  <a:lnTo>
                    <a:pt x="2721826" y="825195"/>
                  </a:lnTo>
                  <a:lnTo>
                    <a:pt x="2723692" y="823341"/>
                  </a:lnTo>
                  <a:lnTo>
                    <a:pt x="2724150" y="822223"/>
                  </a:lnTo>
                  <a:lnTo>
                    <a:pt x="2724150" y="819581"/>
                  </a:lnTo>
                  <a:close/>
                </a:path>
                <a:path w="5019675" h="3279140">
                  <a:moveTo>
                    <a:pt x="2724150" y="3454"/>
                  </a:moveTo>
                  <a:lnTo>
                    <a:pt x="2723692" y="2336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69"/>
                  </a:lnTo>
                  <a:lnTo>
                    <a:pt x="2715095" y="2336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61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92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5019675" h="3279140">
                  <a:moveTo>
                    <a:pt x="2771775" y="3267989"/>
                  </a:moveTo>
                  <a:lnTo>
                    <a:pt x="2771317" y="3266871"/>
                  </a:lnTo>
                  <a:lnTo>
                    <a:pt x="2769451" y="3265005"/>
                  </a:lnTo>
                  <a:lnTo>
                    <a:pt x="2768333" y="3264535"/>
                  </a:lnTo>
                  <a:lnTo>
                    <a:pt x="2765704" y="3264535"/>
                  </a:lnTo>
                  <a:lnTo>
                    <a:pt x="2764586" y="3265005"/>
                  </a:lnTo>
                  <a:lnTo>
                    <a:pt x="2762720" y="3266871"/>
                  </a:lnTo>
                  <a:lnTo>
                    <a:pt x="2762250" y="3267989"/>
                  </a:lnTo>
                  <a:lnTo>
                    <a:pt x="2762250" y="3270618"/>
                  </a:lnTo>
                  <a:lnTo>
                    <a:pt x="2762720" y="3271736"/>
                  </a:lnTo>
                  <a:lnTo>
                    <a:pt x="2764586" y="3273602"/>
                  </a:lnTo>
                  <a:lnTo>
                    <a:pt x="2765704" y="3274060"/>
                  </a:lnTo>
                  <a:lnTo>
                    <a:pt x="2768333" y="3274060"/>
                  </a:lnTo>
                  <a:lnTo>
                    <a:pt x="2769451" y="3273602"/>
                  </a:lnTo>
                  <a:lnTo>
                    <a:pt x="2771317" y="3271736"/>
                  </a:lnTo>
                  <a:lnTo>
                    <a:pt x="2771775" y="3270618"/>
                  </a:lnTo>
                  <a:lnTo>
                    <a:pt x="2771775" y="3267989"/>
                  </a:lnTo>
                  <a:close/>
                </a:path>
                <a:path w="5019675" h="3279140">
                  <a:moveTo>
                    <a:pt x="2771775" y="2451849"/>
                  </a:moveTo>
                  <a:lnTo>
                    <a:pt x="2771317" y="2450731"/>
                  </a:lnTo>
                  <a:lnTo>
                    <a:pt x="2769451" y="2448877"/>
                  </a:lnTo>
                  <a:lnTo>
                    <a:pt x="2768333" y="2448407"/>
                  </a:lnTo>
                  <a:lnTo>
                    <a:pt x="2765704" y="2448407"/>
                  </a:lnTo>
                  <a:lnTo>
                    <a:pt x="2764586" y="2448877"/>
                  </a:lnTo>
                  <a:lnTo>
                    <a:pt x="2762720" y="2450731"/>
                  </a:lnTo>
                  <a:lnTo>
                    <a:pt x="2762250" y="2451849"/>
                  </a:lnTo>
                  <a:lnTo>
                    <a:pt x="2762250" y="2454491"/>
                  </a:lnTo>
                  <a:lnTo>
                    <a:pt x="2762720" y="2455608"/>
                  </a:lnTo>
                  <a:lnTo>
                    <a:pt x="2764586" y="2457462"/>
                  </a:lnTo>
                  <a:lnTo>
                    <a:pt x="2765704" y="2457932"/>
                  </a:lnTo>
                  <a:lnTo>
                    <a:pt x="2768333" y="2457932"/>
                  </a:lnTo>
                  <a:lnTo>
                    <a:pt x="2769451" y="2457462"/>
                  </a:lnTo>
                  <a:lnTo>
                    <a:pt x="2771317" y="2455608"/>
                  </a:lnTo>
                  <a:lnTo>
                    <a:pt x="2771775" y="2454491"/>
                  </a:lnTo>
                  <a:lnTo>
                    <a:pt x="2771775" y="2451849"/>
                  </a:lnTo>
                  <a:close/>
                </a:path>
                <a:path w="5019675" h="3279140">
                  <a:moveTo>
                    <a:pt x="2771775" y="1635721"/>
                  </a:moveTo>
                  <a:lnTo>
                    <a:pt x="2771317" y="1634604"/>
                  </a:lnTo>
                  <a:lnTo>
                    <a:pt x="2769451" y="1632737"/>
                  </a:lnTo>
                  <a:lnTo>
                    <a:pt x="2768333" y="1632267"/>
                  </a:lnTo>
                  <a:lnTo>
                    <a:pt x="2765704" y="1632267"/>
                  </a:lnTo>
                  <a:lnTo>
                    <a:pt x="2764586" y="1632737"/>
                  </a:lnTo>
                  <a:lnTo>
                    <a:pt x="2762720" y="1634604"/>
                  </a:lnTo>
                  <a:lnTo>
                    <a:pt x="2762250" y="1635721"/>
                  </a:lnTo>
                  <a:lnTo>
                    <a:pt x="2762250" y="1638350"/>
                  </a:lnTo>
                  <a:lnTo>
                    <a:pt x="2762720" y="1639468"/>
                  </a:lnTo>
                  <a:lnTo>
                    <a:pt x="2764586" y="1641335"/>
                  </a:lnTo>
                  <a:lnTo>
                    <a:pt x="2765704" y="1641792"/>
                  </a:lnTo>
                  <a:lnTo>
                    <a:pt x="2768333" y="1641792"/>
                  </a:lnTo>
                  <a:lnTo>
                    <a:pt x="2769451" y="1641335"/>
                  </a:lnTo>
                  <a:lnTo>
                    <a:pt x="2771317" y="1639468"/>
                  </a:lnTo>
                  <a:lnTo>
                    <a:pt x="2771775" y="1638350"/>
                  </a:lnTo>
                  <a:lnTo>
                    <a:pt x="2771775" y="1635721"/>
                  </a:lnTo>
                  <a:close/>
                </a:path>
                <a:path w="5019675" h="3279140">
                  <a:moveTo>
                    <a:pt x="2771775" y="819581"/>
                  </a:moveTo>
                  <a:lnTo>
                    <a:pt x="2771317" y="818464"/>
                  </a:lnTo>
                  <a:lnTo>
                    <a:pt x="2769451" y="816610"/>
                  </a:lnTo>
                  <a:lnTo>
                    <a:pt x="2768333" y="816140"/>
                  </a:lnTo>
                  <a:lnTo>
                    <a:pt x="2765704" y="816140"/>
                  </a:lnTo>
                  <a:lnTo>
                    <a:pt x="2764586" y="816610"/>
                  </a:lnTo>
                  <a:lnTo>
                    <a:pt x="2762720" y="818464"/>
                  </a:lnTo>
                  <a:lnTo>
                    <a:pt x="2762250" y="819581"/>
                  </a:lnTo>
                  <a:lnTo>
                    <a:pt x="2762250" y="822223"/>
                  </a:lnTo>
                  <a:lnTo>
                    <a:pt x="2762720" y="823341"/>
                  </a:lnTo>
                  <a:lnTo>
                    <a:pt x="2764586" y="825195"/>
                  </a:lnTo>
                  <a:lnTo>
                    <a:pt x="2765704" y="825665"/>
                  </a:lnTo>
                  <a:lnTo>
                    <a:pt x="2768333" y="825665"/>
                  </a:lnTo>
                  <a:lnTo>
                    <a:pt x="2769451" y="825195"/>
                  </a:lnTo>
                  <a:lnTo>
                    <a:pt x="2771317" y="823341"/>
                  </a:lnTo>
                  <a:lnTo>
                    <a:pt x="2771775" y="822223"/>
                  </a:lnTo>
                  <a:lnTo>
                    <a:pt x="2771775" y="819581"/>
                  </a:lnTo>
                  <a:close/>
                </a:path>
                <a:path w="5019675" h="3279140">
                  <a:moveTo>
                    <a:pt x="2771775" y="3454"/>
                  </a:moveTo>
                  <a:lnTo>
                    <a:pt x="2771317" y="2336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69"/>
                  </a:lnTo>
                  <a:lnTo>
                    <a:pt x="2762720" y="2336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86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5019675" h="3279140">
                  <a:moveTo>
                    <a:pt x="2819400" y="3267989"/>
                  </a:moveTo>
                  <a:lnTo>
                    <a:pt x="2818942" y="3266871"/>
                  </a:lnTo>
                  <a:lnTo>
                    <a:pt x="2817076" y="3265005"/>
                  </a:lnTo>
                  <a:lnTo>
                    <a:pt x="2815958" y="3264535"/>
                  </a:lnTo>
                  <a:lnTo>
                    <a:pt x="2813329" y="3264535"/>
                  </a:lnTo>
                  <a:lnTo>
                    <a:pt x="2812211" y="3265005"/>
                  </a:lnTo>
                  <a:lnTo>
                    <a:pt x="2810345" y="3266871"/>
                  </a:lnTo>
                  <a:lnTo>
                    <a:pt x="2809875" y="3267989"/>
                  </a:lnTo>
                  <a:lnTo>
                    <a:pt x="2809875" y="3270618"/>
                  </a:lnTo>
                  <a:lnTo>
                    <a:pt x="2810345" y="3271736"/>
                  </a:lnTo>
                  <a:lnTo>
                    <a:pt x="2812211" y="3273602"/>
                  </a:lnTo>
                  <a:lnTo>
                    <a:pt x="2813329" y="3274060"/>
                  </a:lnTo>
                  <a:lnTo>
                    <a:pt x="2815958" y="3274060"/>
                  </a:lnTo>
                  <a:lnTo>
                    <a:pt x="2817076" y="3273602"/>
                  </a:lnTo>
                  <a:lnTo>
                    <a:pt x="2818942" y="3271736"/>
                  </a:lnTo>
                  <a:lnTo>
                    <a:pt x="2819400" y="3270618"/>
                  </a:lnTo>
                  <a:lnTo>
                    <a:pt x="2819400" y="3267989"/>
                  </a:lnTo>
                  <a:close/>
                </a:path>
                <a:path w="5019675" h="3279140">
                  <a:moveTo>
                    <a:pt x="2819400" y="2451849"/>
                  </a:moveTo>
                  <a:lnTo>
                    <a:pt x="2818942" y="2450731"/>
                  </a:lnTo>
                  <a:lnTo>
                    <a:pt x="2817076" y="2448877"/>
                  </a:lnTo>
                  <a:lnTo>
                    <a:pt x="2815958" y="2448407"/>
                  </a:lnTo>
                  <a:lnTo>
                    <a:pt x="2813329" y="2448407"/>
                  </a:lnTo>
                  <a:lnTo>
                    <a:pt x="2812211" y="2448877"/>
                  </a:lnTo>
                  <a:lnTo>
                    <a:pt x="2810345" y="2450731"/>
                  </a:lnTo>
                  <a:lnTo>
                    <a:pt x="2809875" y="2451849"/>
                  </a:lnTo>
                  <a:lnTo>
                    <a:pt x="2809875" y="2454491"/>
                  </a:lnTo>
                  <a:lnTo>
                    <a:pt x="2810345" y="2455608"/>
                  </a:lnTo>
                  <a:lnTo>
                    <a:pt x="2812211" y="2457462"/>
                  </a:lnTo>
                  <a:lnTo>
                    <a:pt x="2813329" y="2457932"/>
                  </a:lnTo>
                  <a:lnTo>
                    <a:pt x="2815958" y="2457932"/>
                  </a:lnTo>
                  <a:lnTo>
                    <a:pt x="2817076" y="2457462"/>
                  </a:lnTo>
                  <a:lnTo>
                    <a:pt x="2818942" y="2455608"/>
                  </a:lnTo>
                  <a:lnTo>
                    <a:pt x="2819400" y="2454491"/>
                  </a:lnTo>
                  <a:lnTo>
                    <a:pt x="2819400" y="2451849"/>
                  </a:lnTo>
                  <a:close/>
                </a:path>
                <a:path w="5019675" h="3279140">
                  <a:moveTo>
                    <a:pt x="2819400" y="1635721"/>
                  </a:moveTo>
                  <a:lnTo>
                    <a:pt x="2818942" y="1634604"/>
                  </a:lnTo>
                  <a:lnTo>
                    <a:pt x="2817076" y="1632737"/>
                  </a:lnTo>
                  <a:lnTo>
                    <a:pt x="2815958" y="1632267"/>
                  </a:lnTo>
                  <a:lnTo>
                    <a:pt x="2813329" y="1632267"/>
                  </a:lnTo>
                  <a:lnTo>
                    <a:pt x="2812211" y="1632737"/>
                  </a:lnTo>
                  <a:lnTo>
                    <a:pt x="2810345" y="1634604"/>
                  </a:lnTo>
                  <a:lnTo>
                    <a:pt x="2809875" y="1635721"/>
                  </a:lnTo>
                  <a:lnTo>
                    <a:pt x="2809875" y="1638350"/>
                  </a:lnTo>
                  <a:lnTo>
                    <a:pt x="2810345" y="1639468"/>
                  </a:lnTo>
                  <a:lnTo>
                    <a:pt x="2812211" y="1641335"/>
                  </a:lnTo>
                  <a:lnTo>
                    <a:pt x="2813329" y="1641792"/>
                  </a:lnTo>
                  <a:lnTo>
                    <a:pt x="2815958" y="1641792"/>
                  </a:lnTo>
                  <a:lnTo>
                    <a:pt x="2817076" y="1641335"/>
                  </a:lnTo>
                  <a:lnTo>
                    <a:pt x="2818942" y="1639468"/>
                  </a:lnTo>
                  <a:lnTo>
                    <a:pt x="2819400" y="1638350"/>
                  </a:lnTo>
                  <a:lnTo>
                    <a:pt x="2819400" y="1635721"/>
                  </a:lnTo>
                  <a:close/>
                </a:path>
                <a:path w="5019675" h="3279140">
                  <a:moveTo>
                    <a:pt x="2819400" y="819581"/>
                  </a:moveTo>
                  <a:lnTo>
                    <a:pt x="2818942" y="818464"/>
                  </a:lnTo>
                  <a:lnTo>
                    <a:pt x="2817076" y="816610"/>
                  </a:lnTo>
                  <a:lnTo>
                    <a:pt x="2815958" y="816140"/>
                  </a:lnTo>
                  <a:lnTo>
                    <a:pt x="2813329" y="816140"/>
                  </a:lnTo>
                  <a:lnTo>
                    <a:pt x="2812211" y="816610"/>
                  </a:lnTo>
                  <a:lnTo>
                    <a:pt x="2810345" y="818464"/>
                  </a:lnTo>
                  <a:lnTo>
                    <a:pt x="2809875" y="819581"/>
                  </a:lnTo>
                  <a:lnTo>
                    <a:pt x="2809875" y="822223"/>
                  </a:lnTo>
                  <a:lnTo>
                    <a:pt x="2810345" y="823341"/>
                  </a:lnTo>
                  <a:lnTo>
                    <a:pt x="2812211" y="825195"/>
                  </a:lnTo>
                  <a:lnTo>
                    <a:pt x="2813329" y="825665"/>
                  </a:lnTo>
                  <a:lnTo>
                    <a:pt x="2815958" y="825665"/>
                  </a:lnTo>
                  <a:lnTo>
                    <a:pt x="2817076" y="825195"/>
                  </a:lnTo>
                  <a:lnTo>
                    <a:pt x="2818942" y="823341"/>
                  </a:lnTo>
                  <a:lnTo>
                    <a:pt x="2819400" y="822223"/>
                  </a:lnTo>
                  <a:lnTo>
                    <a:pt x="2819400" y="819581"/>
                  </a:lnTo>
                  <a:close/>
                </a:path>
                <a:path w="5019675" h="3279140">
                  <a:moveTo>
                    <a:pt x="2819400" y="3454"/>
                  </a:moveTo>
                  <a:lnTo>
                    <a:pt x="2818942" y="2336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69"/>
                  </a:lnTo>
                  <a:lnTo>
                    <a:pt x="2810345" y="2336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211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5019675" h="3279140">
                  <a:moveTo>
                    <a:pt x="2867025" y="3267989"/>
                  </a:moveTo>
                  <a:lnTo>
                    <a:pt x="2866567" y="3266871"/>
                  </a:lnTo>
                  <a:lnTo>
                    <a:pt x="2864701" y="3265005"/>
                  </a:lnTo>
                  <a:lnTo>
                    <a:pt x="2863583" y="3264535"/>
                  </a:lnTo>
                  <a:lnTo>
                    <a:pt x="2860954" y="3264535"/>
                  </a:lnTo>
                  <a:lnTo>
                    <a:pt x="2859836" y="3265005"/>
                  </a:lnTo>
                  <a:lnTo>
                    <a:pt x="2857970" y="3266871"/>
                  </a:lnTo>
                  <a:lnTo>
                    <a:pt x="2857500" y="3267989"/>
                  </a:lnTo>
                  <a:lnTo>
                    <a:pt x="2857500" y="3270618"/>
                  </a:lnTo>
                  <a:lnTo>
                    <a:pt x="2857970" y="3271736"/>
                  </a:lnTo>
                  <a:lnTo>
                    <a:pt x="2859836" y="3273602"/>
                  </a:lnTo>
                  <a:lnTo>
                    <a:pt x="2860954" y="3274060"/>
                  </a:lnTo>
                  <a:lnTo>
                    <a:pt x="2863583" y="3274060"/>
                  </a:lnTo>
                  <a:lnTo>
                    <a:pt x="2864701" y="3273602"/>
                  </a:lnTo>
                  <a:lnTo>
                    <a:pt x="2866567" y="3271736"/>
                  </a:lnTo>
                  <a:lnTo>
                    <a:pt x="2867025" y="3270618"/>
                  </a:lnTo>
                  <a:lnTo>
                    <a:pt x="2867025" y="3267989"/>
                  </a:lnTo>
                  <a:close/>
                </a:path>
                <a:path w="5019675" h="3279140">
                  <a:moveTo>
                    <a:pt x="2867025" y="2451849"/>
                  </a:moveTo>
                  <a:lnTo>
                    <a:pt x="2866567" y="2450731"/>
                  </a:lnTo>
                  <a:lnTo>
                    <a:pt x="2864701" y="2448877"/>
                  </a:lnTo>
                  <a:lnTo>
                    <a:pt x="2863583" y="2448407"/>
                  </a:lnTo>
                  <a:lnTo>
                    <a:pt x="2860954" y="2448407"/>
                  </a:lnTo>
                  <a:lnTo>
                    <a:pt x="2859836" y="2448877"/>
                  </a:lnTo>
                  <a:lnTo>
                    <a:pt x="2857970" y="2450731"/>
                  </a:lnTo>
                  <a:lnTo>
                    <a:pt x="2857500" y="2451849"/>
                  </a:lnTo>
                  <a:lnTo>
                    <a:pt x="2857500" y="2454491"/>
                  </a:lnTo>
                  <a:lnTo>
                    <a:pt x="2857970" y="2455608"/>
                  </a:lnTo>
                  <a:lnTo>
                    <a:pt x="2859836" y="2457462"/>
                  </a:lnTo>
                  <a:lnTo>
                    <a:pt x="2860954" y="2457932"/>
                  </a:lnTo>
                  <a:lnTo>
                    <a:pt x="2863583" y="2457932"/>
                  </a:lnTo>
                  <a:lnTo>
                    <a:pt x="2864701" y="2457462"/>
                  </a:lnTo>
                  <a:lnTo>
                    <a:pt x="2866567" y="2455608"/>
                  </a:lnTo>
                  <a:lnTo>
                    <a:pt x="2867025" y="2454491"/>
                  </a:lnTo>
                  <a:lnTo>
                    <a:pt x="2867025" y="2451849"/>
                  </a:lnTo>
                  <a:close/>
                </a:path>
                <a:path w="5019675" h="3279140">
                  <a:moveTo>
                    <a:pt x="2867025" y="1635721"/>
                  </a:moveTo>
                  <a:lnTo>
                    <a:pt x="2866567" y="1634604"/>
                  </a:lnTo>
                  <a:lnTo>
                    <a:pt x="2864701" y="1632737"/>
                  </a:lnTo>
                  <a:lnTo>
                    <a:pt x="2863583" y="1632267"/>
                  </a:lnTo>
                  <a:lnTo>
                    <a:pt x="2860954" y="1632267"/>
                  </a:lnTo>
                  <a:lnTo>
                    <a:pt x="2859836" y="1632737"/>
                  </a:lnTo>
                  <a:lnTo>
                    <a:pt x="2857970" y="1634604"/>
                  </a:lnTo>
                  <a:lnTo>
                    <a:pt x="2857500" y="1635721"/>
                  </a:lnTo>
                  <a:lnTo>
                    <a:pt x="2857500" y="1638350"/>
                  </a:lnTo>
                  <a:lnTo>
                    <a:pt x="2857970" y="1639468"/>
                  </a:lnTo>
                  <a:lnTo>
                    <a:pt x="2859836" y="1641335"/>
                  </a:lnTo>
                  <a:lnTo>
                    <a:pt x="2860954" y="1641792"/>
                  </a:lnTo>
                  <a:lnTo>
                    <a:pt x="2863583" y="1641792"/>
                  </a:lnTo>
                  <a:lnTo>
                    <a:pt x="2864701" y="1641335"/>
                  </a:lnTo>
                  <a:lnTo>
                    <a:pt x="2866567" y="1639468"/>
                  </a:lnTo>
                  <a:lnTo>
                    <a:pt x="2867025" y="1638350"/>
                  </a:lnTo>
                  <a:lnTo>
                    <a:pt x="2867025" y="1635721"/>
                  </a:lnTo>
                  <a:close/>
                </a:path>
                <a:path w="5019675" h="3279140">
                  <a:moveTo>
                    <a:pt x="2867025" y="819581"/>
                  </a:moveTo>
                  <a:lnTo>
                    <a:pt x="2866567" y="818464"/>
                  </a:lnTo>
                  <a:lnTo>
                    <a:pt x="2864701" y="816610"/>
                  </a:lnTo>
                  <a:lnTo>
                    <a:pt x="2863583" y="816140"/>
                  </a:lnTo>
                  <a:lnTo>
                    <a:pt x="2860954" y="816140"/>
                  </a:lnTo>
                  <a:lnTo>
                    <a:pt x="2859836" y="816610"/>
                  </a:lnTo>
                  <a:lnTo>
                    <a:pt x="2857970" y="818464"/>
                  </a:lnTo>
                  <a:lnTo>
                    <a:pt x="2857500" y="819581"/>
                  </a:lnTo>
                  <a:lnTo>
                    <a:pt x="2857500" y="822223"/>
                  </a:lnTo>
                  <a:lnTo>
                    <a:pt x="2857970" y="823341"/>
                  </a:lnTo>
                  <a:lnTo>
                    <a:pt x="2859836" y="825195"/>
                  </a:lnTo>
                  <a:lnTo>
                    <a:pt x="2860954" y="825665"/>
                  </a:lnTo>
                  <a:lnTo>
                    <a:pt x="2863583" y="825665"/>
                  </a:lnTo>
                  <a:lnTo>
                    <a:pt x="2864701" y="825195"/>
                  </a:lnTo>
                  <a:lnTo>
                    <a:pt x="2866567" y="823341"/>
                  </a:lnTo>
                  <a:lnTo>
                    <a:pt x="2867025" y="822223"/>
                  </a:lnTo>
                  <a:lnTo>
                    <a:pt x="2867025" y="819581"/>
                  </a:lnTo>
                  <a:close/>
                </a:path>
                <a:path w="5019675" h="3279140">
                  <a:moveTo>
                    <a:pt x="2867025" y="3454"/>
                  </a:moveTo>
                  <a:lnTo>
                    <a:pt x="2866567" y="2336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36" y="469"/>
                  </a:lnTo>
                  <a:lnTo>
                    <a:pt x="2857970" y="2336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36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5019675" h="3279140">
                  <a:moveTo>
                    <a:pt x="2914650" y="3267989"/>
                  </a:moveTo>
                  <a:lnTo>
                    <a:pt x="2914192" y="3266871"/>
                  </a:lnTo>
                  <a:lnTo>
                    <a:pt x="2912326" y="3265005"/>
                  </a:lnTo>
                  <a:lnTo>
                    <a:pt x="2911208" y="3264535"/>
                  </a:lnTo>
                  <a:lnTo>
                    <a:pt x="2908579" y="3264535"/>
                  </a:lnTo>
                  <a:lnTo>
                    <a:pt x="2907461" y="3265005"/>
                  </a:lnTo>
                  <a:lnTo>
                    <a:pt x="2905595" y="3266871"/>
                  </a:lnTo>
                  <a:lnTo>
                    <a:pt x="2905125" y="3267989"/>
                  </a:lnTo>
                  <a:lnTo>
                    <a:pt x="2905125" y="3270618"/>
                  </a:lnTo>
                  <a:lnTo>
                    <a:pt x="2905595" y="3271736"/>
                  </a:lnTo>
                  <a:lnTo>
                    <a:pt x="2907461" y="3273602"/>
                  </a:lnTo>
                  <a:lnTo>
                    <a:pt x="2908579" y="3274060"/>
                  </a:lnTo>
                  <a:lnTo>
                    <a:pt x="2911208" y="3274060"/>
                  </a:lnTo>
                  <a:lnTo>
                    <a:pt x="2912326" y="3273602"/>
                  </a:lnTo>
                  <a:lnTo>
                    <a:pt x="2914192" y="3271736"/>
                  </a:lnTo>
                  <a:lnTo>
                    <a:pt x="2914650" y="3270618"/>
                  </a:lnTo>
                  <a:lnTo>
                    <a:pt x="2914650" y="3267989"/>
                  </a:lnTo>
                  <a:close/>
                </a:path>
                <a:path w="5019675" h="3279140">
                  <a:moveTo>
                    <a:pt x="2914650" y="2451849"/>
                  </a:moveTo>
                  <a:lnTo>
                    <a:pt x="2914192" y="2450731"/>
                  </a:lnTo>
                  <a:lnTo>
                    <a:pt x="2912326" y="2448877"/>
                  </a:lnTo>
                  <a:lnTo>
                    <a:pt x="2911208" y="2448407"/>
                  </a:lnTo>
                  <a:lnTo>
                    <a:pt x="2908579" y="2448407"/>
                  </a:lnTo>
                  <a:lnTo>
                    <a:pt x="2907461" y="2448877"/>
                  </a:lnTo>
                  <a:lnTo>
                    <a:pt x="2905595" y="2450731"/>
                  </a:lnTo>
                  <a:lnTo>
                    <a:pt x="2905125" y="2451849"/>
                  </a:lnTo>
                  <a:lnTo>
                    <a:pt x="2905125" y="2454491"/>
                  </a:lnTo>
                  <a:lnTo>
                    <a:pt x="2905595" y="2455608"/>
                  </a:lnTo>
                  <a:lnTo>
                    <a:pt x="2907461" y="2457462"/>
                  </a:lnTo>
                  <a:lnTo>
                    <a:pt x="2908579" y="2457932"/>
                  </a:lnTo>
                  <a:lnTo>
                    <a:pt x="2911208" y="2457932"/>
                  </a:lnTo>
                  <a:lnTo>
                    <a:pt x="2912326" y="2457462"/>
                  </a:lnTo>
                  <a:lnTo>
                    <a:pt x="2914192" y="2455608"/>
                  </a:lnTo>
                  <a:lnTo>
                    <a:pt x="2914650" y="2454491"/>
                  </a:lnTo>
                  <a:lnTo>
                    <a:pt x="2914650" y="2451849"/>
                  </a:lnTo>
                  <a:close/>
                </a:path>
                <a:path w="5019675" h="3279140">
                  <a:moveTo>
                    <a:pt x="2914650" y="1635721"/>
                  </a:moveTo>
                  <a:lnTo>
                    <a:pt x="2914192" y="1634604"/>
                  </a:lnTo>
                  <a:lnTo>
                    <a:pt x="2912326" y="1632737"/>
                  </a:lnTo>
                  <a:lnTo>
                    <a:pt x="2911208" y="1632267"/>
                  </a:lnTo>
                  <a:lnTo>
                    <a:pt x="2908579" y="1632267"/>
                  </a:lnTo>
                  <a:lnTo>
                    <a:pt x="2907461" y="1632737"/>
                  </a:lnTo>
                  <a:lnTo>
                    <a:pt x="2905595" y="1634604"/>
                  </a:lnTo>
                  <a:lnTo>
                    <a:pt x="2905125" y="1635721"/>
                  </a:lnTo>
                  <a:lnTo>
                    <a:pt x="2905125" y="1638350"/>
                  </a:lnTo>
                  <a:lnTo>
                    <a:pt x="2905595" y="1639468"/>
                  </a:lnTo>
                  <a:lnTo>
                    <a:pt x="2907461" y="1641335"/>
                  </a:lnTo>
                  <a:lnTo>
                    <a:pt x="2908579" y="1641792"/>
                  </a:lnTo>
                  <a:lnTo>
                    <a:pt x="2911208" y="1641792"/>
                  </a:lnTo>
                  <a:lnTo>
                    <a:pt x="2912326" y="1641335"/>
                  </a:lnTo>
                  <a:lnTo>
                    <a:pt x="2914192" y="1639468"/>
                  </a:lnTo>
                  <a:lnTo>
                    <a:pt x="2914650" y="1638350"/>
                  </a:lnTo>
                  <a:lnTo>
                    <a:pt x="2914650" y="1635721"/>
                  </a:lnTo>
                  <a:close/>
                </a:path>
                <a:path w="5019675" h="3279140">
                  <a:moveTo>
                    <a:pt x="2914650" y="819581"/>
                  </a:moveTo>
                  <a:lnTo>
                    <a:pt x="2914192" y="818464"/>
                  </a:lnTo>
                  <a:lnTo>
                    <a:pt x="2912326" y="816610"/>
                  </a:lnTo>
                  <a:lnTo>
                    <a:pt x="2911208" y="816140"/>
                  </a:lnTo>
                  <a:lnTo>
                    <a:pt x="2908579" y="816140"/>
                  </a:lnTo>
                  <a:lnTo>
                    <a:pt x="2907461" y="816610"/>
                  </a:lnTo>
                  <a:lnTo>
                    <a:pt x="2905595" y="818464"/>
                  </a:lnTo>
                  <a:lnTo>
                    <a:pt x="2905125" y="819581"/>
                  </a:lnTo>
                  <a:lnTo>
                    <a:pt x="2905125" y="822223"/>
                  </a:lnTo>
                  <a:lnTo>
                    <a:pt x="2905595" y="823341"/>
                  </a:lnTo>
                  <a:lnTo>
                    <a:pt x="2907461" y="825195"/>
                  </a:lnTo>
                  <a:lnTo>
                    <a:pt x="2908579" y="825665"/>
                  </a:lnTo>
                  <a:lnTo>
                    <a:pt x="2911208" y="825665"/>
                  </a:lnTo>
                  <a:lnTo>
                    <a:pt x="2912326" y="825195"/>
                  </a:lnTo>
                  <a:lnTo>
                    <a:pt x="2914192" y="823341"/>
                  </a:lnTo>
                  <a:lnTo>
                    <a:pt x="2914650" y="822223"/>
                  </a:lnTo>
                  <a:lnTo>
                    <a:pt x="2914650" y="819581"/>
                  </a:lnTo>
                  <a:close/>
                </a:path>
                <a:path w="5019675" h="3279140">
                  <a:moveTo>
                    <a:pt x="2914650" y="3454"/>
                  </a:moveTo>
                  <a:lnTo>
                    <a:pt x="2914192" y="2336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61" y="469"/>
                  </a:lnTo>
                  <a:lnTo>
                    <a:pt x="2905595" y="2336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61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5019675" h="3279140">
                  <a:moveTo>
                    <a:pt x="2951276" y="3272752"/>
                  </a:moveTo>
                  <a:lnTo>
                    <a:pt x="2950807" y="3271634"/>
                  </a:lnTo>
                  <a:lnTo>
                    <a:pt x="2948952" y="3269767"/>
                  </a:lnTo>
                  <a:lnTo>
                    <a:pt x="2947835" y="3269297"/>
                  </a:lnTo>
                  <a:lnTo>
                    <a:pt x="2945206" y="3269297"/>
                  </a:lnTo>
                  <a:lnTo>
                    <a:pt x="2944076" y="3269767"/>
                  </a:lnTo>
                  <a:lnTo>
                    <a:pt x="2942221" y="3271634"/>
                  </a:lnTo>
                  <a:lnTo>
                    <a:pt x="2941751" y="3272752"/>
                  </a:lnTo>
                  <a:lnTo>
                    <a:pt x="2941751" y="3275380"/>
                  </a:lnTo>
                  <a:lnTo>
                    <a:pt x="2942221" y="3276498"/>
                  </a:lnTo>
                  <a:lnTo>
                    <a:pt x="2944076" y="3278365"/>
                  </a:lnTo>
                  <a:lnTo>
                    <a:pt x="2945206" y="3278822"/>
                  </a:lnTo>
                  <a:lnTo>
                    <a:pt x="2947835" y="3278822"/>
                  </a:lnTo>
                  <a:lnTo>
                    <a:pt x="2948952" y="3278365"/>
                  </a:lnTo>
                  <a:lnTo>
                    <a:pt x="2950807" y="3276498"/>
                  </a:lnTo>
                  <a:lnTo>
                    <a:pt x="2951276" y="3275380"/>
                  </a:lnTo>
                  <a:lnTo>
                    <a:pt x="2951276" y="3272752"/>
                  </a:lnTo>
                  <a:close/>
                </a:path>
                <a:path w="5019675" h="3279140">
                  <a:moveTo>
                    <a:pt x="2951276" y="3225127"/>
                  </a:moveTo>
                  <a:lnTo>
                    <a:pt x="2950807" y="3224009"/>
                  </a:lnTo>
                  <a:lnTo>
                    <a:pt x="2948952" y="3222142"/>
                  </a:lnTo>
                  <a:lnTo>
                    <a:pt x="2947835" y="3221672"/>
                  </a:lnTo>
                  <a:lnTo>
                    <a:pt x="2945206" y="3221672"/>
                  </a:lnTo>
                  <a:lnTo>
                    <a:pt x="2944076" y="3222142"/>
                  </a:lnTo>
                  <a:lnTo>
                    <a:pt x="2942221" y="3224009"/>
                  </a:lnTo>
                  <a:lnTo>
                    <a:pt x="2941751" y="3225127"/>
                  </a:lnTo>
                  <a:lnTo>
                    <a:pt x="2941751" y="3227755"/>
                  </a:lnTo>
                  <a:lnTo>
                    <a:pt x="2942221" y="3228873"/>
                  </a:lnTo>
                  <a:lnTo>
                    <a:pt x="2944076" y="3230740"/>
                  </a:lnTo>
                  <a:lnTo>
                    <a:pt x="2945206" y="3231197"/>
                  </a:lnTo>
                  <a:lnTo>
                    <a:pt x="2947835" y="3231197"/>
                  </a:lnTo>
                  <a:lnTo>
                    <a:pt x="2948952" y="3230740"/>
                  </a:lnTo>
                  <a:lnTo>
                    <a:pt x="2950807" y="3228873"/>
                  </a:lnTo>
                  <a:lnTo>
                    <a:pt x="2951276" y="3227755"/>
                  </a:lnTo>
                  <a:lnTo>
                    <a:pt x="2951276" y="3225127"/>
                  </a:lnTo>
                  <a:close/>
                </a:path>
                <a:path w="5019675" h="3279140">
                  <a:moveTo>
                    <a:pt x="2951276" y="3177502"/>
                  </a:moveTo>
                  <a:lnTo>
                    <a:pt x="2950807" y="3176384"/>
                  </a:lnTo>
                  <a:lnTo>
                    <a:pt x="2948952" y="3174517"/>
                  </a:lnTo>
                  <a:lnTo>
                    <a:pt x="2947835" y="3174047"/>
                  </a:lnTo>
                  <a:lnTo>
                    <a:pt x="2945206" y="3174047"/>
                  </a:lnTo>
                  <a:lnTo>
                    <a:pt x="2944076" y="3174517"/>
                  </a:lnTo>
                  <a:lnTo>
                    <a:pt x="2942221" y="3176384"/>
                  </a:lnTo>
                  <a:lnTo>
                    <a:pt x="2941751" y="3177502"/>
                  </a:lnTo>
                  <a:lnTo>
                    <a:pt x="2941751" y="3180130"/>
                  </a:lnTo>
                  <a:lnTo>
                    <a:pt x="2942221" y="3181248"/>
                  </a:lnTo>
                  <a:lnTo>
                    <a:pt x="2944076" y="3183115"/>
                  </a:lnTo>
                  <a:lnTo>
                    <a:pt x="2945206" y="3183572"/>
                  </a:lnTo>
                  <a:lnTo>
                    <a:pt x="2947835" y="3183572"/>
                  </a:lnTo>
                  <a:lnTo>
                    <a:pt x="2948952" y="3183115"/>
                  </a:lnTo>
                  <a:lnTo>
                    <a:pt x="2950807" y="3181248"/>
                  </a:lnTo>
                  <a:lnTo>
                    <a:pt x="2951276" y="3180130"/>
                  </a:lnTo>
                  <a:lnTo>
                    <a:pt x="2951276" y="3177502"/>
                  </a:lnTo>
                  <a:close/>
                </a:path>
                <a:path w="5019675" h="3279140">
                  <a:moveTo>
                    <a:pt x="2951276" y="3129877"/>
                  </a:moveTo>
                  <a:lnTo>
                    <a:pt x="2950807" y="3128759"/>
                  </a:lnTo>
                  <a:lnTo>
                    <a:pt x="2948952" y="3126892"/>
                  </a:lnTo>
                  <a:lnTo>
                    <a:pt x="2947835" y="3126422"/>
                  </a:lnTo>
                  <a:lnTo>
                    <a:pt x="2945206" y="3126422"/>
                  </a:lnTo>
                  <a:lnTo>
                    <a:pt x="2944076" y="3126892"/>
                  </a:lnTo>
                  <a:lnTo>
                    <a:pt x="2942221" y="3128759"/>
                  </a:lnTo>
                  <a:lnTo>
                    <a:pt x="2941751" y="3129877"/>
                  </a:lnTo>
                  <a:lnTo>
                    <a:pt x="2941751" y="3132505"/>
                  </a:lnTo>
                  <a:lnTo>
                    <a:pt x="2942221" y="3133623"/>
                  </a:lnTo>
                  <a:lnTo>
                    <a:pt x="2944076" y="3135490"/>
                  </a:lnTo>
                  <a:lnTo>
                    <a:pt x="2945206" y="3135947"/>
                  </a:lnTo>
                  <a:lnTo>
                    <a:pt x="2947835" y="3135947"/>
                  </a:lnTo>
                  <a:lnTo>
                    <a:pt x="2948952" y="3135490"/>
                  </a:lnTo>
                  <a:lnTo>
                    <a:pt x="2950807" y="3133623"/>
                  </a:lnTo>
                  <a:lnTo>
                    <a:pt x="2951276" y="3132505"/>
                  </a:lnTo>
                  <a:lnTo>
                    <a:pt x="2951276" y="3129877"/>
                  </a:lnTo>
                  <a:close/>
                </a:path>
                <a:path w="5019675" h="3279140">
                  <a:moveTo>
                    <a:pt x="2951276" y="3082252"/>
                  </a:moveTo>
                  <a:lnTo>
                    <a:pt x="2950807" y="3081134"/>
                  </a:lnTo>
                  <a:lnTo>
                    <a:pt x="2948952" y="3079267"/>
                  </a:lnTo>
                  <a:lnTo>
                    <a:pt x="2947835" y="3078797"/>
                  </a:lnTo>
                  <a:lnTo>
                    <a:pt x="2945206" y="3078797"/>
                  </a:lnTo>
                  <a:lnTo>
                    <a:pt x="2944076" y="3079267"/>
                  </a:lnTo>
                  <a:lnTo>
                    <a:pt x="2942221" y="3081134"/>
                  </a:lnTo>
                  <a:lnTo>
                    <a:pt x="2941751" y="3082252"/>
                  </a:lnTo>
                  <a:lnTo>
                    <a:pt x="2941751" y="3084880"/>
                  </a:lnTo>
                  <a:lnTo>
                    <a:pt x="2942221" y="3085998"/>
                  </a:lnTo>
                  <a:lnTo>
                    <a:pt x="2944076" y="3087865"/>
                  </a:lnTo>
                  <a:lnTo>
                    <a:pt x="2945206" y="3088322"/>
                  </a:lnTo>
                  <a:lnTo>
                    <a:pt x="2947835" y="3088322"/>
                  </a:lnTo>
                  <a:lnTo>
                    <a:pt x="2948952" y="3087865"/>
                  </a:lnTo>
                  <a:lnTo>
                    <a:pt x="2950807" y="3085998"/>
                  </a:lnTo>
                  <a:lnTo>
                    <a:pt x="2951276" y="3084880"/>
                  </a:lnTo>
                  <a:lnTo>
                    <a:pt x="2951276" y="3082252"/>
                  </a:lnTo>
                  <a:close/>
                </a:path>
                <a:path w="5019675" h="3279140">
                  <a:moveTo>
                    <a:pt x="2951276" y="3034627"/>
                  </a:moveTo>
                  <a:lnTo>
                    <a:pt x="2950807" y="3033509"/>
                  </a:lnTo>
                  <a:lnTo>
                    <a:pt x="2948952" y="3031642"/>
                  </a:lnTo>
                  <a:lnTo>
                    <a:pt x="2947835" y="3031172"/>
                  </a:lnTo>
                  <a:lnTo>
                    <a:pt x="2945206" y="3031172"/>
                  </a:lnTo>
                  <a:lnTo>
                    <a:pt x="2944076" y="3031642"/>
                  </a:lnTo>
                  <a:lnTo>
                    <a:pt x="2942221" y="3033509"/>
                  </a:lnTo>
                  <a:lnTo>
                    <a:pt x="2941751" y="3034627"/>
                  </a:lnTo>
                  <a:lnTo>
                    <a:pt x="2941751" y="3037255"/>
                  </a:lnTo>
                  <a:lnTo>
                    <a:pt x="2942221" y="3038373"/>
                  </a:lnTo>
                  <a:lnTo>
                    <a:pt x="2944076" y="3040240"/>
                  </a:lnTo>
                  <a:lnTo>
                    <a:pt x="2945206" y="3040697"/>
                  </a:lnTo>
                  <a:lnTo>
                    <a:pt x="2947835" y="3040697"/>
                  </a:lnTo>
                  <a:lnTo>
                    <a:pt x="2948952" y="3040240"/>
                  </a:lnTo>
                  <a:lnTo>
                    <a:pt x="2950807" y="3038373"/>
                  </a:lnTo>
                  <a:lnTo>
                    <a:pt x="2951276" y="3037255"/>
                  </a:lnTo>
                  <a:lnTo>
                    <a:pt x="2951276" y="3034627"/>
                  </a:lnTo>
                  <a:close/>
                </a:path>
                <a:path w="5019675" h="3279140">
                  <a:moveTo>
                    <a:pt x="2951276" y="2987002"/>
                  </a:moveTo>
                  <a:lnTo>
                    <a:pt x="2950807" y="2985884"/>
                  </a:lnTo>
                  <a:lnTo>
                    <a:pt x="2948952" y="2984017"/>
                  </a:lnTo>
                  <a:lnTo>
                    <a:pt x="2947835" y="2983547"/>
                  </a:lnTo>
                  <a:lnTo>
                    <a:pt x="2945206" y="2983547"/>
                  </a:lnTo>
                  <a:lnTo>
                    <a:pt x="2944076" y="2984017"/>
                  </a:lnTo>
                  <a:lnTo>
                    <a:pt x="2942221" y="2985884"/>
                  </a:lnTo>
                  <a:lnTo>
                    <a:pt x="2941751" y="2987002"/>
                  </a:lnTo>
                  <a:lnTo>
                    <a:pt x="2941751" y="2989630"/>
                  </a:lnTo>
                  <a:lnTo>
                    <a:pt x="2942221" y="2990748"/>
                  </a:lnTo>
                  <a:lnTo>
                    <a:pt x="2944076" y="2992615"/>
                  </a:lnTo>
                  <a:lnTo>
                    <a:pt x="2945206" y="2993072"/>
                  </a:lnTo>
                  <a:lnTo>
                    <a:pt x="2947835" y="2993072"/>
                  </a:lnTo>
                  <a:lnTo>
                    <a:pt x="2948952" y="2992615"/>
                  </a:lnTo>
                  <a:lnTo>
                    <a:pt x="2950807" y="2990748"/>
                  </a:lnTo>
                  <a:lnTo>
                    <a:pt x="2951276" y="2989630"/>
                  </a:lnTo>
                  <a:lnTo>
                    <a:pt x="2951276" y="2987002"/>
                  </a:lnTo>
                  <a:close/>
                </a:path>
                <a:path w="5019675" h="3279140">
                  <a:moveTo>
                    <a:pt x="2951276" y="2939377"/>
                  </a:moveTo>
                  <a:lnTo>
                    <a:pt x="2950807" y="2938259"/>
                  </a:lnTo>
                  <a:lnTo>
                    <a:pt x="2948952" y="2936392"/>
                  </a:lnTo>
                  <a:lnTo>
                    <a:pt x="2947835" y="2935922"/>
                  </a:lnTo>
                  <a:lnTo>
                    <a:pt x="2945206" y="2935922"/>
                  </a:lnTo>
                  <a:lnTo>
                    <a:pt x="2944076" y="2936392"/>
                  </a:lnTo>
                  <a:lnTo>
                    <a:pt x="2942221" y="2938259"/>
                  </a:lnTo>
                  <a:lnTo>
                    <a:pt x="2941751" y="2939377"/>
                  </a:lnTo>
                  <a:lnTo>
                    <a:pt x="2941751" y="2942005"/>
                  </a:lnTo>
                  <a:lnTo>
                    <a:pt x="2942221" y="2943123"/>
                  </a:lnTo>
                  <a:lnTo>
                    <a:pt x="2944076" y="2944990"/>
                  </a:lnTo>
                  <a:lnTo>
                    <a:pt x="2945206" y="2945447"/>
                  </a:lnTo>
                  <a:lnTo>
                    <a:pt x="2947835" y="2945447"/>
                  </a:lnTo>
                  <a:lnTo>
                    <a:pt x="2948952" y="2944990"/>
                  </a:lnTo>
                  <a:lnTo>
                    <a:pt x="2950807" y="2943123"/>
                  </a:lnTo>
                  <a:lnTo>
                    <a:pt x="2951276" y="2942005"/>
                  </a:lnTo>
                  <a:lnTo>
                    <a:pt x="2951276" y="2939377"/>
                  </a:lnTo>
                  <a:close/>
                </a:path>
                <a:path w="5019675" h="3279140">
                  <a:moveTo>
                    <a:pt x="2951276" y="2891752"/>
                  </a:moveTo>
                  <a:lnTo>
                    <a:pt x="2950807" y="2890634"/>
                  </a:lnTo>
                  <a:lnTo>
                    <a:pt x="2948952" y="2888767"/>
                  </a:lnTo>
                  <a:lnTo>
                    <a:pt x="2947835" y="2888297"/>
                  </a:lnTo>
                  <a:lnTo>
                    <a:pt x="2945206" y="2888297"/>
                  </a:lnTo>
                  <a:lnTo>
                    <a:pt x="2944076" y="2888767"/>
                  </a:lnTo>
                  <a:lnTo>
                    <a:pt x="2942221" y="2890634"/>
                  </a:lnTo>
                  <a:lnTo>
                    <a:pt x="2941751" y="2891752"/>
                  </a:lnTo>
                  <a:lnTo>
                    <a:pt x="2941751" y="2894380"/>
                  </a:lnTo>
                  <a:lnTo>
                    <a:pt x="2942221" y="2895498"/>
                  </a:lnTo>
                  <a:lnTo>
                    <a:pt x="2944076" y="2897365"/>
                  </a:lnTo>
                  <a:lnTo>
                    <a:pt x="2945206" y="2897822"/>
                  </a:lnTo>
                  <a:lnTo>
                    <a:pt x="2947835" y="2897822"/>
                  </a:lnTo>
                  <a:lnTo>
                    <a:pt x="2948952" y="2897365"/>
                  </a:lnTo>
                  <a:lnTo>
                    <a:pt x="2950807" y="2895498"/>
                  </a:lnTo>
                  <a:lnTo>
                    <a:pt x="2951276" y="2894380"/>
                  </a:lnTo>
                  <a:lnTo>
                    <a:pt x="2951276" y="2891752"/>
                  </a:lnTo>
                  <a:close/>
                </a:path>
                <a:path w="5019675" h="3279140">
                  <a:moveTo>
                    <a:pt x="2951276" y="2844127"/>
                  </a:moveTo>
                  <a:lnTo>
                    <a:pt x="2950807" y="2843009"/>
                  </a:lnTo>
                  <a:lnTo>
                    <a:pt x="2948952" y="2841142"/>
                  </a:lnTo>
                  <a:lnTo>
                    <a:pt x="2947835" y="2840672"/>
                  </a:lnTo>
                  <a:lnTo>
                    <a:pt x="2945206" y="2840672"/>
                  </a:lnTo>
                  <a:lnTo>
                    <a:pt x="2944076" y="2841142"/>
                  </a:lnTo>
                  <a:lnTo>
                    <a:pt x="2942221" y="2843009"/>
                  </a:lnTo>
                  <a:lnTo>
                    <a:pt x="2941751" y="2844127"/>
                  </a:lnTo>
                  <a:lnTo>
                    <a:pt x="2941751" y="2846755"/>
                  </a:lnTo>
                  <a:lnTo>
                    <a:pt x="2942221" y="2847873"/>
                  </a:lnTo>
                  <a:lnTo>
                    <a:pt x="2944076" y="2849740"/>
                  </a:lnTo>
                  <a:lnTo>
                    <a:pt x="2945206" y="2850197"/>
                  </a:lnTo>
                  <a:lnTo>
                    <a:pt x="2947835" y="2850197"/>
                  </a:lnTo>
                  <a:lnTo>
                    <a:pt x="2948952" y="2849740"/>
                  </a:lnTo>
                  <a:lnTo>
                    <a:pt x="2950807" y="2847873"/>
                  </a:lnTo>
                  <a:lnTo>
                    <a:pt x="2951276" y="2846755"/>
                  </a:lnTo>
                  <a:lnTo>
                    <a:pt x="2951276" y="2844127"/>
                  </a:lnTo>
                  <a:close/>
                </a:path>
                <a:path w="5019675" h="3279140">
                  <a:moveTo>
                    <a:pt x="2951276" y="2796502"/>
                  </a:moveTo>
                  <a:lnTo>
                    <a:pt x="2950807" y="2795384"/>
                  </a:lnTo>
                  <a:lnTo>
                    <a:pt x="2948952" y="2793517"/>
                  </a:lnTo>
                  <a:lnTo>
                    <a:pt x="2947835" y="2793047"/>
                  </a:lnTo>
                  <a:lnTo>
                    <a:pt x="2945206" y="2793047"/>
                  </a:lnTo>
                  <a:lnTo>
                    <a:pt x="2944076" y="2793517"/>
                  </a:lnTo>
                  <a:lnTo>
                    <a:pt x="2942221" y="2795384"/>
                  </a:lnTo>
                  <a:lnTo>
                    <a:pt x="2941751" y="2796502"/>
                  </a:lnTo>
                  <a:lnTo>
                    <a:pt x="2941751" y="2799130"/>
                  </a:lnTo>
                  <a:lnTo>
                    <a:pt x="2942221" y="2800248"/>
                  </a:lnTo>
                  <a:lnTo>
                    <a:pt x="2944076" y="2802115"/>
                  </a:lnTo>
                  <a:lnTo>
                    <a:pt x="2945206" y="2802572"/>
                  </a:lnTo>
                  <a:lnTo>
                    <a:pt x="2947835" y="2802572"/>
                  </a:lnTo>
                  <a:lnTo>
                    <a:pt x="2948952" y="2802115"/>
                  </a:lnTo>
                  <a:lnTo>
                    <a:pt x="2950807" y="2800248"/>
                  </a:lnTo>
                  <a:lnTo>
                    <a:pt x="2951276" y="2799130"/>
                  </a:lnTo>
                  <a:lnTo>
                    <a:pt x="2951276" y="2796502"/>
                  </a:lnTo>
                  <a:close/>
                </a:path>
                <a:path w="5019675" h="3279140">
                  <a:moveTo>
                    <a:pt x="2951276" y="2748877"/>
                  </a:moveTo>
                  <a:lnTo>
                    <a:pt x="2950807" y="2747759"/>
                  </a:lnTo>
                  <a:lnTo>
                    <a:pt x="2948952" y="2745892"/>
                  </a:lnTo>
                  <a:lnTo>
                    <a:pt x="2947835" y="2745422"/>
                  </a:lnTo>
                  <a:lnTo>
                    <a:pt x="2945206" y="2745422"/>
                  </a:lnTo>
                  <a:lnTo>
                    <a:pt x="2944076" y="2745892"/>
                  </a:lnTo>
                  <a:lnTo>
                    <a:pt x="2942221" y="2747759"/>
                  </a:lnTo>
                  <a:lnTo>
                    <a:pt x="2941751" y="2748877"/>
                  </a:lnTo>
                  <a:lnTo>
                    <a:pt x="2941751" y="2751505"/>
                  </a:lnTo>
                  <a:lnTo>
                    <a:pt x="2942221" y="2752623"/>
                  </a:lnTo>
                  <a:lnTo>
                    <a:pt x="2944076" y="2754490"/>
                  </a:lnTo>
                  <a:lnTo>
                    <a:pt x="2945206" y="2754947"/>
                  </a:lnTo>
                  <a:lnTo>
                    <a:pt x="2947835" y="2754947"/>
                  </a:lnTo>
                  <a:lnTo>
                    <a:pt x="2948952" y="2754490"/>
                  </a:lnTo>
                  <a:lnTo>
                    <a:pt x="2950807" y="2752623"/>
                  </a:lnTo>
                  <a:lnTo>
                    <a:pt x="2951276" y="2751505"/>
                  </a:lnTo>
                  <a:lnTo>
                    <a:pt x="2951276" y="2748877"/>
                  </a:lnTo>
                  <a:close/>
                </a:path>
                <a:path w="5019675" h="3279140">
                  <a:moveTo>
                    <a:pt x="2951276" y="2701252"/>
                  </a:moveTo>
                  <a:lnTo>
                    <a:pt x="2950807" y="2700134"/>
                  </a:lnTo>
                  <a:lnTo>
                    <a:pt x="2948952" y="2698267"/>
                  </a:lnTo>
                  <a:lnTo>
                    <a:pt x="2947835" y="2697797"/>
                  </a:lnTo>
                  <a:lnTo>
                    <a:pt x="2945206" y="2697797"/>
                  </a:lnTo>
                  <a:lnTo>
                    <a:pt x="2944076" y="2698267"/>
                  </a:lnTo>
                  <a:lnTo>
                    <a:pt x="2942221" y="2700134"/>
                  </a:lnTo>
                  <a:lnTo>
                    <a:pt x="2941751" y="2701252"/>
                  </a:lnTo>
                  <a:lnTo>
                    <a:pt x="2941751" y="2703880"/>
                  </a:lnTo>
                  <a:lnTo>
                    <a:pt x="2942221" y="2704998"/>
                  </a:lnTo>
                  <a:lnTo>
                    <a:pt x="2944076" y="2706865"/>
                  </a:lnTo>
                  <a:lnTo>
                    <a:pt x="2945206" y="2707322"/>
                  </a:lnTo>
                  <a:lnTo>
                    <a:pt x="2947835" y="2707322"/>
                  </a:lnTo>
                  <a:lnTo>
                    <a:pt x="2948952" y="2706865"/>
                  </a:lnTo>
                  <a:lnTo>
                    <a:pt x="2950807" y="2704998"/>
                  </a:lnTo>
                  <a:lnTo>
                    <a:pt x="2951276" y="2703880"/>
                  </a:lnTo>
                  <a:lnTo>
                    <a:pt x="2951276" y="2701252"/>
                  </a:lnTo>
                  <a:close/>
                </a:path>
                <a:path w="5019675" h="3279140">
                  <a:moveTo>
                    <a:pt x="2951276" y="2653627"/>
                  </a:moveTo>
                  <a:lnTo>
                    <a:pt x="2950807" y="2652509"/>
                  </a:lnTo>
                  <a:lnTo>
                    <a:pt x="2948952" y="2650642"/>
                  </a:lnTo>
                  <a:lnTo>
                    <a:pt x="2947835" y="2650172"/>
                  </a:lnTo>
                  <a:lnTo>
                    <a:pt x="2945206" y="2650172"/>
                  </a:lnTo>
                  <a:lnTo>
                    <a:pt x="2944076" y="2650642"/>
                  </a:lnTo>
                  <a:lnTo>
                    <a:pt x="2942221" y="2652509"/>
                  </a:lnTo>
                  <a:lnTo>
                    <a:pt x="2941751" y="2653627"/>
                  </a:lnTo>
                  <a:lnTo>
                    <a:pt x="2941751" y="2656255"/>
                  </a:lnTo>
                  <a:lnTo>
                    <a:pt x="2942221" y="2657373"/>
                  </a:lnTo>
                  <a:lnTo>
                    <a:pt x="2944076" y="2659240"/>
                  </a:lnTo>
                  <a:lnTo>
                    <a:pt x="2945206" y="2659697"/>
                  </a:lnTo>
                  <a:lnTo>
                    <a:pt x="2947835" y="2659697"/>
                  </a:lnTo>
                  <a:lnTo>
                    <a:pt x="2948952" y="2659240"/>
                  </a:lnTo>
                  <a:lnTo>
                    <a:pt x="2950807" y="2657373"/>
                  </a:lnTo>
                  <a:lnTo>
                    <a:pt x="2951276" y="2656255"/>
                  </a:lnTo>
                  <a:lnTo>
                    <a:pt x="2951276" y="2653627"/>
                  </a:lnTo>
                  <a:close/>
                </a:path>
                <a:path w="5019675" h="3279140">
                  <a:moveTo>
                    <a:pt x="2951276" y="2606002"/>
                  </a:moveTo>
                  <a:lnTo>
                    <a:pt x="2950807" y="2604884"/>
                  </a:lnTo>
                  <a:lnTo>
                    <a:pt x="2948952" y="2603017"/>
                  </a:lnTo>
                  <a:lnTo>
                    <a:pt x="2947835" y="2602547"/>
                  </a:lnTo>
                  <a:lnTo>
                    <a:pt x="2945206" y="2602547"/>
                  </a:lnTo>
                  <a:lnTo>
                    <a:pt x="2944076" y="2603017"/>
                  </a:lnTo>
                  <a:lnTo>
                    <a:pt x="2942221" y="2604884"/>
                  </a:lnTo>
                  <a:lnTo>
                    <a:pt x="2941751" y="2606002"/>
                  </a:lnTo>
                  <a:lnTo>
                    <a:pt x="2941751" y="2608630"/>
                  </a:lnTo>
                  <a:lnTo>
                    <a:pt x="2942221" y="2609748"/>
                  </a:lnTo>
                  <a:lnTo>
                    <a:pt x="2944076" y="2611615"/>
                  </a:lnTo>
                  <a:lnTo>
                    <a:pt x="2945206" y="2612072"/>
                  </a:lnTo>
                  <a:lnTo>
                    <a:pt x="2947835" y="2612072"/>
                  </a:lnTo>
                  <a:lnTo>
                    <a:pt x="2948952" y="2611615"/>
                  </a:lnTo>
                  <a:lnTo>
                    <a:pt x="2950807" y="2609748"/>
                  </a:lnTo>
                  <a:lnTo>
                    <a:pt x="2951276" y="2608630"/>
                  </a:lnTo>
                  <a:lnTo>
                    <a:pt x="2951276" y="2606002"/>
                  </a:lnTo>
                  <a:close/>
                </a:path>
                <a:path w="5019675" h="3279140">
                  <a:moveTo>
                    <a:pt x="2951276" y="2558377"/>
                  </a:moveTo>
                  <a:lnTo>
                    <a:pt x="2950807" y="2557259"/>
                  </a:lnTo>
                  <a:lnTo>
                    <a:pt x="2948952" y="2555392"/>
                  </a:lnTo>
                  <a:lnTo>
                    <a:pt x="2947835" y="2554922"/>
                  </a:lnTo>
                  <a:lnTo>
                    <a:pt x="2945206" y="2554922"/>
                  </a:lnTo>
                  <a:lnTo>
                    <a:pt x="2944076" y="2555392"/>
                  </a:lnTo>
                  <a:lnTo>
                    <a:pt x="2942221" y="2557259"/>
                  </a:lnTo>
                  <a:lnTo>
                    <a:pt x="2941751" y="2558377"/>
                  </a:lnTo>
                  <a:lnTo>
                    <a:pt x="2941751" y="2561005"/>
                  </a:lnTo>
                  <a:lnTo>
                    <a:pt x="2942221" y="2562123"/>
                  </a:lnTo>
                  <a:lnTo>
                    <a:pt x="2944076" y="2563990"/>
                  </a:lnTo>
                  <a:lnTo>
                    <a:pt x="2945206" y="2564447"/>
                  </a:lnTo>
                  <a:lnTo>
                    <a:pt x="2947835" y="2564447"/>
                  </a:lnTo>
                  <a:lnTo>
                    <a:pt x="2948952" y="2563990"/>
                  </a:lnTo>
                  <a:lnTo>
                    <a:pt x="2950807" y="2562123"/>
                  </a:lnTo>
                  <a:lnTo>
                    <a:pt x="2951276" y="2561005"/>
                  </a:lnTo>
                  <a:lnTo>
                    <a:pt x="2951276" y="2558377"/>
                  </a:lnTo>
                  <a:close/>
                </a:path>
                <a:path w="5019675" h="3279140">
                  <a:moveTo>
                    <a:pt x="2951276" y="2510752"/>
                  </a:moveTo>
                  <a:lnTo>
                    <a:pt x="2950807" y="2509634"/>
                  </a:lnTo>
                  <a:lnTo>
                    <a:pt x="2948952" y="2507767"/>
                  </a:lnTo>
                  <a:lnTo>
                    <a:pt x="2947835" y="2507297"/>
                  </a:lnTo>
                  <a:lnTo>
                    <a:pt x="2945206" y="2507297"/>
                  </a:lnTo>
                  <a:lnTo>
                    <a:pt x="2944076" y="2507767"/>
                  </a:lnTo>
                  <a:lnTo>
                    <a:pt x="2942221" y="2509634"/>
                  </a:lnTo>
                  <a:lnTo>
                    <a:pt x="2941751" y="2510752"/>
                  </a:lnTo>
                  <a:lnTo>
                    <a:pt x="2941751" y="2513380"/>
                  </a:lnTo>
                  <a:lnTo>
                    <a:pt x="2942221" y="2514498"/>
                  </a:lnTo>
                  <a:lnTo>
                    <a:pt x="2944076" y="2516365"/>
                  </a:lnTo>
                  <a:lnTo>
                    <a:pt x="2945206" y="2516822"/>
                  </a:lnTo>
                  <a:lnTo>
                    <a:pt x="2947835" y="2516822"/>
                  </a:lnTo>
                  <a:lnTo>
                    <a:pt x="2948952" y="2516365"/>
                  </a:lnTo>
                  <a:lnTo>
                    <a:pt x="2950807" y="2514498"/>
                  </a:lnTo>
                  <a:lnTo>
                    <a:pt x="2951276" y="2513380"/>
                  </a:lnTo>
                  <a:lnTo>
                    <a:pt x="2951276" y="2510752"/>
                  </a:lnTo>
                  <a:close/>
                </a:path>
                <a:path w="5019675" h="3279140">
                  <a:moveTo>
                    <a:pt x="2951276" y="2463127"/>
                  </a:moveTo>
                  <a:lnTo>
                    <a:pt x="2950807" y="2462009"/>
                  </a:lnTo>
                  <a:lnTo>
                    <a:pt x="2948952" y="2460142"/>
                  </a:lnTo>
                  <a:lnTo>
                    <a:pt x="2947835" y="2459672"/>
                  </a:lnTo>
                  <a:lnTo>
                    <a:pt x="2945206" y="2459672"/>
                  </a:lnTo>
                  <a:lnTo>
                    <a:pt x="2944076" y="2460142"/>
                  </a:lnTo>
                  <a:lnTo>
                    <a:pt x="2942221" y="2462009"/>
                  </a:lnTo>
                  <a:lnTo>
                    <a:pt x="2941751" y="2463127"/>
                  </a:lnTo>
                  <a:lnTo>
                    <a:pt x="2941751" y="2465755"/>
                  </a:lnTo>
                  <a:lnTo>
                    <a:pt x="2942221" y="2466873"/>
                  </a:lnTo>
                  <a:lnTo>
                    <a:pt x="2944076" y="2468740"/>
                  </a:lnTo>
                  <a:lnTo>
                    <a:pt x="2945206" y="2469197"/>
                  </a:lnTo>
                  <a:lnTo>
                    <a:pt x="2947835" y="2469197"/>
                  </a:lnTo>
                  <a:lnTo>
                    <a:pt x="2948952" y="2468740"/>
                  </a:lnTo>
                  <a:lnTo>
                    <a:pt x="2950807" y="2466873"/>
                  </a:lnTo>
                  <a:lnTo>
                    <a:pt x="2951276" y="2465755"/>
                  </a:lnTo>
                  <a:lnTo>
                    <a:pt x="2951276" y="2463127"/>
                  </a:lnTo>
                  <a:close/>
                </a:path>
                <a:path w="5019675" h="3279140">
                  <a:moveTo>
                    <a:pt x="2951276" y="2415502"/>
                  </a:moveTo>
                  <a:lnTo>
                    <a:pt x="2950807" y="2414384"/>
                  </a:lnTo>
                  <a:lnTo>
                    <a:pt x="2948952" y="2412517"/>
                  </a:lnTo>
                  <a:lnTo>
                    <a:pt x="2947835" y="2412047"/>
                  </a:lnTo>
                  <a:lnTo>
                    <a:pt x="2945206" y="2412047"/>
                  </a:lnTo>
                  <a:lnTo>
                    <a:pt x="2944076" y="2412517"/>
                  </a:lnTo>
                  <a:lnTo>
                    <a:pt x="2942221" y="2414384"/>
                  </a:lnTo>
                  <a:lnTo>
                    <a:pt x="2941751" y="2415502"/>
                  </a:lnTo>
                  <a:lnTo>
                    <a:pt x="2941751" y="2418130"/>
                  </a:lnTo>
                  <a:lnTo>
                    <a:pt x="2942221" y="2419248"/>
                  </a:lnTo>
                  <a:lnTo>
                    <a:pt x="2944076" y="2421115"/>
                  </a:lnTo>
                  <a:lnTo>
                    <a:pt x="2945206" y="2421572"/>
                  </a:lnTo>
                  <a:lnTo>
                    <a:pt x="2947835" y="2421572"/>
                  </a:lnTo>
                  <a:lnTo>
                    <a:pt x="2948952" y="2421115"/>
                  </a:lnTo>
                  <a:lnTo>
                    <a:pt x="2950807" y="2419248"/>
                  </a:lnTo>
                  <a:lnTo>
                    <a:pt x="2951276" y="2418130"/>
                  </a:lnTo>
                  <a:lnTo>
                    <a:pt x="2951276" y="2415502"/>
                  </a:lnTo>
                  <a:close/>
                </a:path>
                <a:path w="5019675" h="3279140">
                  <a:moveTo>
                    <a:pt x="2951276" y="2367877"/>
                  </a:moveTo>
                  <a:lnTo>
                    <a:pt x="2950807" y="2366759"/>
                  </a:lnTo>
                  <a:lnTo>
                    <a:pt x="2948952" y="2364892"/>
                  </a:lnTo>
                  <a:lnTo>
                    <a:pt x="2947835" y="2364422"/>
                  </a:lnTo>
                  <a:lnTo>
                    <a:pt x="2945206" y="2364422"/>
                  </a:lnTo>
                  <a:lnTo>
                    <a:pt x="2944076" y="2364892"/>
                  </a:lnTo>
                  <a:lnTo>
                    <a:pt x="2942221" y="2366759"/>
                  </a:lnTo>
                  <a:lnTo>
                    <a:pt x="2941751" y="2367877"/>
                  </a:lnTo>
                  <a:lnTo>
                    <a:pt x="2941751" y="2370505"/>
                  </a:lnTo>
                  <a:lnTo>
                    <a:pt x="2942221" y="2371623"/>
                  </a:lnTo>
                  <a:lnTo>
                    <a:pt x="2944076" y="2373490"/>
                  </a:lnTo>
                  <a:lnTo>
                    <a:pt x="2945206" y="2373947"/>
                  </a:lnTo>
                  <a:lnTo>
                    <a:pt x="2947835" y="2373947"/>
                  </a:lnTo>
                  <a:lnTo>
                    <a:pt x="2948952" y="2373490"/>
                  </a:lnTo>
                  <a:lnTo>
                    <a:pt x="2950807" y="2371623"/>
                  </a:lnTo>
                  <a:lnTo>
                    <a:pt x="2951276" y="2370505"/>
                  </a:lnTo>
                  <a:lnTo>
                    <a:pt x="2951276" y="2367877"/>
                  </a:lnTo>
                  <a:close/>
                </a:path>
                <a:path w="5019675" h="3279140">
                  <a:moveTo>
                    <a:pt x="2951276" y="2320252"/>
                  </a:moveTo>
                  <a:lnTo>
                    <a:pt x="2950807" y="2319134"/>
                  </a:lnTo>
                  <a:lnTo>
                    <a:pt x="2948952" y="2317267"/>
                  </a:lnTo>
                  <a:lnTo>
                    <a:pt x="2947835" y="2316797"/>
                  </a:lnTo>
                  <a:lnTo>
                    <a:pt x="2945206" y="2316797"/>
                  </a:lnTo>
                  <a:lnTo>
                    <a:pt x="2944076" y="2317267"/>
                  </a:lnTo>
                  <a:lnTo>
                    <a:pt x="2942221" y="2319134"/>
                  </a:lnTo>
                  <a:lnTo>
                    <a:pt x="2941751" y="2320252"/>
                  </a:lnTo>
                  <a:lnTo>
                    <a:pt x="2941751" y="2322880"/>
                  </a:lnTo>
                  <a:lnTo>
                    <a:pt x="2942221" y="2323998"/>
                  </a:lnTo>
                  <a:lnTo>
                    <a:pt x="2944076" y="2325865"/>
                  </a:lnTo>
                  <a:lnTo>
                    <a:pt x="2945206" y="2326322"/>
                  </a:lnTo>
                  <a:lnTo>
                    <a:pt x="2947835" y="2326322"/>
                  </a:lnTo>
                  <a:lnTo>
                    <a:pt x="2948952" y="2325865"/>
                  </a:lnTo>
                  <a:lnTo>
                    <a:pt x="2950807" y="2323998"/>
                  </a:lnTo>
                  <a:lnTo>
                    <a:pt x="2951276" y="2322880"/>
                  </a:lnTo>
                  <a:lnTo>
                    <a:pt x="2951276" y="2320252"/>
                  </a:lnTo>
                  <a:close/>
                </a:path>
                <a:path w="5019675" h="3279140">
                  <a:moveTo>
                    <a:pt x="2951276" y="2272627"/>
                  </a:moveTo>
                  <a:lnTo>
                    <a:pt x="2950807" y="2271509"/>
                  </a:lnTo>
                  <a:lnTo>
                    <a:pt x="2948952" y="2269642"/>
                  </a:lnTo>
                  <a:lnTo>
                    <a:pt x="2947835" y="2269172"/>
                  </a:lnTo>
                  <a:lnTo>
                    <a:pt x="2945206" y="2269172"/>
                  </a:lnTo>
                  <a:lnTo>
                    <a:pt x="2944076" y="2269642"/>
                  </a:lnTo>
                  <a:lnTo>
                    <a:pt x="2942221" y="2271509"/>
                  </a:lnTo>
                  <a:lnTo>
                    <a:pt x="2941751" y="2272627"/>
                  </a:lnTo>
                  <a:lnTo>
                    <a:pt x="2941751" y="2275255"/>
                  </a:lnTo>
                  <a:lnTo>
                    <a:pt x="2942221" y="2276373"/>
                  </a:lnTo>
                  <a:lnTo>
                    <a:pt x="2944076" y="2278240"/>
                  </a:lnTo>
                  <a:lnTo>
                    <a:pt x="2945206" y="2278697"/>
                  </a:lnTo>
                  <a:lnTo>
                    <a:pt x="2947835" y="2278697"/>
                  </a:lnTo>
                  <a:lnTo>
                    <a:pt x="2948952" y="2278240"/>
                  </a:lnTo>
                  <a:lnTo>
                    <a:pt x="2950807" y="2276373"/>
                  </a:lnTo>
                  <a:lnTo>
                    <a:pt x="2951276" y="2275255"/>
                  </a:lnTo>
                  <a:lnTo>
                    <a:pt x="2951276" y="2272627"/>
                  </a:lnTo>
                  <a:close/>
                </a:path>
                <a:path w="5019675" h="3279140">
                  <a:moveTo>
                    <a:pt x="2951276" y="2225002"/>
                  </a:moveTo>
                  <a:lnTo>
                    <a:pt x="2950807" y="2223884"/>
                  </a:lnTo>
                  <a:lnTo>
                    <a:pt x="2948952" y="2222017"/>
                  </a:lnTo>
                  <a:lnTo>
                    <a:pt x="2947835" y="2221547"/>
                  </a:lnTo>
                  <a:lnTo>
                    <a:pt x="2945206" y="2221547"/>
                  </a:lnTo>
                  <a:lnTo>
                    <a:pt x="2944076" y="2222017"/>
                  </a:lnTo>
                  <a:lnTo>
                    <a:pt x="2942221" y="2223884"/>
                  </a:lnTo>
                  <a:lnTo>
                    <a:pt x="2941751" y="2225002"/>
                  </a:lnTo>
                  <a:lnTo>
                    <a:pt x="2941751" y="2227630"/>
                  </a:lnTo>
                  <a:lnTo>
                    <a:pt x="2942221" y="2228748"/>
                  </a:lnTo>
                  <a:lnTo>
                    <a:pt x="2944076" y="2230615"/>
                  </a:lnTo>
                  <a:lnTo>
                    <a:pt x="2945206" y="2231072"/>
                  </a:lnTo>
                  <a:lnTo>
                    <a:pt x="2947835" y="2231072"/>
                  </a:lnTo>
                  <a:lnTo>
                    <a:pt x="2948952" y="2230615"/>
                  </a:lnTo>
                  <a:lnTo>
                    <a:pt x="2950807" y="2228748"/>
                  </a:lnTo>
                  <a:lnTo>
                    <a:pt x="2951276" y="2227630"/>
                  </a:lnTo>
                  <a:lnTo>
                    <a:pt x="2951276" y="2225002"/>
                  </a:lnTo>
                  <a:close/>
                </a:path>
                <a:path w="5019675" h="3279140">
                  <a:moveTo>
                    <a:pt x="2951276" y="2177377"/>
                  </a:moveTo>
                  <a:lnTo>
                    <a:pt x="2950807" y="2176259"/>
                  </a:lnTo>
                  <a:lnTo>
                    <a:pt x="2948952" y="2174392"/>
                  </a:lnTo>
                  <a:lnTo>
                    <a:pt x="2947835" y="2173922"/>
                  </a:lnTo>
                  <a:lnTo>
                    <a:pt x="2945206" y="2173922"/>
                  </a:lnTo>
                  <a:lnTo>
                    <a:pt x="2944076" y="2174392"/>
                  </a:lnTo>
                  <a:lnTo>
                    <a:pt x="2942221" y="2176259"/>
                  </a:lnTo>
                  <a:lnTo>
                    <a:pt x="2941751" y="2177377"/>
                  </a:lnTo>
                  <a:lnTo>
                    <a:pt x="2941751" y="2180005"/>
                  </a:lnTo>
                  <a:lnTo>
                    <a:pt x="2942221" y="2181123"/>
                  </a:lnTo>
                  <a:lnTo>
                    <a:pt x="2944076" y="2182990"/>
                  </a:lnTo>
                  <a:lnTo>
                    <a:pt x="2945206" y="2183447"/>
                  </a:lnTo>
                  <a:lnTo>
                    <a:pt x="2947835" y="2183447"/>
                  </a:lnTo>
                  <a:lnTo>
                    <a:pt x="2948952" y="2182990"/>
                  </a:lnTo>
                  <a:lnTo>
                    <a:pt x="2950807" y="2181123"/>
                  </a:lnTo>
                  <a:lnTo>
                    <a:pt x="2951276" y="2180005"/>
                  </a:lnTo>
                  <a:lnTo>
                    <a:pt x="2951276" y="2177377"/>
                  </a:lnTo>
                  <a:close/>
                </a:path>
                <a:path w="5019675" h="3279140">
                  <a:moveTo>
                    <a:pt x="2951276" y="2129752"/>
                  </a:moveTo>
                  <a:lnTo>
                    <a:pt x="2950807" y="2128634"/>
                  </a:lnTo>
                  <a:lnTo>
                    <a:pt x="2948952" y="2126767"/>
                  </a:lnTo>
                  <a:lnTo>
                    <a:pt x="2947835" y="2126297"/>
                  </a:lnTo>
                  <a:lnTo>
                    <a:pt x="2945206" y="2126297"/>
                  </a:lnTo>
                  <a:lnTo>
                    <a:pt x="2944076" y="2126767"/>
                  </a:lnTo>
                  <a:lnTo>
                    <a:pt x="2942221" y="2128634"/>
                  </a:lnTo>
                  <a:lnTo>
                    <a:pt x="2941751" y="2129752"/>
                  </a:lnTo>
                  <a:lnTo>
                    <a:pt x="2941751" y="2132380"/>
                  </a:lnTo>
                  <a:lnTo>
                    <a:pt x="2942221" y="2133498"/>
                  </a:lnTo>
                  <a:lnTo>
                    <a:pt x="2944076" y="2135365"/>
                  </a:lnTo>
                  <a:lnTo>
                    <a:pt x="2945206" y="2135822"/>
                  </a:lnTo>
                  <a:lnTo>
                    <a:pt x="2947835" y="2135822"/>
                  </a:lnTo>
                  <a:lnTo>
                    <a:pt x="2948952" y="2135365"/>
                  </a:lnTo>
                  <a:lnTo>
                    <a:pt x="2950807" y="2133498"/>
                  </a:lnTo>
                  <a:lnTo>
                    <a:pt x="2951276" y="2132380"/>
                  </a:lnTo>
                  <a:lnTo>
                    <a:pt x="2951276" y="2129752"/>
                  </a:lnTo>
                  <a:close/>
                </a:path>
                <a:path w="5019675" h="3279140">
                  <a:moveTo>
                    <a:pt x="2951276" y="2082126"/>
                  </a:moveTo>
                  <a:lnTo>
                    <a:pt x="2950807" y="2081009"/>
                  </a:lnTo>
                  <a:lnTo>
                    <a:pt x="2948952" y="2079142"/>
                  </a:lnTo>
                  <a:lnTo>
                    <a:pt x="2947835" y="2078672"/>
                  </a:lnTo>
                  <a:lnTo>
                    <a:pt x="2945206" y="2078672"/>
                  </a:lnTo>
                  <a:lnTo>
                    <a:pt x="2944076" y="2079142"/>
                  </a:lnTo>
                  <a:lnTo>
                    <a:pt x="2942221" y="2081009"/>
                  </a:lnTo>
                  <a:lnTo>
                    <a:pt x="2941751" y="2082126"/>
                  </a:lnTo>
                  <a:lnTo>
                    <a:pt x="2941751" y="2084755"/>
                  </a:lnTo>
                  <a:lnTo>
                    <a:pt x="2942221" y="2085873"/>
                  </a:lnTo>
                  <a:lnTo>
                    <a:pt x="2944076" y="2087740"/>
                  </a:lnTo>
                  <a:lnTo>
                    <a:pt x="2945206" y="2088197"/>
                  </a:lnTo>
                  <a:lnTo>
                    <a:pt x="2947835" y="2088197"/>
                  </a:lnTo>
                  <a:lnTo>
                    <a:pt x="2948952" y="2087740"/>
                  </a:lnTo>
                  <a:lnTo>
                    <a:pt x="2950807" y="2085873"/>
                  </a:lnTo>
                  <a:lnTo>
                    <a:pt x="2951276" y="2084755"/>
                  </a:lnTo>
                  <a:lnTo>
                    <a:pt x="2951276" y="2082126"/>
                  </a:lnTo>
                  <a:close/>
                </a:path>
                <a:path w="5019675" h="3279140">
                  <a:moveTo>
                    <a:pt x="2951276" y="2034501"/>
                  </a:moveTo>
                  <a:lnTo>
                    <a:pt x="2950807" y="2033384"/>
                  </a:lnTo>
                  <a:lnTo>
                    <a:pt x="2948952" y="2031517"/>
                  </a:lnTo>
                  <a:lnTo>
                    <a:pt x="2947835" y="2031047"/>
                  </a:lnTo>
                  <a:lnTo>
                    <a:pt x="2945206" y="2031047"/>
                  </a:lnTo>
                  <a:lnTo>
                    <a:pt x="2944076" y="2031517"/>
                  </a:lnTo>
                  <a:lnTo>
                    <a:pt x="2942221" y="2033384"/>
                  </a:lnTo>
                  <a:lnTo>
                    <a:pt x="2941751" y="2034501"/>
                  </a:lnTo>
                  <a:lnTo>
                    <a:pt x="2941751" y="2037130"/>
                  </a:lnTo>
                  <a:lnTo>
                    <a:pt x="2942221" y="2038248"/>
                  </a:lnTo>
                  <a:lnTo>
                    <a:pt x="2944076" y="2040115"/>
                  </a:lnTo>
                  <a:lnTo>
                    <a:pt x="2945206" y="2040572"/>
                  </a:lnTo>
                  <a:lnTo>
                    <a:pt x="2947835" y="2040572"/>
                  </a:lnTo>
                  <a:lnTo>
                    <a:pt x="2948952" y="2040115"/>
                  </a:lnTo>
                  <a:lnTo>
                    <a:pt x="2950807" y="2038248"/>
                  </a:lnTo>
                  <a:lnTo>
                    <a:pt x="2951276" y="2037130"/>
                  </a:lnTo>
                  <a:lnTo>
                    <a:pt x="2951276" y="2034501"/>
                  </a:lnTo>
                  <a:close/>
                </a:path>
                <a:path w="5019675" h="3279140">
                  <a:moveTo>
                    <a:pt x="2951276" y="1986876"/>
                  </a:moveTo>
                  <a:lnTo>
                    <a:pt x="2950807" y="1985759"/>
                  </a:lnTo>
                  <a:lnTo>
                    <a:pt x="2948952" y="1983892"/>
                  </a:lnTo>
                  <a:lnTo>
                    <a:pt x="2947835" y="1983422"/>
                  </a:lnTo>
                  <a:lnTo>
                    <a:pt x="2945206" y="1983422"/>
                  </a:lnTo>
                  <a:lnTo>
                    <a:pt x="2944076" y="1983892"/>
                  </a:lnTo>
                  <a:lnTo>
                    <a:pt x="2942221" y="1985759"/>
                  </a:lnTo>
                  <a:lnTo>
                    <a:pt x="2941751" y="1986876"/>
                  </a:lnTo>
                  <a:lnTo>
                    <a:pt x="2941751" y="1989505"/>
                  </a:lnTo>
                  <a:lnTo>
                    <a:pt x="2942221" y="1990623"/>
                  </a:lnTo>
                  <a:lnTo>
                    <a:pt x="2944076" y="1992490"/>
                  </a:lnTo>
                  <a:lnTo>
                    <a:pt x="2945206" y="1992947"/>
                  </a:lnTo>
                  <a:lnTo>
                    <a:pt x="2947835" y="1992947"/>
                  </a:lnTo>
                  <a:lnTo>
                    <a:pt x="2948952" y="1992490"/>
                  </a:lnTo>
                  <a:lnTo>
                    <a:pt x="2950807" y="1990623"/>
                  </a:lnTo>
                  <a:lnTo>
                    <a:pt x="2951276" y="1989505"/>
                  </a:lnTo>
                  <a:lnTo>
                    <a:pt x="2951276" y="1986876"/>
                  </a:lnTo>
                  <a:close/>
                </a:path>
                <a:path w="5019675" h="3279140">
                  <a:moveTo>
                    <a:pt x="2951276" y="1939251"/>
                  </a:moveTo>
                  <a:lnTo>
                    <a:pt x="2950807" y="1938134"/>
                  </a:lnTo>
                  <a:lnTo>
                    <a:pt x="2948952" y="1936267"/>
                  </a:lnTo>
                  <a:lnTo>
                    <a:pt x="2947835" y="1935797"/>
                  </a:lnTo>
                  <a:lnTo>
                    <a:pt x="2945206" y="1935797"/>
                  </a:lnTo>
                  <a:lnTo>
                    <a:pt x="2944076" y="1936267"/>
                  </a:lnTo>
                  <a:lnTo>
                    <a:pt x="2942221" y="1938134"/>
                  </a:lnTo>
                  <a:lnTo>
                    <a:pt x="2941751" y="1939251"/>
                  </a:lnTo>
                  <a:lnTo>
                    <a:pt x="2941751" y="1941880"/>
                  </a:lnTo>
                  <a:lnTo>
                    <a:pt x="2942221" y="1942998"/>
                  </a:lnTo>
                  <a:lnTo>
                    <a:pt x="2944076" y="1944865"/>
                  </a:lnTo>
                  <a:lnTo>
                    <a:pt x="2945206" y="1945322"/>
                  </a:lnTo>
                  <a:lnTo>
                    <a:pt x="2947835" y="1945322"/>
                  </a:lnTo>
                  <a:lnTo>
                    <a:pt x="2948952" y="1944865"/>
                  </a:lnTo>
                  <a:lnTo>
                    <a:pt x="2950807" y="1942998"/>
                  </a:lnTo>
                  <a:lnTo>
                    <a:pt x="2951276" y="1941880"/>
                  </a:lnTo>
                  <a:lnTo>
                    <a:pt x="2951276" y="1939251"/>
                  </a:lnTo>
                  <a:close/>
                </a:path>
                <a:path w="5019675" h="3279140">
                  <a:moveTo>
                    <a:pt x="2951276" y="1891626"/>
                  </a:moveTo>
                  <a:lnTo>
                    <a:pt x="2950807" y="1890509"/>
                  </a:lnTo>
                  <a:lnTo>
                    <a:pt x="2948952" y="1888642"/>
                  </a:lnTo>
                  <a:lnTo>
                    <a:pt x="2947835" y="1888172"/>
                  </a:lnTo>
                  <a:lnTo>
                    <a:pt x="2945206" y="1888172"/>
                  </a:lnTo>
                  <a:lnTo>
                    <a:pt x="2944076" y="1888642"/>
                  </a:lnTo>
                  <a:lnTo>
                    <a:pt x="2942221" y="1890509"/>
                  </a:lnTo>
                  <a:lnTo>
                    <a:pt x="2941751" y="1891626"/>
                  </a:lnTo>
                  <a:lnTo>
                    <a:pt x="2941751" y="1894255"/>
                  </a:lnTo>
                  <a:lnTo>
                    <a:pt x="2942221" y="1895373"/>
                  </a:lnTo>
                  <a:lnTo>
                    <a:pt x="2944076" y="1897240"/>
                  </a:lnTo>
                  <a:lnTo>
                    <a:pt x="2945206" y="1897697"/>
                  </a:lnTo>
                  <a:lnTo>
                    <a:pt x="2947835" y="1897697"/>
                  </a:lnTo>
                  <a:lnTo>
                    <a:pt x="2948952" y="1897240"/>
                  </a:lnTo>
                  <a:lnTo>
                    <a:pt x="2950807" y="1895373"/>
                  </a:lnTo>
                  <a:lnTo>
                    <a:pt x="2951276" y="1894255"/>
                  </a:lnTo>
                  <a:lnTo>
                    <a:pt x="2951276" y="1891626"/>
                  </a:lnTo>
                  <a:close/>
                </a:path>
                <a:path w="5019675" h="3279140">
                  <a:moveTo>
                    <a:pt x="2951276" y="1844001"/>
                  </a:moveTo>
                  <a:lnTo>
                    <a:pt x="2950807" y="1842884"/>
                  </a:lnTo>
                  <a:lnTo>
                    <a:pt x="2948952" y="1841017"/>
                  </a:lnTo>
                  <a:lnTo>
                    <a:pt x="2947835" y="1840547"/>
                  </a:lnTo>
                  <a:lnTo>
                    <a:pt x="2945206" y="1840547"/>
                  </a:lnTo>
                  <a:lnTo>
                    <a:pt x="2944076" y="1841017"/>
                  </a:lnTo>
                  <a:lnTo>
                    <a:pt x="2942221" y="1842884"/>
                  </a:lnTo>
                  <a:lnTo>
                    <a:pt x="2941751" y="1844001"/>
                  </a:lnTo>
                  <a:lnTo>
                    <a:pt x="2941751" y="1846630"/>
                  </a:lnTo>
                  <a:lnTo>
                    <a:pt x="2942221" y="1847748"/>
                  </a:lnTo>
                  <a:lnTo>
                    <a:pt x="2944076" y="1849615"/>
                  </a:lnTo>
                  <a:lnTo>
                    <a:pt x="2945206" y="1850072"/>
                  </a:lnTo>
                  <a:lnTo>
                    <a:pt x="2947835" y="1850072"/>
                  </a:lnTo>
                  <a:lnTo>
                    <a:pt x="2948952" y="1849615"/>
                  </a:lnTo>
                  <a:lnTo>
                    <a:pt x="2950807" y="1847748"/>
                  </a:lnTo>
                  <a:lnTo>
                    <a:pt x="2951276" y="1846630"/>
                  </a:lnTo>
                  <a:lnTo>
                    <a:pt x="2951276" y="1844001"/>
                  </a:lnTo>
                  <a:close/>
                </a:path>
                <a:path w="5019675" h="3279140">
                  <a:moveTo>
                    <a:pt x="2951276" y="1796376"/>
                  </a:moveTo>
                  <a:lnTo>
                    <a:pt x="2950807" y="1795259"/>
                  </a:lnTo>
                  <a:lnTo>
                    <a:pt x="2948952" y="1793392"/>
                  </a:lnTo>
                  <a:lnTo>
                    <a:pt x="2947835" y="1792922"/>
                  </a:lnTo>
                  <a:lnTo>
                    <a:pt x="2945206" y="1792922"/>
                  </a:lnTo>
                  <a:lnTo>
                    <a:pt x="2944076" y="1793392"/>
                  </a:lnTo>
                  <a:lnTo>
                    <a:pt x="2942221" y="1795259"/>
                  </a:lnTo>
                  <a:lnTo>
                    <a:pt x="2941751" y="1796376"/>
                  </a:lnTo>
                  <a:lnTo>
                    <a:pt x="2941751" y="1799005"/>
                  </a:lnTo>
                  <a:lnTo>
                    <a:pt x="2942221" y="1800123"/>
                  </a:lnTo>
                  <a:lnTo>
                    <a:pt x="2944076" y="1801990"/>
                  </a:lnTo>
                  <a:lnTo>
                    <a:pt x="2945206" y="1802447"/>
                  </a:lnTo>
                  <a:lnTo>
                    <a:pt x="2947835" y="1802447"/>
                  </a:lnTo>
                  <a:lnTo>
                    <a:pt x="2948952" y="1801990"/>
                  </a:lnTo>
                  <a:lnTo>
                    <a:pt x="2950807" y="1800123"/>
                  </a:lnTo>
                  <a:lnTo>
                    <a:pt x="2951276" y="1799005"/>
                  </a:lnTo>
                  <a:lnTo>
                    <a:pt x="2951276" y="1796376"/>
                  </a:lnTo>
                  <a:close/>
                </a:path>
                <a:path w="5019675" h="3279140">
                  <a:moveTo>
                    <a:pt x="2951276" y="1748751"/>
                  </a:moveTo>
                  <a:lnTo>
                    <a:pt x="2950807" y="1747634"/>
                  </a:lnTo>
                  <a:lnTo>
                    <a:pt x="2948952" y="1745767"/>
                  </a:lnTo>
                  <a:lnTo>
                    <a:pt x="2947835" y="1745297"/>
                  </a:lnTo>
                  <a:lnTo>
                    <a:pt x="2945206" y="1745297"/>
                  </a:lnTo>
                  <a:lnTo>
                    <a:pt x="2944076" y="1745767"/>
                  </a:lnTo>
                  <a:lnTo>
                    <a:pt x="2942221" y="1747634"/>
                  </a:lnTo>
                  <a:lnTo>
                    <a:pt x="2941751" y="1748751"/>
                  </a:lnTo>
                  <a:lnTo>
                    <a:pt x="2941751" y="1751380"/>
                  </a:lnTo>
                  <a:lnTo>
                    <a:pt x="2942221" y="1752498"/>
                  </a:lnTo>
                  <a:lnTo>
                    <a:pt x="2944076" y="1754365"/>
                  </a:lnTo>
                  <a:lnTo>
                    <a:pt x="2945206" y="1754822"/>
                  </a:lnTo>
                  <a:lnTo>
                    <a:pt x="2947835" y="1754822"/>
                  </a:lnTo>
                  <a:lnTo>
                    <a:pt x="2948952" y="1754365"/>
                  </a:lnTo>
                  <a:lnTo>
                    <a:pt x="2950807" y="1752498"/>
                  </a:lnTo>
                  <a:lnTo>
                    <a:pt x="2951276" y="1751380"/>
                  </a:lnTo>
                  <a:lnTo>
                    <a:pt x="2951276" y="1748751"/>
                  </a:lnTo>
                  <a:close/>
                </a:path>
                <a:path w="5019675" h="3279140">
                  <a:moveTo>
                    <a:pt x="2951276" y="1701126"/>
                  </a:moveTo>
                  <a:lnTo>
                    <a:pt x="2950807" y="1700009"/>
                  </a:lnTo>
                  <a:lnTo>
                    <a:pt x="2948952" y="1698142"/>
                  </a:lnTo>
                  <a:lnTo>
                    <a:pt x="2947835" y="1697672"/>
                  </a:lnTo>
                  <a:lnTo>
                    <a:pt x="2945206" y="1697672"/>
                  </a:lnTo>
                  <a:lnTo>
                    <a:pt x="2944076" y="1698142"/>
                  </a:lnTo>
                  <a:lnTo>
                    <a:pt x="2942221" y="1700009"/>
                  </a:lnTo>
                  <a:lnTo>
                    <a:pt x="2941751" y="1701126"/>
                  </a:lnTo>
                  <a:lnTo>
                    <a:pt x="2941751" y="1703755"/>
                  </a:lnTo>
                  <a:lnTo>
                    <a:pt x="2942221" y="1704873"/>
                  </a:lnTo>
                  <a:lnTo>
                    <a:pt x="2944076" y="1706740"/>
                  </a:lnTo>
                  <a:lnTo>
                    <a:pt x="2945206" y="1707197"/>
                  </a:lnTo>
                  <a:lnTo>
                    <a:pt x="2947835" y="1707197"/>
                  </a:lnTo>
                  <a:lnTo>
                    <a:pt x="2948952" y="1706740"/>
                  </a:lnTo>
                  <a:lnTo>
                    <a:pt x="2950807" y="1704873"/>
                  </a:lnTo>
                  <a:lnTo>
                    <a:pt x="2951276" y="1703755"/>
                  </a:lnTo>
                  <a:lnTo>
                    <a:pt x="2951276" y="1701126"/>
                  </a:lnTo>
                  <a:close/>
                </a:path>
                <a:path w="5019675" h="3279140">
                  <a:moveTo>
                    <a:pt x="2951276" y="1653501"/>
                  </a:moveTo>
                  <a:lnTo>
                    <a:pt x="2950807" y="1652384"/>
                  </a:lnTo>
                  <a:lnTo>
                    <a:pt x="2948952" y="1650517"/>
                  </a:lnTo>
                  <a:lnTo>
                    <a:pt x="2947835" y="1650047"/>
                  </a:lnTo>
                  <a:lnTo>
                    <a:pt x="2945206" y="1650047"/>
                  </a:lnTo>
                  <a:lnTo>
                    <a:pt x="2944076" y="1650517"/>
                  </a:lnTo>
                  <a:lnTo>
                    <a:pt x="2942221" y="1652384"/>
                  </a:lnTo>
                  <a:lnTo>
                    <a:pt x="2941751" y="1653501"/>
                  </a:lnTo>
                  <a:lnTo>
                    <a:pt x="2941751" y="1656130"/>
                  </a:lnTo>
                  <a:lnTo>
                    <a:pt x="2942221" y="1657248"/>
                  </a:lnTo>
                  <a:lnTo>
                    <a:pt x="2944076" y="1659115"/>
                  </a:lnTo>
                  <a:lnTo>
                    <a:pt x="2945206" y="1659572"/>
                  </a:lnTo>
                  <a:lnTo>
                    <a:pt x="2947835" y="1659572"/>
                  </a:lnTo>
                  <a:lnTo>
                    <a:pt x="2948952" y="1659115"/>
                  </a:lnTo>
                  <a:lnTo>
                    <a:pt x="2950807" y="1657248"/>
                  </a:lnTo>
                  <a:lnTo>
                    <a:pt x="2951276" y="1656130"/>
                  </a:lnTo>
                  <a:lnTo>
                    <a:pt x="2951276" y="1653501"/>
                  </a:lnTo>
                  <a:close/>
                </a:path>
                <a:path w="5019675" h="3279140">
                  <a:moveTo>
                    <a:pt x="2951276" y="1605876"/>
                  </a:moveTo>
                  <a:lnTo>
                    <a:pt x="2950807" y="1604759"/>
                  </a:lnTo>
                  <a:lnTo>
                    <a:pt x="2948952" y="1602892"/>
                  </a:lnTo>
                  <a:lnTo>
                    <a:pt x="2947835" y="1602422"/>
                  </a:lnTo>
                  <a:lnTo>
                    <a:pt x="2945206" y="1602422"/>
                  </a:lnTo>
                  <a:lnTo>
                    <a:pt x="2944076" y="1602892"/>
                  </a:lnTo>
                  <a:lnTo>
                    <a:pt x="2942221" y="1604759"/>
                  </a:lnTo>
                  <a:lnTo>
                    <a:pt x="2941751" y="1605876"/>
                  </a:lnTo>
                  <a:lnTo>
                    <a:pt x="2941751" y="1608505"/>
                  </a:lnTo>
                  <a:lnTo>
                    <a:pt x="2942221" y="1609623"/>
                  </a:lnTo>
                  <a:lnTo>
                    <a:pt x="2944076" y="1611490"/>
                  </a:lnTo>
                  <a:lnTo>
                    <a:pt x="2945206" y="1611947"/>
                  </a:lnTo>
                  <a:lnTo>
                    <a:pt x="2947835" y="1611947"/>
                  </a:lnTo>
                  <a:lnTo>
                    <a:pt x="2948952" y="1611490"/>
                  </a:lnTo>
                  <a:lnTo>
                    <a:pt x="2950807" y="1609623"/>
                  </a:lnTo>
                  <a:lnTo>
                    <a:pt x="2951276" y="1608505"/>
                  </a:lnTo>
                  <a:lnTo>
                    <a:pt x="2951276" y="1605876"/>
                  </a:lnTo>
                  <a:close/>
                </a:path>
                <a:path w="5019675" h="3279140">
                  <a:moveTo>
                    <a:pt x="2951276" y="1558251"/>
                  </a:moveTo>
                  <a:lnTo>
                    <a:pt x="2950807" y="1557134"/>
                  </a:lnTo>
                  <a:lnTo>
                    <a:pt x="2948952" y="1555267"/>
                  </a:lnTo>
                  <a:lnTo>
                    <a:pt x="2947835" y="1554797"/>
                  </a:lnTo>
                  <a:lnTo>
                    <a:pt x="2945206" y="1554797"/>
                  </a:lnTo>
                  <a:lnTo>
                    <a:pt x="2944076" y="1555267"/>
                  </a:lnTo>
                  <a:lnTo>
                    <a:pt x="2942221" y="1557134"/>
                  </a:lnTo>
                  <a:lnTo>
                    <a:pt x="2941751" y="1558251"/>
                  </a:lnTo>
                  <a:lnTo>
                    <a:pt x="2941751" y="1560880"/>
                  </a:lnTo>
                  <a:lnTo>
                    <a:pt x="2942221" y="1561998"/>
                  </a:lnTo>
                  <a:lnTo>
                    <a:pt x="2944076" y="1563865"/>
                  </a:lnTo>
                  <a:lnTo>
                    <a:pt x="2945206" y="1564322"/>
                  </a:lnTo>
                  <a:lnTo>
                    <a:pt x="2947835" y="1564322"/>
                  </a:lnTo>
                  <a:lnTo>
                    <a:pt x="2948952" y="1563865"/>
                  </a:lnTo>
                  <a:lnTo>
                    <a:pt x="2950807" y="1561998"/>
                  </a:lnTo>
                  <a:lnTo>
                    <a:pt x="2951276" y="1560880"/>
                  </a:lnTo>
                  <a:lnTo>
                    <a:pt x="2951276" y="1558251"/>
                  </a:lnTo>
                  <a:close/>
                </a:path>
                <a:path w="5019675" h="3279140">
                  <a:moveTo>
                    <a:pt x="2951276" y="1510626"/>
                  </a:moveTo>
                  <a:lnTo>
                    <a:pt x="2950807" y="1509509"/>
                  </a:lnTo>
                  <a:lnTo>
                    <a:pt x="2948952" y="1507642"/>
                  </a:lnTo>
                  <a:lnTo>
                    <a:pt x="2947835" y="1507172"/>
                  </a:lnTo>
                  <a:lnTo>
                    <a:pt x="2945206" y="1507172"/>
                  </a:lnTo>
                  <a:lnTo>
                    <a:pt x="2944076" y="1507642"/>
                  </a:lnTo>
                  <a:lnTo>
                    <a:pt x="2942221" y="1509509"/>
                  </a:lnTo>
                  <a:lnTo>
                    <a:pt x="2941751" y="1510626"/>
                  </a:lnTo>
                  <a:lnTo>
                    <a:pt x="2941751" y="1513255"/>
                  </a:lnTo>
                  <a:lnTo>
                    <a:pt x="2942221" y="1514373"/>
                  </a:lnTo>
                  <a:lnTo>
                    <a:pt x="2944076" y="1516240"/>
                  </a:lnTo>
                  <a:lnTo>
                    <a:pt x="2945206" y="1516697"/>
                  </a:lnTo>
                  <a:lnTo>
                    <a:pt x="2947835" y="1516697"/>
                  </a:lnTo>
                  <a:lnTo>
                    <a:pt x="2948952" y="1516240"/>
                  </a:lnTo>
                  <a:lnTo>
                    <a:pt x="2950807" y="1514373"/>
                  </a:lnTo>
                  <a:lnTo>
                    <a:pt x="2951276" y="1513255"/>
                  </a:lnTo>
                  <a:lnTo>
                    <a:pt x="2951276" y="1510626"/>
                  </a:lnTo>
                  <a:close/>
                </a:path>
                <a:path w="5019675" h="3279140">
                  <a:moveTo>
                    <a:pt x="2951276" y="1463001"/>
                  </a:moveTo>
                  <a:lnTo>
                    <a:pt x="2950807" y="1461884"/>
                  </a:lnTo>
                  <a:lnTo>
                    <a:pt x="2948952" y="1460017"/>
                  </a:lnTo>
                  <a:lnTo>
                    <a:pt x="2947835" y="1459547"/>
                  </a:lnTo>
                  <a:lnTo>
                    <a:pt x="2945206" y="1459547"/>
                  </a:lnTo>
                  <a:lnTo>
                    <a:pt x="2944076" y="1460017"/>
                  </a:lnTo>
                  <a:lnTo>
                    <a:pt x="2942221" y="1461884"/>
                  </a:lnTo>
                  <a:lnTo>
                    <a:pt x="2941751" y="1463001"/>
                  </a:lnTo>
                  <a:lnTo>
                    <a:pt x="2941751" y="1465630"/>
                  </a:lnTo>
                  <a:lnTo>
                    <a:pt x="2942221" y="1466748"/>
                  </a:lnTo>
                  <a:lnTo>
                    <a:pt x="2944076" y="1468615"/>
                  </a:lnTo>
                  <a:lnTo>
                    <a:pt x="2945206" y="1469072"/>
                  </a:lnTo>
                  <a:lnTo>
                    <a:pt x="2947835" y="1469072"/>
                  </a:lnTo>
                  <a:lnTo>
                    <a:pt x="2948952" y="1468615"/>
                  </a:lnTo>
                  <a:lnTo>
                    <a:pt x="2950807" y="1466748"/>
                  </a:lnTo>
                  <a:lnTo>
                    <a:pt x="2951276" y="1465630"/>
                  </a:lnTo>
                  <a:lnTo>
                    <a:pt x="2951276" y="1463001"/>
                  </a:lnTo>
                  <a:close/>
                </a:path>
                <a:path w="5019675" h="3279140">
                  <a:moveTo>
                    <a:pt x="2951276" y="1415376"/>
                  </a:moveTo>
                  <a:lnTo>
                    <a:pt x="2950807" y="1414259"/>
                  </a:lnTo>
                  <a:lnTo>
                    <a:pt x="2948952" y="1412392"/>
                  </a:lnTo>
                  <a:lnTo>
                    <a:pt x="2947835" y="1411922"/>
                  </a:lnTo>
                  <a:lnTo>
                    <a:pt x="2945206" y="1411922"/>
                  </a:lnTo>
                  <a:lnTo>
                    <a:pt x="2944076" y="1412392"/>
                  </a:lnTo>
                  <a:lnTo>
                    <a:pt x="2942221" y="1414259"/>
                  </a:lnTo>
                  <a:lnTo>
                    <a:pt x="2941751" y="1415376"/>
                  </a:lnTo>
                  <a:lnTo>
                    <a:pt x="2941751" y="1418005"/>
                  </a:lnTo>
                  <a:lnTo>
                    <a:pt x="2942221" y="1419123"/>
                  </a:lnTo>
                  <a:lnTo>
                    <a:pt x="2944076" y="1420990"/>
                  </a:lnTo>
                  <a:lnTo>
                    <a:pt x="2945206" y="1421447"/>
                  </a:lnTo>
                  <a:lnTo>
                    <a:pt x="2947835" y="1421447"/>
                  </a:lnTo>
                  <a:lnTo>
                    <a:pt x="2948952" y="1420990"/>
                  </a:lnTo>
                  <a:lnTo>
                    <a:pt x="2950807" y="1419123"/>
                  </a:lnTo>
                  <a:lnTo>
                    <a:pt x="2951276" y="1418005"/>
                  </a:lnTo>
                  <a:lnTo>
                    <a:pt x="2951276" y="1415376"/>
                  </a:lnTo>
                  <a:close/>
                </a:path>
                <a:path w="5019675" h="3279140">
                  <a:moveTo>
                    <a:pt x="2951276" y="1367751"/>
                  </a:moveTo>
                  <a:lnTo>
                    <a:pt x="2950807" y="1366634"/>
                  </a:lnTo>
                  <a:lnTo>
                    <a:pt x="2948952" y="1364767"/>
                  </a:lnTo>
                  <a:lnTo>
                    <a:pt x="2947835" y="1364297"/>
                  </a:lnTo>
                  <a:lnTo>
                    <a:pt x="2945206" y="1364297"/>
                  </a:lnTo>
                  <a:lnTo>
                    <a:pt x="2944076" y="1364767"/>
                  </a:lnTo>
                  <a:lnTo>
                    <a:pt x="2942221" y="1366634"/>
                  </a:lnTo>
                  <a:lnTo>
                    <a:pt x="2941751" y="1367751"/>
                  </a:lnTo>
                  <a:lnTo>
                    <a:pt x="2941751" y="1370380"/>
                  </a:lnTo>
                  <a:lnTo>
                    <a:pt x="2942221" y="1371498"/>
                  </a:lnTo>
                  <a:lnTo>
                    <a:pt x="2944076" y="1373365"/>
                  </a:lnTo>
                  <a:lnTo>
                    <a:pt x="2945206" y="1373822"/>
                  </a:lnTo>
                  <a:lnTo>
                    <a:pt x="2947835" y="1373822"/>
                  </a:lnTo>
                  <a:lnTo>
                    <a:pt x="2948952" y="1373365"/>
                  </a:lnTo>
                  <a:lnTo>
                    <a:pt x="2950807" y="1371498"/>
                  </a:lnTo>
                  <a:lnTo>
                    <a:pt x="2951276" y="1370380"/>
                  </a:lnTo>
                  <a:lnTo>
                    <a:pt x="2951276" y="1367751"/>
                  </a:lnTo>
                  <a:close/>
                </a:path>
                <a:path w="5019675" h="3279140">
                  <a:moveTo>
                    <a:pt x="2951276" y="1320126"/>
                  </a:moveTo>
                  <a:lnTo>
                    <a:pt x="2950807" y="1319009"/>
                  </a:lnTo>
                  <a:lnTo>
                    <a:pt x="2948952" y="1317142"/>
                  </a:lnTo>
                  <a:lnTo>
                    <a:pt x="2947835" y="1316672"/>
                  </a:lnTo>
                  <a:lnTo>
                    <a:pt x="2945206" y="1316672"/>
                  </a:lnTo>
                  <a:lnTo>
                    <a:pt x="2944076" y="1317142"/>
                  </a:lnTo>
                  <a:lnTo>
                    <a:pt x="2942221" y="1319009"/>
                  </a:lnTo>
                  <a:lnTo>
                    <a:pt x="2941751" y="1320126"/>
                  </a:lnTo>
                  <a:lnTo>
                    <a:pt x="2941751" y="1322755"/>
                  </a:lnTo>
                  <a:lnTo>
                    <a:pt x="2942221" y="1323873"/>
                  </a:lnTo>
                  <a:lnTo>
                    <a:pt x="2944076" y="1325740"/>
                  </a:lnTo>
                  <a:lnTo>
                    <a:pt x="2945206" y="1326197"/>
                  </a:lnTo>
                  <a:lnTo>
                    <a:pt x="2947835" y="1326197"/>
                  </a:lnTo>
                  <a:lnTo>
                    <a:pt x="2948952" y="1325740"/>
                  </a:lnTo>
                  <a:lnTo>
                    <a:pt x="2950807" y="1323873"/>
                  </a:lnTo>
                  <a:lnTo>
                    <a:pt x="2951276" y="1322755"/>
                  </a:lnTo>
                  <a:lnTo>
                    <a:pt x="2951276" y="1320126"/>
                  </a:lnTo>
                  <a:close/>
                </a:path>
                <a:path w="5019675" h="3279140">
                  <a:moveTo>
                    <a:pt x="2951276" y="1272501"/>
                  </a:moveTo>
                  <a:lnTo>
                    <a:pt x="2950807" y="1271384"/>
                  </a:lnTo>
                  <a:lnTo>
                    <a:pt x="2948952" y="1269517"/>
                  </a:lnTo>
                  <a:lnTo>
                    <a:pt x="2947835" y="1269047"/>
                  </a:lnTo>
                  <a:lnTo>
                    <a:pt x="2945206" y="1269047"/>
                  </a:lnTo>
                  <a:lnTo>
                    <a:pt x="2944076" y="1269517"/>
                  </a:lnTo>
                  <a:lnTo>
                    <a:pt x="2942221" y="1271384"/>
                  </a:lnTo>
                  <a:lnTo>
                    <a:pt x="2941751" y="1272501"/>
                  </a:lnTo>
                  <a:lnTo>
                    <a:pt x="2941751" y="1275130"/>
                  </a:lnTo>
                  <a:lnTo>
                    <a:pt x="2942221" y="1276248"/>
                  </a:lnTo>
                  <a:lnTo>
                    <a:pt x="2944076" y="1278115"/>
                  </a:lnTo>
                  <a:lnTo>
                    <a:pt x="2945206" y="1278572"/>
                  </a:lnTo>
                  <a:lnTo>
                    <a:pt x="2947835" y="1278572"/>
                  </a:lnTo>
                  <a:lnTo>
                    <a:pt x="2948952" y="1278115"/>
                  </a:lnTo>
                  <a:lnTo>
                    <a:pt x="2950807" y="1276248"/>
                  </a:lnTo>
                  <a:lnTo>
                    <a:pt x="2951276" y="1275130"/>
                  </a:lnTo>
                  <a:lnTo>
                    <a:pt x="2951276" y="1272501"/>
                  </a:lnTo>
                  <a:close/>
                </a:path>
                <a:path w="5019675" h="3279140">
                  <a:moveTo>
                    <a:pt x="2951276" y="1224876"/>
                  </a:moveTo>
                  <a:lnTo>
                    <a:pt x="2950807" y="1223759"/>
                  </a:lnTo>
                  <a:lnTo>
                    <a:pt x="2948952" y="1221892"/>
                  </a:lnTo>
                  <a:lnTo>
                    <a:pt x="2947835" y="1221422"/>
                  </a:lnTo>
                  <a:lnTo>
                    <a:pt x="2945206" y="1221422"/>
                  </a:lnTo>
                  <a:lnTo>
                    <a:pt x="2944076" y="1221892"/>
                  </a:lnTo>
                  <a:lnTo>
                    <a:pt x="2942221" y="1223759"/>
                  </a:lnTo>
                  <a:lnTo>
                    <a:pt x="2941751" y="1224876"/>
                  </a:lnTo>
                  <a:lnTo>
                    <a:pt x="2941751" y="1227505"/>
                  </a:lnTo>
                  <a:lnTo>
                    <a:pt x="2942221" y="1228623"/>
                  </a:lnTo>
                  <a:lnTo>
                    <a:pt x="2944076" y="1230490"/>
                  </a:lnTo>
                  <a:lnTo>
                    <a:pt x="2945206" y="1230947"/>
                  </a:lnTo>
                  <a:lnTo>
                    <a:pt x="2947835" y="1230947"/>
                  </a:lnTo>
                  <a:lnTo>
                    <a:pt x="2948952" y="1230490"/>
                  </a:lnTo>
                  <a:lnTo>
                    <a:pt x="2950807" y="1228623"/>
                  </a:lnTo>
                  <a:lnTo>
                    <a:pt x="2951276" y="1227505"/>
                  </a:lnTo>
                  <a:lnTo>
                    <a:pt x="2951276" y="1224876"/>
                  </a:lnTo>
                  <a:close/>
                </a:path>
                <a:path w="5019675" h="3279140">
                  <a:moveTo>
                    <a:pt x="2951276" y="1177251"/>
                  </a:moveTo>
                  <a:lnTo>
                    <a:pt x="2950807" y="1176134"/>
                  </a:lnTo>
                  <a:lnTo>
                    <a:pt x="2948952" y="1174267"/>
                  </a:lnTo>
                  <a:lnTo>
                    <a:pt x="2947835" y="1173797"/>
                  </a:lnTo>
                  <a:lnTo>
                    <a:pt x="2945206" y="1173797"/>
                  </a:lnTo>
                  <a:lnTo>
                    <a:pt x="2944076" y="1174267"/>
                  </a:lnTo>
                  <a:lnTo>
                    <a:pt x="2942221" y="1176134"/>
                  </a:lnTo>
                  <a:lnTo>
                    <a:pt x="2941751" y="1177251"/>
                  </a:lnTo>
                  <a:lnTo>
                    <a:pt x="2941751" y="1179880"/>
                  </a:lnTo>
                  <a:lnTo>
                    <a:pt x="2942221" y="1180998"/>
                  </a:lnTo>
                  <a:lnTo>
                    <a:pt x="2944076" y="1182865"/>
                  </a:lnTo>
                  <a:lnTo>
                    <a:pt x="2945206" y="1183322"/>
                  </a:lnTo>
                  <a:lnTo>
                    <a:pt x="2947835" y="1183322"/>
                  </a:lnTo>
                  <a:lnTo>
                    <a:pt x="2948952" y="1182865"/>
                  </a:lnTo>
                  <a:lnTo>
                    <a:pt x="2950807" y="1180998"/>
                  </a:lnTo>
                  <a:lnTo>
                    <a:pt x="2951276" y="1179880"/>
                  </a:lnTo>
                  <a:lnTo>
                    <a:pt x="2951276" y="1177251"/>
                  </a:lnTo>
                  <a:close/>
                </a:path>
                <a:path w="5019675" h="3279140">
                  <a:moveTo>
                    <a:pt x="2951276" y="1129626"/>
                  </a:moveTo>
                  <a:lnTo>
                    <a:pt x="2950807" y="1128509"/>
                  </a:lnTo>
                  <a:lnTo>
                    <a:pt x="2948952" y="1126642"/>
                  </a:lnTo>
                  <a:lnTo>
                    <a:pt x="2947835" y="1126172"/>
                  </a:lnTo>
                  <a:lnTo>
                    <a:pt x="2945206" y="1126172"/>
                  </a:lnTo>
                  <a:lnTo>
                    <a:pt x="2944076" y="1126642"/>
                  </a:lnTo>
                  <a:lnTo>
                    <a:pt x="2942221" y="1128509"/>
                  </a:lnTo>
                  <a:lnTo>
                    <a:pt x="2941751" y="1129626"/>
                  </a:lnTo>
                  <a:lnTo>
                    <a:pt x="2941751" y="1132255"/>
                  </a:lnTo>
                  <a:lnTo>
                    <a:pt x="2942221" y="1133373"/>
                  </a:lnTo>
                  <a:lnTo>
                    <a:pt x="2944076" y="1135240"/>
                  </a:lnTo>
                  <a:lnTo>
                    <a:pt x="2945206" y="1135697"/>
                  </a:lnTo>
                  <a:lnTo>
                    <a:pt x="2947835" y="1135697"/>
                  </a:lnTo>
                  <a:lnTo>
                    <a:pt x="2948952" y="1135240"/>
                  </a:lnTo>
                  <a:lnTo>
                    <a:pt x="2950807" y="1133373"/>
                  </a:lnTo>
                  <a:lnTo>
                    <a:pt x="2951276" y="1132255"/>
                  </a:lnTo>
                  <a:lnTo>
                    <a:pt x="2951276" y="1129626"/>
                  </a:lnTo>
                  <a:close/>
                </a:path>
                <a:path w="5019675" h="3279140">
                  <a:moveTo>
                    <a:pt x="2951276" y="1082001"/>
                  </a:moveTo>
                  <a:lnTo>
                    <a:pt x="2950807" y="1080884"/>
                  </a:lnTo>
                  <a:lnTo>
                    <a:pt x="2948952" y="1079017"/>
                  </a:lnTo>
                  <a:lnTo>
                    <a:pt x="2947835" y="1078547"/>
                  </a:lnTo>
                  <a:lnTo>
                    <a:pt x="2945206" y="1078547"/>
                  </a:lnTo>
                  <a:lnTo>
                    <a:pt x="2944076" y="1079017"/>
                  </a:lnTo>
                  <a:lnTo>
                    <a:pt x="2942221" y="1080884"/>
                  </a:lnTo>
                  <a:lnTo>
                    <a:pt x="2941751" y="1082001"/>
                  </a:lnTo>
                  <a:lnTo>
                    <a:pt x="2941751" y="1084630"/>
                  </a:lnTo>
                  <a:lnTo>
                    <a:pt x="2942221" y="1085748"/>
                  </a:lnTo>
                  <a:lnTo>
                    <a:pt x="2944076" y="1087615"/>
                  </a:lnTo>
                  <a:lnTo>
                    <a:pt x="2945206" y="1088072"/>
                  </a:lnTo>
                  <a:lnTo>
                    <a:pt x="2947835" y="1088072"/>
                  </a:lnTo>
                  <a:lnTo>
                    <a:pt x="2948952" y="1087615"/>
                  </a:lnTo>
                  <a:lnTo>
                    <a:pt x="2950807" y="1085748"/>
                  </a:lnTo>
                  <a:lnTo>
                    <a:pt x="2951276" y="1084630"/>
                  </a:lnTo>
                  <a:lnTo>
                    <a:pt x="2951276" y="1082001"/>
                  </a:lnTo>
                  <a:close/>
                </a:path>
                <a:path w="5019675" h="3279140">
                  <a:moveTo>
                    <a:pt x="2951276" y="1034376"/>
                  </a:moveTo>
                  <a:lnTo>
                    <a:pt x="2950807" y="1033259"/>
                  </a:lnTo>
                  <a:lnTo>
                    <a:pt x="2948952" y="1031392"/>
                  </a:lnTo>
                  <a:lnTo>
                    <a:pt x="2947835" y="1030922"/>
                  </a:lnTo>
                  <a:lnTo>
                    <a:pt x="2945206" y="1030922"/>
                  </a:lnTo>
                  <a:lnTo>
                    <a:pt x="2944076" y="1031392"/>
                  </a:lnTo>
                  <a:lnTo>
                    <a:pt x="2942221" y="1033259"/>
                  </a:lnTo>
                  <a:lnTo>
                    <a:pt x="2941751" y="1034376"/>
                  </a:lnTo>
                  <a:lnTo>
                    <a:pt x="2941751" y="1037005"/>
                  </a:lnTo>
                  <a:lnTo>
                    <a:pt x="2942221" y="1038123"/>
                  </a:lnTo>
                  <a:lnTo>
                    <a:pt x="2944076" y="1039990"/>
                  </a:lnTo>
                  <a:lnTo>
                    <a:pt x="2945206" y="1040447"/>
                  </a:lnTo>
                  <a:lnTo>
                    <a:pt x="2947835" y="1040447"/>
                  </a:lnTo>
                  <a:lnTo>
                    <a:pt x="2948952" y="1039990"/>
                  </a:lnTo>
                  <a:lnTo>
                    <a:pt x="2950807" y="1038123"/>
                  </a:lnTo>
                  <a:lnTo>
                    <a:pt x="2951276" y="1037005"/>
                  </a:lnTo>
                  <a:lnTo>
                    <a:pt x="2951276" y="1034376"/>
                  </a:lnTo>
                  <a:close/>
                </a:path>
                <a:path w="5019675" h="3279140">
                  <a:moveTo>
                    <a:pt x="2951276" y="986751"/>
                  </a:moveTo>
                  <a:lnTo>
                    <a:pt x="2950807" y="985634"/>
                  </a:lnTo>
                  <a:lnTo>
                    <a:pt x="2948952" y="983767"/>
                  </a:lnTo>
                  <a:lnTo>
                    <a:pt x="2947835" y="983297"/>
                  </a:lnTo>
                  <a:lnTo>
                    <a:pt x="2945206" y="983297"/>
                  </a:lnTo>
                  <a:lnTo>
                    <a:pt x="2944076" y="983767"/>
                  </a:lnTo>
                  <a:lnTo>
                    <a:pt x="2942221" y="985634"/>
                  </a:lnTo>
                  <a:lnTo>
                    <a:pt x="2941751" y="986751"/>
                  </a:lnTo>
                  <a:lnTo>
                    <a:pt x="2941751" y="989380"/>
                  </a:lnTo>
                  <a:lnTo>
                    <a:pt x="2942221" y="990498"/>
                  </a:lnTo>
                  <a:lnTo>
                    <a:pt x="2944076" y="992365"/>
                  </a:lnTo>
                  <a:lnTo>
                    <a:pt x="2945206" y="992822"/>
                  </a:lnTo>
                  <a:lnTo>
                    <a:pt x="2947835" y="992822"/>
                  </a:lnTo>
                  <a:lnTo>
                    <a:pt x="2948952" y="992365"/>
                  </a:lnTo>
                  <a:lnTo>
                    <a:pt x="2950807" y="990498"/>
                  </a:lnTo>
                  <a:lnTo>
                    <a:pt x="2951276" y="989380"/>
                  </a:lnTo>
                  <a:lnTo>
                    <a:pt x="2951276" y="986751"/>
                  </a:lnTo>
                  <a:close/>
                </a:path>
                <a:path w="5019675" h="3279140">
                  <a:moveTo>
                    <a:pt x="2951276" y="939126"/>
                  </a:moveTo>
                  <a:lnTo>
                    <a:pt x="2950807" y="938009"/>
                  </a:lnTo>
                  <a:lnTo>
                    <a:pt x="2948952" y="936142"/>
                  </a:lnTo>
                  <a:lnTo>
                    <a:pt x="2947835" y="935672"/>
                  </a:lnTo>
                  <a:lnTo>
                    <a:pt x="2945206" y="935672"/>
                  </a:lnTo>
                  <a:lnTo>
                    <a:pt x="2944076" y="936142"/>
                  </a:lnTo>
                  <a:lnTo>
                    <a:pt x="2942221" y="938009"/>
                  </a:lnTo>
                  <a:lnTo>
                    <a:pt x="2941751" y="939126"/>
                  </a:lnTo>
                  <a:lnTo>
                    <a:pt x="2941751" y="941755"/>
                  </a:lnTo>
                  <a:lnTo>
                    <a:pt x="2942221" y="942873"/>
                  </a:lnTo>
                  <a:lnTo>
                    <a:pt x="2944076" y="944740"/>
                  </a:lnTo>
                  <a:lnTo>
                    <a:pt x="2945206" y="945197"/>
                  </a:lnTo>
                  <a:lnTo>
                    <a:pt x="2947835" y="945197"/>
                  </a:lnTo>
                  <a:lnTo>
                    <a:pt x="2948952" y="944740"/>
                  </a:lnTo>
                  <a:lnTo>
                    <a:pt x="2950807" y="942873"/>
                  </a:lnTo>
                  <a:lnTo>
                    <a:pt x="2951276" y="941755"/>
                  </a:lnTo>
                  <a:lnTo>
                    <a:pt x="2951276" y="939126"/>
                  </a:lnTo>
                  <a:close/>
                </a:path>
                <a:path w="5019675" h="3279140">
                  <a:moveTo>
                    <a:pt x="2951276" y="891501"/>
                  </a:moveTo>
                  <a:lnTo>
                    <a:pt x="2950807" y="890384"/>
                  </a:lnTo>
                  <a:lnTo>
                    <a:pt x="2948952" y="888517"/>
                  </a:lnTo>
                  <a:lnTo>
                    <a:pt x="2947835" y="888047"/>
                  </a:lnTo>
                  <a:lnTo>
                    <a:pt x="2945206" y="888047"/>
                  </a:lnTo>
                  <a:lnTo>
                    <a:pt x="2944076" y="888517"/>
                  </a:lnTo>
                  <a:lnTo>
                    <a:pt x="2942221" y="890384"/>
                  </a:lnTo>
                  <a:lnTo>
                    <a:pt x="2941751" y="891501"/>
                  </a:lnTo>
                  <a:lnTo>
                    <a:pt x="2941751" y="894130"/>
                  </a:lnTo>
                  <a:lnTo>
                    <a:pt x="2942221" y="895248"/>
                  </a:lnTo>
                  <a:lnTo>
                    <a:pt x="2944076" y="897115"/>
                  </a:lnTo>
                  <a:lnTo>
                    <a:pt x="2945206" y="897572"/>
                  </a:lnTo>
                  <a:lnTo>
                    <a:pt x="2947835" y="897572"/>
                  </a:lnTo>
                  <a:lnTo>
                    <a:pt x="2948952" y="897115"/>
                  </a:lnTo>
                  <a:lnTo>
                    <a:pt x="2950807" y="895248"/>
                  </a:lnTo>
                  <a:lnTo>
                    <a:pt x="2951276" y="894130"/>
                  </a:lnTo>
                  <a:lnTo>
                    <a:pt x="2951276" y="891501"/>
                  </a:lnTo>
                  <a:close/>
                </a:path>
                <a:path w="5019675" h="3279140">
                  <a:moveTo>
                    <a:pt x="2951276" y="843876"/>
                  </a:moveTo>
                  <a:lnTo>
                    <a:pt x="2950807" y="842759"/>
                  </a:lnTo>
                  <a:lnTo>
                    <a:pt x="2948952" y="840892"/>
                  </a:lnTo>
                  <a:lnTo>
                    <a:pt x="2947835" y="840422"/>
                  </a:lnTo>
                  <a:lnTo>
                    <a:pt x="2945206" y="840422"/>
                  </a:lnTo>
                  <a:lnTo>
                    <a:pt x="2944076" y="840892"/>
                  </a:lnTo>
                  <a:lnTo>
                    <a:pt x="2942221" y="842759"/>
                  </a:lnTo>
                  <a:lnTo>
                    <a:pt x="2941751" y="843876"/>
                  </a:lnTo>
                  <a:lnTo>
                    <a:pt x="2941751" y="846505"/>
                  </a:lnTo>
                  <a:lnTo>
                    <a:pt x="2942221" y="847623"/>
                  </a:lnTo>
                  <a:lnTo>
                    <a:pt x="2944076" y="849490"/>
                  </a:lnTo>
                  <a:lnTo>
                    <a:pt x="2945206" y="849947"/>
                  </a:lnTo>
                  <a:lnTo>
                    <a:pt x="2947835" y="849947"/>
                  </a:lnTo>
                  <a:lnTo>
                    <a:pt x="2948952" y="849490"/>
                  </a:lnTo>
                  <a:lnTo>
                    <a:pt x="2950807" y="847623"/>
                  </a:lnTo>
                  <a:lnTo>
                    <a:pt x="2951276" y="846505"/>
                  </a:lnTo>
                  <a:lnTo>
                    <a:pt x="2951276" y="843876"/>
                  </a:lnTo>
                  <a:close/>
                </a:path>
                <a:path w="5019675" h="3279140">
                  <a:moveTo>
                    <a:pt x="2951276" y="796251"/>
                  </a:moveTo>
                  <a:lnTo>
                    <a:pt x="2950807" y="795134"/>
                  </a:lnTo>
                  <a:lnTo>
                    <a:pt x="2948952" y="793267"/>
                  </a:lnTo>
                  <a:lnTo>
                    <a:pt x="2947835" y="792797"/>
                  </a:lnTo>
                  <a:lnTo>
                    <a:pt x="2945206" y="792797"/>
                  </a:lnTo>
                  <a:lnTo>
                    <a:pt x="2944076" y="793267"/>
                  </a:lnTo>
                  <a:lnTo>
                    <a:pt x="2942221" y="795134"/>
                  </a:lnTo>
                  <a:lnTo>
                    <a:pt x="2941751" y="796251"/>
                  </a:lnTo>
                  <a:lnTo>
                    <a:pt x="2941751" y="798880"/>
                  </a:lnTo>
                  <a:lnTo>
                    <a:pt x="2942221" y="799998"/>
                  </a:lnTo>
                  <a:lnTo>
                    <a:pt x="2944076" y="801865"/>
                  </a:lnTo>
                  <a:lnTo>
                    <a:pt x="2945206" y="802322"/>
                  </a:lnTo>
                  <a:lnTo>
                    <a:pt x="2947835" y="802322"/>
                  </a:lnTo>
                  <a:lnTo>
                    <a:pt x="2948952" y="801865"/>
                  </a:lnTo>
                  <a:lnTo>
                    <a:pt x="2950807" y="799998"/>
                  </a:lnTo>
                  <a:lnTo>
                    <a:pt x="2951276" y="798880"/>
                  </a:lnTo>
                  <a:lnTo>
                    <a:pt x="2951276" y="796251"/>
                  </a:lnTo>
                  <a:close/>
                </a:path>
                <a:path w="5019675" h="3279140">
                  <a:moveTo>
                    <a:pt x="2951276" y="748626"/>
                  </a:moveTo>
                  <a:lnTo>
                    <a:pt x="2950807" y="747509"/>
                  </a:lnTo>
                  <a:lnTo>
                    <a:pt x="2948952" y="745642"/>
                  </a:lnTo>
                  <a:lnTo>
                    <a:pt x="2947835" y="745172"/>
                  </a:lnTo>
                  <a:lnTo>
                    <a:pt x="2945206" y="745172"/>
                  </a:lnTo>
                  <a:lnTo>
                    <a:pt x="2944076" y="745642"/>
                  </a:lnTo>
                  <a:lnTo>
                    <a:pt x="2942221" y="747509"/>
                  </a:lnTo>
                  <a:lnTo>
                    <a:pt x="2941751" y="748626"/>
                  </a:lnTo>
                  <a:lnTo>
                    <a:pt x="2941751" y="751255"/>
                  </a:lnTo>
                  <a:lnTo>
                    <a:pt x="2942221" y="752373"/>
                  </a:lnTo>
                  <a:lnTo>
                    <a:pt x="2944076" y="754240"/>
                  </a:lnTo>
                  <a:lnTo>
                    <a:pt x="2945206" y="754697"/>
                  </a:lnTo>
                  <a:lnTo>
                    <a:pt x="2947835" y="754697"/>
                  </a:lnTo>
                  <a:lnTo>
                    <a:pt x="2948952" y="754240"/>
                  </a:lnTo>
                  <a:lnTo>
                    <a:pt x="2950807" y="752373"/>
                  </a:lnTo>
                  <a:lnTo>
                    <a:pt x="2951276" y="751255"/>
                  </a:lnTo>
                  <a:lnTo>
                    <a:pt x="2951276" y="748626"/>
                  </a:lnTo>
                  <a:close/>
                </a:path>
                <a:path w="5019675" h="3279140">
                  <a:moveTo>
                    <a:pt x="2951276" y="701001"/>
                  </a:moveTo>
                  <a:lnTo>
                    <a:pt x="2950807" y="699884"/>
                  </a:lnTo>
                  <a:lnTo>
                    <a:pt x="2948952" y="698017"/>
                  </a:lnTo>
                  <a:lnTo>
                    <a:pt x="2947835" y="697547"/>
                  </a:lnTo>
                  <a:lnTo>
                    <a:pt x="2945206" y="697547"/>
                  </a:lnTo>
                  <a:lnTo>
                    <a:pt x="2944076" y="698017"/>
                  </a:lnTo>
                  <a:lnTo>
                    <a:pt x="2942221" y="699884"/>
                  </a:lnTo>
                  <a:lnTo>
                    <a:pt x="2941751" y="701001"/>
                  </a:lnTo>
                  <a:lnTo>
                    <a:pt x="2941751" y="703630"/>
                  </a:lnTo>
                  <a:lnTo>
                    <a:pt x="2942221" y="704748"/>
                  </a:lnTo>
                  <a:lnTo>
                    <a:pt x="2944076" y="706615"/>
                  </a:lnTo>
                  <a:lnTo>
                    <a:pt x="2945206" y="707072"/>
                  </a:lnTo>
                  <a:lnTo>
                    <a:pt x="2947835" y="707072"/>
                  </a:lnTo>
                  <a:lnTo>
                    <a:pt x="2948952" y="706615"/>
                  </a:lnTo>
                  <a:lnTo>
                    <a:pt x="2950807" y="704748"/>
                  </a:lnTo>
                  <a:lnTo>
                    <a:pt x="2951276" y="703630"/>
                  </a:lnTo>
                  <a:lnTo>
                    <a:pt x="2951276" y="701001"/>
                  </a:lnTo>
                  <a:close/>
                </a:path>
                <a:path w="5019675" h="3279140">
                  <a:moveTo>
                    <a:pt x="2951276" y="653376"/>
                  </a:moveTo>
                  <a:lnTo>
                    <a:pt x="2950807" y="652259"/>
                  </a:lnTo>
                  <a:lnTo>
                    <a:pt x="2948952" y="650392"/>
                  </a:lnTo>
                  <a:lnTo>
                    <a:pt x="2947835" y="649922"/>
                  </a:lnTo>
                  <a:lnTo>
                    <a:pt x="2945206" y="649922"/>
                  </a:lnTo>
                  <a:lnTo>
                    <a:pt x="2944076" y="650392"/>
                  </a:lnTo>
                  <a:lnTo>
                    <a:pt x="2942221" y="652259"/>
                  </a:lnTo>
                  <a:lnTo>
                    <a:pt x="2941751" y="653376"/>
                  </a:lnTo>
                  <a:lnTo>
                    <a:pt x="2941751" y="656005"/>
                  </a:lnTo>
                  <a:lnTo>
                    <a:pt x="2942221" y="657123"/>
                  </a:lnTo>
                  <a:lnTo>
                    <a:pt x="2944076" y="658990"/>
                  </a:lnTo>
                  <a:lnTo>
                    <a:pt x="2945206" y="659447"/>
                  </a:lnTo>
                  <a:lnTo>
                    <a:pt x="2947835" y="659447"/>
                  </a:lnTo>
                  <a:lnTo>
                    <a:pt x="2948952" y="658990"/>
                  </a:lnTo>
                  <a:lnTo>
                    <a:pt x="2950807" y="657123"/>
                  </a:lnTo>
                  <a:lnTo>
                    <a:pt x="2951276" y="656005"/>
                  </a:lnTo>
                  <a:lnTo>
                    <a:pt x="2951276" y="653376"/>
                  </a:lnTo>
                  <a:close/>
                </a:path>
                <a:path w="5019675" h="3279140">
                  <a:moveTo>
                    <a:pt x="2951276" y="605751"/>
                  </a:moveTo>
                  <a:lnTo>
                    <a:pt x="2950807" y="604634"/>
                  </a:lnTo>
                  <a:lnTo>
                    <a:pt x="2948952" y="602767"/>
                  </a:lnTo>
                  <a:lnTo>
                    <a:pt x="2947835" y="602297"/>
                  </a:lnTo>
                  <a:lnTo>
                    <a:pt x="2945206" y="602297"/>
                  </a:lnTo>
                  <a:lnTo>
                    <a:pt x="2944076" y="602767"/>
                  </a:lnTo>
                  <a:lnTo>
                    <a:pt x="2942221" y="604634"/>
                  </a:lnTo>
                  <a:lnTo>
                    <a:pt x="2941751" y="605751"/>
                  </a:lnTo>
                  <a:lnTo>
                    <a:pt x="2941751" y="608380"/>
                  </a:lnTo>
                  <a:lnTo>
                    <a:pt x="2942221" y="609498"/>
                  </a:lnTo>
                  <a:lnTo>
                    <a:pt x="2944076" y="611365"/>
                  </a:lnTo>
                  <a:lnTo>
                    <a:pt x="2945206" y="611822"/>
                  </a:lnTo>
                  <a:lnTo>
                    <a:pt x="2947835" y="611822"/>
                  </a:lnTo>
                  <a:lnTo>
                    <a:pt x="2948952" y="611365"/>
                  </a:lnTo>
                  <a:lnTo>
                    <a:pt x="2950807" y="609498"/>
                  </a:lnTo>
                  <a:lnTo>
                    <a:pt x="2951276" y="608380"/>
                  </a:lnTo>
                  <a:lnTo>
                    <a:pt x="2951276" y="605751"/>
                  </a:lnTo>
                  <a:close/>
                </a:path>
                <a:path w="5019675" h="3279140">
                  <a:moveTo>
                    <a:pt x="2951276" y="558126"/>
                  </a:moveTo>
                  <a:lnTo>
                    <a:pt x="2950807" y="557009"/>
                  </a:lnTo>
                  <a:lnTo>
                    <a:pt x="2948952" y="555142"/>
                  </a:lnTo>
                  <a:lnTo>
                    <a:pt x="2947835" y="554672"/>
                  </a:lnTo>
                  <a:lnTo>
                    <a:pt x="2945206" y="554672"/>
                  </a:lnTo>
                  <a:lnTo>
                    <a:pt x="2944076" y="555142"/>
                  </a:lnTo>
                  <a:lnTo>
                    <a:pt x="2942221" y="557009"/>
                  </a:lnTo>
                  <a:lnTo>
                    <a:pt x="2941751" y="558126"/>
                  </a:lnTo>
                  <a:lnTo>
                    <a:pt x="2941751" y="560755"/>
                  </a:lnTo>
                  <a:lnTo>
                    <a:pt x="2942221" y="561873"/>
                  </a:lnTo>
                  <a:lnTo>
                    <a:pt x="2944076" y="563740"/>
                  </a:lnTo>
                  <a:lnTo>
                    <a:pt x="2945206" y="564197"/>
                  </a:lnTo>
                  <a:lnTo>
                    <a:pt x="2947835" y="564197"/>
                  </a:lnTo>
                  <a:lnTo>
                    <a:pt x="2948952" y="563740"/>
                  </a:lnTo>
                  <a:lnTo>
                    <a:pt x="2950807" y="561873"/>
                  </a:lnTo>
                  <a:lnTo>
                    <a:pt x="2951276" y="560755"/>
                  </a:lnTo>
                  <a:lnTo>
                    <a:pt x="2951276" y="558126"/>
                  </a:lnTo>
                  <a:close/>
                </a:path>
                <a:path w="5019675" h="3279140">
                  <a:moveTo>
                    <a:pt x="2951276" y="510501"/>
                  </a:moveTo>
                  <a:lnTo>
                    <a:pt x="2950807" y="509384"/>
                  </a:lnTo>
                  <a:lnTo>
                    <a:pt x="2948952" y="507517"/>
                  </a:lnTo>
                  <a:lnTo>
                    <a:pt x="2947835" y="507047"/>
                  </a:lnTo>
                  <a:lnTo>
                    <a:pt x="2945206" y="507047"/>
                  </a:lnTo>
                  <a:lnTo>
                    <a:pt x="2944076" y="507517"/>
                  </a:lnTo>
                  <a:lnTo>
                    <a:pt x="2942221" y="509384"/>
                  </a:lnTo>
                  <a:lnTo>
                    <a:pt x="2941751" y="510501"/>
                  </a:lnTo>
                  <a:lnTo>
                    <a:pt x="2941751" y="513130"/>
                  </a:lnTo>
                  <a:lnTo>
                    <a:pt x="2942221" y="514248"/>
                  </a:lnTo>
                  <a:lnTo>
                    <a:pt x="2944076" y="516115"/>
                  </a:lnTo>
                  <a:lnTo>
                    <a:pt x="2945206" y="516572"/>
                  </a:lnTo>
                  <a:lnTo>
                    <a:pt x="2947835" y="516572"/>
                  </a:lnTo>
                  <a:lnTo>
                    <a:pt x="2948952" y="516115"/>
                  </a:lnTo>
                  <a:lnTo>
                    <a:pt x="2950807" y="514248"/>
                  </a:lnTo>
                  <a:lnTo>
                    <a:pt x="2951276" y="513130"/>
                  </a:lnTo>
                  <a:lnTo>
                    <a:pt x="2951276" y="510501"/>
                  </a:lnTo>
                  <a:close/>
                </a:path>
                <a:path w="5019675" h="3279140">
                  <a:moveTo>
                    <a:pt x="2951276" y="462876"/>
                  </a:moveTo>
                  <a:lnTo>
                    <a:pt x="2950807" y="461759"/>
                  </a:lnTo>
                  <a:lnTo>
                    <a:pt x="2948952" y="459892"/>
                  </a:lnTo>
                  <a:lnTo>
                    <a:pt x="2947835" y="459422"/>
                  </a:lnTo>
                  <a:lnTo>
                    <a:pt x="2945206" y="459422"/>
                  </a:lnTo>
                  <a:lnTo>
                    <a:pt x="2944076" y="459892"/>
                  </a:lnTo>
                  <a:lnTo>
                    <a:pt x="2942221" y="461759"/>
                  </a:lnTo>
                  <a:lnTo>
                    <a:pt x="2941751" y="462876"/>
                  </a:lnTo>
                  <a:lnTo>
                    <a:pt x="2941751" y="465505"/>
                  </a:lnTo>
                  <a:lnTo>
                    <a:pt x="2942221" y="466623"/>
                  </a:lnTo>
                  <a:lnTo>
                    <a:pt x="2944076" y="468490"/>
                  </a:lnTo>
                  <a:lnTo>
                    <a:pt x="2945206" y="468947"/>
                  </a:lnTo>
                  <a:lnTo>
                    <a:pt x="2947835" y="468947"/>
                  </a:lnTo>
                  <a:lnTo>
                    <a:pt x="2948952" y="468490"/>
                  </a:lnTo>
                  <a:lnTo>
                    <a:pt x="2950807" y="466623"/>
                  </a:lnTo>
                  <a:lnTo>
                    <a:pt x="2951276" y="465505"/>
                  </a:lnTo>
                  <a:lnTo>
                    <a:pt x="2951276" y="462876"/>
                  </a:lnTo>
                  <a:close/>
                </a:path>
                <a:path w="5019675" h="3279140">
                  <a:moveTo>
                    <a:pt x="2951276" y="415251"/>
                  </a:moveTo>
                  <a:lnTo>
                    <a:pt x="2950807" y="414134"/>
                  </a:lnTo>
                  <a:lnTo>
                    <a:pt x="2948952" y="412267"/>
                  </a:lnTo>
                  <a:lnTo>
                    <a:pt x="2947835" y="411797"/>
                  </a:lnTo>
                  <a:lnTo>
                    <a:pt x="2945206" y="411797"/>
                  </a:lnTo>
                  <a:lnTo>
                    <a:pt x="2944076" y="412267"/>
                  </a:lnTo>
                  <a:lnTo>
                    <a:pt x="2942221" y="414134"/>
                  </a:lnTo>
                  <a:lnTo>
                    <a:pt x="2941751" y="415251"/>
                  </a:lnTo>
                  <a:lnTo>
                    <a:pt x="2941751" y="417880"/>
                  </a:lnTo>
                  <a:lnTo>
                    <a:pt x="2942221" y="418998"/>
                  </a:lnTo>
                  <a:lnTo>
                    <a:pt x="2944076" y="420865"/>
                  </a:lnTo>
                  <a:lnTo>
                    <a:pt x="2945206" y="421322"/>
                  </a:lnTo>
                  <a:lnTo>
                    <a:pt x="2947835" y="421322"/>
                  </a:lnTo>
                  <a:lnTo>
                    <a:pt x="2948952" y="420865"/>
                  </a:lnTo>
                  <a:lnTo>
                    <a:pt x="2950807" y="418998"/>
                  </a:lnTo>
                  <a:lnTo>
                    <a:pt x="2951276" y="417880"/>
                  </a:lnTo>
                  <a:lnTo>
                    <a:pt x="2951276" y="415251"/>
                  </a:lnTo>
                  <a:close/>
                </a:path>
                <a:path w="5019675" h="3279140">
                  <a:moveTo>
                    <a:pt x="2951276" y="367626"/>
                  </a:moveTo>
                  <a:lnTo>
                    <a:pt x="2950807" y="366509"/>
                  </a:lnTo>
                  <a:lnTo>
                    <a:pt x="2948952" y="364642"/>
                  </a:lnTo>
                  <a:lnTo>
                    <a:pt x="2947835" y="364172"/>
                  </a:lnTo>
                  <a:lnTo>
                    <a:pt x="2945206" y="364172"/>
                  </a:lnTo>
                  <a:lnTo>
                    <a:pt x="2944076" y="364642"/>
                  </a:lnTo>
                  <a:lnTo>
                    <a:pt x="2942221" y="366509"/>
                  </a:lnTo>
                  <a:lnTo>
                    <a:pt x="2941751" y="367626"/>
                  </a:lnTo>
                  <a:lnTo>
                    <a:pt x="2941751" y="370255"/>
                  </a:lnTo>
                  <a:lnTo>
                    <a:pt x="2942221" y="371373"/>
                  </a:lnTo>
                  <a:lnTo>
                    <a:pt x="2944076" y="373240"/>
                  </a:lnTo>
                  <a:lnTo>
                    <a:pt x="2945206" y="373697"/>
                  </a:lnTo>
                  <a:lnTo>
                    <a:pt x="2947835" y="373697"/>
                  </a:lnTo>
                  <a:lnTo>
                    <a:pt x="2948952" y="373240"/>
                  </a:lnTo>
                  <a:lnTo>
                    <a:pt x="2950807" y="371373"/>
                  </a:lnTo>
                  <a:lnTo>
                    <a:pt x="2951276" y="370255"/>
                  </a:lnTo>
                  <a:lnTo>
                    <a:pt x="2951276" y="367626"/>
                  </a:lnTo>
                  <a:close/>
                </a:path>
                <a:path w="5019675" h="3279140">
                  <a:moveTo>
                    <a:pt x="2951276" y="320001"/>
                  </a:moveTo>
                  <a:lnTo>
                    <a:pt x="2950807" y="318884"/>
                  </a:lnTo>
                  <a:lnTo>
                    <a:pt x="2948952" y="317017"/>
                  </a:lnTo>
                  <a:lnTo>
                    <a:pt x="2947835" y="316547"/>
                  </a:lnTo>
                  <a:lnTo>
                    <a:pt x="2945206" y="316547"/>
                  </a:lnTo>
                  <a:lnTo>
                    <a:pt x="2944076" y="317017"/>
                  </a:lnTo>
                  <a:lnTo>
                    <a:pt x="2942221" y="318884"/>
                  </a:lnTo>
                  <a:lnTo>
                    <a:pt x="2941751" y="320001"/>
                  </a:lnTo>
                  <a:lnTo>
                    <a:pt x="2941751" y="322630"/>
                  </a:lnTo>
                  <a:lnTo>
                    <a:pt x="2942221" y="323748"/>
                  </a:lnTo>
                  <a:lnTo>
                    <a:pt x="2944076" y="325615"/>
                  </a:lnTo>
                  <a:lnTo>
                    <a:pt x="2945206" y="326072"/>
                  </a:lnTo>
                  <a:lnTo>
                    <a:pt x="2947835" y="326072"/>
                  </a:lnTo>
                  <a:lnTo>
                    <a:pt x="2948952" y="325615"/>
                  </a:lnTo>
                  <a:lnTo>
                    <a:pt x="2950807" y="323748"/>
                  </a:lnTo>
                  <a:lnTo>
                    <a:pt x="2951276" y="322630"/>
                  </a:lnTo>
                  <a:lnTo>
                    <a:pt x="2951276" y="320001"/>
                  </a:lnTo>
                  <a:close/>
                </a:path>
                <a:path w="5019675" h="3279140">
                  <a:moveTo>
                    <a:pt x="2951276" y="272376"/>
                  </a:moveTo>
                  <a:lnTo>
                    <a:pt x="2950807" y="271259"/>
                  </a:lnTo>
                  <a:lnTo>
                    <a:pt x="2948952" y="269392"/>
                  </a:lnTo>
                  <a:lnTo>
                    <a:pt x="2947835" y="268922"/>
                  </a:lnTo>
                  <a:lnTo>
                    <a:pt x="2945206" y="268922"/>
                  </a:lnTo>
                  <a:lnTo>
                    <a:pt x="2944076" y="269392"/>
                  </a:lnTo>
                  <a:lnTo>
                    <a:pt x="2942221" y="271259"/>
                  </a:lnTo>
                  <a:lnTo>
                    <a:pt x="2941751" y="272376"/>
                  </a:lnTo>
                  <a:lnTo>
                    <a:pt x="2941751" y="275005"/>
                  </a:lnTo>
                  <a:lnTo>
                    <a:pt x="2942221" y="276123"/>
                  </a:lnTo>
                  <a:lnTo>
                    <a:pt x="2944076" y="277990"/>
                  </a:lnTo>
                  <a:lnTo>
                    <a:pt x="2945206" y="278447"/>
                  </a:lnTo>
                  <a:lnTo>
                    <a:pt x="2947835" y="278447"/>
                  </a:lnTo>
                  <a:lnTo>
                    <a:pt x="2948952" y="277990"/>
                  </a:lnTo>
                  <a:lnTo>
                    <a:pt x="2950807" y="276123"/>
                  </a:lnTo>
                  <a:lnTo>
                    <a:pt x="2951276" y="275005"/>
                  </a:lnTo>
                  <a:lnTo>
                    <a:pt x="2951276" y="272376"/>
                  </a:lnTo>
                  <a:close/>
                </a:path>
                <a:path w="5019675" h="3279140">
                  <a:moveTo>
                    <a:pt x="2951276" y="224751"/>
                  </a:moveTo>
                  <a:lnTo>
                    <a:pt x="2950807" y="223634"/>
                  </a:lnTo>
                  <a:lnTo>
                    <a:pt x="2948952" y="221767"/>
                  </a:lnTo>
                  <a:lnTo>
                    <a:pt x="2947835" y="221297"/>
                  </a:lnTo>
                  <a:lnTo>
                    <a:pt x="2945206" y="221297"/>
                  </a:lnTo>
                  <a:lnTo>
                    <a:pt x="2944076" y="221767"/>
                  </a:lnTo>
                  <a:lnTo>
                    <a:pt x="2942221" y="223634"/>
                  </a:lnTo>
                  <a:lnTo>
                    <a:pt x="2941751" y="224751"/>
                  </a:lnTo>
                  <a:lnTo>
                    <a:pt x="2941751" y="227380"/>
                  </a:lnTo>
                  <a:lnTo>
                    <a:pt x="2942221" y="228498"/>
                  </a:lnTo>
                  <a:lnTo>
                    <a:pt x="2944076" y="230365"/>
                  </a:lnTo>
                  <a:lnTo>
                    <a:pt x="2945206" y="230822"/>
                  </a:lnTo>
                  <a:lnTo>
                    <a:pt x="2947835" y="230822"/>
                  </a:lnTo>
                  <a:lnTo>
                    <a:pt x="2948952" y="230365"/>
                  </a:lnTo>
                  <a:lnTo>
                    <a:pt x="2950807" y="228498"/>
                  </a:lnTo>
                  <a:lnTo>
                    <a:pt x="2951276" y="227380"/>
                  </a:lnTo>
                  <a:lnTo>
                    <a:pt x="2951276" y="224751"/>
                  </a:lnTo>
                  <a:close/>
                </a:path>
                <a:path w="5019675" h="3279140">
                  <a:moveTo>
                    <a:pt x="2951276" y="177126"/>
                  </a:moveTo>
                  <a:lnTo>
                    <a:pt x="2950807" y="176009"/>
                  </a:lnTo>
                  <a:lnTo>
                    <a:pt x="2948952" y="174142"/>
                  </a:lnTo>
                  <a:lnTo>
                    <a:pt x="2947835" y="173672"/>
                  </a:lnTo>
                  <a:lnTo>
                    <a:pt x="2945206" y="173672"/>
                  </a:lnTo>
                  <a:lnTo>
                    <a:pt x="2944076" y="174142"/>
                  </a:lnTo>
                  <a:lnTo>
                    <a:pt x="2942221" y="176009"/>
                  </a:lnTo>
                  <a:lnTo>
                    <a:pt x="2941751" y="177126"/>
                  </a:lnTo>
                  <a:lnTo>
                    <a:pt x="2941751" y="179755"/>
                  </a:lnTo>
                  <a:lnTo>
                    <a:pt x="2942221" y="180873"/>
                  </a:lnTo>
                  <a:lnTo>
                    <a:pt x="2944076" y="182740"/>
                  </a:lnTo>
                  <a:lnTo>
                    <a:pt x="2945206" y="183197"/>
                  </a:lnTo>
                  <a:lnTo>
                    <a:pt x="2947835" y="183197"/>
                  </a:lnTo>
                  <a:lnTo>
                    <a:pt x="2948952" y="182740"/>
                  </a:lnTo>
                  <a:lnTo>
                    <a:pt x="2950807" y="180873"/>
                  </a:lnTo>
                  <a:lnTo>
                    <a:pt x="2951276" y="179755"/>
                  </a:lnTo>
                  <a:lnTo>
                    <a:pt x="2951276" y="177126"/>
                  </a:lnTo>
                  <a:close/>
                </a:path>
                <a:path w="5019675" h="3279140">
                  <a:moveTo>
                    <a:pt x="2951276" y="129501"/>
                  </a:moveTo>
                  <a:lnTo>
                    <a:pt x="2950807" y="128384"/>
                  </a:lnTo>
                  <a:lnTo>
                    <a:pt x="2948952" y="126517"/>
                  </a:lnTo>
                  <a:lnTo>
                    <a:pt x="2947835" y="126047"/>
                  </a:lnTo>
                  <a:lnTo>
                    <a:pt x="2945206" y="126047"/>
                  </a:lnTo>
                  <a:lnTo>
                    <a:pt x="2944076" y="126517"/>
                  </a:lnTo>
                  <a:lnTo>
                    <a:pt x="2942221" y="128384"/>
                  </a:lnTo>
                  <a:lnTo>
                    <a:pt x="2941751" y="129501"/>
                  </a:lnTo>
                  <a:lnTo>
                    <a:pt x="2941751" y="132130"/>
                  </a:lnTo>
                  <a:lnTo>
                    <a:pt x="2942221" y="133248"/>
                  </a:lnTo>
                  <a:lnTo>
                    <a:pt x="2944076" y="135115"/>
                  </a:lnTo>
                  <a:lnTo>
                    <a:pt x="2945206" y="135572"/>
                  </a:lnTo>
                  <a:lnTo>
                    <a:pt x="2947835" y="135572"/>
                  </a:lnTo>
                  <a:lnTo>
                    <a:pt x="2948952" y="135115"/>
                  </a:lnTo>
                  <a:lnTo>
                    <a:pt x="2950807" y="133248"/>
                  </a:lnTo>
                  <a:lnTo>
                    <a:pt x="2951276" y="132130"/>
                  </a:lnTo>
                  <a:lnTo>
                    <a:pt x="2951276" y="129501"/>
                  </a:lnTo>
                  <a:close/>
                </a:path>
                <a:path w="5019675" h="3279140">
                  <a:moveTo>
                    <a:pt x="2951276" y="81876"/>
                  </a:moveTo>
                  <a:lnTo>
                    <a:pt x="2950807" y="80759"/>
                  </a:lnTo>
                  <a:lnTo>
                    <a:pt x="2948952" y="78892"/>
                  </a:lnTo>
                  <a:lnTo>
                    <a:pt x="2947835" y="78422"/>
                  </a:lnTo>
                  <a:lnTo>
                    <a:pt x="2945206" y="78422"/>
                  </a:lnTo>
                  <a:lnTo>
                    <a:pt x="2944076" y="78892"/>
                  </a:lnTo>
                  <a:lnTo>
                    <a:pt x="2942221" y="80759"/>
                  </a:lnTo>
                  <a:lnTo>
                    <a:pt x="2941751" y="81876"/>
                  </a:lnTo>
                  <a:lnTo>
                    <a:pt x="2941751" y="84505"/>
                  </a:lnTo>
                  <a:lnTo>
                    <a:pt x="2942221" y="85623"/>
                  </a:lnTo>
                  <a:lnTo>
                    <a:pt x="2944076" y="87490"/>
                  </a:lnTo>
                  <a:lnTo>
                    <a:pt x="2945206" y="87947"/>
                  </a:lnTo>
                  <a:lnTo>
                    <a:pt x="2947835" y="87947"/>
                  </a:lnTo>
                  <a:lnTo>
                    <a:pt x="2948952" y="87490"/>
                  </a:lnTo>
                  <a:lnTo>
                    <a:pt x="2950807" y="85623"/>
                  </a:lnTo>
                  <a:lnTo>
                    <a:pt x="2951276" y="84505"/>
                  </a:lnTo>
                  <a:lnTo>
                    <a:pt x="2951276" y="81876"/>
                  </a:lnTo>
                  <a:close/>
                </a:path>
                <a:path w="5019675" h="3279140">
                  <a:moveTo>
                    <a:pt x="2951276" y="34251"/>
                  </a:moveTo>
                  <a:lnTo>
                    <a:pt x="2950807" y="33134"/>
                  </a:lnTo>
                  <a:lnTo>
                    <a:pt x="2948952" y="31267"/>
                  </a:lnTo>
                  <a:lnTo>
                    <a:pt x="2947835" y="30797"/>
                  </a:lnTo>
                  <a:lnTo>
                    <a:pt x="2945206" y="30797"/>
                  </a:lnTo>
                  <a:lnTo>
                    <a:pt x="2944076" y="31267"/>
                  </a:lnTo>
                  <a:lnTo>
                    <a:pt x="2942221" y="33134"/>
                  </a:lnTo>
                  <a:lnTo>
                    <a:pt x="2941751" y="34251"/>
                  </a:lnTo>
                  <a:lnTo>
                    <a:pt x="2941751" y="36880"/>
                  </a:lnTo>
                  <a:lnTo>
                    <a:pt x="2942221" y="37998"/>
                  </a:lnTo>
                  <a:lnTo>
                    <a:pt x="2944076" y="39865"/>
                  </a:lnTo>
                  <a:lnTo>
                    <a:pt x="2945206" y="40322"/>
                  </a:lnTo>
                  <a:lnTo>
                    <a:pt x="2947835" y="40322"/>
                  </a:lnTo>
                  <a:lnTo>
                    <a:pt x="2948952" y="39865"/>
                  </a:lnTo>
                  <a:lnTo>
                    <a:pt x="2950807" y="37998"/>
                  </a:lnTo>
                  <a:lnTo>
                    <a:pt x="2951276" y="36880"/>
                  </a:lnTo>
                  <a:lnTo>
                    <a:pt x="2951276" y="34251"/>
                  </a:lnTo>
                  <a:close/>
                </a:path>
                <a:path w="5019675" h="3279140">
                  <a:moveTo>
                    <a:pt x="2962275" y="3267989"/>
                  </a:moveTo>
                  <a:lnTo>
                    <a:pt x="2961817" y="3266871"/>
                  </a:lnTo>
                  <a:lnTo>
                    <a:pt x="2959951" y="3265005"/>
                  </a:lnTo>
                  <a:lnTo>
                    <a:pt x="2958833" y="3264535"/>
                  </a:lnTo>
                  <a:lnTo>
                    <a:pt x="2956204" y="3264535"/>
                  </a:lnTo>
                  <a:lnTo>
                    <a:pt x="2955086" y="3265005"/>
                  </a:lnTo>
                  <a:lnTo>
                    <a:pt x="2953220" y="3266871"/>
                  </a:lnTo>
                  <a:lnTo>
                    <a:pt x="2952750" y="3267989"/>
                  </a:lnTo>
                  <a:lnTo>
                    <a:pt x="2952750" y="3270618"/>
                  </a:lnTo>
                  <a:lnTo>
                    <a:pt x="2953220" y="3271736"/>
                  </a:lnTo>
                  <a:lnTo>
                    <a:pt x="2955086" y="3273602"/>
                  </a:lnTo>
                  <a:lnTo>
                    <a:pt x="2956204" y="3274060"/>
                  </a:lnTo>
                  <a:lnTo>
                    <a:pt x="2958833" y="3274060"/>
                  </a:lnTo>
                  <a:lnTo>
                    <a:pt x="2959951" y="3273602"/>
                  </a:lnTo>
                  <a:lnTo>
                    <a:pt x="2961817" y="3271736"/>
                  </a:lnTo>
                  <a:lnTo>
                    <a:pt x="2962275" y="3270618"/>
                  </a:lnTo>
                  <a:lnTo>
                    <a:pt x="2962275" y="3267989"/>
                  </a:lnTo>
                  <a:close/>
                </a:path>
                <a:path w="5019675" h="3279140">
                  <a:moveTo>
                    <a:pt x="2962275" y="2451849"/>
                  </a:moveTo>
                  <a:lnTo>
                    <a:pt x="2961817" y="2450731"/>
                  </a:lnTo>
                  <a:lnTo>
                    <a:pt x="2959951" y="2448877"/>
                  </a:lnTo>
                  <a:lnTo>
                    <a:pt x="2958833" y="2448407"/>
                  </a:lnTo>
                  <a:lnTo>
                    <a:pt x="2956204" y="2448407"/>
                  </a:lnTo>
                  <a:lnTo>
                    <a:pt x="2955086" y="2448877"/>
                  </a:lnTo>
                  <a:lnTo>
                    <a:pt x="2953220" y="2450731"/>
                  </a:lnTo>
                  <a:lnTo>
                    <a:pt x="2952750" y="2451849"/>
                  </a:lnTo>
                  <a:lnTo>
                    <a:pt x="2952750" y="2454491"/>
                  </a:lnTo>
                  <a:lnTo>
                    <a:pt x="2953220" y="2455608"/>
                  </a:lnTo>
                  <a:lnTo>
                    <a:pt x="2955086" y="2457462"/>
                  </a:lnTo>
                  <a:lnTo>
                    <a:pt x="2956204" y="2457932"/>
                  </a:lnTo>
                  <a:lnTo>
                    <a:pt x="2958833" y="2457932"/>
                  </a:lnTo>
                  <a:lnTo>
                    <a:pt x="2959951" y="2457462"/>
                  </a:lnTo>
                  <a:lnTo>
                    <a:pt x="2961817" y="2455608"/>
                  </a:lnTo>
                  <a:lnTo>
                    <a:pt x="2962275" y="2454491"/>
                  </a:lnTo>
                  <a:lnTo>
                    <a:pt x="2962275" y="2451849"/>
                  </a:lnTo>
                  <a:close/>
                </a:path>
                <a:path w="5019675" h="3279140">
                  <a:moveTo>
                    <a:pt x="2962275" y="1635721"/>
                  </a:moveTo>
                  <a:lnTo>
                    <a:pt x="2961817" y="1634604"/>
                  </a:lnTo>
                  <a:lnTo>
                    <a:pt x="2959951" y="1632737"/>
                  </a:lnTo>
                  <a:lnTo>
                    <a:pt x="2958833" y="1632267"/>
                  </a:lnTo>
                  <a:lnTo>
                    <a:pt x="2956204" y="1632267"/>
                  </a:lnTo>
                  <a:lnTo>
                    <a:pt x="2955086" y="1632737"/>
                  </a:lnTo>
                  <a:lnTo>
                    <a:pt x="2953220" y="1634604"/>
                  </a:lnTo>
                  <a:lnTo>
                    <a:pt x="2952750" y="1635721"/>
                  </a:lnTo>
                  <a:lnTo>
                    <a:pt x="2952750" y="1638350"/>
                  </a:lnTo>
                  <a:lnTo>
                    <a:pt x="2953220" y="1639468"/>
                  </a:lnTo>
                  <a:lnTo>
                    <a:pt x="2955086" y="1641335"/>
                  </a:lnTo>
                  <a:lnTo>
                    <a:pt x="2956204" y="1641792"/>
                  </a:lnTo>
                  <a:lnTo>
                    <a:pt x="2958833" y="1641792"/>
                  </a:lnTo>
                  <a:lnTo>
                    <a:pt x="2959951" y="1641335"/>
                  </a:lnTo>
                  <a:lnTo>
                    <a:pt x="2961817" y="1639468"/>
                  </a:lnTo>
                  <a:lnTo>
                    <a:pt x="2962275" y="1638350"/>
                  </a:lnTo>
                  <a:lnTo>
                    <a:pt x="2962275" y="1635721"/>
                  </a:lnTo>
                  <a:close/>
                </a:path>
                <a:path w="5019675" h="3279140">
                  <a:moveTo>
                    <a:pt x="2962275" y="819581"/>
                  </a:moveTo>
                  <a:lnTo>
                    <a:pt x="2961817" y="818464"/>
                  </a:lnTo>
                  <a:lnTo>
                    <a:pt x="2959951" y="816610"/>
                  </a:lnTo>
                  <a:lnTo>
                    <a:pt x="2958833" y="816140"/>
                  </a:lnTo>
                  <a:lnTo>
                    <a:pt x="2956204" y="816140"/>
                  </a:lnTo>
                  <a:lnTo>
                    <a:pt x="2955086" y="816610"/>
                  </a:lnTo>
                  <a:lnTo>
                    <a:pt x="2953220" y="818464"/>
                  </a:lnTo>
                  <a:lnTo>
                    <a:pt x="2952750" y="819581"/>
                  </a:lnTo>
                  <a:lnTo>
                    <a:pt x="2952750" y="822223"/>
                  </a:lnTo>
                  <a:lnTo>
                    <a:pt x="2953220" y="823341"/>
                  </a:lnTo>
                  <a:lnTo>
                    <a:pt x="2955086" y="825195"/>
                  </a:lnTo>
                  <a:lnTo>
                    <a:pt x="2956204" y="825665"/>
                  </a:lnTo>
                  <a:lnTo>
                    <a:pt x="2958833" y="825665"/>
                  </a:lnTo>
                  <a:lnTo>
                    <a:pt x="2959951" y="825195"/>
                  </a:lnTo>
                  <a:lnTo>
                    <a:pt x="2961817" y="823341"/>
                  </a:lnTo>
                  <a:lnTo>
                    <a:pt x="2962275" y="822223"/>
                  </a:lnTo>
                  <a:lnTo>
                    <a:pt x="2962275" y="819581"/>
                  </a:lnTo>
                  <a:close/>
                </a:path>
                <a:path w="5019675" h="3279140">
                  <a:moveTo>
                    <a:pt x="2962275" y="3454"/>
                  </a:moveTo>
                  <a:lnTo>
                    <a:pt x="2961817" y="2336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69"/>
                  </a:lnTo>
                  <a:lnTo>
                    <a:pt x="2953220" y="2336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86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5019675" h="3279140">
                  <a:moveTo>
                    <a:pt x="3009900" y="3267989"/>
                  </a:moveTo>
                  <a:lnTo>
                    <a:pt x="3009442" y="3266871"/>
                  </a:lnTo>
                  <a:lnTo>
                    <a:pt x="3007576" y="3265005"/>
                  </a:lnTo>
                  <a:lnTo>
                    <a:pt x="3006458" y="3264535"/>
                  </a:lnTo>
                  <a:lnTo>
                    <a:pt x="3003829" y="3264535"/>
                  </a:lnTo>
                  <a:lnTo>
                    <a:pt x="3002711" y="3265005"/>
                  </a:lnTo>
                  <a:lnTo>
                    <a:pt x="3000845" y="3266871"/>
                  </a:lnTo>
                  <a:lnTo>
                    <a:pt x="3000375" y="3267989"/>
                  </a:lnTo>
                  <a:lnTo>
                    <a:pt x="3000375" y="3270618"/>
                  </a:lnTo>
                  <a:lnTo>
                    <a:pt x="3000845" y="3271736"/>
                  </a:lnTo>
                  <a:lnTo>
                    <a:pt x="3002711" y="3273602"/>
                  </a:lnTo>
                  <a:lnTo>
                    <a:pt x="3003829" y="3274060"/>
                  </a:lnTo>
                  <a:lnTo>
                    <a:pt x="3006458" y="3274060"/>
                  </a:lnTo>
                  <a:lnTo>
                    <a:pt x="3007576" y="3273602"/>
                  </a:lnTo>
                  <a:lnTo>
                    <a:pt x="3009442" y="3271736"/>
                  </a:lnTo>
                  <a:lnTo>
                    <a:pt x="3009900" y="3270618"/>
                  </a:lnTo>
                  <a:lnTo>
                    <a:pt x="3009900" y="3267989"/>
                  </a:lnTo>
                  <a:close/>
                </a:path>
                <a:path w="5019675" h="3279140">
                  <a:moveTo>
                    <a:pt x="3009900" y="2451849"/>
                  </a:moveTo>
                  <a:lnTo>
                    <a:pt x="3009442" y="2450731"/>
                  </a:lnTo>
                  <a:lnTo>
                    <a:pt x="3007576" y="2448877"/>
                  </a:lnTo>
                  <a:lnTo>
                    <a:pt x="3006458" y="2448407"/>
                  </a:lnTo>
                  <a:lnTo>
                    <a:pt x="3003829" y="2448407"/>
                  </a:lnTo>
                  <a:lnTo>
                    <a:pt x="3002711" y="2448877"/>
                  </a:lnTo>
                  <a:lnTo>
                    <a:pt x="3000845" y="2450731"/>
                  </a:lnTo>
                  <a:lnTo>
                    <a:pt x="3000375" y="2451849"/>
                  </a:lnTo>
                  <a:lnTo>
                    <a:pt x="3000375" y="2454491"/>
                  </a:lnTo>
                  <a:lnTo>
                    <a:pt x="3000845" y="2455608"/>
                  </a:lnTo>
                  <a:lnTo>
                    <a:pt x="3002711" y="2457462"/>
                  </a:lnTo>
                  <a:lnTo>
                    <a:pt x="3003829" y="2457932"/>
                  </a:lnTo>
                  <a:lnTo>
                    <a:pt x="3006458" y="2457932"/>
                  </a:lnTo>
                  <a:lnTo>
                    <a:pt x="3007576" y="2457462"/>
                  </a:lnTo>
                  <a:lnTo>
                    <a:pt x="3009442" y="2455608"/>
                  </a:lnTo>
                  <a:lnTo>
                    <a:pt x="3009900" y="2454491"/>
                  </a:lnTo>
                  <a:lnTo>
                    <a:pt x="3009900" y="2451849"/>
                  </a:lnTo>
                  <a:close/>
                </a:path>
                <a:path w="5019675" h="3279140">
                  <a:moveTo>
                    <a:pt x="3009900" y="1635721"/>
                  </a:moveTo>
                  <a:lnTo>
                    <a:pt x="3009442" y="1634604"/>
                  </a:lnTo>
                  <a:lnTo>
                    <a:pt x="3007576" y="1632737"/>
                  </a:lnTo>
                  <a:lnTo>
                    <a:pt x="3006458" y="1632267"/>
                  </a:lnTo>
                  <a:lnTo>
                    <a:pt x="3003829" y="1632267"/>
                  </a:lnTo>
                  <a:lnTo>
                    <a:pt x="3002711" y="1632737"/>
                  </a:lnTo>
                  <a:lnTo>
                    <a:pt x="3000845" y="1634604"/>
                  </a:lnTo>
                  <a:lnTo>
                    <a:pt x="3000375" y="1635721"/>
                  </a:lnTo>
                  <a:lnTo>
                    <a:pt x="3000375" y="1638350"/>
                  </a:lnTo>
                  <a:lnTo>
                    <a:pt x="3000845" y="1639468"/>
                  </a:lnTo>
                  <a:lnTo>
                    <a:pt x="3002711" y="1641335"/>
                  </a:lnTo>
                  <a:lnTo>
                    <a:pt x="3003829" y="1641792"/>
                  </a:lnTo>
                  <a:lnTo>
                    <a:pt x="3006458" y="1641792"/>
                  </a:lnTo>
                  <a:lnTo>
                    <a:pt x="3007576" y="1641335"/>
                  </a:lnTo>
                  <a:lnTo>
                    <a:pt x="3009442" y="1639468"/>
                  </a:lnTo>
                  <a:lnTo>
                    <a:pt x="3009900" y="1638350"/>
                  </a:lnTo>
                  <a:lnTo>
                    <a:pt x="3009900" y="1635721"/>
                  </a:lnTo>
                  <a:close/>
                </a:path>
                <a:path w="5019675" h="3279140">
                  <a:moveTo>
                    <a:pt x="3009900" y="819581"/>
                  </a:moveTo>
                  <a:lnTo>
                    <a:pt x="3009442" y="818464"/>
                  </a:lnTo>
                  <a:lnTo>
                    <a:pt x="3007576" y="816610"/>
                  </a:lnTo>
                  <a:lnTo>
                    <a:pt x="3006458" y="816140"/>
                  </a:lnTo>
                  <a:lnTo>
                    <a:pt x="3003829" y="816140"/>
                  </a:lnTo>
                  <a:lnTo>
                    <a:pt x="3002711" y="816610"/>
                  </a:lnTo>
                  <a:lnTo>
                    <a:pt x="3000845" y="818464"/>
                  </a:lnTo>
                  <a:lnTo>
                    <a:pt x="3000375" y="819581"/>
                  </a:lnTo>
                  <a:lnTo>
                    <a:pt x="3000375" y="822223"/>
                  </a:lnTo>
                  <a:lnTo>
                    <a:pt x="3000845" y="823341"/>
                  </a:lnTo>
                  <a:lnTo>
                    <a:pt x="3002711" y="825195"/>
                  </a:lnTo>
                  <a:lnTo>
                    <a:pt x="3003829" y="825665"/>
                  </a:lnTo>
                  <a:lnTo>
                    <a:pt x="3006458" y="825665"/>
                  </a:lnTo>
                  <a:lnTo>
                    <a:pt x="3007576" y="825195"/>
                  </a:lnTo>
                  <a:lnTo>
                    <a:pt x="3009442" y="823341"/>
                  </a:lnTo>
                  <a:lnTo>
                    <a:pt x="3009900" y="822223"/>
                  </a:lnTo>
                  <a:lnTo>
                    <a:pt x="3009900" y="819581"/>
                  </a:lnTo>
                  <a:close/>
                </a:path>
                <a:path w="5019675" h="3279140">
                  <a:moveTo>
                    <a:pt x="3009900" y="3454"/>
                  </a:moveTo>
                  <a:lnTo>
                    <a:pt x="3009442" y="2336"/>
                  </a:lnTo>
                  <a:lnTo>
                    <a:pt x="3007576" y="469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711" y="469"/>
                  </a:lnTo>
                  <a:lnTo>
                    <a:pt x="3000845" y="2336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711" y="9067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67"/>
                  </a:lnTo>
                  <a:lnTo>
                    <a:pt x="3009442" y="7200"/>
                  </a:lnTo>
                  <a:lnTo>
                    <a:pt x="3009900" y="6083"/>
                  </a:lnTo>
                  <a:lnTo>
                    <a:pt x="3009900" y="3454"/>
                  </a:lnTo>
                  <a:close/>
                </a:path>
                <a:path w="5019675" h="3279140">
                  <a:moveTo>
                    <a:pt x="3057525" y="3267989"/>
                  </a:moveTo>
                  <a:lnTo>
                    <a:pt x="3057067" y="3266871"/>
                  </a:lnTo>
                  <a:lnTo>
                    <a:pt x="3055201" y="3265005"/>
                  </a:lnTo>
                  <a:lnTo>
                    <a:pt x="3054083" y="3264535"/>
                  </a:lnTo>
                  <a:lnTo>
                    <a:pt x="3051454" y="3264535"/>
                  </a:lnTo>
                  <a:lnTo>
                    <a:pt x="3050336" y="3265005"/>
                  </a:lnTo>
                  <a:lnTo>
                    <a:pt x="3048470" y="3266871"/>
                  </a:lnTo>
                  <a:lnTo>
                    <a:pt x="3048000" y="3267989"/>
                  </a:lnTo>
                  <a:lnTo>
                    <a:pt x="3048000" y="3270618"/>
                  </a:lnTo>
                  <a:lnTo>
                    <a:pt x="3048470" y="3271736"/>
                  </a:lnTo>
                  <a:lnTo>
                    <a:pt x="3050336" y="3273602"/>
                  </a:lnTo>
                  <a:lnTo>
                    <a:pt x="3051454" y="3274060"/>
                  </a:lnTo>
                  <a:lnTo>
                    <a:pt x="3054083" y="3274060"/>
                  </a:lnTo>
                  <a:lnTo>
                    <a:pt x="3055201" y="3273602"/>
                  </a:lnTo>
                  <a:lnTo>
                    <a:pt x="3057067" y="3271736"/>
                  </a:lnTo>
                  <a:lnTo>
                    <a:pt x="3057525" y="3270618"/>
                  </a:lnTo>
                  <a:lnTo>
                    <a:pt x="3057525" y="3267989"/>
                  </a:lnTo>
                  <a:close/>
                </a:path>
                <a:path w="5019675" h="3279140">
                  <a:moveTo>
                    <a:pt x="3057525" y="2451849"/>
                  </a:moveTo>
                  <a:lnTo>
                    <a:pt x="3057067" y="2450731"/>
                  </a:lnTo>
                  <a:lnTo>
                    <a:pt x="3055201" y="2448877"/>
                  </a:lnTo>
                  <a:lnTo>
                    <a:pt x="3054083" y="2448407"/>
                  </a:lnTo>
                  <a:lnTo>
                    <a:pt x="3051454" y="2448407"/>
                  </a:lnTo>
                  <a:lnTo>
                    <a:pt x="3050336" y="2448877"/>
                  </a:lnTo>
                  <a:lnTo>
                    <a:pt x="3048470" y="2450731"/>
                  </a:lnTo>
                  <a:lnTo>
                    <a:pt x="3048000" y="2451849"/>
                  </a:lnTo>
                  <a:lnTo>
                    <a:pt x="3048000" y="2454491"/>
                  </a:lnTo>
                  <a:lnTo>
                    <a:pt x="3048470" y="2455608"/>
                  </a:lnTo>
                  <a:lnTo>
                    <a:pt x="3050336" y="2457462"/>
                  </a:lnTo>
                  <a:lnTo>
                    <a:pt x="3051454" y="2457932"/>
                  </a:lnTo>
                  <a:lnTo>
                    <a:pt x="3054083" y="2457932"/>
                  </a:lnTo>
                  <a:lnTo>
                    <a:pt x="3055201" y="2457462"/>
                  </a:lnTo>
                  <a:lnTo>
                    <a:pt x="3057067" y="2455608"/>
                  </a:lnTo>
                  <a:lnTo>
                    <a:pt x="3057525" y="2454491"/>
                  </a:lnTo>
                  <a:lnTo>
                    <a:pt x="3057525" y="2451849"/>
                  </a:lnTo>
                  <a:close/>
                </a:path>
                <a:path w="5019675" h="3279140">
                  <a:moveTo>
                    <a:pt x="3057525" y="1635721"/>
                  </a:moveTo>
                  <a:lnTo>
                    <a:pt x="3057067" y="1634604"/>
                  </a:lnTo>
                  <a:lnTo>
                    <a:pt x="3055201" y="1632737"/>
                  </a:lnTo>
                  <a:lnTo>
                    <a:pt x="3054083" y="1632267"/>
                  </a:lnTo>
                  <a:lnTo>
                    <a:pt x="3051454" y="1632267"/>
                  </a:lnTo>
                  <a:lnTo>
                    <a:pt x="3050336" y="1632737"/>
                  </a:lnTo>
                  <a:lnTo>
                    <a:pt x="3048470" y="1634604"/>
                  </a:lnTo>
                  <a:lnTo>
                    <a:pt x="3048000" y="1635721"/>
                  </a:lnTo>
                  <a:lnTo>
                    <a:pt x="3048000" y="1638350"/>
                  </a:lnTo>
                  <a:lnTo>
                    <a:pt x="3048470" y="1639468"/>
                  </a:lnTo>
                  <a:lnTo>
                    <a:pt x="3050336" y="1641335"/>
                  </a:lnTo>
                  <a:lnTo>
                    <a:pt x="3051454" y="1641792"/>
                  </a:lnTo>
                  <a:lnTo>
                    <a:pt x="3054083" y="1641792"/>
                  </a:lnTo>
                  <a:lnTo>
                    <a:pt x="3055201" y="1641335"/>
                  </a:lnTo>
                  <a:lnTo>
                    <a:pt x="3057067" y="1639468"/>
                  </a:lnTo>
                  <a:lnTo>
                    <a:pt x="3057525" y="1638350"/>
                  </a:lnTo>
                  <a:lnTo>
                    <a:pt x="3057525" y="1635721"/>
                  </a:lnTo>
                  <a:close/>
                </a:path>
                <a:path w="5019675" h="3279140">
                  <a:moveTo>
                    <a:pt x="3057525" y="819581"/>
                  </a:moveTo>
                  <a:lnTo>
                    <a:pt x="3057067" y="818464"/>
                  </a:lnTo>
                  <a:lnTo>
                    <a:pt x="3055201" y="816610"/>
                  </a:lnTo>
                  <a:lnTo>
                    <a:pt x="3054083" y="816140"/>
                  </a:lnTo>
                  <a:lnTo>
                    <a:pt x="3051454" y="816140"/>
                  </a:lnTo>
                  <a:lnTo>
                    <a:pt x="3050336" y="816610"/>
                  </a:lnTo>
                  <a:lnTo>
                    <a:pt x="3048470" y="818464"/>
                  </a:lnTo>
                  <a:lnTo>
                    <a:pt x="3048000" y="819581"/>
                  </a:lnTo>
                  <a:lnTo>
                    <a:pt x="3048000" y="822223"/>
                  </a:lnTo>
                  <a:lnTo>
                    <a:pt x="3048470" y="823341"/>
                  </a:lnTo>
                  <a:lnTo>
                    <a:pt x="3050336" y="825195"/>
                  </a:lnTo>
                  <a:lnTo>
                    <a:pt x="3051454" y="825665"/>
                  </a:lnTo>
                  <a:lnTo>
                    <a:pt x="3054083" y="825665"/>
                  </a:lnTo>
                  <a:lnTo>
                    <a:pt x="3055201" y="825195"/>
                  </a:lnTo>
                  <a:lnTo>
                    <a:pt x="3057067" y="823341"/>
                  </a:lnTo>
                  <a:lnTo>
                    <a:pt x="3057525" y="822223"/>
                  </a:lnTo>
                  <a:lnTo>
                    <a:pt x="3057525" y="819581"/>
                  </a:lnTo>
                  <a:close/>
                </a:path>
                <a:path w="5019675" h="3279140">
                  <a:moveTo>
                    <a:pt x="3057525" y="3454"/>
                  </a:moveTo>
                  <a:lnTo>
                    <a:pt x="3057067" y="2336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36" y="469"/>
                  </a:lnTo>
                  <a:lnTo>
                    <a:pt x="3048470" y="2336"/>
                  </a:lnTo>
                  <a:lnTo>
                    <a:pt x="3048000" y="3454"/>
                  </a:lnTo>
                  <a:lnTo>
                    <a:pt x="3048000" y="6083"/>
                  </a:lnTo>
                  <a:lnTo>
                    <a:pt x="3048470" y="7200"/>
                  </a:lnTo>
                  <a:lnTo>
                    <a:pt x="3050336" y="9067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67" y="7200"/>
                  </a:lnTo>
                  <a:lnTo>
                    <a:pt x="3057525" y="6083"/>
                  </a:lnTo>
                  <a:lnTo>
                    <a:pt x="3057525" y="3454"/>
                  </a:lnTo>
                  <a:close/>
                </a:path>
                <a:path w="5019675" h="3279140">
                  <a:moveTo>
                    <a:pt x="3105150" y="3267989"/>
                  </a:moveTo>
                  <a:lnTo>
                    <a:pt x="3104692" y="3266871"/>
                  </a:lnTo>
                  <a:lnTo>
                    <a:pt x="3102826" y="3265005"/>
                  </a:lnTo>
                  <a:lnTo>
                    <a:pt x="3101708" y="3264535"/>
                  </a:lnTo>
                  <a:lnTo>
                    <a:pt x="3099079" y="3264535"/>
                  </a:lnTo>
                  <a:lnTo>
                    <a:pt x="3097961" y="3265005"/>
                  </a:lnTo>
                  <a:lnTo>
                    <a:pt x="3096095" y="3266871"/>
                  </a:lnTo>
                  <a:lnTo>
                    <a:pt x="3095625" y="3267989"/>
                  </a:lnTo>
                  <a:lnTo>
                    <a:pt x="3095625" y="3270618"/>
                  </a:lnTo>
                  <a:lnTo>
                    <a:pt x="3096095" y="3271736"/>
                  </a:lnTo>
                  <a:lnTo>
                    <a:pt x="3097961" y="3273602"/>
                  </a:lnTo>
                  <a:lnTo>
                    <a:pt x="3099079" y="3274060"/>
                  </a:lnTo>
                  <a:lnTo>
                    <a:pt x="3101708" y="3274060"/>
                  </a:lnTo>
                  <a:lnTo>
                    <a:pt x="3102826" y="3273602"/>
                  </a:lnTo>
                  <a:lnTo>
                    <a:pt x="3104692" y="3271736"/>
                  </a:lnTo>
                  <a:lnTo>
                    <a:pt x="3105150" y="3270618"/>
                  </a:lnTo>
                  <a:lnTo>
                    <a:pt x="3105150" y="3267989"/>
                  </a:lnTo>
                  <a:close/>
                </a:path>
                <a:path w="5019675" h="3279140">
                  <a:moveTo>
                    <a:pt x="3105150" y="2451849"/>
                  </a:moveTo>
                  <a:lnTo>
                    <a:pt x="3104692" y="2450731"/>
                  </a:lnTo>
                  <a:lnTo>
                    <a:pt x="3102826" y="2448877"/>
                  </a:lnTo>
                  <a:lnTo>
                    <a:pt x="3101708" y="2448407"/>
                  </a:lnTo>
                  <a:lnTo>
                    <a:pt x="3099079" y="2448407"/>
                  </a:lnTo>
                  <a:lnTo>
                    <a:pt x="3097961" y="2448877"/>
                  </a:lnTo>
                  <a:lnTo>
                    <a:pt x="3096095" y="2450731"/>
                  </a:lnTo>
                  <a:lnTo>
                    <a:pt x="3095625" y="2451849"/>
                  </a:lnTo>
                  <a:lnTo>
                    <a:pt x="3095625" y="2454491"/>
                  </a:lnTo>
                  <a:lnTo>
                    <a:pt x="3096095" y="2455608"/>
                  </a:lnTo>
                  <a:lnTo>
                    <a:pt x="3097961" y="2457462"/>
                  </a:lnTo>
                  <a:lnTo>
                    <a:pt x="3099079" y="2457932"/>
                  </a:lnTo>
                  <a:lnTo>
                    <a:pt x="3101708" y="2457932"/>
                  </a:lnTo>
                  <a:lnTo>
                    <a:pt x="3102826" y="2457462"/>
                  </a:lnTo>
                  <a:lnTo>
                    <a:pt x="3104692" y="2455608"/>
                  </a:lnTo>
                  <a:lnTo>
                    <a:pt x="3105150" y="2454491"/>
                  </a:lnTo>
                  <a:lnTo>
                    <a:pt x="3105150" y="2451849"/>
                  </a:lnTo>
                  <a:close/>
                </a:path>
                <a:path w="5019675" h="3279140">
                  <a:moveTo>
                    <a:pt x="3105150" y="1635721"/>
                  </a:moveTo>
                  <a:lnTo>
                    <a:pt x="3104692" y="1634604"/>
                  </a:lnTo>
                  <a:lnTo>
                    <a:pt x="3102826" y="1632737"/>
                  </a:lnTo>
                  <a:lnTo>
                    <a:pt x="3101708" y="1632267"/>
                  </a:lnTo>
                  <a:lnTo>
                    <a:pt x="3099079" y="1632267"/>
                  </a:lnTo>
                  <a:lnTo>
                    <a:pt x="3097961" y="1632737"/>
                  </a:lnTo>
                  <a:lnTo>
                    <a:pt x="3096095" y="1634604"/>
                  </a:lnTo>
                  <a:lnTo>
                    <a:pt x="3095625" y="1635721"/>
                  </a:lnTo>
                  <a:lnTo>
                    <a:pt x="3095625" y="1638350"/>
                  </a:lnTo>
                  <a:lnTo>
                    <a:pt x="3096095" y="1639468"/>
                  </a:lnTo>
                  <a:lnTo>
                    <a:pt x="3097961" y="1641335"/>
                  </a:lnTo>
                  <a:lnTo>
                    <a:pt x="3099079" y="1641792"/>
                  </a:lnTo>
                  <a:lnTo>
                    <a:pt x="3101708" y="1641792"/>
                  </a:lnTo>
                  <a:lnTo>
                    <a:pt x="3102826" y="1641335"/>
                  </a:lnTo>
                  <a:lnTo>
                    <a:pt x="3104692" y="1639468"/>
                  </a:lnTo>
                  <a:lnTo>
                    <a:pt x="3105150" y="1638350"/>
                  </a:lnTo>
                  <a:lnTo>
                    <a:pt x="3105150" y="1635721"/>
                  </a:lnTo>
                  <a:close/>
                </a:path>
                <a:path w="5019675" h="3279140">
                  <a:moveTo>
                    <a:pt x="3105150" y="819581"/>
                  </a:moveTo>
                  <a:lnTo>
                    <a:pt x="3104692" y="818464"/>
                  </a:lnTo>
                  <a:lnTo>
                    <a:pt x="3102826" y="816610"/>
                  </a:lnTo>
                  <a:lnTo>
                    <a:pt x="3101708" y="816140"/>
                  </a:lnTo>
                  <a:lnTo>
                    <a:pt x="3099079" y="816140"/>
                  </a:lnTo>
                  <a:lnTo>
                    <a:pt x="3097961" y="816610"/>
                  </a:lnTo>
                  <a:lnTo>
                    <a:pt x="3096095" y="818464"/>
                  </a:lnTo>
                  <a:lnTo>
                    <a:pt x="3095625" y="819581"/>
                  </a:lnTo>
                  <a:lnTo>
                    <a:pt x="3095625" y="822223"/>
                  </a:lnTo>
                  <a:lnTo>
                    <a:pt x="3096095" y="823341"/>
                  </a:lnTo>
                  <a:lnTo>
                    <a:pt x="3097961" y="825195"/>
                  </a:lnTo>
                  <a:lnTo>
                    <a:pt x="3099079" y="825665"/>
                  </a:lnTo>
                  <a:lnTo>
                    <a:pt x="3101708" y="825665"/>
                  </a:lnTo>
                  <a:lnTo>
                    <a:pt x="3102826" y="825195"/>
                  </a:lnTo>
                  <a:lnTo>
                    <a:pt x="3104692" y="823341"/>
                  </a:lnTo>
                  <a:lnTo>
                    <a:pt x="3105150" y="822223"/>
                  </a:lnTo>
                  <a:lnTo>
                    <a:pt x="3105150" y="819581"/>
                  </a:lnTo>
                  <a:close/>
                </a:path>
                <a:path w="5019675" h="3279140">
                  <a:moveTo>
                    <a:pt x="3105150" y="3454"/>
                  </a:moveTo>
                  <a:lnTo>
                    <a:pt x="3104692" y="2336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69"/>
                  </a:lnTo>
                  <a:lnTo>
                    <a:pt x="3096095" y="2336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61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5019675" h="3279140">
                  <a:moveTo>
                    <a:pt x="3152775" y="3267989"/>
                  </a:moveTo>
                  <a:lnTo>
                    <a:pt x="3152317" y="3266871"/>
                  </a:lnTo>
                  <a:lnTo>
                    <a:pt x="3150451" y="3265005"/>
                  </a:lnTo>
                  <a:lnTo>
                    <a:pt x="3149333" y="3264535"/>
                  </a:lnTo>
                  <a:lnTo>
                    <a:pt x="3146704" y="3264535"/>
                  </a:lnTo>
                  <a:lnTo>
                    <a:pt x="3145586" y="3265005"/>
                  </a:lnTo>
                  <a:lnTo>
                    <a:pt x="3143720" y="3266871"/>
                  </a:lnTo>
                  <a:lnTo>
                    <a:pt x="3143250" y="3267989"/>
                  </a:lnTo>
                  <a:lnTo>
                    <a:pt x="3143250" y="3270618"/>
                  </a:lnTo>
                  <a:lnTo>
                    <a:pt x="3143720" y="3271736"/>
                  </a:lnTo>
                  <a:lnTo>
                    <a:pt x="3145586" y="3273602"/>
                  </a:lnTo>
                  <a:lnTo>
                    <a:pt x="3146704" y="3274060"/>
                  </a:lnTo>
                  <a:lnTo>
                    <a:pt x="3149333" y="3274060"/>
                  </a:lnTo>
                  <a:lnTo>
                    <a:pt x="3150451" y="3273602"/>
                  </a:lnTo>
                  <a:lnTo>
                    <a:pt x="3152317" y="3271736"/>
                  </a:lnTo>
                  <a:lnTo>
                    <a:pt x="3152775" y="3270618"/>
                  </a:lnTo>
                  <a:lnTo>
                    <a:pt x="3152775" y="3267989"/>
                  </a:lnTo>
                  <a:close/>
                </a:path>
                <a:path w="5019675" h="3279140">
                  <a:moveTo>
                    <a:pt x="3152775" y="2451849"/>
                  </a:moveTo>
                  <a:lnTo>
                    <a:pt x="3152317" y="2450731"/>
                  </a:lnTo>
                  <a:lnTo>
                    <a:pt x="3150451" y="2448877"/>
                  </a:lnTo>
                  <a:lnTo>
                    <a:pt x="3149333" y="2448407"/>
                  </a:lnTo>
                  <a:lnTo>
                    <a:pt x="3146704" y="2448407"/>
                  </a:lnTo>
                  <a:lnTo>
                    <a:pt x="3145586" y="2448877"/>
                  </a:lnTo>
                  <a:lnTo>
                    <a:pt x="3143720" y="2450731"/>
                  </a:lnTo>
                  <a:lnTo>
                    <a:pt x="3143250" y="2451849"/>
                  </a:lnTo>
                  <a:lnTo>
                    <a:pt x="3143250" y="2454491"/>
                  </a:lnTo>
                  <a:lnTo>
                    <a:pt x="3143720" y="2455608"/>
                  </a:lnTo>
                  <a:lnTo>
                    <a:pt x="3145586" y="2457462"/>
                  </a:lnTo>
                  <a:lnTo>
                    <a:pt x="3146704" y="2457932"/>
                  </a:lnTo>
                  <a:lnTo>
                    <a:pt x="3149333" y="2457932"/>
                  </a:lnTo>
                  <a:lnTo>
                    <a:pt x="3150451" y="2457462"/>
                  </a:lnTo>
                  <a:lnTo>
                    <a:pt x="3152317" y="2455608"/>
                  </a:lnTo>
                  <a:lnTo>
                    <a:pt x="3152775" y="2454491"/>
                  </a:lnTo>
                  <a:lnTo>
                    <a:pt x="3152775" y="2451849"/>
                  </a:lnTo>
                  <a:close/>
                </a:path>
                <a:path w="5019675" h="3279140">
                  <a:moveTo>
                    <a:pt x="3152775" y="1635721"/>
                  </a:moveTo>
                  <a:lnTo>
                    <a:pt x="3152317" y="1634604"/>
                  </a:lnTo>
                  <a:lnTo>
                    <a:pt x="3150451" y="1632737"/>
                  </a:lnTo>
                  <a:lnTo>
                    <a:pt x="3149333" y="1632267"/>
                  </a:lnTo>
                  <a:lnTo>
                    <a:pt x="3146704" y="1632267"/>
                  </a:lnTo>
                  <a:lnTo>
                    <a:pt x="3145586" y="1632737"/>
                  </a:lnTo>
                  <a:lnTo>
                    <a:pt x="3143720" y="1634604"/>
                  </a:lnTo>
                  <a:lnTo>
                    <a:pt x="3143250" y="1635721"/>
                  </a:lnTo>
                  <a:lnTo>
                    <a:pt x="3143250" y="1638350"/>
                  </a:lnTo>
                  <a:lnTo>
                    <a:pt x="3143720" y="1639468"/>
                  </a:lnTo>
                  <a:lnTo>
                    <a:pt x="3145586" y="1641335"/>
                  </a:lnTo>
                  <a:lnTo>
                    <a:pt x="3146704" y="1641792"/>
                  </a:lnTo>
                  <a:lnTo>
                    <a:pt x="3149333" y="1641792"/>
                  </a:lnTo>
                  <a:lnTo>
                    <a:pt x="3150451" y="1641335"/>
                  </a:lnTo>
                  <a:lnTo>
                    <a:pt x="3152317" y="1639468"/>
                  </a:lnTo>
                  <a:lnTo>
                    <a:pt x="3152775" y="1638350"/>
                  </a:lnTo>
                  <a:lnTo>
                    <a:pt x="3152775" y="1635721"/>
                  </a:lnTo>
                  <a:close/>
                </a:path>
                <a:path w="5019675" h="3279140">
                  <a:moveTo>
                    <a:pt x="3152775" y="819581"/>
                  </a:moveTo>
                  <a:lnTo>
                    <a:pt x="3152317" y="818464"/>
                  </a:lnTo>
                  <a:lnTo>
                    <a:pt x="3150451" y="816610"/>
                  </a:lnTo>
                  <a:lnTo>
                    <a:pt x="3149333" y="816140"/>
                  </a:lnTo>
                  <a:lnTo>
                    <a:pt x="3146704" y="816140"/>
                  </a:lnTo>
                  <a:lnTo>
                    <a:pt x="3145586" y="816610"/>
                  </a:lnTo>
                  <a:lnTo>
                    <a:pt x="3143720" y="818464"/>
                  </a:lnTo>
                  <a:lnTo>
                    <a:pt x="3143250" y="819581"/>
                  </a:lnTo>
                  <a:lnTo>
                    <a:pt x="3143250" y="822223"/>
                  </a:lnTo>
                  <a:lnTo>
                    <a:pt x="3143720" y="823341"/>
                  </a:lnTo>
                  <a:lnTo>
                    <a:pt x="3145586" y="825195"/>
                  </a:lnTo>
                  <a:lnTo>
                    <a:pt x="3146704" y="825665"/>
                  </a:lnTo>
                  <a:lnTo>
                    <a:pt x="3149333" y="825665"/>
                  </a:lnTo>
                  <a:lnTo>
                    <a:pt x="3150451" y="825195"/>
                  </a:lnTo>
                  <a:lnTo>
                    <a:pt x="3152317" y="823341"/>
                  </a:lnTo>
                  <a:lnTo>
                    <a:pt x="3152775" y="822223"/>
                  </a:lnTo>
                  <a:lnTo>
                    <a:pt x="3152775" y="819581"/>
                  </a:lnTo>
                  <a:close/>
                </a:path>
                <a:path w="5019675" h="3279140">
                  <a:moveTo>
                    <a:pt x="3152775" y="3454"/>
                  </a:moveTo>
                  <a:lnTo>
                    <a:pt x="3152317" y="2336"/>
                  </a:lnTo>
                  <a:lnTo>
                    <a:pt x="3150451" y="469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86" y="469"/>
                  </a:lnTo>
                  <a:lnTo>
                    <a:pt x="3143720" y="2336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86" y="9067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67"/>
                  </a:lnTo>
                  <a:lnTo>
                    <a:pt x="3152317" y="7200"/>
                  </a:lnTo>
                  <a:lnTo>
                    <a:pt x="3152775" y="6083"/>
                  </a:lnTo>
                  <a:lnTo>
                    <a:pt x="3152775" y="3454"/>
                  </a:lnTo>
                  <a:close/>
                </a:path>
                <a:path w="5019675" h="3279140">
                  <a:moveTo>
                    <a:pt x="3200400" y="3267989"/>
                  </a:moveTo>
                  <a:lnTo>
                    <a:pt x="3199942" y="3266871"/>
                  </a:lnTo>
                  <a:lnTo>
                    <a:pt x="3198076" y="3265005"/>
                  </a:lnTo>
                  <a:lnTo>
                    <a:pt x="3196958" y="3264535"/>
                  </a:lnTo>
                  <a:lnTo>
                    <a:pt x="3194329" y="3264535"/>
                  </a:lnTo>
                  <a:lnTo>
                    <a:pt x="3193211" y="3265005"/>
                  </a:lnTo>
                  <a:lnTo>
                    <a:pt x="3191345" y="3266871"/>
                  </a:lnTo>
                  <a:lnTo>
                    <a:pt x="3190875" y="3267989"/>
                  </a:lnTo>
                  <a:lnTo>
                    <a:pt x="3190875" y="3270618"/>
                  </a:lnTo>
                  <a:lnTo>
                    <a:pt x="3191345" y="3271736"/>
                  </a:lnTo>
                  <a:lnTo>
                    <a:pt x="3193211" y="3273602"/>
                  </a:lnTo>
                  <a:lnTo>
                    <a:pt x="3194329" y="3274060"/>
                  </a:lnTo>
                  <a:lnTo>
                    <a:pt x="3196958" y="3274060"/>
                  </a:lnTo>
                  <a:lnTo>
                    <a:pt x="3198076" y="3273602"/>
                  </a:lnTo>
                  <a:lnTo>
                    <a:pt x="3199942" y="3271736"/>
                  </a:lnTo>
                  <a:lnTo>
                    <a:pt x="3200400" y="3270618"/>
                  </a:lnTo>
                  <a:lnTo>
                    <a:pt x="3200400" y="3267989"/>
                  </a:lnTo>
                  <a:close/>
                </a:path>
                <a:path w="5019675" h="3279140">
                  <a:moveTo>
                    <a:pt x="3200400" y="2451849"/>
                  </a:moveTo>
                  <a:lnTo>
                    <a:pt x="3199942" y="2450731"/>
                  </a:lnTo>
                  <a:lnTo>
                    <a:pt x="3198076" y="2448877"/>
                  </a:lnTo>
                  <a:lnTo>
                    <a:pt x="3196958" y="2448407"/>
                  </a:lnTo>
                  <a:lnTo>
                    <a:pt x="3194329" y="2448407"/>
                  </a:lnTo>
                  <a:lnTo>
                    <a:pt x="3193211" y="2448877"/>
                  </a:lnTo>
                  <a:lnTo>
                    <a:pt x="3191345" y="2450731"/>
                  </a:lnTo>
                  <a:lnTo>
                    <a:pt x="3190875" y="2451849"/>
                  </a:lnTo>
                  <a:lnTo>
                    <a:pt x="3190875" y="2454491"/>
                  </a:lnTo>
                  <a:lnTo>
                    <a:pt x="3191345" y="2455608"/>
                  </a:lnTo>
                  <a:lnTo>
                    <a:pt x="3193211" y="2457462"/>
                  </a:lnTo>
                  <a:lnTo>
                    <a:pt x="3194329" y="2457932"/>
                  </a:lnTo>
                  <a:lnTo>
                    <a:pt x="3196958" y="2457932"/>
                  </a:lnTo>
                  <a:lnTo>
                    <a:pt x="3198076" y="2457462"/>
                  </a:lnTo>
                  <a:lnTo>
                    <a:pt x="3199942" y="2455608"/>
                  </a:lnTo>
                  <a:lnTo>
                    <a:pt x="3200400" y="2454491"/>
                  </a:lnTo>
                  <a:lnTo>
                    <a:pt x="3200400" y="2451849"/>
                  </a:lnTo>
                  <a:close/>
                </a:path>
                <a:path w="5019675" h="3279140">
                  <a:moveTo>
                    <a:pt x="3200400" y="1635721"/>
                  </a:moveTo>
                  <a:lnTo>
                    <a:pt x="3199942" y="1634604"/>
                  </a:lnTo>
                  <a:lnTo>
                    <a:pt x="3198076" y="1632737"/>
                  </a:lnTo>
                  <a:lnTo>
                    <a:pt x="3196958" y="1632267"/>
                  </a:lnTo>
                  <a:lnTo>
                    <a:pt x="3194329" y="1632267"/>
                  </a:lnTo>
                  <a:lnTo>
                    <a:pt x="3193211" y="1632737"/>
                  </a:lnTo>
                  <a:lnTo>
                    <a:pt x="3191345" y="1634604"/>
                  </a:lnTo>
                  <a:lnTo>
                    <a:pt x="3190875" y="1635721"/>
                  </a:lnTo>
                  <a:lnTo>
                    <a:pt x="3190875" y="1638350"/>
                  </a:lnTo>
                  <a:lnTo>
                    <a:pt x="3191345" y="1639468"/>
                  </a:lnTo>
                  <a:lnTo>
                    <a:pt x="3193211" y="1641335"/>
                  </a:lnTo>
                  <a:lnTo>
                    <a:pt x="3194329" y="1641792"/>
                  </a:lnTo>
                  <a:lnTo>
                    <a:pt x="3196958" y="1641792"/>
                  </a:lnTo>
                  <a:lnTo>
                    <a:pt x="3198076" y="1641335"/>
                  </a:lnTo>
                  <a:lnTo>
                    <a:pt x="3199942" y="1639468"/>
                  </a:lnTo>
                  <a:lnTo>
                    <a:pt x="3200400" y="1638350"/>
                  </a:lnTo>
                  <a:lnTo>
                    <a:pt x="3200400" y="1635721"/>
                  </a:lnTo>
                  <a:close/>
                </a:path>
                <a:path w="5019675" h="3279140">
                  <a:moveTo>
                    <a:pt x="3200400" y="819581"/>
                  </a:moveTo>
                  <a:lnTo>
                    <a:pt x="3199942" y="818464"/>
                  </a:lnTo>
                  <a:lnTo>
                    <a:pt x="3198076" y="816610"/>
                  </a:lnTo>
                  <a:lnTo>
                    <a:pt x="3196958" y="816140"/>
                  </a:lnTo>
                  <a:lnTo>
                    <a:pt x="3194329" y="816140"/>
                  </a:lnTo>
                  <a:lnTo>
                    <a:pt x="3193211" y="816610"/>
                  </a:lnTo>
                  <a:lnTo>
                    <a:pt x="3191345" y="818464"/>
                  </a:lnTo>
                  <a:lnTo>
                    <a:pt x="3190875" y="819581"/>
                  </a:lnTo>
                  <a:lnTo>
                    <a:pt x="3190875" y="822223"/>
                  </a:lnTo>
                  <a:lnTo>
                    <a:pt x="3191345" y="823341"/>
                  </a:lnTo>
                  <a:lnTo>
                    <a:pt x="3193211" y="825195"/>
                  </a:lnTo>
                  <a:lnTo>
                    <a:pt x="3194329" y="825665"/>
                  </a:lnTo>
                  <a:lnTo>
                    <a:pt x="3196958" y="825665"/>
                  </a:lnTo>
                  <a:lnTo>
                    <a:pt x="3198076" y="825195"/>
                  </a:lnTo>
                  <a:lnTo>
                    <a:pt x="3199942" y="823341"/>
                  </a:lnTo>
                  <a:lnTo>
                    <a:pt x="3200400" y="822223"/>
                  </a:lnTo>
                  <a:lnTo>
                    <a:pt x="3200400" y="819581"/>
                  </a:lnTo>
                  <a:close/>
                </a:path>
                <a:path w="5019675" h="3279140">
                  <a:moveTo>
                    <a:pt x="3200400" y="3454"/>
                  </a:moveTo>
                  <a:lnTo>
                    <a:pt x="3199942" y="2336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211" y="469"/>
                  </a:lnTo>
                  <a:lnTo>
                    <a:pt x="3191345" y="2336"/>
                  </a:lnTo>
                  <a:lnTo>
                    <a:pt x="3190875" y="3454"/>
                  </a:lnTo>
                  <a:lnTo>
                    <a:pt x="3190875" y="6083"/>
                  </a:lnTo>
                  <a:lnTo>
                    <a:pt x="3191345" y="7200"/>
                  </a:lnTo>
                  <a:lnTo>
                    <a:pt x="3193211" y="9067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42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5019675" h="3279140">
                  <a:moveTo>
                    <a:pt x="3248025" y="3267989"/>
                  </a:moveTo>
                  <a:lnTo>
                    <a:pt x="3247567" y="3266871"/>
                  </a:lnTo>
                  <a:lnTo>
                    <a:pt x="3245701" y="3265005"/>
                  </a:lnTo>
                  <a:lnTo>
                    <a:pt x="3244583" y="3264535"/>
                  </a:lnTo>
                  <a:lnTo>
                    <a:pt x="3241954" y="3264535"/>
                  </a:lnTo>
                  <a:lnTo>
                    <a:pt x="3240836" y="3265005"/>
                  </a:lnTo>
                  <a:lnTo>
                    <a:pt x="3238970" y="3266871"/>
                  </a:lnTo>
                  <a:lnTo>
                    <a:pt x="3238500" y="3267989"/>
                  </a:lnTo>
                  <a:lnTo>
                    <a:pt x="3238500" y="3270618"/>
                  </a:lnTo>
                  <a:lnTo>
                    <a:pt x="3238970" y="3271736"/>
                  </a:lnTo>
                  <a:lnTo>
                    <a:pt x="3240836" y="3273602"/>
                  </a:lnTo>
                  <a:lnTo>
                    <a:pt x="3241954" y="3274060"/>
                  </a:lnTo>
                  <a:lnTo>
                    <a:pt x="3244583" y="3274060"/>
                  </a:lnTo>
                  <a:lnTo>
                    <a:pt x="3245701" y="3273602"/>
                  </a:lnTo>
                  <a:lnTo>
                    <a:pt x="3247567" y="3271736"/>
                  </a:lnTo>
                  <a:lnTo>
                    <a:pt x="3248025" y="3270618"/>
                  </a:lnTo>
                  <a:lnTo>
                    <a:pt x="3248025" y="3267989"/>
                  </a:lnTo>
                  <a:close/>
                </a:path>
                <a:path w="5019675" h="3279140">
                  <a:moveTo>
                    <a:pt x="3248025" y="2451849"/>
                  </a:moveTo>
                  <a:lnTo>
                    <a:pt x="3247567" y="2450731"/>
                  </a:lnTo>
                  <a:lnTo>
                    <a:pt x="3245701" y="2448877"/>
                  </a:lnTo>
                  <a:lnTo>
                    <a:pt x="3244583" y="2448407"/>
                  </a:lnTo>
                  <a:lnTo>
                    <a:pt x="3241954" y="2448407"/>
                  </a:lnTo>
                  <a:lnTo>
                    <a:pt x="3240836" y="2448877"/>
                  </a:lnTo>
                  <a:lnTo>
                    <a:pt x="3238970" y="2450731"/>
                  </a:lnTo>
                  <a:lnTo>
                    <a:pt x="3238500" y="2451849"/>
                  </a:lnTo>
                  <a:lnTo>
                    <a:pt x="3238500" y="2454491"/>
                  </a:lnTo>
                  <a:lnTo>
                    <a:pt x="3238970" y="2455608"/>
                  </a:lnTo>
                  <a:lnTo>
                    <a:pt x="3240836" y="2457462"/>
                  </a:lnTo>
                  <a:lnTo>
                    <a:pt x="3241954" y="2457932"/>
                  </a:lnTo>
                  <a:lnTo>
                    <a:pt x="3244583" y="2457932"/>
                  </a:lnTo>
                  <a:lnTo>
                    <a:pt x="3245701" y="2457462"/>
                  </a:lnTo>
                  <a:lnTo>
                    <a:pt x="3247567" y="2455608"/>
                  </a:lnTo>
                  <a:lnTo>
                    <a:pt x="3248025" y="2454491"/>
                  </a:lnTo>
                  <a:lnTo>
                    <a:pt x="3248025" y="2451849"/>
                  </a:lnTo>
                  <a:close/>
                </a:path>
                <a:path w="5019675" h="3279140">
                  <a:moveTo>
                    <a:pt x="3248025" y="1635721"/>
                  </a:moveTo>
                  <a:lnTo>
                    <a:pt x="3247567" y="1634604"/>
                  </a:lnTo>
                  <a:lnTo>
                    <a:pt x="3245701" y="1632737"/>
                  </a:lnTo>
                  <a:lnTo>
                    <a:pt x="3244583" y="1632267"/>
                  </a:lnTo>
                  <a:lnTo>
                    <a:pt x="3241954" y="1632267"/>
                  </a:lnTo>
                  <a:lnTo>
                    <a:pt x="3240836" y="1632737"/>
                  </a:lnTo>
                  <a:lnTo>
                    <a:pt x="3238970" y="1634604"/>
                  </a:lnTo>
                  <a:lnTo>
                    <a:pt x="3238500" y="1635721"/>
                  </a:lnTo>
                  <a:lnTo>
                    <a:pt x="3238500" y="1638350"/>
                  </a:lnTo>
                  <a:lnTo>
                    <a:pt x="3238970" y="1639468"/>
                  </a:lnTo>
                  <a:lnTo>
                    <a:pt x="3240836" y="1641335"/>
                  </a:lnTo>
                  <a:lnTo>
                    <a:pt x="3241954" y="1641792"/>
                  </a:lnTo>
                  <a:lnTo>
                    <a:pt x="3244583" y="1641792"/>
                  </a:lnTo>
                  <a:lnTo>
                    <a:pt x="3245701" y="1641335"/>
                  </a:lnTo>
                  <a:lnTo>
                    <a:pt x="3247567" y="1639468"/>
                  </a:lnTo>
                  <a:lnTo>
                    <a:pt x="3248025" y="1638350"/>
                  </a:lnTo>
                  <a:lnTo>
                    <a:pt x="3248025" y="1635721"/>
                  </a:lnTo>
                  <a:close/>
                </a:path>
                <a:path w="5019675" h="3279140">
                  <a:moveTo>
                    <a:pt x="3248025" y="819581"/>
                  </a:moveTo>
                  <a:lnTo>
                    <a:pt x="3247567" y="818464"/>
                  </a:lnTo>
                  <a:lnTo>
                    <a:pt x="3245701" y="816610"/>
                  </a:lnTo>
                  <a:lnTo>
                    <a:pt x="3244583" y="816140"/>
                  </a:lnTo>
                  <a:lnTo>
                    <a:pt x="3241954" y="816140"/>
                  </a:lnTo>
                  <a:lnTo>
                    <a:pt x="3240836" y="816610"/>
                  </a:lnTo>
                  <a:lnTo>
                    <a:pt x="3238970" y="818464"/>
                  </a:lnTo>
                  <a:lnTo>
                    <a:pt x="3238500" y="819581"/>
                  </a:lnTo>
                  <a:lnTo>
                    <a:pt x="3238500" y="822223"/>
                  </a:lnTo>
                  <a:lnTo>
                    <a:pt x="3238970" y="823341"/>
                  </a:lnTo>
                  <a:lnTo>
                    <a:pt x="3240836" y="825195"/>
                  </a:lnTo>
                  <a:lnTo>
                    <a:pt x="3241954" y="825665"/>
                  </a:lnTo>
                  <a:lnTo>
                    <a:pt x="3244583" y="825665"/>
                  </a:lnTo>
                  <a:lnTo>
                    <a:pt x="3245701" y="825195"/>
                  </a:lnTo>
                  <a:lnTo>
                    <a:pt x="3247567" y="823341"/>
                  </a:lnTo>
                  <a:lnTo>
                    <a:pt x="3248025" y="822223"/>
                  </a:lnTo>
                  <a:lnTo>
                    <a:pt x="3248025" y="819581"/>
                  </a:lnTo>
                  <a:close/>
                </a:path>
                <a:path w="5019675" h="3279140">
                  <a:moveTo>
                    <a:pt x="3248025" y="3454"/>
                  </a:moveTo>
                  <a:lnTo>
                    <a:pt x="3247567" y="2336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36" y="469"/>
                  </a:lnTo>
                  <a:lnTo>
                    <a:pt x="3238970" y="2336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36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67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5019675" h="3279140">
                  <a:moveTo>
                    <a:pt x="3295650" y="3267989"/>
                  </a:moveTo>
                  <a:lnTo>
                    <a:pt x="3295192" y="3266871"/>
                  </a:lnTo>
                  <a:lnTo>
                    <a:pt x="3293326" y="3265005"/>
                  </a:lnTo>
                  <a:lnTo>
                    <a:pt x="3292208" y="3264535"/>
                  </a:lnTo>
                  <a:lnTo>
                    <a:pt x="3289579" y="3264535"/>
                  </a:lnTo>
                  <a:lnTo>
                    <a:pt x="3288461" y="3265005"/>
                  </a:lnTo>
                  <a:lnTo>
                    <a:pt x="3286595" y="3266871"/>
                  </a:lnTo>
                  <a:lnTo>
                    <a:pt x="3286125" y="3267989"/>
                  </a:lnTo>
                  <a:lnTo>
                    <a:pt x="3286125" y="3270618"/>
                  </a:lnTo>
                  <a:lnTo>
                    <a:pt x="3286595" y="3271736"/>
                  </a:lnTo>
                  <a:lnTo>
                    <a:pt x="3288461" y="3273602"/>
                  </a:lnTo>
                  <a:lnTo>
                    <a:pt x="3289579" y="3274060"/>
                  </a:lnTo>
                  <a:lnTo>
                    <a:pt x="3292208" y="3274060"/>
                  </a:lnTo>
                  <a:lnTo>
                    <a:pt x="3293326" y="3273602"/>
                  </a:lnTo>
                  <a:lnTo>
                    <a:pt x="3295192" y="3271736"/>
                  </a:lnTo>
                  <a:lnTo>
                    <a:pt x="3295650" y="3270618"/>
                  </a:lnTo>
                  <a:lnTo>
                    <a:pt x="3295650" y="3267989"/>
                  </a:lnTo>
                  <a:close/>
                </a:path>
                <a:path w="5019675" h="3279140">
                  <a:moveTo>
                    <a:pt x="3295650" y="2451849"/>
                  </a:moveTo>
                  <a:lnTo>
                    <a:pt x="3295192" y="2450731"/>
                  </a:lnTo>
                  <a:lnTo>
                    <a:pt x="3293326" y="2448877"/>
                  </a:lnTo>
                  <a:lnTo>
                    <a:pt x="3292208" y="2448407"/>
                  </a:lnTo>
                  <a:lnTo>
                    <a:pt x="3289579" y="2448407"/>
                  </a:lnTo>
                  <a:lnTo>
                    <a:pt x="3288461" y="2448877"/>
                  </a:lnTo>
                  <a:lnTo>
                    <a:pt x="3286595" y="2450731"/>
                  </a:lnTo>
                  <a:lnTo>
                    <a:pt x="3286125" y="2451849"/>
                  </a:lnTo>
                  <a:lnTo>
                    <a:pt x="3286125" y="2454491"/>
                  </a:lnTo>
                  <a:lnTo>
                    <a:pt x="3286595" y="2455608"/>
                  </a:lnTo>
                  <a:lnTo>
                    <a:pt x="3288461" y="2457462"/>
                  </a:lnTo>
                  <a:lnTo>
                    <a:pt x="3289579" y="2457932"/>
                  </a:lnTo>
                  <a:lnTo>
                    <a:pt x="3292208" y="2457932"/>
                  </a:lnTo>
                  <a:lnTo>
                    <a:pt x="3293326" y="2457462"/>
                  </a:lnTo>
                  <a:lnTo>
                    <a:pt x="3295192" y="2455608"/>
                  </a:lnTo>
                  <a:lnTo>
                    <a:pt x="3295650" y="2454491"/>
                  </a:lnTo>
                  <a:lnTo>
                    <a:pt x="3295650" y="2451849"/>
                  </a:lnTo>
                  <a:close/>
                </a:path>
                <a:path w="5019675" h="3279140">
                  <a:moveTo>
                    <a:pt x="3295650" y="1635721"/>
                  </a:moveTo>
                  <a:lnTo>
                    <a:pt x="3295192" y="1634604"/>
                  </a:lnTo>
                  <a:lnTo>
                    <a:pt x="3293326" y="1632737"/>
                  </a:lnTo>
                  <a:lnTo>
                    <a:pt x="3292208" y="1632267"/>
                  </a:lnTo>
                  <a:lnTo>
                    <a:pt x="3289579" y="1632267"/>
                  </a:lnTo>
                  <a:lnTo>
                    <a:pt x="3288461" y="1632737"/>
                  </a:lnTo>
                  <a:lnTo>
                    <a:pt x="3286595" y="1634604"/>
                  </a:lnTo>
                  <a:lnTo>
                    <a:pt x="3286125" y="1635721"/>
                  </a:lnTo>
                  <a:lnTo>
                    <a:pt x="3286125" y="1638350"/>
                  </a:lnTo>
                  <a:lnTo>
                    <a:pt x="3286595" y="1639468"/>
                  </a:lnTo>
                  <a:lnTo>
                    <a:pt x="3288461" y="1641335"/>
                  </a:lnTo>
                  <a:lnTo>
                    <a:pt x="3289579" y="1641792"/>
                  </a:lnTo>
                  <a:lnTo>
                    <a:pt x="3292208" y="1641792"/>
                  </a:lnTo>
                  <a:lnTo>
                    <a:pt x="3293326" y="1641335"/>
                  </a:lnTo>
                  <a:lnTo>
                    <a:pt x="3295192" y="1639468"/>
                  </a:lnTo>
                  <a:lnTo>
                    <a:pt x="3295650" y="1638350"/>
                  </a:lnTo>
                  <a:lnTo>
                    <a:pt x="3295650" y="1635721"/>
                  </a:lnTo>
                  <a:close/>
                </a:path>
                <a:path w="5019675" h="3279140">
                  <a:moveTo>
                    <a:pt x="3295650" y="819581"/>
                  </a:moveTo>
                  <a:lnTo>
                    <a:pt x="3295192" y="818464"/>
                  </a:lnTo>
                  <a:lnTo>
                    <a:pt x="3293326" y="816610"/>
                  </a:lnTo>
                  <a:lnTo>
                    <a:pt x="3292208" y="816140"/>
                  </a:lnTo>
                  <a:lnTo>
                    <a:pt x="3289579" y="816140"/>
                  </a:lnTo>
                  <a:lnTo>
                    <a:pt x="3288461" y="816610"/>
                  </a:lnTo>
                  <a:lnTo>
                    <a:pt x="3286595" y="818464"/>
                  </a:lnTo>
                  <a:lnTo>
                    <a:pt x="3286125" y="819581"/>
                  </a:lnTo>
                  <a:lnTo>
                    <a:pt x="3286125" y="822223"/>
                  </a:lnTo>
                  <a:lnTo>
                    <a:pt x="3286595" y="823341"/>
                  </a:lnTo>
                  <a:lnTo>
                    <a:pt x="3288461" y="825195"/>
                  </a:lnTo>
                  <a:lnTo>
                    <a:pt x="3289579" y="825665"/>
                  </a:lnTo>
                  <a:lnTo>
                    <a:pt x="3292208" y="825665"/>
                  </a:lnTo>
                  <a:lnTo>
                    <a:pt x="3293326" y="825195"/>
                  </a:lnTo>
                  <a:lnTo>
                    <a:pt x="3295192" y="823341"/>
                  </a:lnTo>
                  <a:lnTo>
                    <a:pt x="3295650" y="822223"/>
                  </a:lnTo>
                  <a:lnTo>
                    <a:pt x="3295650" y="819581"/>
                  </a:lnTo>
                  <a:close/>
                </a:path>
                <a:path w="5019675" h="3279140">
                  <a:moveTo>
                    <a:pt x="3295650" y="3454"/>
                  </a:moveTo>
                  <a:lnTo>
                    <a:pt x="3295192" y="2336"/>
                  </a:lnTo>
                  <a:lnTo>
                    <a:pt x="3293326" y="469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61" y="469"/>
                  </a:lnTo>
                  <a:lnTo>
                    <a:pt x="3286595" y="2336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61" y="9067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67"/>
                  </a:lnTo>
                  <a:lnTo>
                    <a:pt x="3295192" y="7200"/>
                  </a:lnTo>
                  <a:lnTo>
                    <a:pt x="3295650" y="6083"/>
                  </a:lnTo>
                  <a:lnTo>
                    <a:pt x="3295650" y="3454"/>
                  </a:lnTo>
                  <a:close/>
                </a:path>
                <a:path w="5019675" h="3279140">
                  <a:moveTo>
                    <a:pt x="3343275" y="3267989"/>
                  </a:moveTo>
                  <a:lnTo>
                    <a:pt x="3342817" y="3266871"/>
                  </a:lnTo>
                  <a:lnTo>
                    <a:pt x="3340951" y="3265005"/>
                  </a:lnTo>
                  <a:lnTo>
                    <a:pt x="3339833" y="3264535"/>
                  </a:lnTo>
                  <a:lnTo>
                    <a:pt x="3337204" y="3264535"/>
                  </a:lnTo>
                  <a:lnTo>
                    <a:pt x="3336074" y="3265005"/>
                  </a:lnTo>
                  <a:lnTo>
                    <a:pt x="3334220" y="3266871"/>
                  </a:lnTo>
                  <a:lnTo>
                    <a:pt x="3333750" y="3267989"/>
                  </a:lnTo>
                  <a:lnTo>
                    <a:pt x="3333750" y="3270618"/>
                  </a:lnTo>
                  <a:lnTo>
                    <a:pt x="3334220" y="3271736"/>
                  </a:lnTo>
                  <a:lnTo>
                    <a:pt x="3336074" y="3273602"/>
                  </a:lnTo>
                  <a:lnTo>
                    <a:pt x="3337204" y="3274060"/>
                  </a:lnTo>
                  <a:lnTo>
                    <a:pt x="3339833" y="3274060"/>
                  </a:lnTo>
                  <a:lnTo>
                    <a:pt x="3340951" y="3273602"/>
                  </a:lnTo>
                  <a:lnTo>
                    <a:pt x="3342817" y="3271736"/>
                  </a:lnTo>
                  <a:lnTo>
                    <a:pt x="3343275" y="3270618"/>
                  </a:lnTo>
                  <a:lnTo>
                    <a:pt x="3343275" y="3267989"/>
                  </a:lnTo>
                  <a:close/>
                </a:path>
                <a:path w="5019675" h="3279140">
                  <a:moveTo>
                    <a:pt x="3343275" y="2451849"/>
                  </a:moveTo>
                  <a:lnTo>
                    <a:pt x="3342817" y="2450731"/>
                  </a:lnTo>
                  <a:lnTo>
                    <a:pt x="3340951" y="2448877"/>
                  </a:lnTo>
                  <a:lnTo>
                    <a:pt x="3339833" y="2448407"/>
                  </a:lnTo>
                  <a:lnTo>
                    <a:pt x="3337204" y="2448407"/>
                  </a:lnTo>
                  <a:lnTo>
                    <a:pt x="3336074" y="2448877"/>
                  </a:lnTo>
                  <a:lnTo>
                    <a:pt x="3334220" y="2450731"/>
                  </a:lnTo>
                  <a:lnTo>
                    <a:pt x="3333750" y="2451849"/>
                  </a:lnTo>
                  <a:lnTo>
                    <a:pt x="3333750" y="2454491"/>
                  </a:lnTo>
                  <a:lnTo>
                    <a:pt x="3334220" y="2455608"/>
                  </a:lnTo>
                  <a:lnTo>
                    <a:pt x="3336074" y="2457462"/>
                  </a:lnTo>
                  <a:lnTo>
                    <a:pt x="3337204" y="2457932"/>
                  </a:lnTo>
                  <a:lnTo>
                    <a:pt x="3339833" y="2457932"/>
                  </a:lnTo>
                  <a:lnTo>
                    <a:pt x="3340951" y="2457462"/>
                  </a:lnTo>
                  <a:lnTo>
                    <a:pt x="3342817" y="2455608"/>
                  </a:lnTo>
                  <a:lnTo>
                    <a:pt x="3343275" y="2454491"/>
                  </a:lnTo>
                  <a:lnTo>
                    <a:pt x="3343275" y="2451849"/>
                  </a:lnTo>
                  <a:close/>
                </a:path>
                <a:path w="5019675" h="3279140">
                  <a:moveTo>
                    <a:pt x="3343275" y="1635721"/>
                  </a:moveTo>
                  <a:lnTo>
                    <a:pt x="3342817" y="1634604"/>
                  </a:lnTo>
                  <a:lnTo>
                    <a:pt x="3340951" y="1632737"/>
                  </a:lnTo>
                  <a:lnTo>
                    <a:pt x="3339833" y="1632267"/>
                  </a:lnTo>
                  <a:lnTo>
                    <a:pt x="3337204" y="1632267"/>
                  </a:lnTo>
                  <a:lnTo>
                    <a:pt x="3336074" y="1632737"/>
                  </a:lnTo>
                  <a:lnTo>
                    <a:pt x="3334220" y="1634604"/>
                  </a:lnTo>
                  <a:lnTo>
                    <a:pt x="3333750" y="1635721"/>
                  </a:lnTo>
                  <a:lnTo>
                    <a:pt x="3333750" y="1638350"/>
                  </a:lnTo>
                  <a:lnTo>
                    <a:pt x="3334220" y="1639468"/>
                  </a:lnTo>
                  <a:lnTo>
                    <a:pt x="3336074" y="1641335"/>
                  </a:lnTo>
                  <a:lnTo>
                    <a:pt x="3337204" y="1641792"/>
                  </a:lnTo>
                  <a:lnTo>
                    <a:pt x="3339833" y="1641792"/>
                  </a:lnTo>
                  <a:lnTo>
                    <a:pt x="3340951" y="1641335"/>
                  </a:lnTo>
                  <a:lnTo>
                    <a:pt x="3342817" y="1639468"/>
                  </a:lnTo>
                  <a:lnTo>
                    <a:pt x="3343275" y="1638350"/>
                  </a:lnTo>
                  <a:lnTo>
                    <a:pt x="3343275" y="1635721"/>
                  </a:lnTo>
                  <a:close/>
                </a:path>
                <a:path w="5019675" h="3279140">
                  <a:moveTo>
                    <a:pt x="3343275" y="819581"/>
                  </a:moveTo>
                  <a:lnTo>
                    <a:pt x="3342817" y="818464"/>
                  </a:lnTo>
                  <a:lnTo>
                    <a:pt x="3340951" y="816610"/>
                  </a:lnTo>
                  <a:lnTo>
                    <a:pt x="3339833" y="816140"/>
                  </a:lnTo>
                  <a:lnTo>
                    <a:pt x="3337204" y="816140"/>
                  </a:lnTo>
                  <a:lnTo>
                    <a:pt x="3336074" y="816610"/>
                  </a:lnTo>
                  <a:lnTo>
                    <a:pt x="3334220" y="818464"/>
                  </a:lnTo>
                  <a:lnTo>
                    <a:pt x="3333750" y="819581"/>
                  </a:lnTo>
                  <a:lnTo>
                    <a:pt x="3333750" y="822223"/>
                  </a:lnTo>
                  <a:lnTo>
                    <a:pt x="3334220" y="823341"/>
                  </a:lnTo>
                  <a:lnTo>
                    <a:pt x="3336074" y="825195"/>
                  </a:lnTo>
                  <a:lnTo>
                    <a:pt x="3337204" y="825665"/>
                  </a:lnTo>
                  <a:lnTo>
                    <a:pt x="3339833" y="825665"/>
                  </a:lnTo>
                  <a:lnTo>
                    <a:pt x="3340951" y="825195"/>
                  </a:lnTo>
                  <a:lnTo>
                    <a:pt x="3342817" y="823341"/>
                  </a:lnTo>
                  <a:lnTo>
                    <a:pt x="3343275" y="822223"/>
                  </a:lnTo>
                  <a:lnTo>
                    <a:pt x="3343275" y="819581"/>
                  </a:lnTo>
                  <a:close/>
                </a:path>
                <a:path w="5019675" h="3279140">
                  <a:moveTo>
                    <a:pt x="3343275" y="3454"/>
                  </a:moveTo>
                  <a:lnTo>
                    <a:pt x="3342817" y="2336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69"/>
                  </a:lnTo>
                  <a:lnTo>
                    <a:pt x="3334220" y="2336"/>
                  </a:lnTo>
                  <a:lnTo>
                    <a:pt x="3333750" y="3454"/>
                  </a:lnTo>
                  <a:lnTo>
                    <a:pt x="3333750" y="6083"/>
                  </a:lnTo>
                  <a:lnTo>
                    <a:pt x="3334220" y="7200"/>
                  </a:lnTo>
                  <a:lnTo>
                    <a:pt x="3336074" y="9067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  <a:path w="5019675" h="3279140">
                  <a:moveTo>
                    <a:pt x="3390900" y="3267989"/>
                  </a:moveTo>
                  <a:lnTo>
                    <a:pt x="3390442" y="3266871"/>
                  </a:lnTo>
                  <a:lnTo>
                    <a:pt x="3388576" y="3265005"/>
                  </a:lnTo>
                  <a:lnTo>
                    <a:pt x="3387458" y="3264535"/>
                  </a:lnTo>
                  <a:lnTo>
                    <a:pt x="3384829" y="3264535"/>
                  </a:lnTo>
                  <a:lnTo>
                    <a:pt x="3383699" y="3265005"/>
                  </a:lnTo>
                  <a:lnTo>
                    <a:pt x="3381845" y="3266871"/>
                  </a:lnTo>
                  <a:lnTo>
                    <a:pt x="3381375" y="3267989"/>
                  </a:lnTo>
                  <a:lnTo>
                    <a:pt x="3381375" y="3270618"/>
                  </a:lnTo>
                  <a:lnTo>
                    <a:pt x="3381845" y="3271736"/>
                  </a:lnTo>
                  <a:lnTo>
                    <a:pt x="3383699" y="3273602"/>
                  </a:lnTo>
                  <a:lnTo>
                    <a:pt x="3384829" y="3274060"/>
                  </a:lnTo>
                  <a:lnTo>
                    <a:pt x="3387458" y="3274060"/>
                  </a:lnTo>
                  <a:lnTo>
                    <a:pt x="3388576" y="3273602"/>
                  </a:lnTo>
                  <a:lnTo>
                    <a:pt x="3390442" y="3271736"/>
                  </a:lnTo>
                  <a:lnTo>
                    <a:pt x="3390900" y="3270618"/>
                  </a:lnTo>
                  <a:lnTo>
                    <a:pt x="3390900" y="3267989"/>
                  </a:lnTo>
                  <a:close/>
                </a:path>
                <a:path w="5019675" h="3279140">
                  <a:moveTo>
                    <a:pt x="3390900" y="2451849"/>
                  </a:moveTo>
                  <a:lnTo>
                    <a:pt x="3390442" y="2450731"/>
                  </a:lnTo>
                  <a:lnTo>
                    <a:pt x="3388576" y="2448877"/>
                  </a:lnTo>
                  <a:lnTo>
                    <a:pt x="3387458" y="2448407"/>
                  </a:lnTo>
                  <a:lnTo>
                    <a:pt x="3384829" y="2448407"/>
                  </a:lnTo>
                  <a:lnTo>
                    <a:pt x="3383699" y="2448877"/>
                  </a:lnTo>
                  <a:lnTo>
                    <a:pt x="3381845" y="2450731"/>
                  </a:lnTo>
                  <a:lnTo>
                    <a:pt x="3381375" y="2451849"/>
                  </a:lnTo>
                  <a:lnTo>
                    <a:pt x="3381375" y="2454491"/>
                  </a:lnTo>
                  <a:lnTo>
                    <a:pt x="3381845" y="2455608"/>
                  </a:lnTo>
                  <a:lnTo>
                    <a:pt x="3383699" y="2457462"/>
                  </a:lnTo>
                  <a:lnTo>
                    <a:pt x="3384829" y="2457932"/>
                  </a:lnTo>
                  <a:lnTo>
                    <a:pt x="3387458" y="2457932"/>
                  </a:lnTo>
                  <a:lnTo>
                    <a:pt x="3388576" y="2457462"/>
                  </a:lnTo>
                  <a:lnTo>
                    <a:pt x="3390442" y="2455608"/>
                  </a:lnTo>
                  <a:lnTo>
                    <a:pt x="3390900" y="2454491"/>
                  </a:lnTo>
                  <a:lnTo>
                    <a:pt x="3390900" y="2451849"/>
                  </a:lnTo>
                  <a:close/>
                </a:path>
                <a:path w="5019675" h="3279140">
                  <a:moveTo>
                    <a:pt x="3390900" y="1635721"/>
                  </a:moveTo>
                  <a:lnTo>
                    <a:pt x="3390442" y="1634604"/>
                  </a:lnTo>
                  <a:lnTo>
                    <a:pt x="3388576" y="1632737"/>
                  </a:lnTo>
                  <a:lnTo>
                    <a:pt x="3387458" y="1632267"/>
                  </a:lnTo>
                  <a:lnTo>
                    <a:pt x="3384829" y="1632267"/>
                  </a:lnTo>
                  <a:lnTo>
                    <a:pt x="3383699" y="1632737"/>
                  </a:lnTo>
                  <a:lnTo>
                    <a:pt x="3381845" y="1634604"/>
                  </a:lnTo>
                  <a:lnTo>
                    <a:pt x="3381375" y="1635721"/>
                  </a:lnTo>
                  <a:lnTo>
                    <a:pt x="3381375" y="1638350"/>
                  </a:lnTo>
                  <a:lnTo>
                    <a:pt x="3381845" y="1639468"/>
                  </a:lnTo>
                  <a:lnTo>
                    <a:pt x="3383699" y="1641335"/>
                  </a:lnTo>
                  <a:lnTo>
                    <a:pt x="3384829" y="1641792"/>
                  </a:lnTo>
                  <a:lnTo>
                    <a:pt x="3387458" y="1641792"/>
                  </a:lnTo>
                  <a:lnTo>
                    <a:pt x="3388576" y="1641335"/>
                  </a:lnTo>
                  <a:lnTo>
                    <a:pt x="3390442" y="1639468"/>
                  </a:lnTo>
                  <a:lnTo>
                    <a:pt x="3390900" y="1638350"/>
                  </a:lnTo>
                  <a:lnTo>
                    <a:pt x="3390900" y="1635721"/>
                  </a:lnTo>
                  <a:close/>
                </a:path>
                <a:path w="5019675" h="3279140">
                  <a:moveTo>
                    <a:pt x="3390900" y="819581"/>
                  </a:moveTo>
                  <a:lnTo>
                    <a:pt x="3390442" y="818464"/>
                  </a:lnTo>
                  <a:lnTo>
                    <a:pt x="3388576" y="816610"/>
                  </a:lnTo>
                  <a:lnTo>
                    <a:pt x="3387458" y="816140"/>
                  </a:lnTo>
                  <a:lnTo>
                    <a:pt x="3384829" y="816140"/>
                  </a:lnTo>
                  <a:lnTo>
                    <a:pt x="3383699" y="816610"/>
                  </a:lnTo>
                  <a:lnTo>
                    <a:pt x="3381845" y="818464"/>
                  </a:lnTo>
                  <a:lnTo>
                    <a:pt x="3381375" y="819581"/>
                  </a:lnTo>
                  <a:lnTo>
                    <a:pt x="3381375" y="822223"/>
                  </a:lnTo>
                  <a:lnTo>
                    <a:pt x="3381845" y="823341"/>
                  </a:lnTo>
                  <a:lnTo>
                    <a:pt x="3383699" y="825195"/>
                  </a:lnTo>
                  <a:lnTo>
                    <a:pt x="3384829" y="825665"/>
                  </a:lnTo>
                  <a:lnTo>
                    <a:pt x="3387458" y="825665"/>
                  </a:lnTo>
                  <a:lnTo>
                    <a:pt x="3388576" y="825195"/>
                  </a:lnTo>
                  <a:lnTo>
                    <a:pt x="3390442" y="823341"/>
                  </a:lnTo>
                  <a:lnTo>
                    <a:pt x="3390900" y="822223"/>
                  </a:lnTo>
                  <a:lnTo>
                    <a:pt x="3390900" y="819581"/>
                  </a:lnTo>
                  <a:close/>
                </a:path>
                <a:path w="5019675" h="3279140">
                  <a:moveTo>
                    <a:pt x="3390900" y="3454"/>
                  </a:moveTo>
                  <a:lnTo>
                    <a:pt x="3390442" y="2336"/>
                  </a:lnTo>
                  <a:lnTo>
                    <a:pt x="3388576" y="469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69"/>
                  </a:lnTo>
                  <a:lnTo>
                    <a:pt x="3381845" y="2336"/>
                  </a:lnTo>
                  <a:lnTo>
                    <a:pt x="3381375" y="3454"/>
                  </a:lnTo>
                  <a:lnTo>
                    <a:pt x="3381375" y="6083"/>
                  </a:lnTo>
                  <a:lnTo>
                    <a:pt x="3381845" y="7200"/>
                  </a:lnTo>
                  <a:lnTo>
                    <a:pt x="3383699" y="9067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67"/>
                  </a:lnTo>
                  <a:lnTo>
                    <a:pt x="3390442" y="7200"/>
                  </a:lnTo>
                  <a:lnTo>
                    <a:pt x="3390900" y="6083"/>
                  </a:lnTo>
                  <a:lnTo>
                    <a:pt x="3390900" y="3454"/>
                  </a:lnTo>
                  <a:close/>
                </a:path>
                <a:path w="5019675" h="3279140">
                  <a:moveTo>
                    <a:pt x="3438525" y="3267989"/>
                  </a:moveTo>
                  <a:lnTo>
                    <a:pt x="3438067" y="3266871"/>
                  </a:lnTo>
                  <a:lnTo>
                    <a:pt x="3436201" y="3265005"/>
                  </a:lnTo>
                  <a:lnTo>
                    <a:pt x="3435083" y="3264535"/>
                  </a:lnTo>
                  <a:lnTo>
                    <a:pt x="3432454" y="3264535"/>
                  </a:lnTo>
                  <a:lnTo>
                    <a:pt x="3431336" y="3265005"/>
                  </a:lnTo>
                  <a:lnTo>
                    <a:pt x="3429470" y="3266871"/>
                  </a:lnTo>
                  <a:lnTo>
                    <a:pt x="3429000" y="3267989"/>
                  </a:lnTo>
                  <a:lnTo>
                    <a:pt x="3429000" y="3270618"/>
                  </a:lnTo>
                  <a:lnTo>
                    <a:pt x="3429470" y="3271736"/>
                  </a:lnTo>
                  <a:lnTo>
                    <a:pt x="3431336" y="3273602"/>
                  </a:lnTo>
                  <a:lnTo>
                    <a:pt x="3432454" y="3274060"/>
                  </a:lnTo>
                  <a:lnTo>
                    <a:pt x="3435083" y="3274060"/>
                  </a:lnTo>
                  <a:lnTo>
                    <a:pt x="3436201" y="3273602"/>
                  </a:lnTo>
                  <a:lnTo>
                    <a:pt x="3438067" y="3271736"/>
                  </a:lnTo>
                  <a:lnTo>
                    <a:pt x="3438525" y="3270618"/>
                  </a:lnTo>
                  <a:lnTo>
                    <a:pt x="3438525" y="3267989"/>
                  </a:lnTo>
                  <a:close/>
                </a:path>
                <a:path w="5019675" h="3279140">
                  <a:moveTo>
                    <a:pt x="3438525" y="2451849"/>
                  </a:moveTo>
                  <a:lnTo>
                    <a:pt x="3438067" y="2450731"/>
                  </a:lnTo>
                  <a:lnTo>
                    <a:pt x="3436201" y="2448877"/>
                  </a:lnTo>
                  <a:lnTo>
                    <a:pt x="3435083" y="2448407"/>
                  </a:lnTo>
                  <a:lnTo>
                    <a:pt x="3432454" y="2448407"/>
                  </a:lnTo>
                  <a:lnTo>
                    <a:pt x="3431336" y="2448877"/>
                  </a:lnTo>
                  <a:lnTo>
                    <a:pt x="3429470" y="2450731"/>
                  </a:lnTo>
                  <a:lnTo>
                    <a:pt x="3429000" y="2451849"/>
                  </a:lnTo>
                  <a:lnTo>
                    <a:pt x="3429000" y="2454491"/>
                  </a:lnTo>
                  <a:lnTo>
                    <a:pt x="3429470" y="2455608"/>
                  </a:lnTo>
                  <a:lnTo>
                    <a:pt x="3431336" y="2457462"/>
                  </a:lnTo>
                  <a:lnTo>
                    <a:pt x="3432454" y="2457932"/>
                  </a:lnTo>
                  <a:lnTo>
                    <a:pt x="3435083" y="2457932"/>
                  </a:lnTo>
                  <a:lnTo>
                    <a:pt x="3436201" y="2457462"/>
                  </a:lnTo>
                  <a:lnTo>
                    <a:pt x="3438067" y="2455608"/>
                  </a:lnTo>
                  <a:lnTo>
                    <a:pt x="3438525" y="2454491"/>
                  </a:lnTo>
                  <a:lnTo>
                    <a:pt x="3438525" y="2451849"/>
                  </a:lnTo>
                  <a:close/>
                </a:path>
                <a:path w="5019675" h="3279140">
                  <a:moveTo>
                    <a:pt x="3438525" y="1635721"/>
                  </a:moveTo>
                  <a:lnTo>
                    <a:pt x="3438067" y="1634604"/>
                  </a:lnTo>
                  <a:lnTo>
                    <a:pt x="3436201" y="1632737"/>
                  </a:lnTo>
                  <a:lnTo>
                    <a:pt x="3435083" y="1632267"/>
                  </a:lnTo>
                  <a:lnTo>
                    <a:pt x="3432454" y="1632267"/>
                  </a:lnTo>
                  <a:lnTo>
                    <a:pt x="3431336" y="1632737"/>
                  </a:lnTo>
                  <a:lnTo>
                    <a:pt x="3429470" y="1634604"/>
                  </a:lnTo>
                  <a:lnTo>
                    <a:pt x="3429000" y="1635721"/>
                  </a:lnTo>
                  <a:lnTo>
                    <a:pt x="3429000" y="1638350"/>
                  </a:lnTo>
                  <a:lnTo>
                    <a:pt x="3429470" y="1639468"/>
                  </a:lnTo>
                  <a:lnTo>
                    <a:pt x="3431336" y="1641335"/>
                  </a:lnTo>
                  <a:lnTo>
                    <a:pt x="3432454" y="1641792"/>
                  </a:lnTo>
                  <a:lnTo>
                    <a:pt x="3435083" y="1641792"/>
                  </a:lnTo>
                  <a:lnTo>
                    <a:pt x="3436201" y="1641335"/>
                  </a:lnTo>
                  <a:lnTo>
                    <a:pt x="3438067" y="1639468"/>
                  </a:lnTo>
                  <a:lnTo>
                    <a:pt x="3438525" y="1638350"/>
                  </a:lnTo>
                  <a:lnTo>
                    <a:pt x="3438525" y="1635721"/>
                  </a:lnTo>
                  <a:close/>
                </a:path>
                <a:path w="5019675" h="3279140">
                  <a:moveTo>
                    <a:pt x="3438525" y="819581"/>
                  </a:moveTo>
                  <a:lnTo>
                    <a:pt x="3438067" y="818464"/>
                  </a:lnTo>
                  <a:lnTo>
                    <a:pt x="3436201" y="816610"/>
                  </a:lnTo>
                  <a:lnTo>
                    <a:pt x="3435083" y="816140"/>
                  </a:lnTo>
                  <a:lnTo>
                    <a:pt x="3432454" y="816140"/>
                  </a:lnTo>
                  <a:lnTo>
                    <a:pt x="3431336" y="816610"/>
                  </a:lnTo>
                  <a:lnTo>
                    <a:pt x="3429470" y="818464"/>
                  </a:lnTo>
                  <a:lnTo>
                    <a:pt x="3429000" y="819581"/>
                  </a:lnTo>
                  <a:lnTo>
                    <a:pt x="3429000" y="822223"/>
                  </a:lnTo>
                  <a:lnTo>
                    <a:pt x="3429470" y="823341"/>
                  </a:lnTo>
                  <a:lnTo>
                    <a:pt x="3431336" y="825195"/>
                  </a:lnTo>
                  <a:lnTo>
                    <a:pt x="3432454" y="825665"/>
                  </a:lnTo>
                  <a:lnTo>
                    <a:pt x="3435083" y="825665"/>
                  </a:lnTo>
                  <a:lnTo>
                    <a:pt x="3436201" y="825195"/>
                  </a:lnTo>
                  <a:lnTo>
                    <a:pt x="3438067" y="823341"/>
                  </a:lnTo>
                  <a:lnTo>
                    <a:pt x="3438525" y="822223"/>
                  </a:lnTo>
                  <a:lnTo>
                    <a:pt x="3438525" y="819581"/>
                  </a:lnTo>
                  <a:close/>
                </a:path>
                <a:path w="5019675" h="3279140">
                  <a:moveTo>
                    <a:pt x="3438525" y="3454"/>
                  </a:moveTo>
                  <a:lnTo>
                    <a:pt x="3438067" y="2336"/>
                  </a:lnTo>
                  <a:lnTo>
                    <a:pt x="3436201" y="469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36" y="469"/>
                  </a:lnTo>
                  <a:lnTo>
                    <a:pt x="3429470" y="2336"/>
                  </a:lnTo>
                  <a:lnTo>
                    <a:pt x="3429000" y="3454"/>
                  </a:lnTo>
                  <a:lnTo>
                    <a:pt x="3429000" y="6083"/>
                  </a:lnTo>
                  <a:lnTo>
                    <a:pt x="3429470" y="7200"/>
                  </a:lnTo>
                  <a:lnTo>
                    <a:pt x="3431336" y="9067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67"/>
                  </a:lnTo>
                  <a:lnTo>
                    <a:pt x="3438067" y="7200"/>
                  </a:lnTo>
                  <a:lnTo>
                    <a:pt x="3438525" y="6083"/>
                  </a:lnTo>
                  <a:lnTo>
                    <a:pt x="3438525" y="3454"/>
                  </a:lnTo>
                  <a:close/>
                </a:path>
                <a:path w="5019675" h="3279140">
                  <a:moveTo>
                    <a:pt x="3486150" y="3267989"/>
                  </a:moveTo>
                  <a:lnTo>
                    <a:pt x="3485692" y="3266871"/>
                  </a:lnTo>
                  <a:lnTo>
                    <a:pt x="3483826" y="3265005"/>
                  </a:lnTo>
                  <a:lnTo>
                    <a:pt x="3482708" y="3264535"/>
                  </a:lnTo>
                  <a:lnTo>
                    <a:pt x="3480079" y="3264535"/>
                  </a:lnTo>
                  <a:lnTo>
                    <a:pt x="3478961" y="3265005"/>
                  </a:lnTo>
                  <a:lnTo>
                    <a:pt x="3477095" y="3266871"/>
                  </a:lnTo>
                  <a:lnTo>
                    <a:pt x="3476625" y="3267989"/>
                  </a:lnTo>
                  <a:lnTo>
                    <a:pt x="3476625" y="3270618"/>
                  </a:lnTo>
                  <a:lnTo>
                    <a:pt x="3477095" y="3271736"/>
                  </a:lnTo>
                  <a:lnTo>
                    <a:pt x="3478961" y="3273602"/>
                  </a:lnTo>
                  <a:lnTo>
                    <a:pt x="3480079" y="3274060"/>
                  </a:lnTo>
                  <a:lnTo>
                    <a:pt x="3482708" y="3274060"/>
                  </a:lnTo>
                  <a:lnTo>
                    <a:pt x="3483826" y="3273602"/>
                  </a:lnTo>
                  <a:lnTo>
                    <a:pt x="3485692" y="3271736"/>
                  </a:lnTo>
                  <a:lnTo>
                    <a:pt x="3486150" y="3270618"/>
                  </a:lnTo>
                  <a:lnTo>
                    <a:pt x="3486150" y="3267989"/>
                  </a:lnTo>
                  <a:close/>
                </a:path>
                <a:path w="5019675" h="3279140">
                  <a:moveTo>
                    <a:pt x="3486150" y="2451849"/>
                  </a:moveTo>
                  <a:lnTo>
                    <a:pt x="3485692" y="2450731"/>
                  </a:lnTo>
                  <a:lnTo>
                    <a:pt x="3483826" y="2448877"/>
                  </a:lnTo>
                  <a:lnTo>
                    <a:pt x="3482708" y="2448407"/>
                  </a:lnTo>
                  <a:lnTo>
                    <a:pt x="3480079" y="2448407"/>
                  </a:lnTo>
                  <a:lnTo>
                    <a:pt x="3478961" y="2448877"/>
                  </a:lnTo>
                  <a:lnTo>
                    <a:pt x="3477095" y="2450731"/>
                  </a:lnTo>
                  <a:lnTo>
                    <a:pt x="3476625" y="2451849"/>
                  </a:lnTo>
                  <a:lnTo>
                    <a:pt x="3476625" y="2454491"/>
                  </a:lnTo>
                  <a:lnTo>
                    <a:pt x="3477095" y="2455608"/>
                  </a:lnTo>
                  <a:lnTo>
                    <a:pt x="3478961" y="2457462"/>
                  </a:lnTo>
                  <a:lnTo>
                    <a:pt x="3480079" y="2457932"/>
                  </a:lnTo>
                  <a:lnTo>
                    <a:pt x="3482708" y="2457932"/>
                  </a:lnTo>
                  <a:lnTo>
                    <a:pt x="3483826" y="2457462"/>
                  </a:lnTo>
                  <a:lnTo>
                    <a:pt x="3485692" y="2455608"/>
                  </a:lnTo>
                  <a:lnTo>
                    <a:pt x="3486150" y="2454491"/>
                  </a:lnTo>
                  <a:lnTo>
                    <a:pt x="3486150" y="2451849"/>
                  </a:lnTo>
                  <a:close/>
                </a:path>
                <a:path w="5019675" h="3279140">
                  <a:moveTo>
                    <a:pt x="3486150" y="1635721"/>
                  </a:moveTo>
                  <a:lnTo>
                    <a:pt x="3485692" y="1634604"/>
                  </a:lnTo>
                  <a:lnTo>
                    <a:pt x="3483826" y="1632737"/>
                  </a:lnTo>
                  <a:lnTo>
                    <a:pt x="3482708" y="1632267"/>
                  </a:lnTo>
                  <a:lnTo>
                    <a:pt x="3480079" y="1632267"/>
                  </a:lnTo>
                  <a:lnTo>
                    <a:pt x="3478961" y="1632737"/>
                  </a:lnTo>
                  <a:lnTo>
                    <a:pt x="3477095" y="1634604"/>
                  </a:lnTo>
                  <a:lnTo>
                    <a:pt x="3476625" y="1635721"/>
                  </a:lnTo>
                  <a:lnTo>
                    <a:pt x="3476625" y="1638350"/>
                  </a:lnTo>
                  <a:lnTo>
                    <a:pt x="3477095" y="1639468"/>
                  </a:lnTo>
                  <a:lnTo>
                    <a:pt x="3478961" y="1641335"/>
                  </a:lnTo>
                  <a:lnTo>
                    <a:pt x="3480079" y="1641792"/>
                  </a:lnTo>
                  <a:lnTo>
                    <a:pt x="3482708" y="1641792"/>
                  </a:lnTo>
                  <a:lnTo>
                    <a:pt x="3483826" y="1641335"/>
                  </a:lnTo>
                  <a:lnTo>
                    <a:pt x="3485692" y="1639468"/>
                  </a:lnTo>
                  <a:lnTo>
                    <a:pt x="3486150" y="1638350"/>
                  </a:lnTo>
                  <a:lnTo>
                    <a:pt x="3486150" y="1635721"/>
                  </a:lnTo>
                  <a:close/>
                </a:path>
                <a:path w="5019675" h="3279140">
                  <a:moveTo>
                    <a:pt x="3486150" y="819581"/>
                  </a:moveTo>
                  <a:lnTo>
                    <a:pt x="3485692" y="818464"/>
                  </a:lnTo>
                  <a:lnTo>
                    <a:pt x="3483826" y="816610"/>
                  </a:lnTo>
                  <a:lnTo>
                    <a:pt x="3482708" y="816140"/>
                  </a:lnTo>
                  <a:lnTo>
                    <a:pt x="3480079" y="816140"/>
                  </a:lnTo>
                  <a:lnTo>
                    <a:pt x="3478961" y="816610"/>
                  </a:lnTo>
                  <a:lnTo>
                    <a:pt x="3477095" y="818464"/>
                  </a:lnTo>
                  <a:lnTo>
                    <a:pt x="3476625" y="819581"/>
                  </a:lnTo>
                  <a:lnTo>
                    <a:pt x="3476625" y="822223"/>
                  </a:lnTo>
                  <a:lnTo>
                    <a:pt x="3477095" y="823341"/>
                  </a:lnTo>
                  <a:lnTo>
                    <a:pt x="3478961" y="825195"/>
                  </a:lnTo>
                  <a:lnTo>
                    <a:pt x="3480079" y="825665"/>
                  </a:lnTo>
                  <a:lnTo>
                    <a:pt x="3482708" y="825665"/>
                  </a:lnTo>
                  <a:lnTo>
                    <a:pt x="3483826" y="825195"/>
                  </a:lnTo>
                  <a:lnTo>
                    <a:pt x="3485692" y="823341"/>
                  </a:lnTo>
                  <a:lnTo>
                    <a:pt x="3486150" y="822223"/>
                  </a:lnTo>
                  <a:lnTo>
                    <a:pt x="3486150" y="819581"/>
                  </a:lnTo>
                  <a:close/>
                </a:path>
                <a:path w="5019675" h="3279140">
                  <a:moveTo>
                    <a:pt x="3486150" y="3454"/>
                  </a:moveTo>
                  <a:lnTo>
                    <a:pt x="3485692" y="2336"/>
                  </a:lnTo>
                  <a:lnTo>
                    <a:pt x="3483826" y="469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61" y="469"/>
                  </a:lnTo>
                  <a:lnTo>
                    <a:pt x="3477095" y="2336"/>
                  </a:lnTo>
                  <a:lnTo>
                    <a:pt x="3476625" y="3454"/>
                  </a:lnTo>
                  <a:lnTo>
                    <a:pt x="3476625" y="6083"/>
                  </a:lnTo>
                  <a:lnTo>
                    <a:pt x="3477095" y="7200"/>
                  </a:lnTo>
                  <a:lnTo>
                    <a:pt x="3478961" y="9067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67"/>
                  </a:lnTo>
                  <a:lnTo>
                    <a:pt x="3485692" y="7200"/>
                  </a:lnTo>
                  <a:lnTo>
                    <a:pt x="3486150" y="6083"/>
                  </a:lnTo>
                  <a:lnTo>
                    <a:pt x="3486150" y="3454"/>
                  </a:lnTo>
                  <a:close/>
                </a:path>
                <a:path w="5019675" h="3279140">
                  <a:moveTo>
                    <a:pt x="3533775" y="3267989"/>
                  </a:moveTo>
                  <a:lnTo>
                    <a:pt x="3533317" y="3266871"/>
                  </a:lnTo>
                  <a:lnTo>
                    <a:pt x="3531451" y="3265005"/>
                  </a:lnTo>
                  <a:lnTo>
                    <a:pt x="3530333" y="3264535"/>
                  </a:lnTo>
                  <a:lnTo>
                    <a:pt x="3527704" y="3264535"/>
                  </a:lnTo>
                  <a:lnTo>
                    <a:pt x="3526586" y="3265005"/>
                  </a:lnTo>
                  <a:lnTo>
                    <a:pt x="3524720" y="3266871"/>
                  </a:lnTo>
                  <a:lnTo>
                    <a:pt x="3524250" y="3267989"/>
                  </a:lnTo>
                  <a:lnTo>
                    <a:pt x="3524250" y="3270618"/>
                  </a:lnTo>
                  <a:lnTo>
                    <a:pt x="3524720" y="3271736"/>
                  </a:lnTo>
                  <a:lnTo>
                    <a:pt x="3526586" y="3273602"/>
                  </a:lnTo>
                  <a:lnTo>
                    <a:pt x="3527704" y="3274060"/>
                  </a:lnTo>
                  <a:lnTo>
                    <a:pt x="3530333" y="3274060"/>
                  </a:lnTo>
                  <a:lnTo>
                    <a:pt x="3531451" y="3273602"/>
                  </a:lnTo>
                  <a:lnTo>
                    <a:pt x="3533317" y="3271736"/>
                  </a:lnTo>
                  <a:lnTo>
                    <a:pt x="3533775" y="3270618"/>
                  </a:lnTo>
                  <a:lnTo>
                    <a:pt x="3533775" y="3267989"/>
                  </a:lnTo>
                  <a:close/>
                </a:path>
                <a:path w="5019675" h="3279140">
                  <a:moveTo>
                    <a:pt x="3533775" y="2451849"/>
                  </a:moveTo>
                  <a:lnTo>
                    <a:pt x="3533317" y="2450731"/>
                  </a:lnTo>
                  <a:lnTo>
                    <a:pt x="3531451" y="2448877"/>
                  </a:lnTo>
                  <a:lnTo>
                    <a:pt x="3530333" y="2448407"/>
                  </a:lnTo>
                  <a:lnTo>
                    <a:pt x="3527704" y="2448407"/>
                  </a:lnTo>
                  <a:lnTo>
                    <a:pt x="3526586" y="2448877"/>
                  </a:lnTo>
                  <a:lnTo>
                    <a:pt x="3524720" y="2450731"/>
                  </a:lnTo>
                  <a:lnTo>
                    <a:pt x="3524250" y="2451849"/>
                  </a:lnTo>
                  <a:lnTo>
                    <a:pt x="3524250" y="2454491"/>
                  </a:lnTo>
                  <a:lnTo>
                    <a:pt x="3524720" y="2455608"/>
                  </a:lnTo>
                  <a:lnTo>
                    <a:pt x="3526586" y="2457462"/>
                  </a:lnTo>
                  <a:lnTo>
                    <a:pt x="3527704" y="2457932"/>
                  </a:lnTo>
                  <a:lnTo>
                    <a:pt x="3530333" y="2457932"/>
                  </a:lnTo>
                  <a:lnTo>
                    <a:pt x="3531451" y="2457462"/>
                  </a:lnTo>
                  <a:lnTo>
                    <a:pt x="3533317" y="2455608"/>
                  </a:lnTo>
                  <a:lnTo>
                    <a:pt x="3533775" y="2454491"/>
                  </a:lnTo>
                  <a:lnTo>
                    <a:pt x="3533775" y="2451849"/>
                  </a:lnTo>
                  <a:close/>
                </a:path>
                <a:path w="5019675" h="3279140">
                  <a:moveTo>
                    <a:pt x="3533775" y="1635721"/>
                  </a:moveTo>
                  <a:lnTo>
                    <a:pt x="3533317" y="1634604"/>
                  </a:lnTo>
                  <a:lnTo>
                    <a:pt x="3531451" y="1632737"/>
                  </a:lnTo>
                  <a:lnTo>
                    <a:pt x="3530333" y="1632267"/>
                  </a:lnTo>
                  <a:lnTo>
                    <a:pt x="3527704" y="1632267"/>
                  </a:lnTo>
                  <a:lnTo>
                    <a:pt x="3526586" y="1632737"/>
                  </a:lnTo>
                  <a:lnTo>
                    <a:pt x="3524720" y="1634604"/>
                  </a:lnTo>
                  <a:lnTo>
                    <a:pt x="3524250" y="1635721"/>
                  </a:lnTo>
                  <a:lnTo>
                    <a:pt x="3524250" y="1638350"/>
                  </a:lnTo>
                  <a:lnTo>
                    <a:pt x="3524720" y="1639468"/>
                  </a:lnTo>
                  <a:lnTo>
                    <a:pt x="3526586" y="1641335"/>
                  </a:lnTo>
                  <a:lnTo>
                    <a:pt x="3527704" y="1641792"/>
                  </a:lnTo>
                  <a:lnTo>
                    <a:pt x="3530333" y="1641792"/>
                  </a:lnTo>
                  <a:lnTo>
                    <a:pt x="3531451" y="1641335"/>
                  </a:lnTo>
                  <a:lnTo>
                    <a:pt x="3533317" y="1639468"/>
                  </a:lnTo>
                  <a:lnTo>
                    <a:pt x="3533775" y="1638350"/>
                  </a:lnTo>
                  <a:lnTo>
                    <a:pt x="3533775" y="1635721"/>
                  </a:lnTo>
                  <a:close/>
                </a:path>
                <a:path w="5019675" h="3279140">
                  <a:moveTo>
                    <a:pt x="3533775" y="819581"/>
                  </a:moveTo>
                  <a:lnTo>
                    <a:pt x="3533317" y="818464"/>
                  </a:lnTo>
                  <a:lnTo>
                    <a:pt x="3531451" y="816610"/>
                  </a:lnTo>
                  <a:lnTo>
                    <a:pt x="3530333" y="816140"/>
                  </a:lnTo>
                  <a:lnTo>
                    <a:pt x="3527704" y="816140"/>
                  </a:lnTo>
                  <a:lnTo>
                    <a:pt x="3526586" y="816610"/>
                  </a:lnTo>
                  <a:lnTo>
                    <a:pt x="3524720" y="818464"/>
                  </a:lnTo>
                  <a:lnTo>
                    <a:pt x="3524250" y="819581"/>
                  </a:lnTo>
                  <a:lnTo>
                    <a:pt x="3524250" y="822223"/>
                  </a:lnTo>
                  <a:lnTo>
                    <a:pt x="3524720" y="823341"/>
                  </a:lnTo>
                  <a:lnTo>
                    <a:pt x="3526586" y="825195"/>
                  </a:lnTo>
                  <a:lnTo>
                    <a:pt x="3527704" y="825665"/>
                  </a:lnTo>
                  <a:lnTo>
                    <a:pt x="3530333" y="825665"/>
                  </a:lnTo>
                  <a:lnTo>
                    <a:pt x="3531451" y="825195"/>
                  </a:lnTo>
                  <a:lnTo>
                    <a:pt x="3533317" y="823341"/>
                  </a:lnTo>
                  <a:lnTo>
                    <a:pt x="3533775" y="822223"/>
                  </a:lnTo>
                  <a:lnTo>
                    <a:pt x="3533775" y="819581"/>
                  </a:lnTo>
                  <a:close/>
                </a:path>
                <a:path w="5019675" h="3279140">
                  <a:moveTo>
                    <a:pt x="3533775" y="3454"/>
                  </a:moveTo>
                  <a:lnTo>
                    <a:pt x="3533317" y="2336"/>
                  </a:lnTo>
                  <a:lnTo>
                    <a:pt x="3531451" y="469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86" y="469"/>
                  </a:lnTo>
                  <a:lnTo>
                    <a:pt x="3524720" y="2336"/>
                  </a:lnTo>
                  <a:lnTo>
                    <a:pt x="3524250" y="3454"/>
                  </a:lnTo>
                  <a:lnTo>
                    <a:pt x="3524250" y="6083"/>
                  </a:lnTo>
                  <a:lnTo>
                    <a:pt x="3524720" y="7200"/>
                  </a:lnTo>
                  <a:lnTo>
                    <a:pt x="3526586" y="9067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67"/>
                  </a:lnTo>
                  <a:lnTo>
                    <a:pt x="3533317" y="7200"/>
                  </a:lnTo>
                  <a:lnTo>
                    <a:pt x="3533775" y="6083"/>
                  </a:lnTo>
                  <a:lnTo>
                    <a:pt x="3533775" y="3454"/>
                  </a:lnTo>
                  <a:close/>
                </a:path>
                <a:path w="5019675" h="3279140">
                  <a:moveTo>
                    <a:pt x="3581400" y="3267989"/>
                  </a:moveTo>
                  <a:lnTo>
                    <a:pt x="3580942" y="3266871"/>
                  </a:lnTo>
                  <a:lnTo>
                    <a:pt x="3579076" y="3265005"/>
                  </a:lnTo>
                  <a:lnTo>
                    <a:pt x="3577958" y="3264535"/>
                  </a:lnTo>
                  <a:lnTo>
                    <a:pt x="3575329" y="3264535"/>
                  </a:lnTo>
                  <a:lnTo>
                    <a:pt x="3574211" y="3265005"/>
                  </a:lnTo>
                  <a:lnTo>
                    <a:pt x="3572345" y="3266871"/>
                  </a:lnTo>
                  <a:lnTo>
                    <a:pt x="3571875" y="3267989"/>
                  </a:lnTo>
                  <a:lnTo>
                    <a:pt x="3571875" y="3270618"/>
                  </a:lnTo>
                  <a:lnTo>
                    <a:pt x="3572345" y="3271736"/>
                  </a:lnTo>
                  <a:lnTo>
                    <a:pt x="3574211" y="3273602"/>
                  </a:lnTo>
                  <a:lnTo>
                    <a:pt x="3575329" y="3274060"/>
                  </a:lnTo>
                  <a:lnTo>
                    <a:pt x="3577958" y="3274060"/>
                  </a:lnTo>
                  <a:lnTo>
                    <a:pt x="3579076" y="3273602"/>
                  </a:lnTo>
                  <a:lnTo>
                    <a:pt x="3580942" y="3271736"/>
                  </a:lnTo>
                  <a:lnTo>
                    <a:pt x="3581400" y="3270618"/>
                  </a:lnTo>
                  <a:lnTo>
                    <a:pt x="3581400" y="3267989"/>
                  </a:lnTo>
                  <a:close/>
                </a:path>
                <a:path w="5019675" h="3279140">
                  <a:moveTo>
                    <a:pt x="3581400" y="2451849"/>
                  </a:moveTo>
                  <a:lnTo>
                    <a:pt x="3580942" y="2450731"/>
                  </a:lnTo>
                  <a:lnTo>
                    <a:pt x="3579076" y="2448877"/>
                  </a:lnTo>
                  <a:lnTo>
                    <a:pt x="3577958" y="2448407"/>
                  </a:lnTo>
                  <a:lnTo>
                    <a:pt x="3575329" y="2448407"/>
                  </a:lnTo>
                  <a:lnTo>
                    <a:pt x="3574211" y="2448877"/>
                  </a:lnTo>
                  <a:lnTo>
                    <a:pt x="3572345" y="2450731"/>
                  </a:lnTo>
                  <a:lnTo>
                    <a:pt x="3571875" y="2451849"/>
                  </a:lnTo>
                  <a:lnTo>
                    <a:pt x="3571875" y="2454491"/>
                  </a:lnTo>
                  <a:lnTo>
                    <a:pt x="3572345" y="2455608"/>
                  </a:lnTo>
                  <a:lnTo>
                    <a:pt x="3574211" y="2457462"/>
                  </a:lnTo>
                  <a:lnTo>
                    <a:pt x="3575329" y="2457932"/>
                  </a:lnTo>
                  <a:lnTo>
                    <a:pt x="3577958" y="2457932"/>
                  </a:lnTo>
                  <a:lnTo>
                    <a:pt x="3579076" y="2457462"/>
                  </a:lnTo>
                  <a:lnTo>
                    <a:pt x="3580942" y="2455608"/>
                  </a:lnTo>
                  <a:lnTo>
                    <a:pt x="3581400" y="2454491"/>
                  </a:lnTo>
                  <a:lnTo>
                    <a:pt x="3581400" y="2451849"/>
                  </a:lnTo>
                  <a:close/>
                </a:path>
                <a:path w="5019675" h="3279140">
                  <a:moveTo>
                    <a:pt x="3581400" y="1635721"/>
                  </a:moveTo>
                  <a:lnTo>
                    <a:pt x="3580942" y="1634604"/>
                  </a:lnTo>
                  <a:lnTo>
                    <a:pt x="3579076" y="1632737"/>
                  </a:lnTo>
                  <a:lnTo>
                    <a:pt x="3577958" y="1632267"/>
                  </a:lnTo>
                  <a:lnTo>
                    <a:pt x="3575329" y="1632267"/>
                  </a:lnTo>
                  <a:lnTo>
                    <a:pt x="3574211" y="1632737"/>
                  </a:lnTo>
                  <a:lnTo>
                    <a:pt x="3572345" y="1634604"/>
                  </a:lnTo>
                  <a:lnTo>
                    <a:pt x="3571875" y="1635721"/>
                  </a:lnTo>
                  <a:lnTo>
                    <a:pt x="3571875" y="1638350"/>
                  </a:lnTo>
                  <a:lnTo>
                    <a:pt x="3572345" y="1639468"/>
                  </a:lnTo>
                  <a:lnTo>
                    <a:pt x="3574211" y="1641335"/>
                  </a:lnTo>
                  <a:lnTo>
                    <a:pt x="3575329" y="1641792"/>
                  </a:lnTo>
                  <a:lnTo>
                    <a:pt x="3577958" y="1641792"/>
                  </a:lnTo>
                  <a:lnTo>
                    <a:pt x="3579076" y="1641335"/>
                  </a:lnTo>
                  <a:lnTo>
                    <a:pt x="3580942" y="1639468"/>
                  </a:lnTo>
                  <a:lnTo>
                    <a:pt x="3581400" y="1638350"/>
                  </a:lnTo>
                  <a:lnTo>
                    <a:pt x="3581400" y="1635721"/>
                  </a:lnTo>
                  <a:close/>
                </a:path>
                <a:path w="5019675" h="3279140">
                  <a:moveTo>
                    <a:pt x="3581400" y="819581"/>
                  </a:moveTo>
                  <a:lnTo>
                    <a:pt x="3580942" y="818464"/>
                  </a:lnTo>
                  <a:lnTo>
                    <a:pt x="3579076" y="816610"/>
                  </a:lnTo>
                  <a:lnTo>
                    <a:pt x="3577958" y="816140"/>
                  </a:lnTo>
                  <a:lnTo>
                    <a:pt x="3575329" y="816140"/>
                  </a:lnTo>
                  <a:lnTo>
                    <a:pt x="3574211" y="816610"/>
                  </a:lnTo>
                  <a:lnTo>
                    <a:pt x="3572345" y="818464"/>
                  </a:lnTo>
                  <a:lnTo>
                    <a:pt x="3571875" y="819581"/>
                  </a:lnTo>
                  <a:lnTo>
                    <a:pt x="3571875" y="822223"/>
                  </a:lnTo>
                  <a:lnTo>
                    <a:pt x="3572345" y="823341"/>
                  </a:lnTo>
                  <a:lnTo>
                    <a:pt x="3574211" y="825195"/>
                  </a:lnTo>
                  <a:lnTo>
                    <a:pt x="3575329" y="825665"/>
                  </a:lnTo>
                  <a:lnTo>
                    <a:pt x="3577958" y="825665"/>
                  </a:lnTo>
                  <a:lnTo>
                    <a:pt x="3579076" y="825195"/>
                  </a:lnTo>
                  <a:lnTo>
                    <a:pt x="3580942" y="823341"/>
                  </a:lnTo>
                  <a:lnTo>
                    <a:pt x="3581400" y="822223"/>
                  </a:lnTo>
                  <a:lnTo>
                    <a:pt x="3581400" y="819581"/>
                  </a:lnTo>
                  <a:close/>
                </a:path>
                <a:path w="5019675" h="3279140">
                  <a:moveTo>
                    <a:pt x="3581400" y="3454"/>
                  </a:moveTo>
                  <a:lnTo>
                    <a:pt x="3580942" y="2336"/>
                  </a:lnTo>
                  <a:lnTo>
                    <a:pt x="3579076" y="469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211" y="469"/>
                  </a:lnTo>
                  <a:lnTo>
                    <a:pt x="3572345" y="2336"/>
                  </a:lnTo>
                  <a:lnTo>
                    <a:pt x="3571875" y="3454"/>
                  </a:lnTo>
                  <a:lnTo>
                    <a:pt x="3571875" y="6083"/>
                  </a:lnTo>
                  <a:lnTo>
                    <a:pt x="3572345" y="7200"/>
                  </a:lnTo>
                  <a:lnTo>
                    <a:pt x="3574211" y="9067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67"/>
                  </a:lnTo>
                  <a:lnTo>
                    <a:pt x="3580942" y="7200"/>
                  </a:lnTo>
                  <a:lnTo>
                    <a:pt x="3581400" y="6083"/>
                  </a:lnTo>
                  <a:lnTo>
                    <a:pt x="3581400" y="3454"/>
                  </a:lnTo>
                  <a:close/>
                </a:path>
                <a:path w="5019675" h="3279140">
                  <a:moveTo>
                    <a:pt x="3629025" y="3267989"/>
                  </a:moveTo>
                  <a:lnTo>
                    <a:pt x="3628567" y="3266871"/>
                  </a:lnTo>
                  <a:lnTo>
                    <a:pt x="3626701" y="3265005"/>
                  </a:lnTo>
                  <a:lnTo>
                    <a:pt x="3625583" y="3264535"/>
                  </a:lnTo>
                  <a:lnTo>
                    <a:pt x="3622954" y="3264535"/>
                  </a:lnTo>
                  <a:lnTo>
                    <a:pt x="3621836" y="3265005"/>
                  </a:lnTo>
                  <a:lnTo>
                    <a:pt x="3619970" y="3266871"/>
                  </a:lnTo>
                  <a:lnTo>
                    <a:pt x="3619500" y="3267989"/>
                  </a:lnTo>
                  <a:lnTo>
                    <a:pt x="3619500" y="3270618"/>
                  </a:lnTo>
                  <a:lnTo>
                    <a:pt x="3619970" y="3271736"/>
                  </a:lnTo>
                  <a:lnTo>
                    <a:pt x="3621836" y="3273602"/>
                  </a:lnTo>
                  <a:lnTo>
                    <a:pt x="3622954" y="3274060"/>
                  </a:lnTo>
                  <a:lnTo>
                    <a:pt x="3625583" y="3274060"/>
                  </a:lnTo>
                  <a:lnTo>
                    <a:pt x="3626701" y="3273602"/>
                  </a:lnTo>
                  <a:lnTo>
                    <a:pt x="3628567" y="3271736"/>
                  </a:lnTo>
                  <a:lnTo>
                    <a:pt x="3629025" y="3270618"/>
                  </a:lnTo>
                  <a:lnTo>
                    <a:pt x="3629025" y="3267989"/>
                  </a:lnTo>
                  <a:close/>
                </a:path>
                <a:path w="5019675" h="3279140">
                  <a:moveTo>
                    <a:pt x="3629025" y="2451849"/>
                  </a:moveTo>
                  <a:lnTo>
                    <a:pt x="3628567" y="2450731"/>
                  </a:lnTo>
                  <a:lnTo>
                    <a:pt x="3626701" y="2448877"/>
                  </a:lnTo>
                  <a:lnTo>
                    <a:pt x="3625583" y="2448407"/>
                  </a:lnTo>
                  <a:lnTo>
                    <a:pt x="3622954" y="2448407"/>
                  </a:lnTo>
                  <a:lnTo>
                    <a:pt x="3621836" y="2448877"/>
                  </a:lnTo>
                  <a:lnTo>
                    <a:pt x="3619970" y="2450731"/>
                  </a:lnTo>
                  <a:lnTo>
                    <a:pt x="3619500" y="2451849"/>
                  </a:lnTo>
                  <a:lnTo>
                    <a:pt x="3619500" y="2454491"/>
                  </a:lnTo>
                  <a:lnTo>
                    <a:pt x="3619970" y="2455608"/>
                  </a:lnTo>
                  <a:lnTo>
                    <a:pt x="3621836" y="2457462"/>
                  </a:lnTo>
                  <a:lnTo>
                    <a:pt x="3622954" y="2457932"/>
                  </a:lnTo>
                  <a:lnTo>
                    <a:pt x="3625583" y="2457932"/>
                  </a:lnTo>
                  <a:lnTo>
                    <a:pt x="3626701" y="2457462"/>
                  </a:lnTo>
                  <a:lnTo>
                    <a:pt x="3628567" y="2455608"/>
                  </a:lnTo>
                  <a:lnTo>
                    <a:pt x="3629025" y="2454491"/>
                  </a:lnTo>
                  <a:lnTo>
                    <a:pt x="3629025" y="2451849"/>
                  </a:lnTo>
                  <a:close/>
                </a:path>
                <a:path w="5019675" h="3279140">
                  <a:moveTo>
                    <a:pt x="3629025" y="1635721"/>
                  </a:moveTo>
                  <a:lnTo>
                    <a:pt x="3628567" y="1634604"/>
                  </a:lnTo>
                  <a:lnTo>
                    <a:pt x="3626701" y="1632737"/>
                  </a:lnTo>
                  <a:lnTo>
                    <a:pt x="3625583" y="1632267"/>
                  </a:lnTo>
                  <a:lnTo>
                    <a:pt x="3622954" y="1632267"/>
                  </a:lnTo>
                  <a:lnTo>
                    <a:pt x="3621836" y="1632737"/>
                  </a:lnTo>
                  <a:lnTo>
                    <a:pt x="3619970" y="1634604"/>
                  </a:lnTo>
                  <a:lnTo>
                    <a:pt x="3619500" y="1635721"/>
                  </a:lnTo>
                  <a:lnTo>
                    <a:pt x="3619500" y="1638350"/>
                  </a:lnTo>
                  <a:lnTo>
                    <a:pt x="3619970" y="1639468"/>
                  </a:lnTo>
                  <a:lnTo>
                    <a:pt x="3621836" y="1641335"/>
                  </a:lnTo>
                  <a:lnTo>
                    <a:pt x="3622954" y="1641792"/>
                  </a:lnTo>
                  <a:lnTo>
                    <a:pt x="3625583" y="1641792"/>
                  </a:lnTo>
                  <a:lnTo>
                    <a:pt x="3626701" y="1641335"/>
                  </a:lnTo>
                  <a:lnTo>
                    <a:pt x="3628567" y="1639468"/>
                  </a:lnTo>
                  <a:lnTo>
                    <a:pt x="3629025" y="1638350"/>
                  </a:lnTo>
                  <a:lnTo>
                    <a:pt x="3629025" y="1635721"/>
                  </a:lnTo>
                  <a:close/>
                </a:path>
                <a:path w="5019675" h="3279140">
                  <a:moveTo>
                    <a:pt x="3629025" y="819581"/>
                  </a:moveTo>
                  <a:lnTo>
                    <a:pt x="3628567" y="818464"/>
                  </a:lnTo>
                  <a:lnTo>
                    <a:pt x="3626701" y="816610"/>
                  </a:lnTo>
                  <a:lnTo>
                    <a:pt x="3625583" y="816140"/>
                  </a:lnTo>
                  <a:lnTo>
                    <a:pt x="3622954" y="816140"/>
                  </a:lnTo>
                  <a:lnTo>
                    <a:pt x="3621836" y="816610"/>
                  </a:lnTo>
                  <a:lnTo>
                    <a:pt x="3619970" y="818464"/>
                  </a:lnTo>
                  <a:lnTo>
                    <a:pt x="3619500" y="819581"/>
                  </a:lnTo>
                  <a:lnTo>
                    <a:pt x="3619500" y="822223"/>
                  </a:lnTo>
                  <a:lnTo>
                    <a:pt x="3619970" y="823341"/>
                  </a:lnTo>
                  <a:lnTo>
                    <a:pt x="3621836" y="825195"/>
                  </a:lnTo>
                  <a:lnTo>
                    <a:pt x="3622954" y="825665"/>
                  </a:lnTo>
                  <a:lnTo>
                    <a:pt x="3625583" y="825665"/>
                  </a:lnTo>
                  <a:lnTo>
                    <a:pt x="3626701" y="825195"/>
                  </a:lnTo>
                  <a:lnTo>
                    <a:pt x="3628567" y="823341"/>
                  </a:lnTo>
                  <a:lnTo>
                    <a:pt x="3629025" y="822223"/>
                  </a:lnTo>
                  <a:lnTo>
                    <a:pt x="3629025" y="819581"/>
                  </a:lnTo>
                  <a:close/>
                </a:path>
                <a:path w="5019675" h="3279140">
                  <a:moveTo>
                    <a:pt x="3629025" y="3454"/>
                  </a:moveTo>
                  <a:lnTo>
                    <a:pt x="3628567" y="2336"/>
                  </a:lnTo>
                  <a:lnTo>
                    <a:pt x="3626701" y="469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36" y="469"/>
                  </a:lnTo>
                  <a:lnTo>
                    <a:pt x="3619970" y="2336"/>
                  </a:lnTo>
                  <a:lnTo>
                    <a:pt x="3619500" y="3454"/>
                  </a:lnTo>
                  <a:lnTo>
                    <a:pt x="3619500" y="6083"/>
                  </a:lnTo>
                  <a:lnTo>
                    <a:pt x="3619970" y="7200"/>
                  </a:lnTo>
                  <a:lnTo>
                    <a:pt x="3621836" y="9067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67"/>
                  </a:lnTo>
                  <a:lnTo>
                    <a:pt x="3628567" y="7200"/>
                  </a:lnTo>
                  <a:lnTo>
                    <a:pt x="3629025" y="6083"/>
                  </a:lnTo>
                  <a:lnTo>
                    <a:pt x="3629025" y="3454"/>
                  </a:lnTo>
                  <a:close/>
                </a:path>
                <a:path w="5019675" h="3279140">
                  <a:moveTo>
                    <a:pt x="3676650" y="3267989"/>
                  </a:moveTo>
                  <a:lnTo>
                    <a:pt x="3676192" y="3266871"/>
                  </a:lnTo>
                  <a:lnTo>
                    <a:pt x="3674326" y="3265005"/>
                  </a:lnTo>
                  <a:lnTo>
                    <a:pt x="3673208" y="3264535"/>
                  </a:lnTo>
                  <a:lnTo>
                    <a:pt x="3670579" y="3264535"/>
                  </a:lnTo>
                  <a:lnTo>
                    <a:pt x="3669461" y="3265005"/>
                  </a:lnTo>
                  <a:lnTo>
                    <a:pt x="3667595" y="3266871"/>
                  </a:lnTo>
                  <a:lnTo>
                    <a:pt x="3667125" y="3267989"/>
                  </a:lnTo>
                  <a:lnTo>
                    <a:pt x="3667125" y="3270618"/>
                  </a:lnTo>
                  <a:lnTo>
                    <a:pt x="3667595" y="3271736"/>
                  </a:lnTo>
                  <a:lnTo>
                    <a:pt x="3669461" y="3273602"/>
                  </a:lnTo>
                  <a:lnTo>
                    <a:pt x="3670579" y="3274060"/>
                  </a:lnTo>
                  <a:lnTo>
                    <a:pt x="3673208" y="3274060"/>
                  </a:lnTo>
                  <a:lnTo>
                    <a:pt x="3674326" y="3273602"/>
                  </a:lnTo>
                  <a:lnTo>
                    <a:pt x="3676192" y="3271736"/>
                  </a:lnTo>
                  <a:lnTo>
                    <a:pt x="3676650" y="3270618"/>
                  </a:lnTo>
                  <a:lnTo>
                    <a:pt x="3676650" y="3267989"/>
                  </a:lnTo>
                  <a:close/>
                </a:path>
                <a:path w="5019675" h="3279140">
                  <a:moveTo>
                    <a:pt x="3676650" y="2451849"/>
                  </a:moveTo>
                  <a:lnTo>
                    <a:pt x="3676192" y="2450731"/>
                  </a:lnTo>
                  <a:lnTo>
                    <a:pt x="3674326" y="2448877"/>
                  </a:lnTo>
                  <a:lnTo>
                    <a:pt x="3673208" y="2448407"/>
                  </a:lnTo>
                  <a:lnTo>
                    <a:pt x="3670579" y="2448407"/>
                  </a:lnTo>
                  <a:lnTo>
                    <a:pt x="3669461" y="2448877"/>
                  </a:lnTo>
                  <a:lnTo>
                    <a:pt x="3667595" y="2450731"/>
                  </a:lnTo>
                  <a:lnTo>
                    <a:pt x="3667125" y="2451849"/>
                  </a:lnTo>
                  <a:lnTo>
                    <a:pt x="3667125" y="2454491"/>
                  </a:lnTo>
                  <a:lnTo>
                    <a:pt x="3667595" y="2455608"/>
                  </a:lnTo>
                  <a:lnTo>
                    <a:pt x="3669461" y="2457462"/>
                  </a:lnTo>
                  <a:lnTo>
                    <a:pt x="3670579" y="2457932"/>
                  </a:lnTo>
                  <a:lnTo>
                    <a:pt x="3673208" y="2457932"/>
                  </a:lnTo>
                  <a:lnTo>
                    <a:pt x="3674326" y="2457462"/>
                  </a:lnTo>
                  <a:lnTo>
                    <a:pt x="3676192" y="2455608"/>
                  </a:lnTo>
                  <a:lnTo>
                    <a:pt x="3676650" y="2454491"/>
                  </a:lnTo>
                  <a:lnTo>
                    <a:pt x="3676650" y="2451849"/>
                  </a:lnTo>
                  <a:close/>
                </a:path>
                <a:path w="5019675" h="3279140">
                  <a:moveTo>
                    <a:pt x="3676650" y="1635721"/>
                  </a:moveTo>
                  <a:lnTo>
                    <a:pt x="3676192" y="1634604"/>
                  </a:lnTo>
                  <a:lnTo>
                    <a:pt x="3674326" y="1632737"/>
                  </a:lnTo>
                  <a:lnTo>
                    <a:pt x="3673208" y="1632267"/>
                  </a:lnTo>
                  <a:lnTo>
                    <a:pt x="3670579" y="1632267"/>
                  </a:lnTo>
                  <a:lnTo>
                    <a:pt x="3669461" y="1632737"/>
                  </a:lnTo>
                  <a:lnTo>
                    <a:pt x="3667595" y="1634604"/>
                  </a:lnTo>
                  <a:lnTo>
                    <a:pt x="3667125" y="1635721"/>
                  </a:lnTo>
                  <a:lnTo>
                    <a:pt x="3667125" y="1638350"/>
                  </a:lnTo>
                  <a:lnTo>
                    <a:pt x="3667595" y="1639468"/>
                  </a:lnTo>
                  <a:lnTo>
                    <a:pt x="3669461" y="1641335"/>
                  </a:lnTo>
                  <a:lnTo>
                    <a:pt x="3670579" y="1641792"/>
                  </a:lnTo>
                  <a:lnTo>
                    <a:pt x="3673208" y="1641792"/>
                  </a:lnTo>
                  <a:lnTo>
                    <a:pt x="3674326" y="1641335"/>
                  </a:lnTo>
                  <a:lnTo>
                    <a:pt x="3676192" y="1639468"/>
                  </a:lnTo>
                  <a:lnTo>
                    <a:pt x="3676650" y="1638350"/>
                  </a:lnTo>
                  <a:lnTo>
                    <a:pt x="3676650" y="1635721"/>
                  </a:lnTo>
                  <a:close/>
                </a:path>
                <a:path w="5019675" h="3279140">
                  <a:moveTo>
                    <a:pt x="3676650" y="819581"/>
                  </a:moveTo>
                  <a:lnTo>
                    <a:pt x="3676192" y="818464"/>
                  </a:lnTo>
                  <a:lnTo>
                    <a:pt x="3674326" y="816610"/>
                  </a:lnTo>
                  <a:lnTo>
                    <a:pt x="3673208" y="816140"/>
                  </a:lnTo>
                  <a:lnTo>
                    <a:pt x="3670579" y="816140"/>
                  </a:lnTo>
                  <a:lnTo>
                    <a:pt x="3669461" y="816610"/>
                  </a:lnTo>
                  <a:lnTo>
                    <a:pt x="3667595" y="818464"/>
                  </a:lnTo>
                  <a:lnTo>
                    <a:pt x="3667125" y="819581"/>
                  </a:lnTo>
                  <a:lnTo>
                    <a:pt x="3667125" y="822223"/>
                  </a:lnTo>
                  <a:lnTo>
                    <a:pt x="3667595" y="823341"/>
                  </a:lnTo>
                  <a:lnTo>
                    <a:pt x="3669461" y="825195"/>
                  </a:lnTo>
                  <a:lnTo>
                    <a:pt x="3670579" y="825665"/>
                  </a:lnTo>
                  <a:lnTo>
                    <a:pt x="3673208" y="825665"/>
                  </a:lnTo>
                  <a:lnTo>
                    <a:pt x="3674326" y="825195"/>
                  </a:lnTo>
                  <a:lnTo>
                    <a:pt x="3676192" y="823341"/>
                  </a:lnTo>
                  <a:lnTo>
                    <a:pt x="3676650" y="822223"/>
                  </a:lnTo>
                  <a:lnTo>
                    <a:pt x="3676650" y="819581"/>
                  </a:lnTo>
                  <a:close/>
                </a:path>
                <a:path w="5019675" h="3279140">
                  <a:moveTo>
                    <a:pt x="3676650" y="3454"/>
                  </a:moveTo>
                  <a:lnTo>
                    <a:pt x="3676192" y="2336"/>
                  </a:lnTo>
                  <a:lnTo>
                    <a:pt x="3674326" y="469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61" y="469"/>
                  </a:lnTo>
                  <a:lnTo>
                    <a:pt x="3667595" y="2336"/>
                  </a:lnTo>
                  <a:lnTo>
                    <a:pt x="3667125" y="3454"/>
                  </a:lnTo>
                  <a:lnTo>
                    <a:pt x="3667125" y="6083"/>
                  </a:lnTo>
                  <a:lnTo>
                    <a:pt x="3667595" y="7200"/>
                  </a:lnTo>
                  <a:lnTo>
                    <a:pt x="3669461" y="9067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67"/>
                  </a:lnTo>
                  <a:lnTo>
                    <a:pt x="3676192" y="7200"/>
                  </a:lnTo>
                  <a:lnTo>
                    <a:pt x="3676650" y="6083"/>
                  </a:lnTo>
                  <a:lnTo>
                    <a:pt x="3676650" y="3454"/>
                  </a:lnTo>
                  <a:close/>
                </a:path>
                <a:path w="5019675" h="3279140">
                  <a:moveTo>
                    <a:pt x="3724275" y="3267989"/>
                  </a:moveTo>
                  <a:lnTo>
                    <a:pt x="3723817" y="3266871"/>
                  </a:lnTo>
                  <a:lnTo>
                    <a:pt x="3721951" y="3265005"/>
                  </a:lnTo>
                  <a:lnTo>
                    <a:pt x="3720833" y="3264535"/>
                  </a:lnTo>
                  <a:lnTo>
                    <a:pt x="3718204" y="3264535"/>
                  </a:lnTo>
                  <a:lnTo>
                    <a:pt x="3717086" y="3265005"/>
                  </a:lnTo>
                  <a:lnTo>
                    <a:pt x="3715220" y="3266871"/>
                  </a:lnTo>
                  <a:lnTo>
                    <a:pt x="3714750" y="3267989"/>
                  </a:lnTo>
                  <a:lnTo>
                    <a:pt x="3714750" y="3270618"/>
                  </a:lnTo>
                  <a:lnTo>
                    <a:pt x="3715220" y="3271736"/>
                  </a:lnTo>
                  <a:lnTo>
                    <a:pt x="3717086" y="3273602"/>
                  </a:lnTo>
                  <a:lnTo>
                    <a:pt x="3718204" y="3274060"/>
                  </a:lnTo>
                  <a:lnTo>
                    <a:pt x="3720833" y="3274060"/>
                  </a:lnTo>
                  <a:lnTo>
                    <a:pt x="3721951" y="3273602"/>
                  </a:lnTo>
                  <a:lnTo>
                    <a:pt x="3723817" y="3271736"/>
                  </a:lnTo>
                  <a:lnTo>
                    <a:pt x="3724275" y="3270618"/>
                  </a:lnTo>
                  <a:lnTo>
                    <a:pt x="3724275" y="3267989"/>
                  </a:lnTo>
                  <a:close/>
                </a:path>
                <a:path w="5019675" h="3279140">
                  <a:moveTo>
                    <a:pt x="3724275" y="2451849"/>
                  </a:moveTo>
                  <a:lnTo>
                    <a:pt x="3723817" y="2450731"/>
                  </a:lnTo>
                  <a:lnTo>
                    <a:pt x="3721951" y="2448877"/>
                  </a:lnTo>
                  <a:lnTo>
                    <a:pt x="3720833" y="2448407"/>
                  </a:lnTo>
                  <a:lnTo>
                    <a:pt x="3718204" y="2448407"/>
                  </a:lnTo>
                  <a:lnTo>
                    <a:pt x="3717086" y="2448877"/>
                  </a:lnTo>
                  <a:lnTo>
                    <a:pt x="3715220" y="2450731"/>
                  </a:lnTo>
                  <a:lnTo>
                    <a:pt x="3714750" y="2451849"/>
                  </a:lnTo>
                  <a:lnTo>
                    <a:pt x="3714750" y="2454491"/>
                  </a:lnTo>
                  <a:lnTo>
                    <a:pt x="3715220" y="2455608"/>
                  </a:lnTo>
                  <a:lnTo>
                    <a:pt x="3717086" y="2457462"/>
                  </a:lnTo>
                  <a:lnTo>
                    <a:pt x="3718204" y="2457932"/>
                  </a:lnTo>
                  <a:lnTo>
                    <a:pt x="3720833" y="2457932"/>
                  </a:lnTo>
                  <a:lnTo>
                    <a:pt x="3721951" y="2457462"/>
                  </a:lnTo>
                  <a:lnTo>
                    <a:pt x="3723817" y="2455608"/>
                  </a:lnTo>
                  <a:lnTo>
                    <a:pt x="3724275" y="2454491"/>
                  </a:lnTo>
                  <a:lnTo>
                    <a:pt x="3724275" y="2451849"/>
                  </a:lnTo>
                  <a:close/>
                </a:path>
                <a:path w="5019675" h="3279140">
                  <a:moveTo>
                    <a:pt x="3724275" y="1635721"/>
                  </a:moveTo>
                  <a:lnTo>
                    <a:pt x="3723817" y="1634604"/>
                  </a:lnTo>
                  <a:lnTo>
                    <a:pt x="3721951" y="1632737"/>
                  </a:lnTo>
                  <a:lnTo>
                    <a:pt x="3720833" y="1632267"/>
                  </a:lnTo>
                  <a:lnTo>
                    <a:pt x="3718204" y="1632267"/>
                  </a:lnTo>
                  <a:lnTo>
                    <a:pt x="3717086" y="1632737"/>
                  </a:lnTo>
                  <a:lnTo>
                    <a:pt x="3715220" y="1634604"/>
                  </a:lnTo>
                  <a:lnTo>
                    <a:pt x="3714750" y="1635721"/>
                  </a:lnTo>
                  <a:lnTo>
                    <a:pt x="3714750" y="1638350"/>
                  </a:lnTo>
                  <a:lnTo>
                    <a:pt x="3715220" y="1639468"/>
                  </a:lnTo>
                  <a:lnTo>
                    <a:pt x="3717086" y="1641335"/>
                  </a:lnTo>
                  <a:lnTo>
                    <a:pt x="3718204" y="1641792"/>
                  </a:lnTo>
                  <a:lnTo>
                    <a:pt x="3720833" y="1641792"/>
                  </a:lnTo>
                  <a:lnTo>
                    <a:pt x="3721951" y="1641335"/>
                  </a:lnTo>
                  <a:lnTo>
                    <a:pt x="3723817" y="1639468"/>
                  </a:lnTo>
                  <a:lnTo>
                    <a:pt x="3724275" y="1638350"/>
                  </a:lnTo>
                  <a:lnTo>
                    <a:pt x="3724275" y="1635721"/>
                  </a:lnTo>
                  <a:close/>
                </a:path>
                <a:path w="5019675" h="3279140">
                  <a:moveTo>
                    <a:pt x="3724275" y="819581"/>
                  </a:moveTo>
                  <a:lnTo>
                    <a:pt x="3723817" y="818464"/>
                  </a:lnTo>
                  <a:lnTo>
                    <a:pt x="3721951" y="816610"/>
                  </a:lnTo>
                  <a:lnTo>
                    <a:pt x="3720833" y="816140"/>
                  </a:lnTo>
                  <a:lnTo>
                    <a:pt x="3718204" y="816140"/>
                  </a:lnTo>
                  <a:lnTo>
                    <a:pt x="3717086" y="816610"/>
                  </a:lnTo>
                  <a:lnTo>
                    <a:pt x="3715220" y="818464"/>
                  </a:lnTo>
                  <a:lnTo>
                    <a:pt x="3714750" y="819581"/>
                  </a:lnTo>
                  <a:lnTo>
                    <a:pt x="3714750" y="822223"/>
                  </a:lnTo>
                  <a:lnTo>
                    <a:pt x="3715220" y="823341"/>
                  </a:lnTo>
                  <a:lnTo>
                    <a:pt x="3717086" y="825195"/>
                  </a:lnTo>
                  <a:lnTo>
                    <a:pt x="3718204" y="825665"/>
                  </a:lnTo>
                  <a:lnTo>
                    <a:pt x="3720833" y="825665"/>
                  </a:lnTo>
                  <a:lnTo>
                    <a:pt x="3721951" y="825195"/>
                  </a:lnTo>
                  <a:lnTo>
                    <a:pt x="3723817" y="823341"/>
                  </a:lnTo>
                  <a:lnTo>
                    <a:pt x="3724275" y="822223"/>
                  </a:lnTo>
                  <a:lnTo>
                    <a:pt x="3724275" y="819581"/>
                  </a:lnTo>
                  <a:close/>
                </a:path>
                <a:path w="5019675" h="3279140">
                  <a:moveTo>
                    <a:pt x="3724275" y="3454"/>
                  </a:moveTo>
                  <a:lnTo>
                    <a:pt x="3723817" y="2336"/>
                  </a:lnTo>
                  <a:lnTo>
                    <a:pt x="3721951" y="469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86" y="469"/>
                  </a:lnTo>
                  <a:lnTo>
                    <a:pt x="3715220" y="2336"/>
                  </a:lnTo>
                  <a:lnTo>
                    <a:pt x="3714750" y="3454"/>
                  </a:lnTo>
                  <a:lnTo>
                    <a:pt x="3714750" y="6083"/>
                  </a:lnTo>
                  <a:lnTo>
                    <a:pt x="3715220" y="7200"/>
                  </a:lnTo>
                  <a:lnTo>
                    <a:pt x="3717086" y="9067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67"/>
                  </a:lnTo>
                  <a:lnTo>
                    <a:pt x="3723817" y="7200"/>
                  </a:lnTo>
                  <a:lnTo>
                    <a:pt x="3724275" y="6083"/>
                  </a:lnTo>
                  <a:lnTo>
                    <a:pt x="3724275" y="3454"/>
                  </a:lnTo>
                  <a:close/>
                </a:path>
                <a:path w="5019675" h="3279140">
                  <a:moveTo>
                    <a:pt x="3771900" y="3267989"/>
                  </a:moveTo>
                  <a:lnTo>
                    <a:pt x="3771442" y="3266871"/>
                  </a:lnTo>
                  <a:lnTo>
                    <a:pt x="3769576" y="3265005"/>
                  </a:lnTo>
                  <a:lnTo>
                    <a:pt x="3768458" y="3264535"/>
                  </a:lnTo>
                  <a:lnTo>
                    <a:pt x="3765829" y="3264535"/>
                  </a:lnTo>
                  <a:lnTo>
                    <a:pt x="3764711" y="3265005"/>
                  </a:lnTo>
                  <a:lnTo>
                    <a:pt x="3762845" y="3266871"/>
                  </a:lnTo>
                  <a:lnTo>
                    <a:pt x="3762375" y="3267989"/>
                  </a:lnTo>
                  <a:lnTo>
                    <a:pt x="3762375" y="3270618"/>
                  </a:lnTo>
                  <a:lnTo>
                    <a:pt x="3762845" y="3271736"/>
                  </a:lnTo>
                  <a:lnTo>
                    <a:pt x="3764711" y="3273602"/>
                  </a:lnTo>
                  <a:lnTo>
                    <a:pt x="3765829" y="3274060"/>
                  </a:lnTo>
                  <a:lnTo>
                    <a:pt x="3768458" y="3274060"/>
                  </a:lnTo>
                  <a:lnTo>
                    <a:pt x="3769576" y="3273602"/>
                  </a:lnTo>
                  <a:lnTo>
                    <a:pt x="3771442" y="3271736"/>
                  </a:lnTo>
                  <a:lnTo>
                    <a:pt x="3771900" y="3270618"/>
                  </a:lnTo>
                  <a:lnTo>
                    <a:pt x="3771900" y="3267989"/>
                  </a:lnTo>
                  <a:close/>
                </a:path>
                <a:path w="5019675" h="3279140">
                  <a:moveTo>
                    <a:pt x="3771900" y="2451849"/>
                  </a:moveTo>
                  <a:lnTo>
                    <a:pt x="3771442" y="2450731"/>
                  </a:lnTo>
                  <a:lnTo>
                    <a:pt x="3769576" y="2448877"/>
                  </a:lnTo>
                  <a:lnTo>
                    <a:pt x="3768458" y="2448407"/>
                  </a:lnTo>
                  <a:lnTo>
                    <a:pt x="3765829" y="2448407"/>
                  </a:lnTo>
                  <a:lnTo>
                    <a:pt x="3764711" y="2448877"/>
                  </a:lnTo>
                  <a:lnTo>
                    <a:pt x="3762845" y="2450731"/>
                  </a:lnTo>
                  <a:lnTo>
                    <a:pt x="3762375" y="2451849"/>
                  </a:lnTo>
                  <a:lnTo>
                    <a:pt x="3762375" y="2454491"/>
                  </a:lnTo>
                  <a:lnTo>
                    <a:pt x="3762845" y="2455608"/>
                  </a:lnTo>
                  <a:lnTo>
                    <a:pt x="3764711" y="2457462"/>
                  </a:lnTo>
                  <a:lnTo>
                    <a:pt x="3765829" y="2457932"/>
                  </a:lnTo>
                  <a:lnTo>
                    <a:pt x="3768458" y="2457932"/>
                  </a:lnTo>
                  <a:lnTo>
                    <a:pt x="3769576" y="2457462"/>
                  </a:lnTo>
                  <a:lnTo>
                    <a:pt x="3771442" y="2455608"/>
                  </a:lnTo>
                  <a:lnTo>
                    <a:pt x="3771900" y="2454491"/>
                  </a:lnTo>
                  <a:lnTo>
                    <a:pt x="3771900" y="2451849"/>
                  </a:lnTo>
                  <a:close/>
                </a:path>
                <a:path w="5019675" h="3279140">
                  <a:moveTo>
                    <a:pt x="3771900" y="1635721"/>
                  </a:moveTo>
                  <a:lnTo>
                    <a:pt x="3771442" y="1634604"/>
                  </a:lnTo>
                  <a:lnTo>
                    <a:pt x="3769576" y="1632737"/>
                  </a:lnTo>
                  <a:lnTo>
                    <a:pt x="3768458" y="1632267"/>
                  </a:lnTo>
                  <a:lnTo>
                    <a:pt x="3765829" y="1632267"/>
                  </a:lnTo>
                  <a:lnTo>
                    <a:pt x="3764711" y="1632737"/>
                  </a:lnTo>
                  <a:lnTo>
                    <a:pt x="3762845" y="1634604"/>
                  </a:lnTo>
                  <a:lnTo>
                    <a:pt x="3762375" y="1635721"/>
                  </a:lnTo>
                  <a:lnTo>
                    <a:pt x="3762375" y="1638350"/>
                  </a:lnTo>
                  <a:lnTo>
                    <a:pt x="3762845" y="1639468"/>
                  </a:lnTo>
                  <a:lnTo>
                    <a:pt x="3764711" y="1641335"/>
                  </a:lnTo>
                  <a:lnTo>
                    <a:pt x="3765829" y="1641792"/>
                  </a:lnTo>
                  <a:lnTo>
                    <a:pt x="3768458" y="1641792"/>
                  </a:lnTo>
                  <a:lnTo>
                    <a:pt x="3769576" y="1641335"/>
                  </a:lnTo>
                  <a:lnTo>
                    <a:pt x="3771442" y="1639468"/>
                  </a:lnTo>
                  <a:lnTo>
                    <a:pt x="3771900" y="1638350"/>
                  </a:lnTo>
                  <a:lnTo>
                    <a:pt x="3771900" y="1635721"/>
                  </a:lnTo>
                  <a:close/>
                </a:path>
                <a:path w="5019675" h="3279140">
                  <a:moveTo>
                    <a:pt x="3771900" y="819581"/>
                  </a:moveTo>
                  <a:lnTo>
                    <a:pt x="3771442" y="818464"/>
                  </a:lnTo>
                  <a:lnTo>
                    <a:pt x="3769576" y="816610"/>
                  </a:lnTo>
                  <a:lnTo>
                    <a:pt x="3768458" y="816140"/>
                  </a:lnTo>
                  <a:lnTo>
                    <a:pt x="3765829" y="816140"/>
                  </a:lnTo>
                  <a:lnTo>
                    <a:pt x="3764711" y="816610"/>
                  </a:lnTo>
                  <a:lnTo>
                    <a:pt x="3762845" y="818464"/>
                  </a:lnTo>
                  <a:lnTo>
                    <a:pt x="3762375" y="819581"/>
                  </a:lnTo>
                  <a:lnTo>
                    <a:pt x="3762375" y="822223"/>
                  </a:lnTo>
                  <a:lnTo>
                    <a:pt x="3762845" y="823341"/>
                  </a:lnTo>
                  <a:lnTo>
                    <a:pt x="3764711" y="825195"/>
                  </a:lnTo>
                  <a:lnTo>
                    <a:pt x="3765829" y="825665"/>
                  </a:lnTo>
                  <a:lnTo>
                    <a:pt x="3768458" y="825665"/>
                  </a:lnTo>
                  <a:lnTo>
                    <a:pt x="3769576" y="825195"/>
                  </a:lnTo>
                  <a:lnTo>
                    <a:pt x="3771442" y="823341"/>
                  </a:lnTo>
                  <a:lnTo>
                    <a:pt x="3771900" y="822223"/>
                  </a:lnTo>
                  <a:lnTo>
                    <a:pt x="3771900" y="819581"/>
                  </a:lnTo>
                  <a:close/>
                </a:path>
                <a:path w="5019675" h="3279140">
                  <a:moveTo>
                    <a:pt x="3771900" y="3454"/>
                  </a:moveTo>
                  <a:lnTo>
                    <a:pt x="3771442" y="2336"/>
                  </a:lnTo>
                  <a:lnTo>
                    <a:pt x="3769576" y="469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711" y="469"/>
                  </a:lnTo>
                  <a:lnTo>
                    <a:pt x="3762845" y="2336"/>
                  </a:lnTo>
                  <a:lnTo>
                    <a:pt x="3762375" y="3454"/>
                  </a:lnTo>
                  <a:lnTo>
                    <a:pt x="3762375" y="6083"/>
                  </a:lnTo>
                  <a:lnTo>
                    <a:pt x="3762845" y="7200"/>
                  </a:lnTo>
                  <a:lnTo>
                    <a:pt x="3764711" y="9067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67"/>
                  </a:lnTo>
                  <a:lnTo>
                    <a:pt x="3771442" y="7200"/>
                  </a:lnTo>
                  <a:lnTo>
                    <a:pt x="3771900" y="6083"/>
                  </a:lnTo>
                  <a:lnTo>
                    <a:pt x="3771900" y="3454"/>
                  </a:lnTo>
                  <a:close/>
                </a:path>
                <a:path w="5019675" h="3279140">
                  <a:moveTo>
                    <a:pt x="3815092" y="3225127"/>
                  </a:moveTo>
                  <a:lnTo>
                    <a:pt x="3814635" y="3224009"/>
                  </a:lnTo>
                  <a:lnTo>
                    <a:pt x="3812768" y="3222142"/>
                  </a:lnTo>
                  <a:lnTo>
                    <a:pt x="3811651" y="3221672"/>
                  </a:lnTo>
                  <a:lnTo>
                    <a:pt x="3809022" y="3221672"/>
                  </a:lnTo>
                  <a:lnTo>
                    <a:pt x="3807891" y="3222142"/>
                  </a:lnTo>
                  <a:lnTo>
                    <a:pt x="3806037" y="3224009"/>
                  </a:lnTo>
                  <a:lnTo>
                    <a:pt x="3805567" y="3225127"/>
                  </a:lnTo>
                  <a:lnTo>
                    <a:pt x="3805567" y="3227755"/>
                  </a:lnTo>
                  <a:lnTo>
                    <a:pt x="3806037" y="3228873"/>
                  </a:lnTo>
                  <a:lnTo>
                    <a:pt x="3807891" y="3230740"/>
                  </a:lnTo>
                  <a:lnTo>
                    <a:pt x="3809022" y="3231197"/>
                  </a:lnTo>
                  <a:lnTo>
                    <a:pt x="3811651" y="3231197"/>
                  </a:lnTo>
                  <a:lnTo>
                    <a:pt x="3812768" y="3230740"/>
                  </a:lnTo>
                  <a:lnTo>
                    <a:pt x="3814635" y="3228873"/>
                  </a:lnTo>
                  <a:lnTo>
                    <a:pt x="3815092" y="3227755"/>
                  </a:lnTo>
                  <a:lnTo>
                    <a:pt x="3815092" y="3225127"/>
                  </a:lnTo>
                  <a:close/>
                </a:path>
                <a:path w="5019675" h="3279140">
                  <a:moveTo>
                    <a:pt x="3815092" y="3177502"/>
                  </a:moveTo>
                  <a:lnTo>
                    <a:pt x="3814635" y="3176384"/>
                  </a:lnTo>
                  <a:lnTo>
                    <a:pt x="3812768" y="3174517"/>
                  </a:lnTo>
                  <a:lnTo>
                    <a:pt x="3811651" y="3174047"/>
                  </a:lnTo>
                  <a:lnTo>
                    <a:pt x="3809022" y="3174047"/>
                  </a:lnTo>
                  <a:lnTo>
                    <a:pt x="3807891" y="3174517"/>
                  </a:lnTo>
                  <a:lnTo>
                    <a:pt x="3806037" y="3176384"/>
                  </a:lnTo>
                  <a:lnTo>
                    <a:pt x="3805567" y="3177502"/>
                  </a:lnTo>
                  <a:lnTo>
                    <a:pt x="3805567" y="3180130"/>
                  </a:lnTo>
                  <a:lnTo>
                    <a:pt x="3806037" y="3181248"/>
                  </a:lnTo>
                  <a:lnTo>
                    <a:pt x="3807891" y="3183115"/>
                  </a:lnTo>
                  <a:lnTo>
                    <a:pt x="3809022" y="3183572"/>
                  </a:lnTo>
                  <a:lnTo>
                    <a:pt x="3811651" y="3183572"/>
                  </a:lnTo>
                  <a:lnTo>
                    <a:pt x="3812768" y="3183115"/>
                  </a:lnTo>
                  <a:lnTo>
                    <a:pt x="3814635" y="3181248"/>
                  </a:lnTo>
                  <a:lnTo>
                    <a:pt x="3815092" y="3180130"/>
                  </a:lnTo>
                  <a:lnTo>
                    <a:pt x="3815092" y="3177502"/>
                  </a:lnTo>
                  <a:close/>
                </a:path>
                <a:path w="5019675" h="3279140">
                  <a:moveTo>
                    <a:pt x="3815092" y="3129877"/>
                  </a:moveTo>
                  <a:lnTo>
                    <a:pt x="3814635" y="3128759"/>
                  </a:lnTo>
                  <a:lnTo>
                    <a:pt x="3812768" y="3126892"/>
                  </a:lnTo>
                  <a:lnTo>
                    <a:pt x="3811651" y="3126422"/>
                  </a:lnTo>
                  <a:lnTo>
                    <a:pt x="3809022" y="3126422"/>
                  </a:lnTo>
                  <a:lnTo>
                    <a:pt x="3807891" y="3126892"/>
                  </a:lnTo>
                  <a:lnTo>
                    <a:pt x="3806037" y="3128759"/>
                  </a:lnTo>
                  <a:lnTo>
                    <a:pt x="3805567" y="3129877"/>
                  </a:lnTo>
                  <a:lnTo>
                    <a:pt x="3805567" y="3132505"/>
                  </a:lnTo>
                  <a:lnTo>
                    <a:pt x="3806037" y="3133623"/>
                  </a:lnTo>
                  <a:lnTo>
                    <a:pt x="3807891" y="3135490"/>
                  </a:lnTo>
                  <a:lnTo>
                    <a:pt x="3809022" y="3135947"/>
                  </a:lnTo>
                  <a:lnTo>
                    <a:pt x="3811651" y="3135947"/>
                  </a:lnTo>
                  <a:lnTo>
                    <a:pt x="3812768" y="3135490"/>
                  </a:lnTo>
                  <a:lnTo>
                    <a:pt x="3814635" y="3133623"/>
                  </a:lnTo>
                  <a:lnTo>
                    <a:pt x="3815092" y="3132505"/>
                  </a:lnTo>
                  <a:lnTo>
                    <a:pt x="3815092" y="3129877"/>
                  </a:lnTo>
                  <a:close/>
                </a:path>
                <a:path w="5019675" h="3279140">
                  <a:moveTo>
                    <a:pt x="3815092" y="3082252"/>
                  </a:moveTo>
                  <a:lnTo>
                    <a:pt x="3814635" y="3081134"/>
                  </a:lnTo>
                  <a:lnTo>
                    <a:pt x="3812768" y="3079267"/>
                  </a:lnTo>
                  <a:lnTo>
                    <a:pt x="3811651" y="3078797"/>
                  </a:lnTo>
                  <a:lnTo>
                    <a:pt x="3809022" y="3078797"/>
                  </a:lnTo>
                  <a:lnTo>
                    <a:pt x="3807891" y="3079267"/>
                  </a:lnTo>
                  <a:lnTo>
                    <a:pt x="3806037" y="3081134"/>
                  </a:lnTo>
                  <a:lnTo>
                    <a:pt x="3805567" y="3082252"/>
                  </a:lnTo>
                  <a:lnTo>
                    <a:pt x="3805567" y="3084880"/>
                  </a:lnTo>
                  <a:lnTo>
                    <a:pt x="3806037" y="3085998"/>
                  </a:lnTo>
                  <a:lnTo>
                    <a:pt x="3807891" y="3087865"/>
                  </a:lnTo>
                  <a:lnTo>
                    <a:pt x="3809022" y="3088322"/>
                  </a:lnTo>
                  <a:lnTo>
                    <a:pt x="3811651" y="3088322"/>
                  </a:lnTo>
                  <a:lnTo>
                    <a:pt x="3812768" y="3087865"/>
                  </a:lnTo>
                  <a:lnTo>
                    <a:pt x="3814635" y="3085998"/>
                  </a:lnTo>
                  <a:lnTo>
                    <a:pt x="3815092" y="3084880"/>
                  </a:lnTo>
                  <a:lnTo>
                    <a:pt x="3815092" y="3082252"/>
                  </a:lnTo>
                  <a:close/>
                </a:path>
                <a:path w="5019675" h="3279140">
                  <a:moveTo>
                    <a:pt x="3815092" y="3034627"/>
                  </a:moveTo>
                  <a:lnTo>
                    <a:pt x="3814635" y="3033509"/>
                  </a:lnTo>
                  <a:lnTo>
                    <a:pt x="3812768" y="3031642"/>
                  </a:lnTo>
                  <a:lnTo>
                    <a:pt x="3811651" y="3031172"/>
                  </a:lnTo>
                  <a:lnTo>
                    <a:pt x="3809022" y="3031172"/>
                  </a:lnTo>
                  <a:lnTo>
                    <a:pt x="3807891" y="3031642"/>
                  </a:lnTo>
                  <a:lnTo>
                    <a:pt x="3806037" y="3033509"/>
                  </a:lnTo>
                  <a:lnTo>
                    <a:pt x="3805567" y="3034627"/>
                  </a:lnTo>
                  <a:lnTo>
                    <a:pt x="3805567" y="3037255"/>
                  </a:lnTo>
                  <a:lnTo>
                    <a:pt x="3806037" y="3038373"/>
                  </a:lnTo>
                  <a:lnTo>
                    <a:pt x="3807891" y="3040240"/>
                  </a:lnTo>
                  <a:lnTo>
                    <a:pt x="3809022" y="3040697"/>
                  </a:lnTo>
                  <a:lnTo>
                    <a:pt x="3811651" y="3040697"/>
                  </a:lnTo>
                  <a:lnTo>
                    <a:pt x="3812768" y="3040240"/>
                  </a:lnTo>
                  <a:lnTo>
                    <a:pt x="3814635" y="3038373"/>
                  </a:lnTo>
                  <a:lnTo>
                    <a:pt x="3815092" y="3037255"/>
                  </a:lnTo>
                  <a:lnTo>
                    <a:pt x="3815092" y="3034627"/>
                  </a:lnTo>
                  <a:close/>
                </a:path>
                <a:path w="5019675" h="3279140">
                  <a:moveTo>
                    <a:pt x="3815092" y="2987002"/>
                  </a:moveTo>
                  <a:lnTo>
                    <a:pt x="3814635" y="2985884"/>
                  </a:lnTo>
                  <a:lnTo>
                    <a:pt x="3812768" y="2984017"/>
                  </a:lnTo>
                  <a:lnTo>
                    <a:pt x="3811651" y="2983547"/>
                  </a:lnTo>
                  <a:lnTo>
                    <a:pt x="3809022" y="2983547"/>
                  </a:lnTo>
                  <a:lnTo>
                    <a:pt x="3807891" y="2984017"/>
                  </a:lnTo>
                  <a:lnTo>
                    <a:pt x="3806037" y="2985884"/>
                  </a:lnTo>
                  <a:lnTo>
                    <a:pt x="3805567" y="2987002"/>
                  </a:lnTo>
                  <a:lnTo>
                    <a:pt x="3805567" y="2989630"/>
                  </a:lnTo>
                  <a:lnTo>
                    <a:pt x="3806037" y="2990748"/>
                  </a:lnTo>
                  <a:lnTo>
                    <a:pt x="3807891" y="2992615"/>
                  </a:lnTo>
                  <a:lnTo>
                    <a:pt x="3809022" y="2993072"/>
                  </a:lnTo>
                  <a:lnTo>
                    <a:pt x="3811651" y="2993072"/>
                  </a:lnTo>
                  <a:lnTo>
                    <a:pt x="3812768" y="2992615"/>
                  </a:lnTo>
                  <a:lnTo>
                    <a:pt x="3814635" y="2990748"/>
                  </a:lnTo>
                  <a:lnTo>
                    <a:pt x="3815092" y="2989630"/>
                  </a:lnTo>
                  <a:lnTo>
                    <a:pt x="3815092" y="2987002"/>
                  </a:lnTo>
                  <a:close/>
                </a:path>
                <a:path w="5019675" h="3279140">
                  <a:moveTo>
                    <a:pt x="3815092" y="2939377"/>
                  </a:moveTo>
                  <a:lnTo>
                    <a:pt x="3814635" y="2938259"/>
                  </a:lnTo>
                  <a:lnTo>
                    <a:pt x="3812768" y="2936392"/>
                  </a:lnTo>
                  <a:lnTo>
                    <a:pt x="3811651" y="2935922"/>
                  </a:lnTo>
                  <a:lnTo>
                    <a:pt x="3809022" y="2935922"/>
                  </a:lnTo>
                  <a:lnTo>
                    <a:pt x="3807891" y="2936392"/>
                  </a:lnTo>
                  <a:lnTo>
                    <a:pt x="3806037" y="2938259"/>
                  </a:lnTo>
                  <a:lnTo>
                    <a:pt x="3805567" y="2939377"/>
                  </a:lnTo>
                  <a:lnTo>
                    <a:pt x="3805567" y="2942005"/>
                  </a:lnTo>
                  <a:lnTo>
                    <a:pt x="3806037" y="2943123"/>
                  </a:lnTo>
                  <a:lnTo>
                    <a:pt x="3807891" y="2944990"/>
                  </a:lnTo>
                  <a:lnTo>
                    <a:pt x="3809022" y="2945447"/>
                  </a:lnTo>
                  <a:lnTo>
                    <a:pt x="3811651" y="2945447"/>
                  </a:lnTo>
                  <a:lnTo>
                    <a:pt x="3812768" y="2944990"/>
                  </a:lnTo>
                  <a:lnTo>
                    <a:pt x="3814635" y="2943123"/>
                  </a:lnTo>
                  <a:lnTo>
                    <a:pt x="3815092" y="2942005"/>
                  </a:lnTo>
                  <a:lnTo>
                    <a:pt x="3815092" y="2939377"/>
                  </a:lnTo>
                  <a:close/>
                </a:path>
                <a:path w="5019675" h="3279140">
                  <a:moveTo>
                    <a:pt x="3815092" y="2891752"/>
                  </a:moveTo>
                  <a:lnTo>
                    <a:pt x="3814635" y="2890634"/>
                  </a:lnTo>
                  <a:lnTo>
                    <a:pt x="3812768" y="2888767"/>
                  </a:lnTo>
                  <a:lnTo>
                    <a:pt x="3811651" y="2888297"/>
                  </a:lnTo>
                  <a:lnTo>
                    <a:pt x="3809022" y="2888297"/>
                  </a:lnTo>
                  <a:lnTo>
                    <a:pt x="3807891" y="2888767"/>
                  </a:lnTo>
                  <a:lnTo>
                    <a:pt x="3806037" y="2890634"/>
                  </a:lnTo>
                  <a:lnTo>
                    <a:pt x="3805567" y="2891752"/>
                  </a:lnTo>
                  <a:lnTo>
                    <a:pt x="3805567" y="2894380"/>
                  </a:lnTo>
                  <a:lnTo>
                    <a:pt x="3806037" y="2895498"/>
                  </a:lnTo>
                  <a:lnTo>
                    <a:pt x="3807891" y="2897365"/>
                  </a:lnTo>
                  <a:lnTo>
                    <a:pt x="3809022" y="2897822"/>
                  </a:lnTo>
                  <a:lnTo>
                    <a:pt x="3811651" y="2897822"/>
                  </a:lnTo>
                  <a:lnTo>
                    <a:pt x="3812768" y="2897365"/>
                  </a:lnTo>
                  <a:lnTo>
                    <a:pt x="3814635" y="2895498"/>
                  </a:lnTo>
                  <a:lnTo>
                    <a:pt x="3815092" y="2894380"/>
                  </a:lnTo>
                  <a:lnTo>
                    <a:pt x="3815092" y="2891752"/>
                  </a:lnTo>
                  <a:close/>
                </a:path>
                <a:path w="5019675" h="3279140">
                  <a:moveTo>
                    <a:pt x="3815092" y="2844127"/>
                  </a:moveTo>
                  <a:lnTo>
                    <a:pt x="3814635" y="2843009"/>
                  </a:lnTo>
                  <a:lnTo>
                    <a:pt x="3812768" y="2841142"/>
                  </a:lnTo>
                  <a:lnTo>
                    <a:pt x="3811651" y="2840672"/>
                  </a:lnTo>
                  <a:lnTo>
                    <a:pt x="3809022" y="2840672"/>
                  </a:lnTo>
                  <a:lnTo>
                    <a:pt x="3807891" y="2841142"/>
                  </a:lnTo>
                  <a:lnTo>
                    <a:pt x="3806037" y="2843009"/>
                  </a:lnTo>
                  <a:lnTo>
                    <a:pt x="3805567" y="2844127"/>
                  </a:lnTo>
                  <a:lnTo>
                    <a:pt x="3805567" y="2846755"/>
                  </a:lnTo>
                  <a:lnTo>
                    <a:pt x="3806037" y="2847873"/>
                  </a:lnTo>
                  <a:lnTo>
                    <a:pt x="3807891" y="2849740"/>
                  </a:lnTo>
                  <a:lnTo>
                    <a:pt x="3809022" y="2850197"/>
                  </a:lnTo>
                  <a:lnTo>
                    <a:pt x="3811651" y="2850197"/>
                  </a:lnTo>
                  <a:lnTo>
                    <a:pt x="3812768" y="2849740"/>
                  </a:lnTo>
                  <a:lnTo>
                    <a:pt x="3814635" y="2847873"/>
                  </a:lnTo>
                  <a:lnTo>
                    <a:pt x="3815092" y="2846755"/>
                  </a:lnTo>
                  <a:lnTo>
                    <a:pt x="3815092" y="2844127"/>
                  </a:lnTo>
                  <a:close/>
                </a:path>
                <a:path w="5019675" h="3279140">
                  <a:moveTo>
                    <a:pt x="3815092" y="2796502"/>
                  </a:moveTo>
                  <a:lnTo>
                    <a:pt x="3814635" y="2795384"/>
                  </a:lnTo>
                  <a:lnTo>
                    <a:pt x="3812768" y="2793517"/>
                  </a:lnTo>
                  <a:lnTo>
                    <a:pt x="3811651" y="2793047"/>
                  </a:lnTo>
                  <a:lnTo>
                    <a:pt x="3809022" y="2793047"/>
                  </a:lnTo>
                  <a:lnTo>
                    <a:pt x="3807891" y="2793517"/>
                  </a:lnTo>
                  <a:lnTo>
                    <a:pt x="3806037" y="2795384"/>
                  </a:lnTo>
                  <a:lnTo>
                    <a:pt x="3805567" y="2796502"/>
                  </a:lnTo>
                  <a:lnTo>
                    <a:pt x="3805567" y="2799130"/>
                  </a:lnTo>
                  <a:lnTo>
                    <a:pt x="3806037" y="2800248"/>
                  </a:lnTo>
                  <a:lnTo>
                    <a:pt x="3807891" y="2802115"/>
                  </a:lnTo>
                  <a:lnTo>
                    <a:pt x="3809022" y="2802572"/>
                  </a:lnTo>
                  <a:lnTo>
                    <a:pt x="3811651" y="2802572"/>
                  </a:lnTo>
                  <a:lnTo>
                    <a:pt x="3812768" y="2802115"/>
                  </a:lnTo>
                  <a:lnTo>
                    <a:pt x="3814635" y="2800248"/>
                  </a:lnTo>
                  <a:lnTo>
                    <a:pt x="3815092" y="2799130"/>
                  </a:lnTo>
                  <a:lnTo>
                    <a:pt x="3815092" y="2796502"/>
                  </a:lnTo>
                  <a:close/>
                </a:path>
                <a:path w="5019675" h="3279140">
                  <a:moveTo>
                    <a:pt x="3815092" y="2748877"/>
                  </a:moveTo>
                  <a:lnTo>
                    <a:pt x="3814635" y="2747759"/>
                  </a:lnTo>
                  <a:lnTo>
                    <a:pt x="3812768" y="2745892"/>
                  </a:lnTo>
                  <a:lnTo>
                    <a:pt x="3811651" y="2745422"/>
                  </a:lnTo>
                  <a:lnTo>
                    <a:pt x="3809022" y="2745422"/>
                  </a:lnTo>
                  <a:lnTo>
                    <a:pt x="3807891" y="2745892"/>
                  </a:lnTo>
                  <a:lnTo>
                    <a:pt x="3806037" y="2747759"/>
                  </a:lnTo>
                  <a:lnTo>
                    <a:pt x="3805567" y="2748877"/>
                  </a:lnTo>
                  <a:lnTo>
                    <a:pt x="3805567" y="2751505"/>
                  </a:lnTo>
                  <a:lnTo>
                    <a:pt x="3806037" y="2752623"/>
                  </a:lnTo>
                  <a:lnTo>
                    <a:pt x="3807891" y="2754490"/>
                  </a:lnTo>
                  <a:lnTo>
                    <a:pt x="3809022" y="2754947"/>
                  </a:lnTo>
                  <a:lnTo>
                    <a:pt x="3811651" y="2754947"/>
                  </a:lnTo>
                  <a:lnTo>
                    <a:pt x="3812768" y="2754490"/>
                  </a:lnTo>
                  <a:lnTo>
                    <a:pt x="3814635" y="2752623"/>
                  </a:lnTo>
                  <a:lnTo>
                    <a:pt x="3815092" y="2751505"/>
                  </a:lnTo>
                  <a:lnTo>
                    <a:pt x="3815092" y="2748877"/>
                  </a:lnTo>
                  <a:close/>
                </a:path>
                <a:path w="5019675" h="3279140">
                  <a:moveTo>
                    <a:pt x="3815092" y="2701252"/>
                  </a:moveTo>
                  <a:lnTo>
                    <a:pt x="3814635" y="2700134"/>
                  </a:lnTo>
                  <a:lnTo>
                    <a:pt x="3812768" y="2698267"/>
                  </a:lnTo>
                  <a:lnTo>
                    <a:pt x="3811651" y="2697797"/>
                  </a:lnTo>
                  <a:lnTo>
                    <a:pt x="3809022" y="2697797"/>
                  </a:lnTo>
                  <a:lnTo>
                    <a:pt x="3807891" y="2698267"/>
                  </a:lnTo>
                  <a:lnTo>
                    <a:pt x="3806037" y="2700134"/>
                  </a:lnTo>
                  <a:lnTo>
                    <a:pt x="3805567" y="2701252"/>
                  </a:lnTo>
                  <a:lnTo>
                    <a:pt x="3805567" y="2703880"/>
                  </a:lnTo>
                  <a:lnTo>
                    <a:pt x="3806037" y="2704998"/>
                  </a:lnTo>
                  <a:lnTo>
                    <a:pt x="3807891" y="2706865"/>
                  </a:lnTo>
                  <a:lnTo>
                    <a:pt x="3809022" y="2707322"/>
                  </a:lnTo>
                  <a:lnTo>
                    <a:pt x="3811651" y="2707322"/>
                  </a:lnTo>
                  <a:lnTo>
                    <a:pt x="3812768" y="2706865"/>
                  </a:lnTo>
                  <a:lnTo>
                    <a:pt x="3814635" y="2704998"/>
                  </a:lnTo>
                  <a:lnTo>
                    <a:pt x="3815092" y="2703880"/>
                  </a:lnTo>
                  <a:lnTo>
                    <a:pt x="3815092" y="2701252"/>
                  </a:lnTo>
                  <a:close/>
                </a:path>
                <a:path w="5019675" h="3279140">
                  <a:moveTo>
                    <a:pt x="3815092" y="2653627"/>
                  </a:moveTo>
                  <a:lnTo>
                    <a:pt x="3814635" y="2652509"/>
                  </a:lnTo>
                  <a:lnTo>
                    <a:pt x="3812768" y="2650642"/>
                  </a:lnTo>
                  <a:lnTo>
                    <a:pt x="3811651" y="2650172"/>
                  </a:lnTo>
                  <a:lnTo>
                    <a:pt x="3809022" y="2650172"/>
                  </a:lnTo>
                  <a:lnTo>
                    <a:pt x="3807891" y="2650642"/>
                  </a:lnTo>
                  <a:lnTo>
                    <a:pt x="3806037" y="2652509"/>
                  </a:lnTo>
                  <a:lnTo>
                    <a:pt x="3805567" y="2653627"/>
                  </a:lnTo>
                  <a:lnTo>
                    <a:pt x="3805567" y="2656255"/>
                  </a:lnTo>
                  <a:lnTo>
                    <a:pt x="3806037" y="2657373"/>
                  </a:lnTo>
                  <a:lnTo>
                    <a:pt x="3807891" y="2659240"/>
                  </a:lnTo>
                  <a:lnTo>
                    <a:pt x="3809022" y="2659697"/>
                  </a:lnTo>
                  <a:lnTo>
                    <a:pt x="3811651" y="2659697"/>
                  </a:lnTo>
                  <a:lnTo>
                    <a:pt x="3812768" y="2659240"/>
                  </a:lnTo>
                  <a:lnTo>
                    <a:pt x="3814635" y="2657373"/>
                  </a:lnTo>
                  <a:lnTo>
                    <a:pt x="3815092" y="2656255"/>
                  </a:lnTo>
                  <a:lnTo>
                    <a:pt x="3815092" y="2653627"/>
                  </a:lnTo>
                  <a:close/>
                </a:path>
                <a:path w="5019675" h="3279140">
                  <a:moveTo>
                    <a:pt x="3815092" y="2606002"/>
                  </a:moveTo>
                  <a:lnTo>
                    <a:pt x="3814635" y="2604884"/>
                  </a:lnTo>
                  <a:lnTo>
                    <a:pt x="3812768" y="2603017"/>
                  </a:lnTo>
                  <a:lnTo>
                    <a:pt x="3811651" y="2602547"/>
                  </a:lnTo>
                  <a:lnTo>
                    <a:pt x="3809022" y="2602547"/>
                  </a:lnTo>
                  <a:lnTo>
                    <a:pt x="3807891" y="2603017"/>
                  </a:lnTo>
                  <a:lnTo>
                    <a:pt x="3806037" y="2604884"/>
                  </a:lnTo>
                  <a:lnTo>
                    <a:pt x="3805567" y="2606002"/>
                  </a:lnTo>
                  <a:lnTo>
                    <a:pt x="3805567" y="2608630"/>
                  </a:lnTo>
                  <a:lnTo>
                    <a:pt x="3806037" y="2609748"/>
                  </a:lnTo>
                  <a:lnTo>
                    <a:pt x="3807891" y="2611615"/>
                  </a:lnTo>
                  <a:lnTo>
                    <a:pt x="3809022" y="2612072"/>
                  </a:lnTo>
                  <a:lnTo>
                    <a:pt x="3811651" y="2612072"/>
                  </a:lnTo>
                  <a:lnTo>
                    <a:pt x="3812768" y="2611615"/>
                  </a:lnTo>
                  <a:lnTo>
                    <a:pt x="3814635" y="2609748"/>
                  </a:lnTo>
                  <a:lnTo>
                    <a:pt x="3815092" y="2608630"/>
                  </a:lnTo>
                  <a:lnTo>
                    <a:pt x="3815092" y="2606002"/>
                  </a:lnTo>
                  <a:close/>
                </a:path>
                <a:path w="5019675" h="3279140">
                  <a:moveTo>
                    <a:pt x="3815092" y="2558377"/>
                  </a:moveTo>
                  <a:lnTo>
                    <a:pt x="3814635" y="2557259"/>
                  </a:lnTo>
                  <a:lnTo>
                    <a:pt x="3812768" y="2555392"/>
                  </a:lnTo>
                  <a:lnTo>
                    <a:pt x="3811651" y="2554922"/>
                  </a:lnTo>
                  <a:lnTo>
                    <a:pt x="3809022" y="2554922"/>
                  </a:lnTo>
                  <a:lnTo>
                    <a:pt x="3807891" y="2555392"/>
                  </a:lnTo>
                  <a:lnTo>
                    <a:pt x="3806037" y="2557259"/>
                  </a:lnTo>
                  <a:lnTo>
                    <a:pt x="3805567" y="2558377"/>
                  </a:lnTo>
                  <a:lnTo>
                    <a:pt x="3805567" y="2561005"/>
                  </a:lnTo>
                  <a:lnTo>
                    <a:pt x="3806037" y="2562123"/>
                  </a:lnTo>
                  <a:lnTo>
                    <a:pt x="3807891" y="2563990"/>
                  </a:lnTo>
                  <a:lnTo>
                    <a:pt x="3809022" y="2564447"/>
                  </a:lnTo>
                  <a:lnTo>
                    <a:pt x="3811651" y="2564447"/>
                  </a:lnTo>
                  <a:lnTo>
                    <a:pt x="3812768" y="2563990"/>
                  </a:lnTo>
                  <a:lnTo>
                    <a:pt x="3814635" y="2562123"/>
                  </a:lnTo>
                  <a:lnTo>
                    <a:pt x="3815092" y="2561005"/>
                  </a:lnTo>
                  <a:lnTo>
                    <a:pt x="3815092" y="2558377"/>
                  </a:lnTo>
                  <a:close/>
                </a:path>
                <a:path w="5019675" h="3279140">
                  <a:moveTo>
                    <a:pt x="3815092" y="2510752"/>
                  </a:moveTo>
                  <a:lnTo>
                    <a:pt x="3814635" y="2509634"/>
                  </a:lnTo>
                  <a:lnTo>
                    <a:pt x="3812768" y="2507767"/>
                  </a:lnTo>
                  <a:lnTo>
                    <a:pt x="3811651" y="2507297"/>
                  </a:lnTo>
                  <a:lnTo>
                    <a:pt x="3809022" y="2507297"/>
                  </a:lnTo>
                  <a:lnTo>
                    <a:pt x="3807891" y="2507767"/>
                  </a:lnTo>
                  <a:lnTo>
                    <a:pt x="3806037" y="2509634"/>
                  </a:lnTo>
                  <a:lnTo>
                    <a:pt x="3805567" y="2510752"/>
                  </a:lnTo>
                  <a:lnTo>
                    <a:pt x="3805567" y="2513380"/>
                  </a:lnTo>
                  <a:lnTo>
                    <a:pt x="3806037" y="2514498"/>
                  </a:lnTo>
                  <a:lnTo>
                    <a:pt x="3807891" y="2516365"/>
                  </a:lnTo>
                  <a:lnTo>
                    <a:pt x="3809022" y="2516822"/>
                  </a:lnTo>
                  <a:lnTo>
                    <a:pt x="3811651" y="2516822"/>
                  </a:lnTo>
                  <a:lnTo>
                    <a:pt x="3812768" y="2516365"/>
                  </a:lnTo>
                  <a:lnTo>
                    <a:pt x="3814635" y="2514498"/>
                  </a:lnTo>
                  <a:lnTo>
                    <a:pt x="3815092" y="2513380"/>
                  </a:lnTo>
                  <a:lnTo>
                    <a:pt x="3815092" y="2510752"/>
                  </a:lnTo>
                  <a:close/>
                </a:path>
                <a:path w="5019675" h="3279140">
                  <a:moveTo>
                    <a:pt x="3815092" y="2463127"/>
                  </a:moveTo>
                  <a:lnTo>
                    <a:pt x="3814635" y="2462009"/>
                  </a:lnTo>
                  <a:lnTo>
                    <a:pt x="3812768" y="2460142"/>
                  </a:lnTo>
                  <a:lnTo>
                    <a:pt x="3811651" y="2459672"/>
                  </a:lnTo>
                  <a:lnTo>
                    <a:pt x="3809022" y="2459672"/>
                  </a:lnTo>
                  <a:lnTo>
                    <a:pt x="3807891" y="2460142"/>
                  </a:lnTo>
                  <a:lnTo>
                    <a:pt x="3806037" y="2462009"/>
                  </a:lnTo>
                  <a:lnTo>
                    <a:pt x="3805567" y="2463127"/>
                  </a:lnTo>
                  <a:lnTo>
                    <a:pt x="3805567" y="2465755"/>
                  </a:lnTo>
                  <a:lnTo>
                    <a:pt x="3806037" y="2466873"/>
                  </a:lnTo>
                  <a:lnTo>
                    <a:pt x="3807891" y="2468740"/>
                  </a:lnTo>
                  <a:lnTo>
                    <a:pt x="3809022" y="2469197"/>
                  </a:lnTo>
                  <a:lnTo>
                    <a:pt x="3811651" y="2469197"/>
                  </a:lnTo>
                  <a:lnTo>
                    <a:pt x="3812768" y="2468740"/>
                  </a:lnTo>
                  <a:lnTo>
                    <a:pt x="3814635" y="2466873"/>
                  </a:lnTo>
                  <a:lnTo>
                    <a:pt x="3815092" y="2465755"/>
                  </a:lnTo>
                  <a:lnTo>
                    <a:pt x="3815092" y="2463127"/>
                  </a:lnTo>
                  <a:close/>
                </a:path>
                <a:path w="5019675" h="3279140">
                  <a:moveTo>
                    <a:pt x="3815092" y="2415502"/>
                  </a:moveTo>
                  <a:lnTo>
                    <a:pt x="3814635" y="2414384"/>
                  </a:lnTo>
                  <a:lnTo>
                    <a:pt x="3812768" y="2412517"/>
                  </a:lnTo>
                  <a:lnTo>
                    <a:pt x="3811651" y="2412047"/>
                  </a:lnTo>
                  <a:lnTo>
                    <a:pt x="3809022" y="2412047"/>
                  </a:lnTo>
                  <a:lnTo>
                    <a:pt x="3807891" y="2412517"/>
                  </a:lnTo>
                  <a:lnTo>
                    <a:pt x="3806037" y="2414384"/>
                  </a:lnTo>
                  <a:lnTo>
                    <a:pt x="3805567" y="2415502"/>
                  </a:lnTo>
                  <a:lnTo>
                    <a:pt x="3805567" y="2418130"/>
                  </a:lnTo>
                  <a:lnTo>
                    <a:pt x="3806037" y="2419248"/>
                  </a:lnTo>
                  <a:lnTo>
                    <a:pt x="3807891" y="2421115"/>
                  </a:lnTo>
                  <a:lnTo>
                    <a:pt x="3809022" y="2421572"/>
                  </a:lnTo>
                  <a:lnTo>
                    <a:pt x="3811651" y="2421572"/>
                  </a:lnTo>
                  <a:lnTo>
                    <a:pt x="3812768" y="2421115"/>
                  </a:lnTo>
                  <a:lnTo>
                    <a:pt x="3814635" y="2419248"/>
                  </a:lnTo>
                  <a:lnTo>
                    <a:pt x="3815092" y="2418130"/>
                  </a:lnTo>
                  <a:lnTo>
                    <a:pt x="3815092" y="2415502"/>
                  </a:lnTo>
                  <a:close/>
                </a:path>
                <a:path w="5019675" h="3279140">
                  <a:moveTo>
                    <a:pt x="3815092" y="2367877"/>
                  </a:moveTo>
                  <a:lnTo>
                    <a:pt x="3814635" y="2366759"/>
                  </a:lnTo>
                  <a:lnTo>
                    <a:pt x="3812768" y="2364892"/>
                  </a:lnTo>
                  <a:lnTo>
                    <a:pt x="3811651" y="2364422"/>
                  </a:lnTo>
                  <a:lnTo>
                    <a:pt x="3809022" y="2364422"/>
                  </a:lnTo>
                  <a:lnTo>
                    <a:pt x="3807891" y="2364892"/>
                  </a:lnTo>
                  <a:lnTo>
                    <a:pt x="3806037" y="2366759"/>
                  </a:lnTo>
                  <a:lnTo>
                    <a:pt x="3805567" y="2367877"/>
                  </a:lnTo>
                  <a:lnTo>
                    <a:pt x="3805567" y="2370505"/>
                  </a:lnTo>
                  <a:lnTo>
                    <a:pt x="3806037" y="2371623"/>
                  </a:lnTo>
                  <a:lnTo>
                    <a:pt x="3807891" y="2373490"/>
                  </a:lnTo>
                  <a:lnTo>
                    <a:pt x="3809022" y="2373947"/>
                  </a:lnTo>
                  <a:lnTo>
                    <a:pt x="3811651" y="2373947"/>
                  </a:lnTo>
                  <a:lnTo>
                    <a:pt x="3812768" y="2373490"/>
                  </a:lnTo>
                  <a:lnTo>
                    <a:pt x="3814635" y="2371623"/>
                  </a:lnTo>
                  <a:lnTo>
                    <a:pt x="3815092" y="2370505"/>
                  </a:lnTo>
                  <a:lnTo>
                    <a:pt x="3815092" y="2367877"/>
                  </a:lnTo>
                  <a:close/>
                </a:path>
                <a:path w="5019675" h="3279140">
                  <a:moveTo>
                    <a:pt x="3815092" y="2320252"/>
                  </a:moveTo>
                  <a:lnTo>
                    <a:pt x="3814635" y="2319134"/>
                  </a:lnTo>
                  <a:lnTo>
                    <a:pt x="3812768" y="2317267"/>
                  </a:lnTo>
                  <a:lnTo>
                    <a:pt x="3811651" y="2316797"/>
                  </a:lnTo>
                  <a:lnTo>
                    <a:pt x="3809022" y="2316797"/>
                  </a:lnTo>
                  <a:lnTo>
                    <a:pt x="3807891" y="2317267"/>
                  </a:lnTo>
                  <a:lnTo>
                    <a:pt x="3806037" y="2319134"/>
                  </a:lnTo>
                  <a:lnTo>
                    <a:pt x="3805567" y="2320252"/>
                  </a:lnTo>
                  <a:lnTo>
                    <a:pt x="3805567" y="2322880"/>
                  </a:lnTo>
                  <a:lnTo>
                    <a:pt x="3806037" y="2323998"/>
                  </a:lnTo>
                  <a:lnTo>
                    <a:pt x="3807891" y="2325865"/>
                  </a:lnTo>
                  <a:lnTo>
                    <a:pt x="3809022" y="2326322"/>
                  </a:lnTo>
                  <a:lnTo>
                    <a:pt x="3811651" y="2326322"/>
                  </a:lnTo>
                  <a:lnTo>
                    <a:pt x="3812768" y="2325865"/>
                  </a:lnTo>
                  <a:lnTo>
                    <a:pt x="3814635" y="2323998"/>
                  </a:lnTo>
                  <a:lnTo>
                    <a:pt x="3815092" y="2322880"/>
                  </a:lnTo>
                  <a:lnTo>
                    <a:pt x="3815092" y="2320252"/>
                  </a:lnTo>
                  <a:close/>
                </a:path>
                <a:path w="5019675" h="3279140">
                  <a:moveTo>
                    <a:pt x="3815092" y="2272627"/>
                  </a:moveTo>
                  <a:lnTo>
                    <a:pt x="3814635" y="2271509"/>
                  </a:lnTo>
                  <a:lnTo>
                    <a:pt x="3812768" y="2269642"/>
                  </a:lnTo>
                  <a:lnTo>
                    <a:pt x="3811651" y="2269172"/>
                  </a:lnTo>
                  <a:lnTo>
                    <a:pt x="3809022" y="2269172"/>
                  </a:lnTo>
                  <a:lnTo>
                    <a:pt x="3807891" y="2269642"/>
                  </a:lnTo>
                  <a:lnTo>
                    <a:pt x="3806037" y="2271509"/>
                  </a:lnTo>
                  <a:lnTo>
                    <a:pt x="3805567" y="2272627"/>
                  </a:lnTo>
                  <a:lnTo>
                    <a:pt x="3805567" y="2275255"/>
                  </a:lnTo>
                  <a:lnTo>
                    <a:pt x="3806037" y="2276373"/>
                  </a:lnTo>
                  <a:lnTo>
                    <a:pt x="3807891" y="2278240"/>
                  </a:lnTo>
                  <a:lnTo>
                    <a:pt x="3809022" y="2278697"/>
                  </a:lnTo>
                  <a:lnTo>
                    <a:pt x="3811651" y="2278697"/>
                  </a:lnTo>
                  <a:lnTo>
                    <a:pt x="3812768" y="2278240"/>
                  </a:lnTo>
                  <a:lnTo>
                    <a:pt x="3814635" y="2276373"/>
                  </a:lnTo>
                  <a:lnTo>
                    <a:pt x="3815092" y="2275255"/>
                  </a:lnTo>
                  <a:lnTo>
                    <a:pt x="3815092" y="2272627"/>
                  </a:lnTo>
                  <a:close/>
                </a:path>
                <a:path w="5019675" h="3279140">
                  <a:moveTo>
                    <a:pt x="3815092" y="2225002"/>
                  </a:moveTo>
                  <a:lnTo>
                    <a:pt x="3814635" y="2223884"/>
                  </a:lnTo>
                  <a:lnTo>
                    <a:pt x="3812768" y="2222017"/>
                  </a:lnTo>
                  <a:lnTo>
                    <a:pt x="3811651" y="2221547"/>
                  </a:lnTo>
                  <a:lnTo>
                    <a:pt x="3809022" y="2221547"/>
                  </a:lnTo>
                  <a:lnTo>
                    <a:pt x="3807891" y="2222017"/>
                  </a:lnTo>
                  <a:lnTo>
                    <a:pt x="3806037" y="2223884"/>
                  </a:lnTo>
                  <a:lnTo>
                    <a:pt x="3805567" y="2225002"/>
                  </a:lnTo>
                  <a:lnTo>
                    <a:pt x="3805567" y="2227630"/>
                  </a:lnTo>
                  <a:lnTo>
                    <a:pt x="3806037" y="2228748"/>
                  </a:lnTo>
                  <a:lnTo>
                    <a:pt x="3807891" y="2230615"/>
                  </a:lnTo>
                  <a:lnTo>
                    <a:pt x="3809022" y="2231072"/>
                  </a:lnTo>
                  <a:lnTo>
                    <a:pt x="3811651" y="2231072"/>
                  </a:lnTo>
                  <a:lnTo>
                    <a:pt x="3812768" y="2230615"/>
                  </a:lnTo>
                  <a:lnTo>
                    <a:pt x="3814635" y="2228748"/>
                  </a:lnTo>
                  <a:lnTo>
                    <a:pt x="3815092" y="2227630"/>
                  </a:lnTo>
                  <a:lnTo>
                    <a:pt x="3815092" y="2225002"/>
                  </a:lnTo>
                  <a:close/>
                </a:path>
                <a:path w="5019675" h="3279140">
                  <a:moveTo>
                    <a:pt x="3815092" y="2177377"/>
                  </a:moveTo>
                  <a:lnTo>
                    <a:pt x="3814635" y="2176259"/>
                  </a:lnTo>
                  <a:lnTo>
                    <a:pt x="3812768" y="2174392"/>
                  </a:lnTo>
                  <a:lnTo>
                    <a:pt x="3811651" y="2173922"/>
                  </a:lnTo>
                  <a:lnTo>
                    <a:pt x="3809022" y="2173922"/>
                  </a:lnTo>
                  <a:lnTo>
                    <a:pt x="3807891" y="2174392"/>
                  </a:lnTo>
                  <a:lnTo>
                    <a:pt x="3806037" y="2176259"/>
                  </a:lnTo>
                  <a:lnTo>
                    <a:pt x="3805567" y="2177377"/>
                  </a:lnTo>
                  <a:lnTo>
                    <a:pt x="3805567" y="2180005"/>
                  </a:lnTo>
                  <a:lnTo>
                    <a:pt x="3806037" y="2181123"/>
                  </a:lnTo>
                  <a:lnTo>
                    <a:pt x="3807891" y="2182990"/>
                  </a:lnTo>
                  <a:lnTo>
                    <a:pt x="3809022" y="2183447"/>
                  </a:lnTo>
                  <a:lnTo>
                    <a:pt x="3811651" y="2183447"/>
                  </a:lnTo>
                  <a:lnTo>
                    <a:pt x="3812768" y="2182990"/>
                  </a:lnTo>
                  <a:lnTo>
                    <a:pt x="3814635" y="2181123"/>
                  </a:lnTo>
                  <a:lnTo>
                    <a:pt x="3815092" y="2180005"/>
                  </a:lnTo>
                  <a:lnTo>
                    <a:pt x="3815092" y="2177377"/>
                  </a:lnTo>
                  <a:close/>
                </a:path>
                <a:path w="5019675" h="3279140">
                  <a:moveTo>
                    <a:pt x="3815092" y="2129752"/>
                  </a:moveTo>
                  <a:lnTo>
                    <a:pt x="3814635" y="2128634"/>
                  </a:lnTo>
                  <a:lnTo>
                    <a:pt x="3812768" y="2126767"/>
                  </a:lnTo>
                  <a:lnTo>
                    <a:pt x="3811651" y="2126297"/>
                  </a:lnTo>
                  <a:lnTo>
                    <a:pt x="3809022" y="2126297"/>
                  </a:lnTo>
                  <a:lnTo>
                    <a:pt x="3807891" y="2126767"/>
                  </a:lnTo>
                  <a:lnTo>
                    <a:pt x="3806037" y="2128634"/>
                  </a:lnTo>
                  <a:lnTo>
                    <a:pt x="3805567" y="2129752"/>
                  </a:lnTo>
                  <a:lnTo>
                    <a:pt x="3805567" y="2132380"/>
                  </a:lnTo>
                  <a:lnTo>
                    <a:pt x="3806037" y="2133498"/>
                  </a:lnTo>
                  <a:lnTo>
                    <a:pt x="3807891" y="2135365"/>
                  </a:lnTo>
                  <a:lnTo>
                    <a:pt x="3809022" y="2135822"/>
                  </a:lnTo>
                  <a:lnTo>
                    <a:pt x="3811651" y="2135822"/>
                  </a:lnTo>
                  <a:lnTo>
                    <a:pt x="3812768" y="2135365"/>
                  </a:lnTo>
                  <a:lnTo>
                    <a:pt x="3814635" y="2133498"/>
                  </a:lnTo>
                  <a:lnTo>
                    <a:pt x="3815092" y="2132380"/>
                  </a:lnTo>
                  <a:lnTo>
                    <a:pt x="3815092" y="2129752"/>
                  </a:lnTo>
                  <a:close/>
                </a:path>
                <a:path w="5019675" h="3279140">
                  <a:moveTo>
                    <a:pt x="3815092" y="2082126"/>
                  </a:moveTo>
                  <a:lnTo>
                    <a:pt x="3814635" y="2081009"/>
                  </a:lnTo>
                  <a:lnTo>
                    <a:pt x="3812768" y="2079142"/>
                  </a:lnTo>
                  <a:lnTo>
                    <a:pt x="3811651" y="2078672"/>
                  </a:lnTo>
                  <a:lnTo>
                    <a:pt x="3809022" y="2078672"/>
                  </a:lnTo>
                  <a:lnTo>
                    <a:pt x="3807891" y="2079142"/>
                  </a:lnTo>
                  <a:lnTo>
                    <a:pt x="3806037" y="2081009"/>
                  </a:lnTo>
                  <a:lnTo>
                    <a:pt x="3805567" y="2082126"/>
                  </a:lnTo>
                  <a:lnTo>
                    <a:pt x="3805567" y="2084755"/>
                  </a:lnTo>
                  <a:lnTo>
                    <a:pt x="3806037" y="2085873"/>
                  </a:lnTo>
                  <a:lnTo>
                    <a:pt x="3807891" y="2087740"/>
                  </a:lnTo>
                  <a:lnTo>
                    <a:pt x="3809022" y="2088197"/>
                  </a:lnTo>
                  <a:lnTo>
                    <a:pt x="3811651" y="2088197"/>
                  </a:lnTo>
                  <a:lnTo>
                    <a:pt x="3812768" y="2087740"/>
                  </a:lnTo>
                  <a:lnTo>
                    <a:pt x="3814635" y="2085873"/>
                  </a:lnTo>
                  <a:lnTo>
                    <a:pt x="3815092" y="2084755"/>
                  </a:lnTo>
                  <a:lnTo>
                    <a:pt x="3815092" y="2082126"/>
                  </a:lnTo>
                  <a:close/>
                </a:path>
                <a:path w="5019675" h="3279140">
                  <a:moveTo>
                    <a:pt x="3815092" y="2034501"/>
                  </a:moveTo>
                  <a:lnTo>
                    <a:pt x="3814635" y="2033384"/>
                  </a:lnTo>
                  <a:lnTo>
                    <a:pt x="3812768" y="2031517"/>
                  </a:lnTo>
                  <a:lnTo>
                    <a:pt x="3811651" y="2031047"/>
                  </a:lnTo>
                  <a:lnTo>
                    <a:pt x="3809022" y="2031047"/>
                  </a:lnTo>
                  <a:lnTo>
                    <a:pt x="3807891" y="2031517"/>
                  </a:lnTo>
                  <a:lnTo>
                    <a:pt x="3806037" y="2033384"/>
                  </a:lnTo>
                  <a:lnTo>
                    <a:pt x="3805567" y="2034501"/>
                  </a:lnTo>
                  <a:lnTo>
                    <a:pt x="3805567" y="2037130"/>
                  </a:lnTo>
                  <a:lnTo>
                    <a:pt x="3806037" y="2038248"/>
                  </a:lnTo>
                  <a:lnTo>
                    <a:pt x="3807891" y="2040115"/>
                  </a:lnTo>
                  <a:lnTo>
                    <a:pt x="3809022" y="2040572"/>
                  </a:lnTo>
                  <a:lnTo>
                    <a:pt x="3811651" y="2040572"/>
                  </a:lnTo>
                  <a:lnTo>
                    <a:pt x="3812768" y="2040115"/>
                  </a:lnTo>
                  <a:lnTo>
                    <a:pt x="3814635" y="2038248"/>
                  </a:lnTo>
                  <a:lnTo>
                    <a:pt x="3815092" y="2037130"/>
                  </a:lnTo>
                  <a:lnTo>
                    <a:pt x="3815092" y="2034501"/>
                  </a:lnTo>
                  <a:close/>
                </a:path>
                <a:path w="5019675" h="3279140">
                  <a:moveTo>
                    <a:pt x="3815092" y="1986876"/>
                  </a:moveTo>
                  <a:lnTo>
                    <a:pt x="3814635" y="1985759"/>
                  </a:lnTo>
                  <a:lnTo>
                    <a:pt x="3812768" y="1983892"/>
                  </a:lnTo>
                  <a:lnTo>
                    <a:pt x="3811651" y="1983422"/>
                  </a:lnTo>
                  <a:lnTo>
                    <a:pt x="3809022" y="1983422"/>
                  </a:lnTo>
                  <a:lnTo>
                    <a:pt x="3807891" y="1983892"/>
                  </a:lnTo>
                  <a:lnTo>
                    <a:pt x="3806037" y="1985759"/>
                  </a:lnTo>
                  <a:lnTo>
                    <a:pt x="3805567" y="1986876"/>
                  </a:lnTo>
                  <a:lnTo>
                    <a:pt x="3805567" y="1989505"/>
                  </a:lnTo>
                  <a:lnTo>
                    <a:pt x="3806037" y="1990623"/>
                  </a:lnTo>
                  <a:lnTo>
                    <a:pt x="3807891" y="1992490"/>
                  </a:lnTo>
                  <a:lnTo>
                    <a:pt x="3809022" y="1992947"/>
                  </a:lnTo>
                  <a:lnTo>
                    <a:pt x="3811651" y="1992947"/>
                  </a:lnTo>
                  <a:lnTo>
                    <a:pt x="3812768" y="1992490"/>
                  </a:lnTo>
                  <a:lnTo>
                    <a:pt x="3814635" y="1990623"/>
                  </a:lnTo>
                  <a:lnTo>
                    <a:pt x="3815092" y="1989505"/>
                  </a:lnTo>
                  <a:lnTo>
                    <a:pt x="3815092" y="1986876"/>
                  </a:lnTo>
                  <a:close/>
                </a:path>
                <a:path w="5019675" h="3279140">
                  <a:moveTo>
                    <a:pt x="3815092" y="1939251"/>
                  </a:moveTo>
                  <a:lnTo>
                    <a:pt x="3814635" y="1938134"/>
                  </a:lnTo>
                  <a:lnTo>
                    <a:pt x="3812768" y="1936267"/>
                  </a:lnTo>
                  <a:lnTo>
                    <a:pt x="3811651" y="1935797"/>
                  </a:lnTo>
                  <a:lnTo>
                    <a:pt x="3809022" y="1935797"/>
                  </a:lnTo>
                  <a:lnTo>
                    <a:pt x="3807891" y="1936267"/>
                  </a:lnTo>
                  <a:lnTo>
                    <a:pt x="3806037" y="1938134"/>
                  </a:lnTo>
                  <a:lnTo>
                    <a:pt x="3805567" y="1939251"/>
                  </a:lnTo>
                  <a:lnTo>
                    <a:pt x="3805567" y="1941880"/>
                  </a:lnTo>
                  <a:lnTo>
                    <a:pt x="3806037" y="1942998"/>
                  </a:lnTo>
                  <a:lnTo>
                    <a:pt x="3807891" y="1944865"/>
                  </a:lnTo>
                  <a:lnTo>
                    <a:pt x="3809022" y="1945322"/>
                  </a:lnTo>
                  <a:lnTo>
                    <a:pt x="3811651" y="1945322"/>
                  </a:lnTo>
                  <a:lnTo>
                    <a:pt x="3812768" y="1944865"/>
                  </a:lnTo>
                  <a:lnTo>
                    <a:pt x="3814635" y="1942998"/>
                  </a:lnTo>
                  <a:lnTo>
                    <a:pt x="3815092" y="1941880"/>
                  </a:lnTo>
                  <a:lnTo>
                    <a:pt x="3815092" y="1939251"/>
                  </a:lnTo>
                  <a:close/>
                </a:path>
                <a:path w="5019675" h="3279140">
                  <a:moveTo>
                    <a:pt x="3815092" y="1891626"/>
                  </a:moveTo>
                  <a:lnTo>
                    <a:pt x="3814635" y="1890509"/>
                  </a:lnTo>
                  <a:lnTo>
                    <a:pt x="3812768" y="1888642"/>
                  </a:lnTo>
                  <a:lnTo>
                    <a:pt x="3811651" y="1888172"/>
                  </a:lnTo>
                  <a:lnTo>
                    <a:pt x="3809022" y="1888172"/>
                  </a:lnTo>
                  <a:lnTo>
                    <a:pt x="3807891" y="1888642"/>
                  </a:lnTo>
                  <a:lnTo>
                    <a:pt x="3806037" y="1890509"/>
                  </a:lnTo>
                  <a:lnTo>
                    <a:pt x="3805567" y="1891626"/>
                  </a:lnTo>
                  <a:lnTo>
                    <a:pt x="3805567" y="1894255"/>
                  </a:lnTo>
                  <a:lnTo>
                    <a:pt x="3806037" y="1895373"/>
                  </a:lnTo>
                  <a:lnTo>
                    <a:pt x="3807891" y="1897240"/>
                  </a:lnTo>
                  <a:lnTo>
                    <a:pt x="3809022" y="1897697"/>
                  </a:lnTo>
                  <a:lnTo>
                    <a:pt x="3811651" y="1897697"/>
                  </a:lnTo>
                  <a:lnTo>
                    <a:pt x="3812768" y="1897240"/>
                  </a:lnTo>
                  <a:lnTo>
                    <a:pt x="3814635" y="1895373"/>
                  </a:lnTo>
                  <a:lnTo>
                    <a:pt x="3815092" y="1894255"/>
                  </a:lnTo>
                  <a:lnTo>
                    <a:pt x="3815092" y="1891626"/>
                  </a:lnTo>
                  <a:close/>
                </a:path>
                <a:path w="5019675" h="3279140">
                  <a:moveTo>
                    <a:pt x="3815092" y="1844001"/>
                  </a:moveTo>
                  <a:lnTo>
                    <a:pt x="3814635" y="1842884"/>
                  </a:lnTo>
                  <a:lnTo>
                    <a:pt x="3812768" y="1841017"/>
                  </a:lnTo>
                  <a:lnTo>
                    <a:pt x="3811651" y="1840547"/>
                  </a:lnTo>
                  <a:lnTo>
                    <a:pt x="3809022" y="1840547"/>
                  </a:lnTo>
                  <a:lnTo>
                    <a:pt x="3807891" y="1841017"/>
                  </a:lnTo>
                  <a:lnTo>
                    <a:pt x="3806037" y="1842884"/>
                  </a:lnTo>
                  <a:lnTo>
                    <a:pt x="3805567" y="1844001"/>
                  </a:lnTo>
                  <a:lnTo>
                    <a:pt x="3805567" y="1846630"/>
                  </a:lnTo>
                  <a:lnTo>
                    <a:pt x="3806037" y="1847748"/>
                  </a:lnTo>
                  <a:lnTo>
                    <a:pt x="3807891" y="1849615"/>
                  </a:lnTo>
                  <a:lnTo>
                    <a:pt x="3809022" y="1850072"/>
                  </a:lnTo>
                  <a:lnTo>
                    <a:pt x="3811651" y="1850072"/>
                  </a:lnTo>
                  <a:lnTo>
                    <a:pt x="3812768" y="1849615"/>
                  </a:lnTo>
                  <a:lnTo>
                    <a:pt x="3814635" y="1847748"/>
                  </a:lnTo>
                  <a:lnTo>
                    <a:pt x="3815092" y="1846630"/>
                  </a:lnTo>
                  <a:lnTo>
                    <a:pt x="3815092" y="1844001"/>
                  </a:lnTo>
                  <a:close/>
                </a:path>
                <a:path w="5019675" h="3279140">
                  <a:moveTo>
                    <a:pt x="3815092" y="1796376"/>
                  </a:moveTo>
                  <a:lnTo>
                    <a:pt x="3814635" y="1795259"/>
                  </a:lnTo>
                  <a:lnTo>
                    <a:pt x="3812768" y="1793392"/>
                  </a:lnTo>
                  <a:lnTo>
                    <a:pt x="3811651" y="1792922"/>
                  </a:lnTo>
                  <a:lnTo>
                    <a:pt x="3809022" y="1792922"/>
                  </a:lnTo>
                  <a:lnTo>
                    <a:pt x="3807891" y="1793392"/>
                  </a:lnTo>
                  <a:lnTo>
                    <a:pt x="3806037" y="1795259"/>
                  </a:lnTo>
                  <a:lnTo>
                    <a:pt x="3805567" y="1796376"/>
                  </a:lnTo>
                  <a:lnTo>
                    <a:pt x="3805567" y="1799005"/>
                  </a:lnTo>
                  <a:lnTo>
                    <a:pt x="3806037" y="1800123"/>
                  </a:lnTo>
                  <a:lnTo>
                    <a:pt x="3807891" y="1801990"/>
                  </a:lnTo>
                  <a:lnTo>
                    <a:pt x="3809022" y="1802447"/>
                  </a:lnTo>
                  <a:lnTo>
                    <a:pt x="3811651" y="1802447"/>
                  </a:lnTo>
                  <a:lnTo>
                    <a:pt x="3812768" y="1801990"/>
                  </a:lnTo>
                  <a:lnTo>
                    <a:pt x="3814635" y="1800123"/>
                  </a:lnTo>
                  <a:lnTo>
                    <a:pt x="3815092" y="1799005"/>
                  </a:lnTo>
                  <a:lnTo>
                    <a:pt x="3815092" y="1796376"/>
                  </a:lnTo>
                  <a:close/>
                </a:path>
                <a:path w="5019675" h="3279140">
                  <a:moveTo>
                    <a:pt x="3815092" y="1748751"/>
                  </a:moveTo>
                  <a:lnTo>
                    <a:pt x="3814635" y="1747634"/>
                  </a:lnTo>
                  <a:lnTo>
                    <a:pt x="3812768" y="1745767"/>
                  </a:lnTo>
                  <a:lnTo>
                    <a:pt x="3811651" y="1745297"/>
                  </a:lnTo>
                  <a:lnTo>
                    <a:pt x="3809022" y="1745297"/>
                  </a:lnTo>
                  <a:lnTo>
                    <a:pt x="3807891" y="1745767"/>
                  </a:lnTo>
                  <a:lnTo>
                    <a:pt x="3806037" y="1747634"/>
                  </a:lnTo>
                  <a:lnTo>
                    <a:pt x="3805567" y="1748751"/>
                  </a:lnTo>
                  <a:lnTo>
                    <a:pt x="3805567" y="1751380"/>
                  </a:lnTo>
                  <a:lnTo>
                    <a:pt x="3806037" y="1752498"/>
                  </a:lnTo>
                  <a:lnTo>
                    <a:pt x="3807891" y="1754365"/>
                  </a:lnTo>
                  <a:lnTo>
                    <a:pt x="3809022" y="1754822"/>
                  </a:lnTo>
                  <a:lnTo>
                    <a:pt x="3811651" y="1754822"/>
                  </a:lnTo>
                  <a:lnTo>
                    <a:pt x="3812768" y="1754365"/>
                  </a:lnTo>
                  <a:lnTo>
                    <a:pt x="3814635" y="1752498"/>
                  </a:lnTo>
                  <a:lnTo>
                    <a:pt x="3815092" y="1751380"/>
                  </a:lnTo>
                  <a:lnTo>
                    <a:pt x="3815092" y="1748751"/>
                  </a:lnTo>
                  <a:close/>
                </a:path>
                <a:path w="5019675" h="3279140">
                  <a:moveTo>
                    <a:pt x="3815092" y="1701126"/>
                  </a:moveTo>
                  <a:lnTo>
                    <a:pt x="3814635" y="1700009"/>
                  </a:lnTo>
                  <a:lnTo>
                    <a:pt x="3812768" y="1698142"/>
                  </a:lnTo>
                  <a:lnTo>
                    <a:pt x="3811651" y="1697672"/>
                  </a:lnTo>
                  <a:lnTo>
                    <a:pt x="3809022" y="1697672"/>
                  </a:lnTo>
                  <a:lnTo>
                    <a:pt x="3807891" y="1698142"/>
                  </a:lnTo>
                  <a:lnTo>
                    <a:pt x="3806037" y="1700009"/>
                  </a:lnTo>
                  <a:lnTo>
                    <a:pt x="3805567" y="1701126"/>
                  </a:lnTo>
                  <a:lnTo>
                    <a:pt x="3805567" y="1703755"/>
                  </a:lnTo>
                  <a:lnTo>
                    <a:pt x="3806037" y="1704873"/>
                  </a:lnTo>
                  <a:lnTo>
                    <a:pt x="3807891" y="1706740"/>
                  </a:lnTo>
                  <a:lnTo>
                    <a:pt x="3809022" y="1707197"/>
                  </a:lnTo>
                  <a:lnTo>
                    <a:pt x="3811651" y="1707197"/>
                  </a:lnTo>
                  <a:lnTo>
                    <a:pt x="3812768" y="1706740"/>
                  </a:lnTo>
                  <a:lnTo>
                    <a:pt x="3814635" y="1704873"/>
                  </a:lnTo>
                  <a:lnTo>
                    <a:pt x="3815092" y="1703755"/>
                  </a:lnTo>
                  <a:lnTo>
                    <a:pt x="3815092" y="1701126"/>
                  </a:lnTo>
                  <a:close/>
                </a:path>
                <a:path w="5019675" h="3279140">
                  <a:moveTo>
                    <a:pt x="3815092" y="1653501"/>
                  </a:moveTo>
                  <a:lnTo>
                    <a:pt x="3814635" y="1652384"/>
                  </a:lnTo>
                  <a:lnTo>
                    <a:pt x="3812768" y="1650517"/>
                  </a:lnTo>
                  <a:lnTo>
                    <a:pt x="3811651" y="1650047"/>
                  </a:lnTo>
                  <a:lnTo>
                    <a:pt x="3809022" y="1650047"/>
                  </a:lnTo>
                  <a:lnTo>
                    <a:pt x="3807891" y="1650517"/>
                  </a:lnTo>
                  <a:lnTo>
                    <a:pt x="3806037" y="1652384"/>
                  </a:lnTo>
                  <a:lnTo>
                    <a:pt x="3805567" y="1653501"/>
                  </a:lnTo>
                  <a:lnTo>
                    <a:pt x="3805567" y="1656130"/>
                  </a:lnTo>
                  <a:lnTo>
                    <a:pt x="3806037" y="1657248"/>
                  </a:lnTo>
                  <a:lnTo>
                    <a:pt x="3807891" y="1659115"/>
                  </a:lnTo>
                  <a:lnTo>
                    <a:pt x="3809022" y="1659572"/>
                  </a:lnTo>
                  <a:lnTo>
                    <a:pt x="3811651" y="1659572"/>
                  </a:lnTo>
                  <a:lnTo>
                    <a:pt x="3812768" y="1659115"/>
                  </a:lnTo>
                  <a:lnTo>
                    <a:pt x="3814635" y="1657248"/>
                  </a:lnTo>
                  <a:lnTo>
                    <a:pt x="3815092" y="1656130"/>
                  </a:lnTo>
                  <a:lnTo>
                    <a:pt x="3815092" y="1653501"/>
                  </a:lnTo>
                  <a:close/>
                </a:path>
                <a:path w="5019675" h="3279140">
                  <a:moveTo>
                    <a:pt x="3815092" y="1605876"/>
                  </a:moveTo>
                  <a:lnTo>
                    <a:pt x="3814635" y="1604759"/>
                  </a:lnTo>
                  <a:lnTo>
                    <a:pt x="3812768" y="1602892"/>
                  </a:lnTo>
                  <a:lnTo>
                    <a:pt x="3811651" y="1602422"/>
                  </a:lnTo>
                  <a:lnTo>
                    <a:pt x="3809022" y="1602422"/>
                  </a:lnTo>
                  <a:lnTo>
                    <a:pt x="3807891" y="1602892"/>
                  </a:lnTo>
                  <a:lnTo>
                    <a:pt x="3806037" y="1604759"/>
                  </a:lnTo>
                  <a:lnTo>
                    <a:pt x="3805567" y="1605876"/>
                  </a:lnTo>
                  <a:lnTo>
                    <a:pt x="3805567" y="1608505"/>
                  </a:lnTo>
                  <a:lnTo>
                    <a:pt x="3806037" y="1609623"/>
                  </a:lnTo>
                  <a:lnTo>
                    <a:pt x="3807891" y="1611490"/>
                  </a:lnTo>
                  <a:lnTo>
                    <a:pt x="3809022" y="1611947"/>
                  </a:lnTo>
                  <a:lnTo>
                    <a:pt x="3811651" y="1611947"/>
                  </a:lnTo>
                  <a:lnTo>
                    <a:pt x="3812768" y="1611490"/>
                  </a:lnTo>
                  <a:lnTo>
                    <a:pt x="3814635" y="1609623"/>
                  </a:lnTo>
                  <a:lnTo>
                    <a:pt x="3815092" y="1608505"/>
                  </a:lnTo>
                  <a:lnTo>
                    <a:pt x="3815092" y="1605876"/>
                  </a:lnTo>
                  <a:close/>
                </a:path>
                <a:path w="5019675" h="3279140">
                  <a:moveTo>
                    <a:pt x="3815092" y="1558251"/>
                  </a:moveTo>
                  <a:lnTo>
                    <a:pt x="3814635" y="1557134"/>
                  </a:lnTo>
                  <a:lnTo>
                    <a:pt x="3812768" y="1555267"/>
                  </a:lnTo>
                  <a:lnTo>
                    <a:pt x="3811651" y="1554797"/>
                  </a:lnTo>
                  <a:lnTo>
                    <a:pt x="3809022" y="1554797"/>
                  </a:lnTo>
                  <a:lnTo>
                    <a:pt x="3807891" y="1555267"/>
                  </a:lnTo>
                  <a:lnTo>
                    <a:pt x="3806037" y="1557134"/>
                  </a:lnTo>
                  <a:lnTo>
                    <a:pt x="3805567" y="1558251"/>
                  </a:lnTo>
                  <a:lnTo>
                    <a:pt x="3805567" y="1560880"/>
                  </a:lnTo>
                  <a:lnTo>
                    <a:pt x="3806037" y="1561998"/>
                  </a:lnTo>
                  <a:lnTo>
                    <a:pt x="3807891" y="1563865"/>
                  </a:lnTo>
                  <a:lnTo>
                    <a:pt x="3809022" y="1564322"/>
                  </a:lnTo>
                  <a:lnTo>
                    <a:pt x="3811651" y="1564322"/>
                  </a:lnTo>
                  <a:lnTo>
                    <a:pt x="3812768" y="1563865"/>
                  </a:lnTo>
                  <a:lnTo>
                    <a:pt x="3814635" y="1561998"/>
                  </a:lnTo>
                  <a:lnTo>
                    <a:pt x="3815092" y="1560880"/>
                  </a:lnTo>
                  <a:lnTo>
                    <a:pt x="3815092" y="1558251"/>
                  </a:lnTo>
                  <a:close/>
                </a:path>
                <a:path w="5019675" h="3279140">
                  <a:moveTo>
                    <a:pt x="3815092" y="1510626"/>
                  </a:moveTo>
                  <a:lnTo>
                    <a:pt x="3814635" y="1509509"/>
                  </a:lnTo>
                  <a:lnTo>
                    <a:pt x="3812768" y="1507642"/>
                  </a:lnTo>
                  <a:lnTo>
                    <a:pt x="3811651" y="1507172"/>
                  </a:lnTo>
                  <a:lnTo>
                    <a:pt x="3809022" y="1507172"/>
                  </a:lnTo>
                  <a:lnTo>
                    <a:pt x="3807891" y="1507642"/>
                  </a:lnTo>
                  <a:lnTo>
                    <a:pt x="3806037" y="1509509"/>
                  </a:lnTo>
                  <a:lnTo>
                    <a:pt x="3805567" y="1510626"/>
                  </a:lnTo>
                  <a:lnTo>
                    <a:pt x="3805567" y="1513255"/>
                  </a:lnTo>
                  <a:lnTo>
                    <a:pt x="3806037" y="1514373"/>
                  </a:lnTo>
                  <a:lnTo>
                    <a:pt x="3807891" y="1516240"/>
                  </a:lnTo>
                  <a:lnTo>
                    <a:pt x="3809022" y="1516697"/>
                  </a:lnTo>
                  <a:lnTo>
                    <a:pt x="3811651" y="1516697"/>
                  </a:lnTo>
                  <a:lnTo>
                    <a:pt x="3812768" y="1516240"/>
                  </a:lnTo>
                  <a:lnTo>
                    <a:pt x="3814635" y="1514373"/>
                  </a:lnTo>
                  <a:lnTo>
                    <a:pt x="3815092" y="1513255"/>
                  </a:lnTo>
                  <a:lnTo>
                    <a:pt x="3815092" y="1510626"/>
                  </a:lnTo>
                  <a:close/>
                </a:path>
                <a:path w="5019675" h="3279140">
                  <a:moveTo>
                    <a:pt x="3815092" y="1463001"/>
                  </a:moveTo>
                  <a:lnTo>
                    <a:pt x="3814635" y="1461884"/>
                  </a:lnTo>
                  <a:lnTo>
                    <a:pt x="3812768" y="1460017"/>
                  </a:lnTo>
                  <a:lnTo>
                    <a:pt x="3811651" y="1459547"/>
                  </a:lnTo>
                  <a:lnTo>
                    <a:pt x="3809022" y="1459547"/>
                  </a:lnTo>
                  <a:lnTo>
                    <a:pt x="3807891" y="1460017"/>
                  </a:lnTo>
                  <a:lnTo>
                    <a:pt x="3806037" y="1461884"/>
                  </a:lnTo>
                  <a:lnTo>
                    <a:pt x="3805567" y="1463001"/>
                  </a:lnTo>
                  <a:lnTo>
                    <a:pt x="3805567" y="1465630"/>
                  </a:lnTo>
                  <a:lnTo>
                    <a:pt x="3806037" y="1466748"/>
                  </a:lnTo>
                  <a:lnTo>
                    <a:pt x="3807891" y="1468615"/>
                  </a:lnTo>
                  <a:lnTo>
                    <a:pt x="3809022" y="1469072"/>
                  </a:lnTo>
                  <a:lnTo>
                    <a:pt x="3811651" y="1469072"/>
                  </a:lnTo>
                  <a:lnTo>
                    <a:pt x="3812768" y="1468615"/>
                  </a:lnTo>
                  <a:lnTo>
                    <a:pt x="3814635" y="1466748"/>
                  </a:lnTo>
                  <a:lnTo>
                    <a:pt x="3815092" y="1465630"/>
                  </a:lnTo>
                  <a:lnTo>
                    <a:pt x="3815092" y="1463001"/>
                  </a:lnTo>
                  <a:close/>
                </a:path>
                <a:path w="5019675" h="3279140">
                  <a:moveTo>
                    <a:pt x="3815092" y="1415376"/>
                  </a:moveTo>
                  <a:lnTo>
                    <a:pt x="3814635" y="1414259"/>
                  </a:lnTo>
                  <a:lnTo>
                    <a:pt x="3812768" y="1412392"/>
                  </a:lnTo>
                  <a:lnTo>
                    <a:pt x="3811651" y="1411922"/>
                  </a:lnTo>
                  <a:lnTo>
                    <a:pt x="3809022" y="1411922"/>
                  </a:lnTo>
                  <a:lnTo>
                    <a:pt x="3807891" y="1412392"/>
                  </a:lnTo>
                  <a:lnTo>
                    <a:pt x="3806037" y="1414259"/>
                  </a:lnTo>
                  <a:lnTo>
                    <a:pt x="3805567" y="1415376"/>
                  </a:lnTo>
                  <a:lnTo>
                    <a:pt x="3805567" y="1418005"/>
                  </a:lnTo>
                  <a:lnTo>
                    <a:pt x="3806037" y="1419123"/>
                  </a:lnTo>
                  <a:lnTo>
                    <a:pt x="3807891" y="1420990"/>
                  </a:lnTo>
                  <a:lnTo>
                    <a:pt x="3809022" y="1421447"/>
                  </a:lnTo>
                  <a:lnTo>
                    <a:pt x="3811651" y="1421447"/>
                  </a:lnTo>
                  <a:lnTo>
                    <a:pt x="3812768" y="1420990"/>
                  </a:lnTo>
                  <a:lnTo>
                    <a:pt x="3814635" y="1419123"/>
                  </a:lnTo>
                  <a:lnTo>
                    <a:pt x="3815092" y="1418005"/>
                  </a:lnTo>
                  <a:lnTo>
                    <a:pt x="3815092" y="1415376"/>
                  </a:lnTo>
                  <a:close/>
                </a:path>
                <a:path w="5019675" h="3279140">
                  <a:moveTo>
                    <a:pt x="3815092" y="1367751"/>
                  </a:moveTo>
                  <a:lnTo>
                    <a:pt x="3814635" y="1366634"/>
                  </a:lnTo>
                  <a:lnTo>
                    <a:pt x="3812768" y="1364767"/>
                  </a:lnTo>
                  <a:lnTo>
                    <a:pt x="3811651" y="1364297"/>
                  </a:lnTo>
                  <a:lnTo>
                    <a:pt x="3809022" y="1364297"/>
                  </a:lnTo>
                  <a:lnTo>
                    <a:pt x="3807891" y="1364767"/>
                  </a:lnTo>
                  <a:lnTo>
                    <a:pt x="3806037" y="1366634"/>
                  </a:lnTo>
                  <a:lnTo>
                    <a:pt x="3805567" y="1367751"/>
                  </a:lnTo>
                  <a:lnTo>
                    <a:pt x="3805567" y="1370380"/>
                  </a:lnTo>
                  <a:lnTo>
                    <a:pt x="3806037" y="1371498"/>
                  </a:lnTo>
                  <a:lnTo>
                    <a:pt x="3807891" y="1373365"/>
                  </a:lnTo>
                  <a:lnTo>
                    <a:pt x="3809022" y="1373822"/>
                  </a:lnTo>
                  <a:lnTo>
                    <a:pt x="3811651" y="1373822"/>
                  </a:lnTo>
                  <a:lnTo>
                    <a:pt x="3812768" y="1373365"/>
                  </a:lnTo>
                  <a:lnTo>
                    <a:pt x="3814635" y="1371498"/>
                  </a:lnTo>
                  <a:lnTo>
                    <a:pt x="3815092" y="1370380"/>
                  </a:lnTo>
                  <a:lnTo>
                    <a:pt x="3815092" y="1367751"/>
                  </a:lnTo>
                  <a:close/>
                </a:path>
                <a:path w="5019675" h="3279140">
                  <a:moveTo>
                    <a:pt x="3815092" y="1320126"/>
                  </a:moveTo>
                  <a:lnTo>
                    <a:pt x="3814635" y="1319009"/>
                  </a:lnTo>
                  <a:lnTo>
                    <a:pt x="3812768" y="1317142"/>
                  </a:lnTo>
                  <a:lnTo>
                    <a:pt x="3811651" y="1316672"/>
                  </a:lnTo>
                  <a:lnTo>
                    <a:pt x="3809022" y="1316672"/>
                  </a:lnTo>
                  <a:lnTo>
                    <a:pt x="3807891" y="1317142"/>
                  </a:lnTo>
                  <a:lnTo>
                    <a:pt x="3806037" y="1319009"/>
                  </a:lnTo>
                  <a:lnTo>
                    <a:pt x="3805567" y="1320126"/>
                  </a:lnTo>
                  <a:lnTo>
                    <a:pt x="3805567" y="1322755"/>
                  </a:lnTo>
                  <a:lnTo>
                    <a:pt x="3806037" y="1323873"/>
                  </a:lnTo>
                  <a:lnTo>
                    <a:pt x="3807891" y="1325740"/>
                  </a:lnTo>
                  <a:lnTo>
                    <a:pt x="3809022" y="1326197"/>
                  </a:lnTo>
                  <a:lnTo>
                    <a:pt x="3811651" y="1326197"/>
                  </a:lnTo>
                  <a:lnTo>
                    <a:pt x="3812768" y="1325740"/>
                  </a:lnTo>
                  <a:lnTo>
                    <a:pt x="3814635" y="1323873"/>
                  </a:lnTo>
                  <a:lnTo>
                    <a:pt x="3815092" y="1322755"/>
                  </a:lnTo>
                  <a:lnTo>
                    <a:pt x="3815092" y="1320126"/>
                  </a:lnTo>
                  <a:close/>
                </a:path>
                <a:path w="5019675" h="3279140">
                  <a:moveTo>
                    <a:pt x="3815092" y="1272501"/>
                  </a:moveTo>
                  <a:lnTo>
                    <a:pt x="3814635" y="1271384"/>
                  </a:lnTo>
                  <a:lnTo>
                    <a:pt x="3812768" y="1269517"/>
                  </a:lnTo>
                  <a:lnTo>
                    <a:pt x="3811651" y="1269047"/>
                  </a:lnTo>
                  <a:lnTo>
                    <a:pt x="3809022" y="1269047"/>
                  </a:lnTo>
                  <a:lnTo>
                    <a:pt x="3807891" y="1269517"/>
                  </a:lnTo>
                  <a:lnTo>
                    <a:pt x="3806037" y="1271384"/>
                  </a:lnTo>
                  <a:lnTo>
                    <a:pt x="3805567" y="1272501"/>
                  </a:lnTo>
                  <a:lnTo>
                    <a:pt x="3805567" y="1275130"/>
                  </a:lnTo>
                  <a:lnTo>
                    <a:pt x="3806037" y="1276248"/>
                  </a:lnTo>
                  <a:lnTo>
                    <a:pt x="3807891" y="1278115"/>
                  </a:lnTo>
                  <a:lnTo>
                    <a:pt x="3809022" y="1278572"/>
                  </a:lnTo>
                  <a:lnTo>
                    <a:pt x="3811651" y="1278572"/>
                  </a:lnTo>
                  <a:lnTo>
                    <a:pt x="3812768" y="1278115"/>
                  </a:lnTo>
                  <a:lnTo>
                    <a:pt x="3814635" y="1276248"/>
                  </a:lnTo>
                  <a:lnTo>
                    <a:pt x="3815092" y="1275130"/>
                  </a:lnTo>
                  <a:lnTo>
                    <a:pt x="3815092" y="1272501"/>
                  </a:lnTo>
                  <a:close/>
                </a:path>
                <a:path w="5019675" h="3279140">
                  <a:moveTo>
                    <a:pt x="3815092" y="1224876"/>
                  </a:moveTo>
                  <a:lnTo>
                    <a:pt x="3814635" y="1223759"/>
                  </a:lnTo>
                  <a:lnTo>
                    <a:pt x="3812768" y="1221892"/>
                  </a:lnTo>
                  <a:lnTo>
                    <a:pt x="3811651" y="1221422"/>
                  </a:lnTo>
                  <a:lnTo>
                    <a:pt x="3809022" y="1221422"/>
                  </a:lnTo>
                  <a:lnTo>
                    <a:pt x="3807891" y="1221892"/>
                  </a:lnTo>
                  <a:lnTo>
                    <a:pt x="3806037" y="1223759"/>
                  </a:lnTo>
                  <a:lnTo>
                    <a:pt x="3805567" y="1224876"/>
                  </a:lnTo>
                  <a:lnTo>
                    <a:pt x="3805567" y="1227505"/>
                  </a:lnTo>
                  <a:lnTo>
                    <a:pt x="3806037" y="1228623"/>
                  </a:lnTo>
                  <a:lnTo>
                    <a:pt x="3807891" y="1230490"/>
                  </a:lnTo>
                  <a:lnTo>
                    <a:pt x="3809022" y="1230947"/>
                  </a:lnTo>
                  <a:lnTo>
                    <a:pt x="3811651" y="1230947"/>
                  </a:lnTo>
                  <a:lnTo>
                    <a:pt x="3812768" y="1230490"/>
                  </a:lnTo>
                  <a:lnTo>
                    <a:pt x="3814635" y="1228623"/>
                  </a:lnTo>
                  <a:lnTo>
                    <a:pt x="3815092" y="1227505"/>
                  </a:lnTo>
                  <a:lnTo>
                    <a:pt x="3815092" y="1224876"/>
                  </a:lnTo>
                  <a:close/>
                </a:path>
                <a:path w="5019675" h="3279140">
                  <a:moveTo>
                    <a:pt x="3815092" y="1177251"/>
                  </a:moveTo>
                  <a:lnTo>
                    <a:pt x="3814635" y="1176134"/>
                  </a:lnTo>
                  <a:lnTo>
                    <a:pt x="3812768" y="1174267"/>
                  </a:lnTo>
                  <a:lnTo>
                    <a:pt x="3811651" y="1173797"/>
                  </a:lnTo>
                  <a:lnTo>
                    <a:pt x="3809022" y="1173797"/>
                  </a:lnTo>
                  <a:lnTo>
                    <a:pt x="3807891" y="1174267"/>
                  </a:lnTo>
                  <a:lnTo>
                    <a:pt x="3806037" y="1176134"/>
                  </a:lnTo>
                  <a:lnTo>
                    <a:pt x="3805567" y="1177251"/>
                  </a:lnTo>
                  <a:lnTo>
                    <a:pt x="3805567" y="1179880"/>
                  </a:lnTo>
                  <a:lnTo>
                    <a:pt x="3806037" y="1180998"/>
                  </a:lnTo>
                  <a:lnTo>
                    <a:pt x="3807891" y="1182865"/>
                  </a:lnTo>
                  <a:lnTo>
                    <a:pt x="3809022" y="1183322"/>
                  </a:lnTo>
                  <a:lnTo>
                    <a:pt x="3811651" y="1183322"/>
                  </a:lnTo>
                  <a:lnTo>
                    <a:pt x="3812768" y="1182865"/>
                  </a:lnTo>
                  <a:lnTo>
                    <a:pt x="3814635" y="1180998"/>
                  </a:lnTo>
                  <a:lnTo>
                    <a:pt x="3815092" y="1179880"/>
                  </a:lnTo>
                  <a:lnTo>
                    <a:pt x="3815092" y="1177251"/>
                  </a:lnTo>
                  <a:close/>
                </a:path>
                <a:path w="5019675" h="3279140">
                  <a:moveTo>
                    <a:pt x="3815092" y="1129626"/>
                  </a:moveTo>
                  <a:lnTo>
                    <a:pt x="3814635" y="1128509"/>
                  </a:lnTo>
                  <a:lnTo>
                    <a:pt x="3812768" y="1126642"/>
                  </a:lnTo>
                  <a:lnTo>
                    <a:pt x="3811651" y="1126172"/>
                  </a:lnTo>
                  <a:lnTo>
                    <a:pt x="3809022" y="1126172"/>
                  </a:lnTo>
                  <a:lnTo>
                    <a:pt x="3807891" y="1126642"/>
                  </a:lnTo>
                  <a:lnTo>
                    <a:pt x="3806037" y="1128509"/>
                  </a:lnTo>
                  <a:lnTo>
                    <a:pt x="3805567" y="1129626"/>
                  </a:lnTo>
                  <a:lnTo>
                    <a:pt x="3805567" y="1132255"/>
                  </a:lnTo>
                  <a:lnTo>
                    <a:pt x="3806037" y="1133373"/>
                  </a:lnTo>
                  <a:lnTo>
                    <a:pt x="3807891" y="1135240"/>
                  </a:lnTo>
                  <a:lnTo>
                    <a:pt x="3809022" y="1135697"/>
                  </a:lnTo>
                  <a:lnTo>
                    <a:pt x="3811651" y="1135697"/>
                  </a:lnTo>
                  <a:lnTo>
                    <a:pt x="3812768" y="1135240"/>
                  </a:lnTo>
                  <a:lnTo>
                    <a:pt x="3814635" y="1133373"/>
                  </a:lnTo>
                  <a:lnTo>
                    <a:pt x="3815092" y="1132255"/>
                  </a:lnTo>
                  <a:lnTo>
                    <a:pt x="3815092" y="1129626"/>
                  </a:lnTo>
                  <a:close/>
                </a:path>
                <a:path w="5019675" h="3279140">
                  <a:moveTo>
                    <a:pt x="3815092" y="1082001"/>
                  </a:moveTo>
                  <a:lnTo>
                    <a:pt x="3814635" y="1080884"/>
                  </a:lnTo>
                  <a:lnTo>
                    <a:pt x="3812768" y="1079017"/>
                  </a:lnTo>
                  <a:lnTo>
                    <a:pt x="3811651" y="1078547"/>
                  </a:lnTo>
                  <a:lnTo>
                    <a:pt x="3809022" y="1078547"/>
                  </a:lnTo>
                  <a:lnTo>
                    <a:pt x="3807891" y="1079017"/>
                  </a:lnTo>
                  <a:lnTo>
                    <a:pt x="3806037" y="1080884"/>
                  </a:lnTo>
                  <a:lnTo>
                    <a:pt x="3805567" y="1082001"/>
                  </a:lnTo>
                  <a:lnTo>
                    <a:pt x="3805567" y="1084630"/>
                  </a:lnTo>
                  <a:lnTo>
                    <a:pt x="3806037" y="1085748"/>
                  </a:lnTo>
                  <a:lnTo>
                    <a:pt x="3807891" y="1087615"/>
                  </a:lnTo>
                  <a:lnTo>
                    <a:pt x="3809022" y="1088072"/>
                  </a:lnTo>
                  <a:lnTo>
                    <a:pt x="3811651" y="1088072"/>
                  </a:lnTo>
                  <a:lnTo>
                    <a:pt x="3812768" y="1087615"/>
                  </a:lnTo>
                  <a:lnTo>
                    <a:pt x="3814635" y="1085748"/>
                  </a:lnTo>
                  <a:lnTo>
                    <a:pt x="3815092" y="1084630"/>
                  </a:lnTo>
                  <a:lnTo>
                    <a:pt x="3815092" y="1082001"/>
                  </a:lnTo>
                  <a:close/>
                </a:path>
                <a:path w="5019675" h="3279140">
                  <a:moveTo>
                    <a:pt x="3815092" y="1034376"/>
                  </a:moveTo>
                  <a:lnTo>
                    <a:pt x="3814635" y="1033259"/>
                  </a:lnTo>
                  <a:lnTo>
                    <a:pt x="3812768" y="1031392"/>
                  </a:lnTo>
                  <a:lnTo>
                    <a:pt x="3811651" y="1030922"/>
                  </a:lnTo>
                  <a:lnTo>
                    <a:pt x="3809022" y="1030922"/>
                  </a:lnTo>
                  <a:lnTo>
                    <a:pt x="3807891" y="1031392"/>
                  </a:lnTo>
                  <a:lnTo>
                    <a:pt x="3806037" y="1033259"/>
                  </a:lnTo>
                  <a:lnTo>
                    <a:pt x="3805567" y="1034376"/>
                  </a:lnTo>
                  <a:lnTo>
                    <a:pt x="3805567" y="1037005"/>
                  </a:lnTo>
                  <a:lnTo>
                    <a:pt x="3806037" y="1038123"/>
                  </a:lnTo>
                  <a:lnTo>
                    <a:pt x="3807891" y="1039990"/>
                  </a:lnTo>
                  <a:lnTo>
                    <a:pt x="3809022" y="1040447"/>
                  </a:lnTo>
                  <a:lnTo>
                    <a:pt x="3811651" y="1040447"/>
                  </a:lnTo>
                  <a:lnTo>
                    <a:pt x="3812768" y="1039990"/>
                  </a:lnTo>
                  <a:lnTo>
                    <a:pt x="3814635" y="1038123"/>
                  </a:lnTo>
                  <a:lnTo>
                    <a:pt x="3815092" y="1037005"/>
                  </a:lnTo>
                  <a:lnTo>
                    <a:pt x="3815092" y="1034376"/>
                  </a:lnTo>
                  <a:close/>
                </a:path>
                <a:path w="5019675" h="3279140">
                  <a:moveTo>
                    <a:pt x="3815092" y="986751"/>
                  </a:moveTo>
                  <a:lnTo>
                    <a:pt x="3814635" y="985634"/>
                  </a:lnTo>
                  <a:lnTo>
                    <a:pt x="3812768" y="983767"/>
                  </a:lnTo>
                  <a:lnTo>
                    <a:pt x="3811651" y="983297"/>
                  </a:lnTo>
                  <a:lnTo>
                    <a:pt x="3809022" y="983297"/>
                  </a:lnTo>
                  <a:lnTo>
                    <a:pt x="3807891" y="983767"/>
                  </a:lnTo>
                  <a:lnTo>
                    <a:pt x="3806037" y="985634"/>
                  </a:lnTo>
                  <a:lnTo>
                    <a:pt x="3805567" y="986751"/>
                  </a:lnTo>
                  <a:lnTo>
                    <a:pt x="3805567" y="989380"/>
                  </a:lnTo>
                  <a:lnTo>
                    <a:pt x="3806037" y="990498"/>
                  </a:lnTo>
                  <a:lnTo>
                    <a:pt x="3807891" y="992365"/>
                  </a:lnTo>
                  <a:lnTo>
                    <a:pt x="3809022" y="992822"/>
                  </a:lnTo>
                  <a:lnTo>
                    <a:pt x="3811651" y="992822"/>
                  </a:lnTo>
                  <a:lnTo>
                    <a:pt x="3812768" y="992365"/>
                  </a:lnTo>
                  <a:lnTo>
                    <a:pt x="3814635" y="990498"/>
                  </a:lnTo>
                  <a:lnTo>
                    <a:pt x="3815092" y="989380"/>
                  </a:lnTo>
                  <a:lnTo>
                    <a:pt x="3815092" y="986751"/>
                  </a:lnTo>
                  <a:close/>
                </a:path>
                <a:path w="5019675" h="3279140">
                  <a:moveTo>
                    <a:pt x="3815092" y="939126"/>
                  </a:moveTo>
                  <a:lnTo>
                    <a:pt x="3814635" y="938009"/>
                  </a:lnTo>
                  <a:lnTo>
                    <a:pt x="3812768" y="936142"/>
                  </a:lnTo>
                  <a:lnTo>
                    <a:pt x="3811651" y="935672"/>
                  </a:lnTo>
                  <a:lnTo>
                    <a:pt x="3809022" y="935672"/>
                  </a:lnTo>
                  <a:lnTo>
                    <a:pt x="3807891" y="936142"/>
                  </a:lnTo>
                  <a:lnTo>
                    <a:pt x="3806037" y="938009"/>
                  </a:lnTo>
                  <a:lnTo>
                    <a:pt x="3805567" y="939126"/>
                  </a:lnTo>
                  <a:lnTo>
                    <a:pt x="3805567" y="941755"/>
                  </a:lnTo>
                  <a:lnTo>
                    <a:pt x="3806037" y="942873"/>
                  </a:lnTo>
                  <a:lnTo>
                    <a:pt x="3807891" y="944740"/>
                  </a:lnTo>
                  <a:lnTo>
                    <a:pt x="3809022" y="945197"/>
                  </a:lnTo>
                  <a:lnTo>
                    <a:pt x="3811651" y="945197"/>
                  </a:lnTo>
                  <a:lnTo>
                    <a:pt x="3812768" y="944740"/>
                  </a:lnTo>
                  <a:lnTo>
                    <a:pt x="3814635" y="942873"/>
                  </a:lnTo>
                  <a:lnTo>
                    <a:pt x="3815092" y="941755"/>
                  </a:lnTo>
                  <a:lnTo>
                    <a:pt x="3815092" y="939126"/>
                  </a:lnTo>
                  <a:close/>
                </a:path>
                <a:path w="5019675" h="3279140">
                  <a:moveTo>
                    <a:pt x="3815092" y="891501"/>
                  </a:moveTo>
                  <a:lnTo>
                    <a:pt x="3814635" y="890384"/>
                  </a:lnTo>
                  <a:lnTo>
                    <a:pt x="3812768" y="888517"/>
                  </a:lnTo>
                  <a:lnTo>
                    <a:pt x="3811651" y="888047"/>
                  </a:lnTo>
                  <a:lnTo>
                    <a:pt x="3809022" y="888047"/>
                  </a:lnTo>
                  <a:lnTo>
                    <a:pt x="3807891" y="888517"/>
                  </a:lnTo>
                  <a:lnTo>
                    <a:pt x="3806037" y="890384"/>
                  </a:lnTo>
                  <a:lnTo>
                    <a:pt x="3805567" y="891501"/>
                  </a:lnTo>
                  <a:lnTo>
                    <a:pt x="3805567" y="894130"/>
                  </a:lnTo>
                  <a:lnTo>
                    <a:pt x="3806037" y="895248"/>
                  </a:lnTo>
                  <a:lnTo>
                    <a:pt x="3807891" y="897115"/>
                  </a:lnTo>
                  <a:lnTo>
                    <a:pt x="3809022" y="897572"/>
                  </a:lnTo>
                  <a:lnTo>
                    <a:pt x="3811651" y="897572"/>
                  </a:lnTo>
                  <a:lnTo>
                    <a:pt x="3812768" y="897115"/>
                  </a:lnTo>
                  <a:lnTo>
                    <a:pt x="3814635" y="895248"/>
                  </a:lnTo>
                  <a:lnTo>
                    <a:pt x="3815092" y="894130"/>
                  </a:lnTo>
                  <a:lnTo>
                    <a:pt x="3815092" y="891501"/>
                  </a:lnTo>
                  <a:close/>
                </a:path>
                <a:path w="5019675" h="3279140">
                  <a:moveTo>
                    <a:pt x="3815092" y="843876"/>
                  </a:moveTo>
                  <a:lnTo>
                    <a:pt x="3814635" y="842759"/>
                  </a:lnTo>
                  <a:lnTo>
                    <a:pt x="3812768" y="840892"/>
                  </a:lnTo>
                  <a:lnTo>
                    <a:pt x="3811651" y="840422"/>
                  </a:lnTo>
                  <a:lnTo>
                    <a:pt x="3809022" y="840422"/>
                  </a:lnTo>
                  <a:lnTo>
                    <a:pt x="3807891" y="840892"/>
                  </a:lnTo>
                  <a:lnTo>
                    <a:pt x="3806037" y="842759"/>
                  </a:lnTo>
                  <a:lnTo>
                    <a:pt x="3805567" y="843876"/>
                  </a:lnTo>
                  <a:lnTo>
                    <a:pt x="3805567" y="846505"/>
                  </a:lnTo>
                  <a:lnTo>
                    <a:pt x="3806037" y="847623"/>
                  </a:lnTo>
                  <a:lnTo>
                    <a:pt x="3807891" y="849490"/>
                  </a:lnTo>
                  <a:lnTo>
                    <a:pt x="3809022" y="849947"/>
                  </a:lnTo>
                  <a:lnTo>
                    <a:pt x="3811651" y="849947"/>
                  </a:lnTo>
                  <a:lnTo>
                    <a:pt x="3812768" y="849490"/>
                  </a:lnTo>
                  <a:lnTo>
                    <a:pt x="3814635" y="847623"/>
                  </a:lnTo>
                  <a:lnTo>
                    <a:pt x="3815092" y="846505"/>
                  </a:lnTo>
                  <a:lnTo>
                    <a:pt x="3815092" y="843876"/>
                  </a:lnTo>
                  <a:close/>
                </a:path>
                <a:path w="5019675" h="3279140">
                  <a:moveTo>
                    <a:pt x="3815092" y="796251"/>
                  </a:moveTo>
                  <a:lnTo>
                    <a:pt x="3814635" y="795134"/>
                  </a:lnTo>
                  <a:lnTo>
                    <a:pt x="3812768" y="793267"/>
                  </a:lnTo>
                  <a:lnTo>
                    <a:pt x="3811651" y="792797"/>
                  </a:lnTo>
                  <a:lnTo>
                    <a:pt x="3809022" y="792797"/>
                  </a:lnTo>
                  <a:lnTo>
                    <a:pt x="3807891" y="793267"/>
                  </a:lnTo>
                  <a:lnTo>
                    <a:pt x="3806037" y="795134"/>
                  </a:lnTo>
                  <a:lnTo>
                    <a:pt x="3805567" y="796251"/>
                  </a:lnTo>
                  <a:lnTo>
                    <a:pt x="3805567" y="798880"/>
                  </a:lnTo>
                  <a:lnTo>
                    <a:pt x="3806037" y="799998"/>
                  </a:lnTo>
                  <a:lnTo>
                    <a:pt x="3807891" y="801865"/>
                  </a:lnTo>
                  <a:lnTo>
                    <a:pt x="3809022" y="802322"/>
                  </a:lnTo>
                  <a:lnTo>
                    <a:pt x="3811651" y="802322"/>
                  </a:lnTo>
                  <a:lnTo>
                    <a:pt x="3812768" y="801865"/>
                  </a:lnTo>
                  <a:lnTo>
                    <a:pt x="3814635" y="799998"/>
                  </a:lnTo>
                  <a:lnTo>
                    <a:pt x="3815092" y="798880"/>
                  </a:lnTo>
                  <a:lnTo>
                    <a:pt x="3815092" y="796251"/>
                  </a:lnTo>
                  <a:close/>
                </a:path>
                <a:path w="5019675" h="3279140">
                  <a:moveTo>
                    <a:pt x="3815092" y="748626"/>
                  </a:moveTo>
                  <a:lnTo>
                    <a:pt x="3814635" y="747509"/>
                  </a:lnTo>
                  <a:lnTo>
                    <a:pt x="3812768" y="745642"/>
                  </a:lnTo>
                  <a:lnTo>
                    <a:pt x="3811651" y="745172"/>
                  </a:lnTo>
                  <a:lnTo>
                    <a:pt x="3809022" y="745172"/>
                  </a:lnTo>
                  <a:lnTo>
                    <a:pt x="3807891" y="745642"/>
                  </a:lnTo>
                  <a:lnTo>
                    <a:pt x="3806037" y="747509"/>
                  </a:lnTo>
                  <a:lnTo>
                    <a:pt x="3805567" y="748626"/>
                  </a:lnTo>
                  <a:lnTo>
                    <a:pt x="3805567" y="751255"/>
                  </a:lnTo>
                  <a:lnTo>
                    <a:pt x="3806037" y="752373"/>
                  </a:lnTo>
                  <a:lnTo>
                    <a:pt x="3807891" y="754240"/>
                  </a:lnTo>
                  <a:lnTo>
                    <a:pt x="3809022" y="754697"/>
                  </a:lnTo>
                  <a:lnTo>
                    <a:pt x="3811651" y="754697"/>
                  </a:lnTo>
                  <a:lnTo>
                    <a:pt x="3812768" y="754240"/>
                  </a:lnTo>
                  <a:lnTo>
                    <a:pt x="3814635" y="752373"/>
                  </a:lnTo>
                  <a:lnTo>
                    <a:pt x="3815092" y="751255"/>
                  </a:lnTo>
                  <a:lnTo>
                    <a:pt x="3815092" y="748626"/>
                  </a:lnTo>
                  <a:close/>
                </a:path>
                <a:path w="5019675" h="3279140">
                  <a:moveTo>
                    <a:pt x="3815092" y="701001"/>
                  </a:moveTo>
                  <a:lnTo>
                    <a:pt x="3814635" y="699884"/>
                  </a:lnTo>
                  <a:lnTo>
                    <a:pt x="3812768" y="698017"/>
                  </a:lnTo>
                  <a:lnTo>
                    <a:pt x="3811651" y="697547"/>
                  </a:lnTo>
                  <a:lnTo>
                    <a:pt x="3809022" y="697547"/>
                  </a:lnTo>
                  <a:lnTo>
                    <a:pt x="3807891" y="698017"/>
                  </a:lnTo>
                  <a:lnTo>
                    <a:pt x="3806037" y="699884"/>
                  </a:lnTo>
                  <a:lnTo>
                    <a:pt x="3805567" y="701001"/>
                  </a:lnTo>
                  <a:lnTo>
                    <a:pt x="3805567" y="703630"/>
                  </a:lnTo>
                  <a:lnTo>
                    <a:pt x="3806037" y="704748"/>
                  </a:lnTo>
                  <a:lnTo>
                    <a:pt x="3807891" y="706615"/>
                  </a:lnTo>
                  <a:lnTo>
                    <a:pt x="3809022" y="707072"/>
                  </a:lnTo>
                  <a:lnTo>
                    <a:pt x="3811651" y="707072"/>
                  </a:lnTo>
                  <a:lnTo>
                    <a:pt x="3812768" y="706615"/>
                  </a:lnTo>
                  <a:lnTo>
                    <a:pt x="3814635" y="704748"/>
                  </a:lnTo>
                  <a:lnTo>
                    <a:pt x="3815092" y="703630"/>
                  </a:lnTo>
                  <a:lnTo>
                    <a:pt x="3815092" y="701001"/>
                  </a:lnTo>
                  <a:close/>
                </a:path>
                <a:path w="5019675" h="3279140">
                  <a:moveTo>
                    <a:pt x="3815092" y="653376"/>
                  </a:moveTo>
                  <a:lnTo>
                    <a:pt x="3814635" y="652259"/>
                  </a:lnTo>
                  <a:lnTo>
                    <a:pt x="3812768" y="650392"/>
                  </a:lnTo>
                  <a:lnTo>
                    <a:pt x="3811651" y="649922"/>
                  </a:lnTo>
                  <a:lnTo>
                    <a:pt x="3809022" y="649922"/>
                  </a:lnTo>
                  <a:lnTo>
                    <a:pt x="3807891" y="650392"/>
                  </a:lnTo>
                  <a:lnTo>
                    <a:pt x="3806037" y="652259"/>
                  </a:lnTo>
                  <a:lnTo>
                    <a:pt x="3805567" y="653376"/>
                  </a:lnTo>
                  <a:lnTo>
                    <a:pt x="3805567" y="656005"/>
                  </a:lnTo>
                  <a:lnTo>
                    <a:pt x="3806037" y="657123"/>
                  </a:lnTo>
                  <a:lnTo>
                    <a:pt x="3807891" y="658990"/>
                  </a:lnTo>
                  <a:lnTo>
                    <a:pt x="3809022" y="659447"/>
                  </a:lnTo>
                  <a:lnTo>
                    <a:pt x="3811651" y="659447"/>
                  </a:lnTo>
                  <a:lnTo>
                    <a:pt x="3812768" y="658990"/>
                  </a:lnTo>
                  <a:lnTo>
                    <a:pt x="3814635" y="657123"/>
                  </a:lnTo>
                  <a:lnTo>
                    <a:pt x="3815092" y="656005"/>
                  </a:lnTo>
                  <a:lnTo>
                    <a:pt x="3815092" y="653376"/>
                  </a:lnTo>
                  <a:close/>
                </a:path>
                <a:path w="5019675" h="3279140">
                  <a:moveTo>
                    <a:pt x="3815092" y="605751"/>
                  </a:moveTo>
                  <a:lnTo>
                    <a:pt x="3814635" y="604634"/>
                  </a:lnTo>
                  <a:lnTo>
                    <a:pt x="3812768" y="602767"/>
                  </a:lnTo>
                  <a:lnTo>
                    <a:pt x="3811651" y="602297"/>
                  </a:lnTo>
                  <a:lnTo>
                    <a:pt x="3809022" y="602297"/>
                  </a:lnTo>
                  <a:lnTo>
                    <a:pt x="3807891" y="602767"/>
                  </a:lnTo>
                  <a:lnTo>
                    <a:pt x="3806037" y="604634"/>
                  </a:lnTo>
                  <a:lnTo>
                    <a:pt x="3805567" y="605751"/>
                  </a:lnTo>
                  <a:lnTo>
                    <a:pt x="3805567" y="608380"/>
                  </a:lnTo>
                  <a:lnTo>
                    <a:pt x="3806037" y="609498"/>
                  </a:lnTo>
                  <a:lnTo>
                    <a:pt x="3807891" y="611365"/>
                  </a:lnTo>
                  <a:lnTo>
                    <a:pt x="3809022" y="611822"/>
                  </a:lnTo>
                  <a:lnTo>
                    <a:pt x="3811651" y="611822"/>
                  </a:lnTo>
                  <a:lnTo>
                    <a:pt x="3812768" y="611365"/>
                  </a:lnTo>
                  <a:lnTo>
                    <a:pt x="3814635" y="609498"/>
                  </a:lnTo>
                  <a:lnTo>
                    <a:pt x="3815092" y="608380"/>
                  </a:lnTo>
                  <a:lnTo>
                    <a:pt x="3815092" y="605751"/>
                  </a:lnTo>
                  <a:close/>
                </a:path>
                <a:path w="5019675" h="3279140">
                  <a:moveTo>
                    <a:pt x="3815092" y="558126"/>
                  </a:moveTo>
                  <a:lnTo>
                    <a:pt x="3814635" y="557009"/>
                  </a:lnTo>
                  <a:lnTo>
                    <a:pt x="3812768" y="555142"/>
                  </a:lnTo>
                  <a:lnTo>
                    <a:pt x="3811651" y="554672"/>
                  </a:lnTo>
                  <a:lnTo>
                    <a:pt x="3809022" y="554672"/>
                  </a:lnTo>
                  <a:lnTo>
                    <a:pt x="3807891" y="555142"/>
                  </a:lnTo>
                  <a:lnTo>
                    <a:pt x="3806037" y="557009"/>
                  </a:lnTo>
                  <a:lnTo>
                    <a:pt x="3805567" y="558126"/>
                  </a:lnTo>
                  <a:lnTo>
                    <a:pt x="3805567" y="560755"/>
                  </a:lnTo>
                  <a:lnTo>
                    <a:pt x="3806037" y="561873"/>
                  </a:lnTo>
                  <a:lnTo>
                    <a:pt x="3807891" y="563740"/>
                  </a:lnTo>
                  <a:lnTo>
                    <a:pt x="3809022" y="564197"/>
                  </a:lnTo>
                  <a:lnTo>
                    <a:pt x="3811651" y="564197"/>
                  </a:lnTo>
                  <a:lnTo>
                    <a:pt x="3812768" y="563740"/>
                  </a:lnTo>
                  <a:lnTo>
                    <a:pt x="3814635" y="561873"/>
                  </a:lnTo>
                  <a:lnTo>
                    <a:pt x="3815092" y="560755"/>
                  </a:lnTo>
                  <a:lnTo>
                    <a:pt x="3815092" y="558126"/>
                  </a:lnTo>
                  <a:close/>
                </a:path>
                <a:path w="5019675" h="3279140">
                  <a:moveTo>
                    <a:pt x="3815092" y="510501"/>
                  </a:moveTo>
                  <a:lnTo>
                    <a:pt x="3814635" y="509384"/>
                  </a:lnTo>
                  <a:lnTo>
                    <a:pt x="3812768" y="507517"/>
                  </a:lnTo>
                  <a:lnTo>
                    <a:pt x="3811651" y="507047"/>
                  </a:lnTo>
                  <a:lnTo>
                    <a:pt x="3809022" y="507047"/>
                  </a:lnTo>
                  <a:lnTo>
                    <a:pt x="3807891" y="507517"/>
                  </a:lnTo>
                  <a:lnTo>
                    <a:pt x="3806037" y="509384"/>
                  </a:lnTo>
                  <a:lnTo>
                    <a:pt x="3805567" y="510501"/>
                  </a:lnTo>
                  <a:lnTo>
                    <a:pt x="3805567" y="513130"/>
                  </a:lnTo>
                  <a:lnTo>
                    <a:pt x="3806037" y="514248"/>
                  </a:lnTo>
                  <a:lnTo>
                    <a:pt x="3807891" y="516115"/>
                  </a:lnTo>
                  <a:lnTo>
                    <a:pt x="3809022" y="516572"/>
                  </a:lnTo>
                  <a:lnTo>
                    <a:pt x="3811651" y="516572"/>
                  </a:lnTo>
                  <a:lnTo>
                    <a:pt x="3812768" y="516115"/>
                  </a:lnTo>
                  <a:lnTo>
                    <a:pt x="3814635" y="514248"/>
                  </a:lnTo>
                  <a:lnTo>
                    <a:pt x="3815092" y="513130"/>
                  </a:lnTo>
                  <a:lnTo>
                    <a:pt x="3815092" y="510501"/>
                  </a:lnTo>
                  <a:close/>
                </a:path>
                <a:path w="5019675" h="3279140">
                  <a:moveTo>
                    <a:pt x="3815092" y="462876"/>
                  </a:moveTo>
                  <a:lnTo>
                    <a:pt x="3814635" y="461759"/>
                  </a:lnTo>
                  <a:lnTo>
                    <a:pt x="3812768" y="459892"/>
                  </a:lnTo>
                  <a:lnTo>
                    <a:pt x="3811651" y="459422"/>
                  </a:lnTo>
                  <a:lnTo>
                    <a:pt x="3809022" y="459422"/>
                  </a:lnTo>
                  <a:lnTo>
                    <a:pt x="3807891" y="459892"/>
                  </a:lnTo>
                  <a:lnTo>
                    <a:pt x="3806037" y="461759"/>
                  </a:lnTo>
                  <a:lnTo>
                    <a:pt x="3805567" y="462876"/>
                  </a:lnTo>
                  <a:lnTo>
                    <a:pt x="3805567" y="465505"/>
                  </a:lnTo>
                  <a:lnTo>
                    <a:pt x="3806037" y="466623"/>
                  </a:lnTo>
                  <a:lnTo>
                    <a:pt x="3807891" y="468490"/>
                  </a:lnTo>
                  <a:lnTo>
                    <a:pt x="3809022" y="468947"/>
                  </a:lnTo>
                  <a:lnTo>
                    <a:pt x="3811651" y="468947"/>
                  </a:lnTo>
                  <a:lnTo>
                    <a:pt x="3812768" y="468490"/>
                  </a:lnTo>
                  <a:lnTo>
                    <a:pt x="3814635" y="466623"/>
                  </a:lnTo>
                  <a:lnTo>
                    <a:pt x="3815092" y="465505"/>
                  </a:lnTo>
                  <a:lnTo>
                    <a:pt x="3815092" y="462876"/>
                  </a:lnTo>
                  <a:close/>
                </a:path>
                <a:path w="5019675" h="3279140">
                  <a:moveTo>
                    <a:pt x="3815092" y="415251"/>
                  </a:moveTo>
                  <a:lnTo>
                    <a:pt x="3814635" y="414134"/>
                  </a:lnTo>
                  <a:lnTo>
                    <a:pt x="3812768" y="412267"/>
                  </a:lnTo>
                  <a:lnTo>
                    <a:pt x="3811651" y="411797"/>
                  </a:lnTo>
                  <a:lnTo>
                    <a:pt x="3809022" y="411797"/>
                  </a:lnTo>
                  <a:lnTo>
                    <a:pt x="3807891" y="412267"/>
                  </a:lnTo>
                  <a:lnTo>
                    <a:pt x="3806037" y="414134"/>
                  </a:lnTo>
                  <a:lnTo>
                    <a:pt x="3805567" y="415251"/>
                  </a:lnTo>
                  <a:lnTo>
                    <a:pt x="3805567" y="417880"/>
                  </a:lnTo>
                  <a:lnTo>
                    <a:pt x="3806037" y="418998"/>
                  </a:lnTo>
                  <a:lnTo>
                    <a:pt x="3807891" y="420865"/>
                  </a:lnTo>
                  <a:lnTo>
                    <a:pt x="3809022" y="421322"/>
                  </a:lnTo>
                  <a:lnTo>
                    <a:pt x="3811651" y="421322"/>
                  </a:lnTo>
                  <a:lnTo>
                    <a:pt x="3812768" y="420865"/>
                  </a:lnTo>
                  <a:lnTo>
                    <a:pt x="3814635" y="418998"/>
                  </a:lnTo>
                  <a:lnTo>
                    <a:pt x="3815092" y="417880"/>
                  </a:lnTo>
                  <a:lnTo>
                    <a:pt x="3815092" y="415251"/>
                  </a:lnTo>
                  <a:close/>
                </a:path>
                <a:path w="5019675" h="3279140">
                  <a:moveTo>
                    <a:pt x="3815092" y="367626"/>
                  </a:moveTo>
                  <a:lnTo>
                    <a:pt x="3814635" y="366509"/>
                  </a:lnTo>
                  <a:lnTo>
                    <a:pt x="3812768" y="364642"/>
                  </a:lnTo>
                  <a:lnTo>
                    <a:pt x="3811651" y="364172"/>
                  </a:lnTo>
                  <a:lnTo>
                    <a:pt x="3809022" y="364172"/>
                  </a:lnTo>
                  <a:lnTo>
                    <a:pt x="3807891" y="364642"/>
                  </a:lnTo>
                  <a:lnTo>
                    <a:pt x="3806037" y="366509"/>
                  </a:lnTo>
                  <a:lnTo>
                    <a:pt x="3805567" y="367626"/>
                  </a:lnTo>
                  <a:lnTo>
                    <a:pt x="3805567" y="370255"/>
                  </a:lnTo>
                  <a:lnTo>
                    <a:pt x="3806037" y="371373"/>
                  </a:lnTo>
                  <a:lnTo>
                    <a:pt x="3807891" y="373240"/>
                  </a:lnTo>
                  <a:lnTo>
                    <a:pt x="3809022" y="373697"/>
                  </a:lnTo>
                  <a:lnTo>
                    <a:pt x="3811651" y="373697"/>
                  </a:lnTo>
                  <a:lnTo>
                    <a:pt x="3812768" y="373240"/>
                  </a:lnTo>
                  <a:lnTo>
                    <a:pt x="3814635" y="371373"/>
                  </a:lnTo>
                  <a:lnTo>
                    <a:pt x="3815092" y="370255"/>
                  </a:lnTo>
                  <a:lnTo>
                    <a:pt x="3815092" y="367626"/>
                  </a:lnTo>
                  <a:close/>
                </a:path>
                <a:path w="5019675" h="3279140">
                  <a:moveTo>
                    <a:pt x="3815092" y="320001"/>
                  </a:moveTo>
                  <a:lnTo>
                    <a:pt x="3814635" y="318884"/>
                  </a:lnTo>
                  <a:lnTo>
                    <a:pt x="3812768" y="317017"/>
                  </a:lnTo>
                  <a:lnTo>
                    <a:pt x="3811651" y="316547"/>
                  </a:lnTo>
                  <a:lnTo>
                    <a:pt x="3809022" y="316547"/>
                  </a:lnTo>
                  <a:lnTo>
                    <a:pt x="3807891" y="317017"/>
                  </a:lnTo>
                  <a:lnTo>
                    <a:pt x="3806037" y="318884"/>
                  </a:lnTo>
                  <a:lnTo>
                    <a:pt x="3805567" y="320001"/>
                  </a:lnTo>
                  <a:lnTo>
                    <a:pt x="3805567" y="322630"/>
                  </a:lnTo>
                  <a:lnTo>
                    <a:pt x="3806037" y="323748"/>
                  </a:lnTo>
                  <a:lnTo>
                    <a:pt x="3807891" y="325615"/>
                  </a:lnTo>
                  <a:lnTo>
                    <a:pt x="3809022" y="326072"/>
                  </a:lnTo>
                  <a:lnTo>
                    <a:pt x="3811651" y="326072"/>
                  </a:lnTo>
                  <a:lnTo>
                    <a:pt x="3812768" y="325615"/>
                  </a:lnTo>
                  <a:lnTo>
                    <a:pt x="3814635" y="323748"/>
                  </a:lnTo>
                  <a:lnTo>
                    <a:pt x="3815092" y="322630"/>
                  </a:lnTo>
                  <a:lnTo>
                    <a:pt x="3815092" y="320001"/>
                  </a:lnTo>
                  <a:close/>
                </a:path>
                <a:path w="5019675" h="3279140">
                  <a:moveTo>
                    <a:pt x="3815092" y="272376"/>
                  </a:moveTo>
                  <a:lnTo>
                    <a:pt x="3814635" y="271259"/>
                  </a:lnTo>
                  <a:lnTo>
                    <a:pt x="3812768" y="269392"/>
                  </a:lnTo>
                  <a:lnTo>
                    <a:pt x="3811651" y="268922"/>
                  </a:lnTo>
                  <a:lnTo>
                    <a:pt x="3809022" y="268922"/>
                  </a:lnTo>
                  <a:lnTo>
                    <a:pt x="3807891" y="269392"/>
                  </a:lnTo>
                  <a:lnTo>
                    <a:pt x="3806037" y="271259"/>
                  </a:lnTo>
                  <a:lnTo>
                    <a:pt x="3805567" y="272376"/>
                  </a:lnTo>
                  <a:lnTo>
                    <a:pt x="3805567" y="275005"/>
                  </a:lnTo>
                  <a:lnTo>
                    <a:pt x="3806037" y="276123"/>
                  </a:lnTo>
                  <a:lnTo>
                    <a:pt x="3807891" y="277990"/>
                  </a:lnTo>
                  <a:lnTo>
                    <a:pt x="3809022" y="278447"/>
                  </a:lnTo>
                  <a:lnTo>
                    <a:pt x="3811651" y="278447"/>
                  </a:lnTo>
                  <a:lnTo>
                    <a:pt x="3812768" y="277990"/>
                  </a:lnTo>
                  <a:lnTo>
                    <a:pt x="3814635" y="276123"/>
                  </a:lnTo>
                  <a:lnTo>
                    <a:pt x="3815092" y="275005"/>
                  </a:lnTo>
                  <a:lnTo>
                    <a:pt x="3815092" y="272376"/>
                  </a:lnTo>
                  <a:close/>
                </a:path>
                <a:path w="5019675" h="3279140">
                  <a:moveTo>
                    <a:pt x="3815092" y="224751"/>
                  </a:moveTo>
                  <a:lnTo>
                    <a:pt x="3814635" y="223634"/>
                  </a:lnTo>
                  <a:lnTo>
                    <a:pt x="3812768" y="221767"/>
                  </a:lnTo>
                  <a:lnTo>
                    <a:pt x="3811651" y="221297"/>
                  </a:lnTo>
                  <a:lnTo>
                    <a:pt x="3809022" y="221297"/>
                  </a:lnTo>
                  <a:lnTo>
                    <a:pt x="3807891" y="221767"/>
                  </a:lnTo>
                  <a:lnTo>
                    <a:pt x="3806037" y="223634"/>
                  </a:lnTo>
                  <a:lnTo>
                    <a:pt x="3805567" y="224751"/>
                  </a:lnTo>
                  <a:lnTo>
                    <a:pt x="3805567" y="227380"/>
                  </a:lnTo>
                  <a:lnTo>
                    <a:pt x="3806037" y="228498"/>
                  </a:lnTo>
                  <a:lnTo>
                    <a:pt x="3807891" y="230365"/>
                  </a:lnTo>
                  <a:lnTo>
                    <a:pt x="3809022" y="230822"/>
                  </a:lnTo>
                  <a:lnTo>
                    <a:pt x="3811651" y="230822"/>
                  </a:lnTo>
                  <a:lnTo>
                    <a:pt x="3812768" y="230365"/>
                  </a:lnTo>
                  <a:lnTo>
                    <a:pt x="3814635" y="228498"/>
                  </a:lnTo>
                  <a:lnTo>
                    <a:pt x="3815092" y="227380"/>
                  </a:lnTo>
                  <a:lnTo>
                    <a:pt x="3815092" y="224751"/>
                  </a:lnTo>
                  <a:close/>
                </a:path>
                <a:path w="5019675" h="3279140">
                  <a:moveTo>
                    <a:pt x="3815092" y="177126"/>
                  </a:moveTo>
                  <a:lnTo>
                    <a:pt x="3814635" y="176009"/>
                  </a:lnTo>
                  <a:lnTo>
                    <a:pt x="3812768" y="174142"/>
                  </a:lnTo>
                  <a:lnTo>
                    <a:pt x="3811651" y="173672"/>
                  </a:lnTo>
                  <a:lnTo>
                    <a:pt x="3809022" y="173672"/>
                  </a:lnTo>
                  <a:lnTo>
                    <a:pt x="3807891" y="174142"/>
                  </a:lnTo>
                  <a:lnTo>
                    <a:pt x="3806037" y="176009"/>
                  </a:lnTo>
                  <a:lnTo>
                    <a:pt x="3805567" y="177126"/>
                  </a:lnTo>
                  <a:lnTo>
                    <a:pt x="3805567" y="179755"/>
                  </a:lnTo>
                  <a:lnTo>
                    <a:pt x="3806037" y="180873"/>
                  </a:lnTo>
                  <a:lnTo>
                    <a:pt x="3807891" y="182740"/>
                  </a:lnTo>
                  <a:lnTo>
                    <a:pt x="3809022" y="183197"/>
                  </a:lnTo>
                  <a:lnTo>
                    <a:pt x="3811651" y="183197"/>
                  </a:lnTo>
                  <a:lnTo>
                    <a:pt x="3812768" y="182740"/>
                  </a:lnTo>
                  <a:lnTo>
                    <a:pt x="3814635" y="180873"/>
                  </a:lnTo>
                  <a:lnTo>
                    <a:pt x="3815092" y="179755"/>
                  </a:lnTo>
                  <a:lnTo>
                    <a:pt x="3815092" y="177126"/>
                  </a:lnTo>
                  <a:close/>
                </a:path>
                <a:path w="5019675" h="3279140">
                  <a:moveTo>
                    <a:pt x="3815092" y="129501"/>
                  </a:moveTo>
                  <a:lnTo>
                    <a:pt x="3814635" y="128384"/>
                  </a:lnTo>
                  <a:lnTo>
                    <a:pt x="3812768" y="126517"/>
                  </a:lnTo>
                  <a:lnTo>
                    <a:pt x="3811651" y="126047"/>
                  </a:lnTo>
                  <a:lnTo>
                    <a:pt x="3809022" y="126047"/>
                  </a:lnTo>
                  <a:lnTo>
                    <a:pt x="3807891" y="126517"/>
                  </a:lnTo>
                  <a:lnTo>
                    <a:pt x="3806037" y="128384"/>
                  </a:lnTo>
                  <a:lnTo>
                    <a:pt x="3805567" y="129501"/>
                  </a:lnTo>
                  <a:lnTo>
                    <a:pt x="3805567" y="132130"/>
                  </a:lnTo>
                  <a:lnTo>
                    <a:pt x="3806037" y="133248"/>
                  </a:lnTo>
                  <a:lnTo>
                    <a:pt x="3807891" y="135115"/>
                  </a:lnTo>
                  <a:lnTo>
                    <a:pt x="3809022" y="135572"/>
                  </a:lnTo>
                  <a:lnTo>
                    <a:pt x="3811651" y="135572"/>
                  </a:lnTo>
                  <a:lnTo>
                    <a:pt x="3812768" y="135115"/>
                  </a:lnTo>
                  <a:lnTo>
                    <a:pt x="3814635" y="133248"/>
                  </a:lnTo>
                  <a:lnTo>
                    <a:pt x="3815092" y="132130"/>
                  </a:lnTo>
                  <a:lnTo>
                    <a:pt x="3815092" y="129501"/>
                  </a:lnTo>
                  <a:close/>
                </a:path>
                <a:path w="5019675" h="3279140">
                  <a:moveTo>
                    <a:pt x="3815092" y="81876"/>
                  </a:moveTo>
                  <a:lnTo>
                    <a:pt x="3814635" y="80759"/>
                  </a:lnTo>
                  <a:lnTo>
                    <a:pt x="3812768" y="78892"/>
                  </a:lnTo>
                  <a:lnTo>
                    <a:pt x="3811651" y="78422"/>
                  </a:lnTo>
                  <a:lnTo>
                    <a:pt x="3809022" y="78422"/>
                  </a:lnTo>
                  <a:lnTo>
                    <a:pt x="3807891" y="78892"/>
                  </a:lnTo>
                  <a:lnTo>
                    <a:pt x="3806037" y="80759"/>
                  </a:lnTo>
                  <a:lnTo>
                    <a:pt x="3805567" y="81876"/>
                  </a:lnTo>
                  <a:lnTo>
                    <a:pt x="3805567" y="84505"/>
                  </a:lnTo>
                  <a:lnTo>
                    <a:pt x="3806037" y="85623"/>
                  </a:lnTo>
                  <a:lnTo>
                    <a:pt x="3807891" y="87490"/>
                  </a:lnTo>
                  <a:lnTo>
                    <a:pt x="3809022" y="87947"/>
                  </a:lnTo>
                  <a:lnTo>
                    <a:pt x="3811651" y="87947"/>
                  </a:lnTo>
                  <a:lnTo>
                    <a:pt x="3812768" y="87490"/>
                  </a:lnTo>
                  <a:lnTo>
                    <a:pt x="3814635" y="85623"/>
                  </a:lnTo>
                  <a:lnTo>
                    <a:pt x="3815092" y="84505"/>
                  </a:lnTo>
                  <a:lnTo>
                    <a:pt x="3815092" y="81876"/>
                  </a:lnTo>
                  <a:close/>
                </a:path>
                <a:path w="5019675" h="3279140">
                  <a:moveTo>
                    <a:pt x="3815092" y="34251"/>
                  </a:moveTo>
                  <a:lnTo>
                    <a:pt x="3814635" y="33134"/>
                  </a:lnTo>
                  <a:lnTo>
                    <a:pt x="3812768" y="31267"/>
                  </a:lnTo>
                  <a:lnTo>
                    <a:pt x="3811651" y="30797"/>
                  </a:lnTo>
                  <a:lnTo>
                    <a:pt x="3809022" y="30797"/>
                  </a:lnTo>
                  <a:lnTo>
                    <a:pt x="3807891" y="31267"/>
                  </a:lnTo>
                  <a:lnTo>
                    <a:pt x="3806037" y="33134"/>
                  </a:lnTo>
                  <a:lnTo>
                    <a:pt x="3805567" y="34251"/>
                  </a:lnTo>
                  <a:lnTo>
                    <a:pt x="3805567" y="36880"/>
                  </a:lnTo>
                  <a:lnTo>
                    <a:pt x="3806037" y="37998"/>
                  </a:lnTo>
                  <a:lnTo>
                    <a:pt x="3807891" y="39865"/>
                  </a:lnTo>
                  <a:lnTo>
                    <a:pt x="3809022" y="40322"/>
                  </a:lnTo>
                  <a:lnTo>
                    <a:pt x="3811651" y="40322"/>
                  </a:lnTo>
                  <a:lnTo>
                    <a:pt x="3812768" y="39865"/>
                  </a:lnTo>
                  <a:lnTo>
                    <a:pt x="3814635" y="37998"/>
                  </a:lnTo>
                  <a:lnTo>
                    <a:pt x="3815092" y="36880"/>
                  </a:lnTo>
                  <a:lnTo>
                    <a:pt x="3815092" y="34251"/>
                  </a:lnTo>
                  <a:close/>
                </a:path>
                <a:path w="5019675" h="3279140">
                  <a:moveTo>
                    <a:pt x="3819525" y="3267989"/>
                  </a:moveTo>
                  <a:lnTo>
                    <a:pt x="3819067" y="3266871"/>
                  </a:lnTo>
                  <a:lnTo>
                    <a:pt x="3817201" y="3265005"/>
                  </a:lnTo>
                  <a:lnTo>
                    <a:pt x="3816083" y="3264535"/>
                  </a:lnTo>
                  <a:lnTo>
                    <a:pt x="3813454" y="3264535"/>
                  </a:lnTo>
                  <a:lnTo>
                    <a:pt x="3812336" y="3265005"/>
                  </a:lnTo>
                  <a:lnTo>
                    <a:pt x="3810470" y="3266871"/>
                  </a:lnTo>
                  <a:lnTo>
                    <a:pt x="3810000" y="3267989"/>
                  </a:lnTo>
                  <a:lnTo>
                    <a:pt x="3810000" y="3269297"/>
                  </a:lnTo>
                  <a:lnTo>
                    <a:pt x="3809022" y="3269297"/>
                  </a:lnTo>
                  <a:lnTo>
                    <a:pt x="3807891" y="3269767"/>
                  </a:lnTo>
                  <a:lnTo>
                    <a:pt x="3806037" y="3271634"/>
                  </a:lnTo>
                  <a:lnTo>
                    <a:pt x="3805567" y="3272752"/>
                  </a:lnTo>
                  <a:lnTo>
                    <a:pt x="3805567" y="3275380"/>
                  </a:lnTo>
                  <a:lnTo>
                    <a:pt x="3806037" y="3276498"/>
                  </a:lnTo>
                  <a:lnTo>
                    <a:pt x="3807891" y="3278365"/>
                  </a:lnTo>
                  <a:lnTo>
                    <a:pt x="3809022" y="3278822"/>
                  </a:lnTo>
                  <a:lnTo>
                    <a:pt x="3811651" y="3278822"/>
                  </a:lnTo>
                  <a:lnTo>
                    <a:pt x="3812768" y="3278365"/>
                  </a:lnTo>
                  <a:lnTo>
                    <a:pt x="3814635" y="3276498"/>
                  </a:lnTo>
                  <a:lnTo>
                    <a:pt x="3815092" y="3275380"/>
                  </a:lnTo>
                  <a:lnTo>
                    <a:pt x="3815092" y="3274060"/>
                  </a:lnTo>
                  <a:lnTo>
                    <a:pt x="3816083" y="3274060"/>
                  </a:lnTo>
                  <a:lnTo>
                    <a:pt x="3817201" y="3273602"/>
                  </a:lnTo>
                  <a:lnTo>
                    <a:pt x="3819067" y="3271736"/>
                  </a:lnTo>
                  <a:lnTo>
                    <a:pt x="3819525" y="3270618"/>
                  </a:lnTo>
                  <a:lnTo>
                    <a:pt x="3819525" y="3267989"/>
                  </a:lnTo>
                  <a:close/>
                </a:path>
                <a:path w="5019675" h="3279140">
                  <a:moveTo>
                    <a:pt x="3819525" y="2451849"/>
                  </a:moveTo>
                  <a:lnTo>
                    <a:pt x="3819067" y="2450731"/>
                  </a:lnTo>
                  <a:lnTo>
                    <a:pt x="3817201" y="2448877"/>
                  </a:lnTo>
                  <a:lnTo>
                    <a:pt x="3816083" y="2448407"/>
                  </a:lnTo>
                  <a:lnTo>
                    <a:pt x="3813454" y="2448407"/>
                  </a:lnTo>
                  <a:lnTo>
                    <a:pt x="3812336" y="2448877"/>
                  </a:lnTo>
                  <a:lnTo>
                    <a:pt x="3810470" y="2450731"/>
                  </a:lnTo>
                  <a:lnTo>
                    <a:pt x="3810000" y="2451849"/>
                  </a:lnTo>
                  <a:lnTo>
                    <a:pt x="3810000" y="2454491"/>
                  </a:lnTo>
                  <a:lnTo>
                    <a:pt x="3810470" y="2455608"/>
                  </a:lnTo>
                  <a:lnTo>
                    <a:pt x="3812336" y="2457462"/>
                  </a:lnTo>
                  <a:lnTo>
                    <a:pt x="3813454" y="2457932"/>
                  </a:lnTo>
                  <a:lnTo>
                    <a:pt x="3816083" y="2457932"/>
                  </a:lnTo>
                  <a:lnTo>
                    <a:pt x="3817201" y="2457462"/>
                  </a:lnTo>
                  <a:lnTo>
                    <a:pt x="3819067" y="2455608"/>
                  </a:lnTo>
                  <a:lnTo>
                    <a:pt x="3819525" y="2454491"/>
                  </a:lnTo>
                  <a:lnTo>
                    <a:pt x="3819525" y="2451849"/>
                  </a:lnTo>
                  <a:close/>
                </a:path>
                <a:path w="5019675" h="3279140">
                  <a:moveTo>
                    <a:pt x="3819525" y="1635721"/>
                  </a:moveTo>
                  <a:lnTo>
                    <a:pt x="3819067" y="1634604"/>
                  </a:lnTo>
                  <a:lnTo>
                    <a:pt x="3817201" y="1632737"/>
                  </a:lnTo>
                  <a:lnTo>
                    <a:pt x="3816083" y="1632267"/>
                  </a:lnTo>
                  <a:lnTo>
                    <a:pt x="3813454" y="1632267"/>
                  </a:lnTo>
                  <a:lnTo>
                    <a:pt x="3812336" y="1632737"/>
                  </a:lnTo>
                  <a:lnTo>
                    <a:pt x="3810470" y="1634604"/>
                  </a:lnTo>
                  <a:lnTo>
                    <a:pt x="3810000" y="1635721"/>
                  </a:lnTo>
                  <a:lnTo>
                    <a:pt x="3810000" y="1638350"/>
                  </a:lnTo>
                  <a:lnTo>
                    <a:pt x="3810470" y="1639468"/>
                  </a:lnTo>
                  <a:lnTo>
                    <a:pt x="3812336" y="1641335"/>
                  </a:lnTo>
                  <a:lnTo>
                    <a:pt x="3813454" y="1641792"/>
                  </a:lnTo>
                  <a:lnTo>
                    <a:pt x="3816083" y="1641792"/>
                  </a:lnTo>
                  <a:lnTo>
                    <a:pt x="3817201" y="1641335"/>
                  </a:lnTo>
                  <a:lnTo>
                    <a:pt x="3819067" y="1639468"/>
                  </a:lnTo>
                  <a:lnTo>
                    <a:pt x="3819525" y="1638350"/>
                  </a:lnTo>
                  <a:lnTo>
                    <a:pt x="3819525" y="1635721"/>
                  </a:lnTo>
                  <a:close/>
                </a:path>
                <a:path w="5019675" h="3279140">
                  <a:moveTo>
                    <a:pt x="3819525" y="819581"/>
                  </a:moveTo>
                  <a:lnTo>
                    <a:pt x="3819067" y="818464"/>
                  </a:lnTo>
                  <a:lnTo>
                    <a:pt x="3817201" y="816610"/>
                  </a:lnTo>
                  <a:lnTo>
                    <a:pt x="3816083" y="816140"/>
                  </a:lnTo>
                  <a:lnTo>
                    <a:pt x="3813454" y="816140"/>
                  </a:lnTo>
                  <a:lnTo>
                    <a:pt x="3812336" y="816610"/>
                  </a:lnTo>
                  <a:lnTo>
                    <a:pt x="3810470" y="818464"/>
                  </a:lnTo>
                  <a:lnTo>
                    <a:pt x="3810000" y="819581"/>
                  </a:lnTo>
                  <a:lnTo>
                    <a:pt x="3810000" y="822223"/>
                  </a:lnTo>
                  <a:lnTo>
                    <a:pt x="3810470" y="823341"/>
                  </a:lnTo>
                  <a:lnTo>
                    <a:pt x="3812336" y="825195"/>
                  </a:lnTo>
                  <a:lnTo>
                    <a:pt x="3813454" y="825665"/>
                  </a:lnTo>
                  <a:lnTo>
                    <a:pt x="3816083" y="825665"/>
                  </a:lnTo>
                  <a:lnTo>
                    <a:pt x="3817201" y="825195"/>
                  </a:lnTo>
                  <a:lnTo>
                    <a:pt x="3819067" y="823341"/>
                  </a:lnTo>
                  <a:lnTo>
                    <a:pt x="3819525" y="822223"/>
                  </a:lnTo>
                  <a:lnTo>
                    <a:pt x="3819525" y="819581"/>
                  </a:lnTo>
                  <a:close/>
                </a:path>
                <a:path w="5019675" h="3279140">
                  <a:moveTo>
                    <a:pt x="3819525" y="3454"/>
                  </a:moveTo>
                  <a:lnTo>
                    <a:pt x="3819067" y="2336"/>
                  </a:lnTo>
                  <a:lnTo>
                    <a:pt x="3817201" y="469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36" y="469"/>
                  </a:lnTo>
                  <a:lnTo>
                    <a:pt x="3810470" y="2336"/>
                  </a:lnTo>
                  <a:lnTo>
                    <a:pt x="3810000" y="3454"/>
                  </a:lnTo>
                  <a:lnTo>
                    <a:pt x="3810000" y="6083"/>
                  </a:lnTo>
                  <a:lnTo>
                    <a:pt x="3810470" y="7200"/>
                  </a:lnTo>
                  <a:lnTo>
                    <a:pt x="3812336" y="9067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67"/>
                  </a:lnTo>
                  <a:lnTo>
                    <a:pt x="3819067" y="7200"/>
                  </a:lnTo>
                  <a:lnTo>
                    <a:pt x="3819525" y="6083"/>
                  </a:lnTo>
                  <a:lnTo>
                    <a:pt x="3819525" y="3454"/>
                  </a:lnTo>
                  <a:close/>
                </a:path>
                <a:path w="5019675" h="3279140">
                  <a:moveTo>
                    <a:pt x="3867150" y="3267989"/>
                  </a:moveTo>
                  <a:lnTo>
                    <a:pt x="3866692" y="3266871"/>
                  </a:lnTo>
                  <a:lnTo>
                    <a:pt x="3864826" y="3265005"/>
                  </a:lnTo>
                  <a:lnTo>
                    <a:pt x="3863708" y="3264535"/>
                  </a:lnTo>
                  <a:lnTo>
                    <a:pt x="3861079" y="3264535"/>
                  </a:lnTo>
                  <a:lnTo>
                    <a:pt x="3859949" y="3265005"/>
                  </a:lnTo>
                  <a:lnTo>
                    <a:pt x="3858095" y="3266871"/>
                  </a:lnTo>
                  <a:lnTo>
                    <a:pt x="3857625" y="3267989"/>
                  </a:lnTo>
                  <a:lnTo>
                    <a:pt x="3857625" y="3270618"/>
                  </a:lnTo>
                  <a:lnTo>
                    <a:pt x="3858095" y="3271736"/>
                  </a:lnTo>
                  <a:lnTo>
                    <a:pt x="3859949" y="3273602"/>
                  </a:lnTo>
                  <a:lnTo>
                    <a:pt x="3861079" y="3274060"/>
                  </a:lnTo>
                  <a:lnTo>
                    <a:pt x="3863708" y="3274060"/>
                  </a:lnTo>
                  <a:lnTo>
                    <a:pt x="3864826" y="3273602"/>
                  </a:lnTo>
                  <a:lnTo>
                    <a:pt x="3866692" y="3271736"/>
                  </a:lnTo>
                  <a:lnTo>
                    <a:pt x="3867150" y="3270618"/>
                  </a:lnTo>
                  <a:lnTo>
                    <a:pt x="3867150" y="3267989"/>
                  </a:lnTo>
                  <a:close/>
                </a:path>
                <a:path w="5019675" h="3279140">
                  <a:moveTo>
                    <a:pt x="3867150" y="2451849"/>
                  </a:moveTo>
                  <a:lnTo>
                    <a:pt x="3866692" y="2450731"/>
                  </a:lnTo>
                  <a:lnTo>
                    <a:pt x="3864826" y="2448877"/>
                  </a:lnTo>
                  <a:lnTo>
                    <a:pt x="3863708" y="2448407"/>
                  </a:lnTo>
                  <a:lnTo>
                    <a:pt x="3861079" y="2448407"/>
                  </a:lnTo>
                  <a:lnTo>
                    <a:pt x="3859949" y="2448877"/>
                  </a:lnTo>
                  <a:lnTo>
                    <a:pt x="3858095" y="2450731"/>
                  </a:lnTo>
                  <a:lnTo>
                    <a:pt x="3857625" y="2451849"/>
                  </a:lnTo>
                  <a:lnTo>
                    <a:pt x="3857625" y="2454491"/>
                  </a:lnTo>
                  <a:lnTo>
                    <a:pt x="3858095" y="2455608"/>
                  </a:lnTo>
                  <a:lnTo>
                    <a:pt x="3859949" y="2457462"/>
                  </a:lnTo>
                  <a:lnTo>
                    <a:pt x="3861079" y="2457932"/>
                  </a:lnTo>
                  <a:lnTo>
                    <a:pt x="3863708" y="2457932"/>
                  </a:lnTo>
                  <a:lnTo>
                    <a:pt x="3864826" y="2457462"/>
                  </a:lnTo>
                  <a:lnTo>
                    <a:pt x="3866692" y="2455608"/>
                  </a:lnTo>
                  <a:lnTo>
                    <a:pt x="3867150" y="2454491"/>
                  </a:lnTo>
                  <a:lnTo>
                    <a:pt x="3867150" y="2451849"/>
                  </a:lnTo>
                  <a:close/>
                </a:path>
                <a:path w="5019675" h="3279140">
                  <a:moveTo>
                    <a:pt x="3867150" y="1635721"/>
                  </a:moveTo>
                  <a:lnTo>
                    <a:pt x="3866692" y="1634604"/>
                  </a:lnTo>
                  <a:lnTo>
                    <a:pt x="3864826" y="1632737"/>
                  </a:lnTo>
                  <a:lnTo>
                    <a:pt x="3863708" y="1632267"/>
                  </a:lnTo>
                  <a:lnTo>
                    <a:pt x="3861079" y="1632267"/>
                  </a:lnTo>
                  <a:lnTo>
                    <a:pt x="3859949" y="1632737"/>
                  </a:lnTo>
                  <a:lnTo>
                    <a:pt x="3858095" y="1634604"/>
                  </a:lnTo>
                  <a:lnTo>
                    <a:pt x="3857625" y="1635721"/>
                  </a:lnTo>
                  <a:lnTo>
                    <a:pt x="3857625" y="1638350"/>
                  </a:lnTo>
                  <a:lnTo>
                    <a:pt x="3858095" y="1639468"/>
                  </a:lnTo>
                  <a:lnTo>
                    <a:pt x="3859949" y="1641335"/>
                  </a:lnTo>
                  <a:lnTo>
                    <a:pt x="3861079" y="1641792"/>
                  </a:lnTo>
                  <a:lnTo>
                    <a:pt x="3863708" y="1641792"/>
                  </a:lnTo>
                  <a:lnTo>
                    <a:pt x="3864826" y="1641335"/>
                  </a:lnTo>
                  <a:lnTo>
                    <a:pt x="3866692" y="1639468"/>
                  </a:lnTo>
                  <a:lnTo>
                    <a:pt x="3867150" y="1638350"/>
                  </a:lnTo>
                  <a:lnTo>
                    <a:pt x="3867150" y="1635721"/>
                  </a:lnTo>
                  <a:close/>
                </a:path>
                <a:path w="5019675" h="3279140">
                  <a:moveTo>
                    <a:pt x="3867150" y="819581"/>
                  </a:moveTo>
                  <a:lnTo>
                    <a:pt x="3866692" y="818464"/>
                  </a:lnTo>
                  <a:lnTo>
                    <a:pt x="3864826" y="816610"/>
                  </a:lnTo>
                  <a:lnTo>
                    <a:pt x="3863708" y="816140"/>
                  </a:lnTo>
                  <a:lnTo>
                    <a:pt x="3861079" y="816140"/>
                  </a:lnTo>
                  <a:lnTo>
                    <a:pt x="3859949" y="816610"/>
                  </a:lnTo>
                  <a:lnTo>
                    <a:pt x="3858095" y="818464"/>
                  </a:lnTo>
                  <a:lnTo>
                    <a:pt x="3857625" y="819581"/>
                  </a:lnTo>
                  <a:lnTo>
                    <a:pt x="3857625" y="822223"/>
                  </a:lnTo>
                  <a:lnTo>
                    <a:pt x="3858095" y="823341"/>
                  </a:lnTo>
                  <a:lnTo>
                    <a:pt x="3859949" y="825195"/>
                  </a:lnTo>
                  <a:lnTo>
                    <a:pt x="3861079" y="825665"/>
                  </a:lnTo>
                  <a:lnTo>
                    <a:pt x="3863708" y="825665"/>
                  </a:lnTo>
                  <a:lnTo>
                    <a:pt x="3864826" y="825195"/>
                  </a:lnTo>
                  <a:lnTo>
                    <a:pt x="3866692" y="823341"/>
                  </a:lnTo>
                  <a:lnTo>
                    <a:pt x="3867150" y="822223"/>
                  </a:lnTo>
                  <a:lnTo>
                    <a:pt x="3867150" y="819581"/>
                  </a:lnTo>
                  <a:close/>
                </a:path>
                <a:path w="5019675" h="3279140">
                  <a:moveTo>
                    <a:pt x="3867150" y="3454"/>
                  </a:moveTo>
                  <a:lnTo>
                    <a:pt x="3866692" y="2336"/>
                  </a:lnTo>
                  <a:lnTo>
                    <a:pt x="3864826" y="469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69"/>
                  </a:lnTo>
                  <a:lnTo>
                    <a:pt x="3858095" y="2336"/>
                  </a:lnTo>
                  <a:lnTo>
                    <a:pt x="3857625" y="3454"/>
                  </a:lnTo>
                  <a:lnTo>
                    <a:pt x="3857625" y="6083"/>
                  </a:lnTo>
                  <a:lnTo>
                    <a:pt x="3858095" y="7200"/>
                  </a:lnTo>
                  <a:lnTo>
                    <a:pt x="3859949" y="9067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67"/>
                  </a:lnTo>
                  <a:lnTo>
                    <a:pt x="3866692" y="7200"/>
                  </a:lnTo>
                  <a:lnTo>
                    <a:pt x="3867150" y="6083"/>
                  </a:lnTo>
                  <a:lnTo>
                    <a:pt x="3867150" y="3454"/>
                  </a:lnTo>
                  <a:close/>
                </a:path>
                <a:path w="5019675" h="3279140">
                  <a:moveTo>
                    <a:pt x="3914775" y="3267989"/>
                  </a:moveTo>
                  <a:lnTo>
                    <a:pt x="3914317" y="3266871"/>
                  </a:lnTo>
                  <a:lnTo>
                    <a:pt x="3912451" y="3265005"/>
                  </a:lnTo>
                  <a:lnTo>
                    <a:pt x="3911333" y="3264535"/>
                  </a:lnTo>
                  <a:lnTo>
                    <a:pt x="3908704" y="3264535"/>
                  </a:lnTo>
                  <a:lnTo>
                    <a:pt x="3907574" y="3265005"/>
                  </a:lnTo>
                  <a:lnTo>
                    <a:pt x="3905720" y="3266871"/>
                  </a:lnTo>
                  <a:lnTo>
                    <a:pt x="3905250" y="3267989"/>
                  </a:lnTo>
                  <a:lnTo>
                    <a:pt x="3905250" y="3270618"/>
                  </a:lnTo>
                  <a:lnTo>
                    <a:pt x="3905720" y="3271736"/>
                  </a:lnTo>
                  <a:lnTo>
                    <a:pt x="3907574" y="3273602"/>
                  </a:lnTo>
                  <a:lnTo>
                    <a:pt x="3908704" y="3274060"/>
                  </a:lnTo>
                  <a:lnTo>
                    <a:pt x="3911333" y="3274060"/>
                  </a:lnTo>
                  <a:lnTo>
                    <a:pt x="3912451" y="3273602"/>
                  </a:lnTo>
                  <a:lnTo>
                    <a:pt x="3914317" y="3271736"/>
                  </a:lnTo>
                  <a:lnTo>
                    <a:pt x="3914775" y="3270618"/>
                  </a:lnTo>
                  <a:lnTo>
                    <a:pt x="3914775" y="3267989"/>
                  </a:lnTo>
                  <a:close/>
                </a:path>
                <a:path w="5019675" h="3279140">
                  <a:moveTo>
                    <a:pt x="3914775" y="2451849"/>
                  </a:moveTo>
                  <a:lnTo>
                    <a:pt x="3914317" y="2450731"/>
                  </a:lnTo>
                  <a:lnTo>
                    <a:pt x="3912451" y="2448877"/>
                  </a:lnTo>
                  <a:lnTo>
                    <a:pt x="3911333" y="2448407"/>
                  </a:lnTo>
                  <a:lnTo>
                    <a:pt x="3908704" y="2448407"/>
                  </a:lnTo>
                  <a:lnTo>
                    <a:pt x="3907574" y="2448877"/>
                  </a:lnTo>
                  <a:lnTo>
                    <a:pt x="3905720" y="2450731"/>
                  </a:lnTo>
                  <a:lnTo>
                    <a:pt x="3905250" y="2451849"/>
                  </a:lnTo>
                  <a:lnTo>
                    <a:pt x="3905250" y="2454491"/>
                  </a:lnTo>
                  <a:lnTo>
                    <a:pt x="3905720" y="2455608"/>
                  </a:lnTo>
                  <a:lnTo>
                    <a:pt x="3907574" y="2457462"/>
                  </a:lnTo>
                  <a:lnTo>
                    <a:pt x="3908704" y="2457932"/>
                  </a:lnTo>
                  <a:lnTo>
                    <a:pt x="3911333" y="2457932"/>
                  </a:lnTo>
                  <a:lnTo>
                    <a:pt x="3912451" y="2457462"/>
                  </a:lnTo>
                  <a:lnTo>
                    <a:pt x="3914317" y="2455608"/>
                  </a:lnTo>
                  <a:lnTo>
                    <a:pt x="3914775" y="2454491"/>
                  </a:lnTo>
                  <a:lnTo>
                    <a:pt x="3914775" y="2451849"/>
                  </a:lnTo>
                  <a:close/>
                </a:path>
                <a:path w="5019675" h="3279140">
                  <a:moveTo>
                    <a:pt x="3914775" y="1635721"/>
                  </a:moveTo>
                  <a:lnTo>
                    <a:pt x="3914317" y="1634604"/>
                  </a:lnTo>
                  <a:lnTo>
                    <a:pt x="3912451" y="1632737"/>
                  </a:lnTo>
                  <a:lnTo>
                    <a:pt x="3911333" y="1632267"/>
                  </a:lnTo>
                  <a:lnTo>
                    <a:pt x="3908704" y="1632267"/>
                  </a:lnTo>
                  <a:lnTo>
                    <a:pt x="3907574" y="1632737"/>
                  </a:lnTo>
                  <a:lnTo>
                    <a:pt x="3905720" y="1634604"/>
                  </a:lnTo>
                  <a:lnTo>
                    <a:pt x="3905250" y="1635721"/>
                  </a:lnTo>
                  <a:lnTo>
                    <a:pt x="3905250" y="1638350"/>
                  </a:lnTo>
                  <a:lnTo>
                    <a:pt x="3905720" y="1639468"/>
                  </a:lnTo>
                  <a:lnTo>
                    <a:pt x="3907574" y="1641335"/>
                  </a:lnTo>
                  <a:lnTo>
                    <a:pt x="3908704" y="1641792"/>
                  </a:lnTo>
                  <a:lnTo>
                    <a:pt x="3911333" y="1641792"/>
                  </a:lnTo>
                  <a:lnTo>
                    <a:pt x="3912451" y="1641335"/>
                  </a:lnTo>
                  <a:lnTo>
                    <a:pt x="3914317" y="1639468"/>
                  </a:lnTo>
                  <a:lnTo>
                    <a:pt x="3914775" y="1638350"/>
                  </a:lnTo>
                  <a:lnTo>
                    <a:pt x="3914775" y="1635721"/>
                  </a:lnTo>
                  <a:close/>
                </a:path>
                <a:path w="5019675" h="3279140">
                  <a:moveTo>
                    <a:pt x="3914775" y="819581"/>
                  </a:moveTo>
                  <a:lnTo>
                    <a:pt x="3914317" y="818464"/>
                  </a:lnTo>
                  <a:lnTo>
                    <a:pt x="3912451" y="816610"/>
                  </a:lnTo>
                  <a:lnTo>
                    <a:pt x="3911333" y="816140"/>
                  </a:lnTo>
                  <a:lnTo>
                    <a:pt x="3908704" y="816140"/>
                  </a:lnTo>
                  <a:lnTo>
                    <a:pt x="3907574" y="816610"/>
                  </a:lnTo>
                  <a:lnTo>
                    <a:pt x="3905720" y="818464"/>
                  </a:lnTo>
                  <a:lnTo>
                    <a:pt x="3905250" y="819581"/>
                  </a:lnTo>
                  <a:lnTo>
                    <a:pt x="3905250" y="822223"/>
                  </a:lnTo>
                  <a:lnTo>
                    <a:pt x="3905720" y="823341"/>
                  </a:lnTo>
                  <a:lnTo>
                    <a:pt x="3907574" y="825195"/>
                  </a:lnTo>
                  <a:lnTo>
                    <a:pt x="3908704" y="825665"/>
                  </a:lnTo>
                  <a:lnTo>
                    <a:pt x="3911333" y="825665"/>
                  </a:lnTo>
                  <a:lnTo>
                    <a:pt x="3912451" y="825195"/>
                  </a:lnTo>
                  <a:lnTo>
                    <a:pt x="3914317" y="823341"/>
                  </a:lnTo>
                  <a:lnTo>
                    <a:pt x="3914775" y="822223"/>
                  </a:lnTo>
                  <a:lnTo>
                    <a:pt x="3914775" y="819581"/>
                  </a:lnTo>
                  <a:close/>
                </a:path>
                <a:path w="5019675" h="3279140">
                  <a:moveTo>
                    <a:pt x="3914775" y="3454"/>
                  </a:moveTo>
                  <a:lnTo>
                    <a:pt x="3914317" y="2336"/>
                  </a:lnTo>
                  <a:lnTo>
                    <a:pt x="3912451" y="469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69"/>
                  </a:lnTo>
                  <a:lnTo>
                    <a:pt x="3905720" y="2336"/>
                  </a:lnTo>
                  <a:lnTo>
                    <a:pt x="3905250" y="3454"/>
                  </a:lnTo>
                  <a:lnTo>
                    <a:pt x="3905250" y="6083"/>
                  </a:lnTo>
                  <a:lnTo>
                    <a:pt x="3905720" y="7200"/>
                  </a:lnTo>
                  <a:lnTo>
                    <a:pt x="3907574" y="9067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67"/>
                  </a:lnTo>
                  <a:lnTo>
                    <a:pt x="3914317" y="7200"/>
                  </a:lnTo>
                  <a:lnTo>
                    <a:pt x="3914775" y="6083"/>
                  </a:lnTo>
                  <a:lnTo>
                    <a:pt x="3914775" y="3454"/>
                  </a:lnTo>
                  <a:close/>
                </a:path>
                <a:path w="5019675" h="3279140">
                  <a:moveTo>
                    <a:pt x="3962400" y="3267989"/>
                  </a:moveTo>
                  <a:lnTo>
                    <a:pt x="3961942" y="3266871"/>
                  </a:lnTo>
                  <a:lnTo>
                    <a:pt x="3960076" y="3265005"/>
                  </a:lnTo>
                  <a:lnTo>
                    <a:pt x="3958958" y="3264535"/>
                  </a:lnTo>
                  <a:lnTo>
                    <a:pt x="3956329" y="3264535"/>
                  </a:lnTo>
                  <a:lnTo>
                    <a:pt x="3955211" y="3265005"/>
                  </a:lnTo>
                  <a:lnTo>
                    <a:pt x="3953345" y="3266871"/>
                  </a:lnTo>
                  <a:lnTo>
                    <a:pt x="3952875" y="3267989"/>
                  </a:lnTo>
                  <a:lnTo>
                    <a:pt x="3952875" y="3270618"/>
                  </a:lnTo>
                  <a:lnTo>
                    <a:pt x="3953345" y="3271736"/>
                  </a:lnTo>
                  <a:lnTo>
                    <a:pt x="3955211" y="3273602"/>
                  </a:lnTo>
                  <a:lnTo>
                    <a:pt x="3956329" y="3274060"/>
                  </a:lnTo>
                  <a:lnTo>
                    <a:pt x="3958958" y="3274060"/>
                  </a:lnTo>
                  <a:lnTo>
                    <a:pt x="3960076" y="3273602"/>
                  </a:lnTo>
                  <a:lnTo>
                    <a:pt x="3961942" y="3271736"/>
                  </a:lnTo>
                  <a:lnTo>
                    <a:pt x="3962400" y="3270618"/>
                  </a:lnTo>
                  <a:lnTo>
                    <a:pt x="3962400" y="3267989"/>
                  </a:lnTo>
                  <a:close/>
                </a:path>
                <a:path w="5019675" h="3279140">
                  <a:moveTo>
                    <a:pt x="3962400" y="2451849"/>
                  </a:moveTo>
                  <a:lnTo>
                    <a:pt x="3961942" y="2450731"/>
                  </a:lnTo>
                  <a:lnTo>
                    <a:pt x="3960076" y="2448877"/>
                  </a:lnTo>
                  <a:lnTo>
                    <a:pt x="3958958" y="2448407"/>
                  </a:lnTo>
                  <a:lnTo>
                    <a:pt x="3956329" y="2448407"/>
                  </a:lnTo>
                  <a:lnTo>
                    <a:pt x="3955211" y="2448877"/>
                  </a:lnTo>
                  <a:lnTo>
                    <a:pt x="3953345" y="2450731"/>
                  </a:lnTo>
                  <a:lnTo>
                    <a:pt x="3952875" y="2451849"/>
                  </a:lnTo>
                  <a:lnTo>
                    <a:pt x="3952875" y="2454491"/>
                  </a:lnTo>
                  <a:lnTo>
                    <a:pt x="3953345" y="2455608"/>
                  </a:lnTo>
                  <a:lnTo>
                    <a:pt x="3955211" y="2457462"/>
                  </a:lnTo>
                  <a:lnTo>
                    <a:pt x="3956329" y="2457932"/>
                  </a:lnTo>
                  <a:lnTo>
                    <a:pt x="3958958" y="2457932"/>
                  </a:lnTo>
                  <a:lnTo>
                    <a:pt x="3960076" y="2457462"/>
                  </a:lnTo>
                  <a:lnTo>
                    <a:pt x="3961942" y="2455608"/>
                  </a:lnTo>
                  <a:lnTo>
                    <a:pt x="3962400" y="2454491"/>
                  </a:lnTo>
                  <a:lnTo>
                    <a:pt x="3962400" y="2451849"/>
                  </a:lnTo>
                  <a:close/>
                </a:path>
                <a:path w="5019675" h="3279140">
                  <a:moveTo>
                    <a:pt x="3962400" y="1635721"/>
                  </a:moveTo>
                  <a:lnTo>
                    <a:pt x="3961942" y="1634604"/>
                  </a:lnTo>
                  <a:lnTo>
                    <a:pt x="3960076" y="1632737"/>
                  </a:lnTo>
                  <a:lnTo>
                    <a:pt x="3958958" y="1632267"/>
                  </a:lnTo>
                  <a:lnTo>
                    <a:pt x="3956329" y="1632267"/>
                  </a:lnTo>
                  <a:lnTo>
                    <a:pt x="3955211" y="1632737"/>
                  </a:lnTo>
                  <a:lnTo>
                    <a:pt x="3953345" y="1634604"/>
                  </a:lnTo>
                  <a:lnTo>
                    <a:pt x="3952875" y="1635721"/>
                  </a:lnTo>
                  <a:lnTo>
                    <a:pt x="3952875" y="1638350"/>
                  </a:lnTo>
                  <a:lnTo>
                    <a:pt x="3953345" y="1639468"/>
                  </a:lnTo>
                  <a:lnTo>
                    <a:pt x="3955211" y="1641335"/>
                  </a:lnTo>
                  <a:lnTo>
                    <a:pt x="3956329" y="1641792"/>
                  </a:lnTo>
                  <a:lnTo>
                    <a:pt x="3958958" y="1641792"/>
                  </a:lnTo>
                  <a:lnTo>
                    <a:pt x="3960076" y="1641335"/>
                  </a:lnTo>
                  <a:lnTo>
                    <a:pt x="3961942" y="1639468"/>
                  </a:lnTo>
                  <a:lnTo>
                    <a:pt x="3962400" y="1638350"/>
                  </a:lnTo>
                  <a:lnTo>
                    <a:pt x="3962400" y="1635721"/>
                  </a:lnTo>
                  <a:close/>
                </a:path>
                <a:path w="5019675" h="3279140">
                  <a:moveTo>
                    <a:pt x="3962400" y="819581"/>
                  </a:moveTo>
                  <a:lnTo>
                    <a:pt x="3961942" y="818464"/>
                  </a:lnTo>
                  <a:lnTo>
                    <a:pt x="3960076" y="816610"/>
                  </a:lnTo>
                  <a:lnTo>
                    <a:pt x="3958958" y="816140"/>
                  </a:lnTo>
                  <a:lnTo>
                    <a:pt x="3956329" y="816140"/>
                  </a:lnTo>
                  <a:lnTo>
                    <a:pt x="3955211" y="816610"/>
                  </a:lnTo>
                  <a:lnTo>
                    <a:pt x="3953345" y="818464"/>
                  </a:lnTo>
                  <a:lnTo>
                    <a:pt x="3952875" y="819581"/>
                  </a:lnTo>
                  <a:lnTo>
                    <a:pt x="3952875" y="822223"/>
                  </a:lnTo>
                  <a:lnTo>
                    <a:pt x="3953345" y="823341"/>
                  </a:lnTo>
                  <a:lnTo>
                    <a:pt x="3955211" y="825195"/>
                  </a:lnTo>
                  <a:lnTo>
                    <a:pt x="3956329" y="825665"/>
                  </a:lnTo>
                  <a:lnTo>
                    <a:pt x="3958958" y="825665"/>
                  </a:lnTo>
                  <a:lnTo>
                    <a:pt x="3960076" y="825195"/>
                  </a:lnTo>
                  <a:lnTo>
                    <a:pt x="3961942" y="823341"/>
                  </a:lnTo>
                  <a:lnTo>
                    <a:pt x="3962400" y="822223"/>
                  </a:lnTo>
                  <a:lnTo>
                    <a:pt x="3962400" y="819581"/>
                  </a:lnTo>
                  <a:close/>
                </a:path>
                <a:path w="5019675" h="3279140">
                  <a:moveTo>
                    <a:pt x="3962400" y="3454"/>
                  </a:moveTo>
                  <a:lnTo>
                    <a:pt x="3961942" y="2336"/>
                  </a:lnTo>
                  <a:lnTo>
                    <a:pt x="3960076" y="469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211" y="469"/>
                  </a:lnTo>
                  <a:lnTo>
                    <a:pt x="3953345" y="2336"/>
                  </a:lnTo>
                  <a:lnTo>
                    <a:pt x="3952875" y="3454"/>
                  </a:lnTo>
                  <a:lnTo>
                    <a:pt x="3952875" y="6083"/>
                  </a:lnTo>
                  <a:lnTo>
                    <a:pt x="3953345" y="7200"/>
                  </a:lnTo>
                  <a:lnTo>
                    <a:pt x="3955211" y="9067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67"/>
                  </a:lnTo>
                  <a:lnTo>
                    <a:pt x="3961942" y="7200"/>
                  </a:lnTo>
                  <a:lnTo>
                    <a:pt x="3962400" y="6083"/>
                  </a:lnTo>
                  <a:lnTo>
                    <a:pt x="3962400" y="3454"/>
                  </a:lnTo>
                  <a:close/>
                </a:path>
                <a:path w="5019675" h="3279140">
                  <a:moveTo>
                    <a:pt x="4010025" y="3267989"/>
                  </a:moveTo>
                  <a:lnTo>
                    <a:pt x="4009567" y="3266871"/>
                  </a:lnTo>
                  <a:lnTo>
                    <a:pt x="4007701" y="3265005"/>
                  </a:lnTo>
                  <a:lnTo>
                    <a:pt x="4006583" y="3264535"/>
                  </a:lnTo>
                  <a:lnTo>
                    <a:pt x="4003954" y="3264535"/>
                  </a:lnTo>
                  <a:lnTo>
                    <a:pt x="4002836" y="3265005"/>
                  </a:lnTo>
                  <a:lnTo>
                    <a:pt x="4000970" y="3266871"/>
                  </a:lnTo>
                  <a:lnTo>
                    <a:pt x="4000500" y="3267989"/>
                  </a:lnTo>
                  <a:lnTo>
                    <a:pt x="4000500" y="3270618"/>
                  </a:lnTo>
                  <a:lnTo>
                    <a:pt x="4000970" y="3271736"/>
                  </a:lnTo>
                  <a:lnTo>
                    <a:pt x="4002836" y="3273602"/>
                  </a:lnTo>
                  <a:lnTo>
                    <a:pt x="4003954" y="3274060"/>
                  </a:lnTo>
                  <a:lnTo>
                    <a:pt x="4006583" y="3274060"/>
                  </a:lnTo>
                  <a:lnTo>
                    <a:pt x="4007701" y="3273602"/>
                  </a:lnTo>
                  <a:lnTo>
                    <a:pt x="4009567" y="3271736"/>
                  </a:lnTo>
                  <a:lnTo>
                    <a:pt x="4010025" y="3270618"/>
                  </a:lnTo>
                  <a:lnTo>
                    <a:pt x="4010025" y="3267989"/>
                  </a:lnTo>
                  <a:close/>
                </a:path>
                <a:path w="5019675" h="3279140">
                  <a:moveTo>
                    <a:pt x="4010025" y="2451849"/>
                  </a:moveTo>
                  <a:lnTo>
                    <a:pt x="4009567" y="2450731"/>
                  </a:lnTo>
                  <a:lnTo>
                    <a:pt x="4007701" y="2448877"/>
                  </a:lnTo>
                  <a:lnTo>
                    <a:pt x="4006583" y="2448407"/>
                  </a:lnTo>
                  <a:lnTo>
                    <a:pt x="4003954" y="2448407"/>
                  </a:lnTo>
                  <a:lnTo>
                    <a:pt x="4002836" y="2448877"/>
                  </a:lnTo>
                  <a:lnTo>
                    <a:pt x="4000970" y="2450731"/>
                  </a:lnTo>
                  <a:lnTo>
                    <a:pt x="4000500" y="2451849"/>
                  </a:lnTo>
                  <a:lnTo>
                    <a:pt x="4000500" y="2454491"/>
                  </a:lnTo>
                  <a:lnTo>
                    <a:pt x="4000970" y="2455608"/>
                  </a:lnTo>
                  <a:lnTo>
                    <a:pt x="4002836" y="2457462"/>
                  </a:lnTo>
                  <a:lnTo>
                    <a:pt x="4003954" y="2457932"/>
                  </a:lnTo>
                  <a:lnTo>
                    <a:pt x="4006583" y="2457932"/>
                  </a:lnTo>
                  <a:lnTo>
                    <a:pt x="4007701" y="2457462"/>
                  </a:lnTo>
                  <a:lnTo>
                    <a:pt x="4009567" y="2455608"/>
                  </a:lnTo>
                  <a:lnTo>
                    <a:pt x="4010025" y="2454491"/>
                  </a:lnTo>
                  <a:lnTo>
                    <a:pt x="4010025" y="2451849"/>
                  </a:lnTo>
                  <a:close/>
                </a:path>
                <a:path w="5019675" h="3279140">
                  <a:moveTo>
                    <a:pt x="4010025" y="1635721"/>
                  </a:moveTo>
                  <a:lnTo>
                    <a:pt x="4009567" y="1634604"/>
                  </a:lnTo>
                  <a:lnTo>
                    <a:pt x="4007701" y="1632737"/>
                  </a:lnTo>
                  <a:lnTo>
                    <a:pt x="4006583" y="1632267"/>
                  </a:lnTo>
                  <a:lnTo>
                    <a:pt x="4003954" y="1632267"/>
                  </a:lnTo>
                  <a:lnTo>
                    <a:pt x="4002836" y="1632737"/>
                  </a:lnTo>
                  <a:lnTo>
                    <a:pt x="4000970" y="1634604"/>
                  </a:lnTo>
                  <a:lnTo>
                    <a:pt x="4000500" y="1635721"/>
                  </a:lnTo>
                  <a:lnTo>
                    <a:pt x="4000500" y="1638350"/>
                  </a:lnTo>
                  <a:lnTo>
                    <a:pt x="4000970" y="1639468"/>
                  </a:lnTo>
                  <a:lnTo>
                    <a:pt x="4002836" y="1641335"/>
                  </a:lnTo>
                  <a:lnTo>
                    <a:pt x="4003954" y="1641792"/>
                  </a:lnTo>
                  <a:lnTo>
                    <a:pt x="4006583" y="1641792"/>
                  </a:lnTo>
                  <a:lnTo>
                    <a:pt x="4007701" y="1641335"/>
                  </a:lnTo>
                  <a:lnTo>
                    <a:pt x="4009567" y="1639468"/>
                  </a:lnTo>
                  <a:lnTo>
                    <a:pt x="4010025" y="1638350"/>
                  </a:lnTo>
                  <a:lnTo>
                    <a:pt x="4010025" y="1635721"/>
                  </a:lnTo>
                  <a:close/>
                </a:path>
                <a:path w="5019675" h="3279140">
                  <a:moveTo>
                    <a:pt x="4010025" y="819581"/>
                  </a:moveTo>
                  <a:lnTo>
                    <a:pt x="4009567" y="818464"/>
                  </a:lnTo>
                  <a:lnTo>
                    <a:pt x="4007701" y="816610"/>
                  </a:lnTo>
                  <a:lnTo>
                    <a:pt x="4006583" y="816140"/>
                  </a:lnTo>
                  <a:lnTo>
                    <a:pt x="4003954" y="816140"/>
                  </a:lnTo>
                  <a:lnTo>
                    <a:pt x="4002836" y="816610"/>
                  </a:lnTo>
                  <a:lnTo>
                    <a:pt x="4000970" y="818464"/>
                  </a:lnTo>
                  <a:lnTo>
                    <a:pt x="4000500" y="819581"/>
                  </a:lnTo>
                  <a:lnTo>
                    <a:pt x="4000500" y="822223"/>
                  </a:lnTo>
                  <a:lnTo>
                    <a:pt x="4000970" y="823341"/>
                  </a:lnTo>
                  <a:lnTo>
                    <a:pt x="4002836" y="825195"/>
                  </a:lnTo>
                  <a:lnTo>
                    <a:pt x="4003954" y="825665"/>
                  </a:lnTo>
                  <a:lnTo>
                    <a:pt x="4006583" y="825665"/>
                  </a:lnTo>
                  <a:lnTo>
                    <a:pt x="4007701" y="825195"/>
                  </a:lnTo>
                  <a:lnTo>
                    <a:pt x="4009567" y="823341"/>
                  </a:lnTo>
                  <a:lnTo>
                    <a:pt x="4010025" y="822223"/>
                  </a:lnTo>
                  <a:lnTo>
                    <a:pt x="4010025" y="819581"/>
                  </a:lnTo>
                  <a:close/>
                </a:path>
                <a:path w="5019675" h="3279140">
                  <a:moveTo>
                    <a:pt x="4010025" y="3454"/>
                  </a:moveTo>
                  <a:lnTo>
                    <a:pt x="4009567" y="2336"/>
                  </a:lnTo>
                  <a:lnTo>
                    <a:pt x="4007701" y="469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36" y="469"/>
                  </a:lnTo>
                  <a:lnTo>
                    <a:pt x="4000970" y="2336"/>
                  </a:lnTo>
                  <a:lnTo>
                    <a:pt x="4000500" y="3454"/>
                  </a:lnTo>
                  <a:lnTo>
                    <a:pt x="4000500" y="6083"/>
                  </a:lnTo>
                  <a:lnTo>
                    <a:pt x="4000970" y="7200"/>
                  </a:lnTo>
                  <a:lnTo>
                    <a:pt x="4002836" y="9067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67"/>
                  </a:lnTo>
                  <a:lnTo>
                    <a:pt x="4009567" y="7200"/>
                  </a:lnTo>
                  <a:lnTo>
                    <a:pt x="4010025" y="6083"/>
                  </a:lnTo>
                  <a:lnTo>
                    <a:pt x="4010025" y="3454"/>
                  </a:lnTo>
                  <a:close/>
                </a:path>
                <a:path w="5019675" h="3279140">
                  <a:moveTo>
                    <a:pt x="4057650" y="3267989"/>
                  </a:moveTo>
                  <a:lnTo>
                    <a:pt x="4057192" y="3266871"/>
                  </a:lnTo>
                  <a:lnTo>
                    <a:pt x="4055326" y="3265005"/>
                  </a:lnTo>
                  <a:lnTo>
                    <a:pt x="4054208" y="3264535"/>
                  </a:lnTo>
                  <a:lnTo>
                    <a:pt x="4051579" y="3264535"/>
                  </a:lnTo>
                  <a:lnTo>
                    <a:pt x="4050461" y="3265005"/>
                  </a:lnTo>
                  <a:lnTo>
                    <a:pt x="4048595" y="3266871"/>
                  </a:lnTo>
                  <a:lnTo>
                    <a:pt x="4048125" y="3267989"/>
                  </a:lnTo>
                  <a:lnTo>
                    <a:pt x="4048125" y="3270618"/>
                  </a:lnTo>
                  <a:lnTo>
                    <a:pt x="4048595" y="3271736"/>
                  </a:lnTo>
                  <a:lnTo>
                    <a:pt x="4050461" y="3273602"/>
                  </a:lnTo>
                  <a:lnTo>
                    <a:pt x="4051579" y="3274060"/>
                  </a:lnTo>
                  <a:lnTo>
                    <a:pt x="4054208" y="3274060"/>
                  </a:lnTo>
                  <a:lnTo>
                    <a:pt x="4055326" y="3273602"/>
                  </a:lnTo>
                  <a:lnTo>
                    <a:pt x="4057192" y="3271736"/>
                  </a:lnTo>
                  <a:lnTo>
                    <a:pt x="4057650" y="3270618"/>
                  </a:lnTo>
                  <a:lnTo>
                    <a:pt x="4057650" y="3267989"/>
                  </a:lnTo>
                  <a:close/>
                </a:path>
                <a:path w="5019675" h="3279140">
                  <a:moveTo>
                    <a:pt x="4057650" y="2451849"/>
                  </a:moveTo>
                  <a:lnTo>
                    <a:pt x="4057192" y="2450731"/>
                  </a:lnTo>
                  <a:lnTo>
                    <a:pt x="4055326" y="2448877"/>
                  </a:lnTo>
                  <a:lnTo>
                    <a:pt x="4054208" y="2448407"/>
                  </a:lnTo>
                  <a:lnTo>
                    <a:pt x="4051579" y="2448407"/>
                  </a:lnTo>
                  <a:lnTo>
                    <a:pt x="4050461" y="2448877"/>
                  </a:lnTo>
                  <a:lnTo>
                    <a:pt x="4048595" y="2450731"/>
                  </a:lnTo>
                  <a:lnTo>
                    <a:pt x="4048125" y="2451849"/>
                  </a:lnTo>
                  <a:lnTo>
                    <a:pt x="4048125" y="2454491"/>
                  </a:lnTo>
                  <a:lnTo>
                    <a:pt x="4048595" y="2455608"/>
                  </a:lnTo>
                  <a:lnTo>
                    <a:pt x="4050461" y="2457462"/>
                  </a:lnTo>
                  <a:lnTo>
                    <a:pt x="4051579" y="2457932"/>
                  </a:lnTo>
                  <a:lnTo>
                    <a:pt x="4054208" y="2457932"/>
                  </a:lnTo>
                  <a:lnTo>
                    <a:pt x="4055326" y="2457462"/>
                  </a:lnTo>
                  <a:lnTo>
                    <a:pt x="4057192" y="2455608"/>
                  </a:lnTo>
                  <a:lnTo>
                    <a:pt x="4057650" y="2454491"/>
                  </a:lnTo>
                  <a:lnTo>
                    <a:pt x="4057650" y="2451849"/>
                  </a:lnTo>
                  <a:close/>
                </a:path>
                <a:path w="5019675" h="3279140">
                  <a:moveTo>
                    <a:pt x="4057650" y="1635721"/>
                  </a:moveTo>
                  <a:lnTo>
                    <a:pt x="4057192" y="1634604"/>
                  </a:lnTo>
                  <a:lnTo>
                    <a:pt x="4055326" y="1632737"/>
                  </a:lnTo>
                  <a:lnTo>
                    <a:pt x="4054208" y="1632267"/>
                  </a:lnTo>
                  <a:lnTo>
                    <a:pt x="4051579" y="1632267"/>
                  </a:lnTo>
                  <a:lnTo>
                    <a:pt x="4050461" y="1632737"/>
                  </a:lnTo>
                  <a:lnTo>
                    <a:pt x="4048595" y="1634604"/>
                  </a:lnTo>
                  <a:lnTo>
                    <a:pt x="4048125" y="1635721"/>
                  </a:lnTo>
                  <a:lnTo>
                    <a:pt x="4048125" y="1638350"/>
                  </a:lnTo>
                  <a:lnTo>
                    <a:pt x="4048595" y="1639468"/>
                  </a:lnTo>
                  <a:lnTo>
                    <a:pt x="4050461" y="1641335"/>
                  </a:lnTo>
                  <a:lnTo>
                    <a:pt x="4051579" y="1641792"/>
                  </a:lnTo>
                  <a:lnTo>
                    <a:pt x="4054208" y="1641792"/>
                  </a:lnTo>
                  <a:lnTo>
                    <a:pt x="4055326" y="1641335"/>
                  </a:lnTo>
                  <a:lnTo>
                    <a:pt x="4057192" y="1639468"/>
                  </a:lnTo>
                  <a:lnTo>
                    <a:pt x="4057650" y="1638350"/>
                  </a:lnTo>
                  <a:lnTo>
                    <a:pt x="4057650" y="1635721"/>
                  </a:lnTo>
                  <a:close/>
                </a:path>
                <a:path w="5019675" h="3279140">
                  <a:moveTo>
                    <a:pt x="4057650" y="819581"/>
                  </a:moveTo>
                  <a:lnTo>
                    <a:pt x="4057192" y="818464"/>
                  </a:lnTo>
                  <a:lnTo>
                    <a:pt x="4055326" y="816610"/>
                  </a:lnTo>
                  <a:lnTo>
                    <a:pt x="4054208" y="816140"/>
                  </a:lnTo>
                  <a:lnTo>
                    <a:pt x="4051579" y="816140"/>
                  </a:lnTo>
                  <a:lnTo>
                    <a:pt x="4050461" y="816610"/>
                  </a:lnTo>
                  <a:lnTo>
                    <a:pt x="4048595" y="818464"/>
                  </a:lnTo>
                  <a:lnTo>
                    <a:pt x="4048125" y="819581"/>
                  </a:lnTo>
                  <a:lnTo>
                    <a:pt x="4048125" y="822223"/>
                  </a:lnTo>
                  <a:lnTo>
                    <a:pt x="4048595" y="823341"/>
                  </a:lnTo>
                  <a:lnTo>
                    <a:pt x="4050461" y="825195"/>
                  </a:lnTo>
                  <a:lnTo>
                    <a:pt x="4051579" y="825665"/>
                  </a:lnTo>
                  <a:lnTo>
                    <a:pt x="4054208" y="825665"/>
                  </a:lnTo>
                  <a:lnTo>
                    <a:pt x="4055326" y="825195"/>
                  </a:lnTo>
                  <a:lnTo>
                    <a:pt x="4057192" y="823341"/>
                  </a:lnTo>
                  <a:lnTo>
                    <a:pt x="4057650" y="822223"/>
                  </a:lnTo>
                  <a:lnTo>
                    <a:pt x="4057650" y="819581"/>
                  </a:lnTo>
                  <a:close/>
                </a:path>
                <a:path w="5019675" h="3279140">
                  <a:moveTo>
                    <a:pt x="4057650" y="3454"/>
                  </a:moveTo>
                  <a:lnTo>
                    <a:pt x="4057192" y="2336"/>
                  </a:lnTo>
                  <a:lnTo>
                    <a:pt x="4055326" y="469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61" y="469"/>
                  </a:lnTo>
                  <a:lnTo>
                    <a:pt x="4048595" y="2336"/>
                  </a:lnTo>
                  <a:lnTo>
                    <a:pt x="4048125" y="3454"/>
                  </a:lnTo>
                  <a:lnTo>
                    <a:pt x="4048125" y="6083"/>
                  </a:lnTo>
                  <a:lnTo>
                    <a:pt x="4048595" y="7200"/>
                  </a:lnTo>
                  <a:lnTo>
                    <a:pt x="4050461" y="9067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67"/>
                  </a:lnTo>
                  <a:lnTo>
                    <a:pt x="4057192" y="7200"/>
                  </a:lnTo>
                  <a:lnTo>
                    <a:pt x="4057650" y="6083"/>
                  </a:lnTo>
                  <a:lnTo>
                    <a:pt x="4057650" y="3454"/>
                  </a:lnTo>
                  <a:close/>
                </a:path>
                <a:path w="5019675" h="3279140">
                  <a:moveTo>
                    <a:pt x="4105275" y="3267989"/>
                  </a:moveTo>
                  <a:lnTo>
                    <a:pt x="4104817" y="3266871"/>
                  </a:lnTo>
                  <a:lnTo>
                    <a:pt x="4102951" y="3265005"/>
                  </a:lnTo>
                  <a:lnTo>
                    <a:pt x="4101833" y="3264535"/>
                  </a:lnTo>
                  <a:lnTo>
                    <a:pt x="4099204" y="3264535"/>
                  </a:lnTo>
                  <a:lnTo>
                    <a:pt x="4098086" y="3265005"/>
                  </a:lnTo>
                  <a:lnTo>
                    <a:pt x="4096220" y="3266871"/>
                  </a:lnTo>
                  <a:lnTo>
                    <a:pt x="4095750" y="3267989"/>
                  </a:lnTo>
                  <a:lnTo>
                    <a:pt x="4095750" y="3270618"/>
                  </a:lnTo>
                  <a:lnTo>
                    <a:pt x="4096220" y="3271736"/>
                  </a:lnTo>
                  <a:lnTo>
                    <a:pt x="4098086" y="3273602"/>
                  </a:lnTo>
                  <a:lnTo>
                    <a:pt x="4099204" y="3274060"/>
                  </a:lnTo>
                  <a:lnTo>
                    <a:pt x="4101833" y="3274060"/>
                  </a:lnTo>
                  <a:lnTo>
                    <a:pt x="4102951" y="3273602"/>
                  </a:lnTo>
                  <a:lnTo>
                    <a:pt x="4104817" y="3271736"/>
                  </a:lnTo>
                  <a:lnTo>
                    <a:pt x="4105275" y="3270618"/>
                  </a:lnTo>
                  <a:lnTo>
                    <a:pt x="4105275" y="3267989"/>
                  </a:lnTo>
                  <a:close/>
                </a:path>
                <a:path w="5019675" h="3279140">
                  <a:moveTo>
                    <a:pt x="4105275" y="2451849"/>
                  </a:moveTo>
                  <a:lnTo>
                    <a:pt x="4104817" y="2450731"/>
                  </a:lnTo>
                  <a:lnTo>
                    <a:pt x="4102951" y="2448877"/>
                  </a:lnTo>
                  <a:lnTo>
                    <a:pt x="4101833" y="2448407"/>
                  </a:lnTo>
                  <a:lnTo>
                    <a:pt x="4099204" y="2448407"/>
                  </a:lnTo>
                  <a:lnTo>
                    <a:pt x="4098086" y="2448877"/>
                  </a:lnTo>
                  <a:lnTo>
                    <a:pt x="4096220" y="2450731"/>
                  </a:lnTo>
                  <a:lnTo>
                    <a:pt x="4095750" y="2451849"/>
                  </a:lnTo>
                  <a:lnTo>
                    <a:pt x="4095750" y="2454491"/>
                  </a:lnTo>
                  <a:lnTo>
                    <a:pt x="4096220" y="2455608"/>
                  </a:lnTo>
                  <a:lnTo>
                    <a:pt x="4098086" y="2457462"/>
                  </a:lnTo>
                  <a:lnTo>
                    <a:pt x="4099204" y="2457932"/>
                  </a:lnTo>
                  <a:lnTo>
                    <a:pt x="4101833" y="2457932"/>
                  </a:lnTo>
                  <a:lnTo>
                    <a:pt x="4102951" y="2457462"/>
                  </a:lnTo>
                  <a:lnTo>
                    <a:pt x="4104817" y="2455608"/>
                  </a:lnTo>
                  <a:lnTo>
                    <a:pt x="4105275" y="2454491"/>
                  </a:lnTo>
                  <a:lnTo>
                    <a:pt x="4105275" y="2451849"/>
                  </a:lnTo>
                  <a:close/>
                </a:path>
                <a:path w="5019675" h="3279140">
                  <a:moveTo>
                    <a:pt x="4105275" y="1635721"/>
                  </a:moveTo>
                  <a:lnTo>
                    <a:pt x="4104817" y="1634604"/>
                  </a:lnTo>
                  <a:lnTo>
                    <a:pt x="4102951" y="1632737"/>
                  </a:lnTo>
                  <a:lnTo>
                    <a:pt x="4101833" y="1632267"/>
                  </a:lnTo>
                  <a:lnTo>
                    <a:pt x="4099204" y="1632267"/>
                  </a:lnTo>
                  <a:lnTo>
                    <a:pt x="4098086" y="1632737"/>
                  </a:lnTo>
                  <a:lnTo>
                    <a:pt x="4096220" y="1634604"/>
                  </a:lnTo>
                  <a:lnTo>
                    <a:pt x="4095750" y="1635721"/>
                  </a:lnTo>
                  <a:lnTo>
                    <a:pt x="4095750" y="1638350"/>
                  </a:lnTo>
                  <a:lnTo>
                    <a:pt x="4096220" y="1639468"/>
                  </a:lnTo>
                  <a:lnTo>
                    <a:pt x="4098086" y="1641335"/>
                  </a:lnTo>
                  <a:lnTo>
                    <a:pt x="4099204" y="1641792"/>
                  </a:lnTo>
                  <a:lnTo>
                    <a:pt x="4101833" y="1641792"/>
                  </a:lnTo>
                  <a:lnTo>
                    <a:pt x="4102951" y="1641335"/>
                  </a:lnTo>
                  <a:lnTo>
                    <a:pt x="4104817" y="1639468"/>
                  </a:lnTo>
                  <a:lnTo>
                    <a:pt x="4105275" y="1638350"/>
                  </a:lnTo>
                  <a:lnTo>
                    <a:pt x="4105275" y="1635721"/>
                  </a:lnTo>
                  <a:close/>
                </a:path>
                <a:path w="5019675" h="3279140">
                  <a:moveTo>
                    <a:pt x="4105275" y="819581"/>
                  </a:moveTo>
                  <a:lnTo>
                    <a:pt x="4104817" y="818464"/>
                  </a:lnTo>
                  <a:lnTo>
                    <a:pt x="4102951" y="816610"/>
                  </a:lnTo>
                  <a:lnTo>
                    <a:pt x="4101833" y="816140"/>
                  </a:lnTo>
                  <a:lnTo>
                    <a:pt x="4099204" y="816140"/>
                  </a:lnTo>
                  <a:lnTo>
                    <a:pt x="4098086" y="816610"/>
                  </a:lnTo>
                  <a:lnTo>
                    <a:pt x="4096220" y="818464"/>
                  </a:lnTo>
                  <a:lnTo>
                    <a:pt x="4095750" y="819581"/>
                  </a:lnTo>
                  <a:lnTo>
                    <a:pt x="4095750" y="822223"/>
                  </a:lnTo>
                  <a:lnTo>
                    <a:pt x="4096220" y="823341"/>
                  </a:lnTo>
                  <a:lnTo>
                    <a:pt x="4098086" y="825195"/>
                  </a:lnTo>
                  <a:lnTo>
                    <a:pt x="4099204" y="825665"/>
                  </a:lnTo>
                  <a:lnTo>
                    <a:pt x="4101833" y="825665"/>
                  </a:lnTo>
                  <a:lnTo>
                    <a:pt x="4102951" y="825195"/>
                  </a:lnTo>
                  <a:lnTo>
                    <a:pt x="4104817" y="823341"/>
                  </a:lnTo>
                  <a:lnTo>
                    <a:pt x="4105275" y="822223"/>
                  </a:lnTo>
                  <a:lnTo>
                    <a:pt x="4105275" y="819581"/>
                  </a:lnTo>
                  <a:close/>
                </a:path>
                <a:path w="5019675" h="3279140">
                  <a:moveTo>
                    <a:pt x="4105275" y="3454"/>
                  </a:moveTo>
                  <a:lnTo>
                    <a:pt x="4104817" y="2336"/>
                  </a:lnTo>
                  <a:lnTo>
                    <a:pt x="4102951" y="469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86" y="469"/>
                  </a:lnTo>
                  <a:lnTo>
                    <a:pt x="4096220" y="2336"/>
                  </a:lnTo>
                  <a:lnTo>
                    <a:pt x="4095750" y="3454"/>
                  </a:lnTo>
                  <a:lnTo>
                    <a:pt x="4095750" y="6083"/>
                  </a:lnTo>
                  <a:lnTo>
                    <a:pt x="4096220" y="7200"/>
                  </a:lnTo>
                  <a:lnTo>
                    <a:pt x="4098086" y="9067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67"/>
                  </a:lnTo>
                  <a:lnTo>
                    <a:pt x="4104817" y="7200"/>
                  </a:lnTo>
                  <a:lnTo>
                    <a:pt x="4105275" y="6083"/>
                  </a:lnTo>
                  <a:lnTo>
                    <a:pt x="4105275" y="3454"/>
                  </a:lnTo>
                  <a:close/>
                </a:path>
                <a:path w="5019675" h="3279140">
                  <a:moveTo>
                    <a:pt x="4152900" y="3267989"/>
                  </a:moveTo>
                  <a:lnTo>
                    <a:pt x="4152442" y="3266871"/>
                  </a:lnTo>
                  <a:lnTo>
                    <a:pt x="4150576" y="3265005"/>
                  </a:lnTo>
                  <a:lnTo>
                    <a:pt x="4149458" y="3264535"/>
                  </a:lnTo>
                  <a:lnTo>
                    <a:pt x="4146829" y="3264535"/>
                  </a:lnTo>
                  <a:lnTo>
                    <a:pt x="4145711" y="3265005"/>
                  </a:lnTo>
                  <a:lnTo>
                    <a:pt x="4143845" y="3266871"/>
                  </a:lnTo>
                  <a:lnTo>
                    <a:pt x="4143375" y="3267989"/>
                  </a:lnTo>
                  <a:lnTo>
                    <a:pt x="4143375" y="3270618"/>
                  </a:lnTo>
                  <a:lnTo>
                    <a:pt x="4143845" y="3271736"/>
                  </a:lnTo>
                  <a:lnTo>
                    <a:pt x="4145711" y="3273602"/>
                  </a:lnTo>
                  <a:lnTo>
                    <a:pt x="4146829" y="3274060"/>
                  </a:lnTo>
                  <a:lnTo>
                    <a:pt x="4149458" y="3274060"/>
                  </a:lnTo>
                  <a:lnTo>
                    <a:pt x="4150576" y="3273602"/>
                  </a:lnTo>
                  <a:lnTo>
                    <a:pt x="4152442" y="3271736"/>
                  </a:lnTo>
                  <a:lnTo>
                    <a:pt x="4152900" y="3270618"/>
                  </a:lnTo>
                  <a:lnTo>
                    <a:pt x="4152900" y="3267989"/>
                  </a:lnTo>
                  <a:close/>
                </a:path>
                <a:path w="5019675" h="3279140">
                  <a:moveTo>
                    <a:pt x="4152900" y="2451849"/>
                  </a:moveTo>
                  <a:lnTo>
                    <a:pt x="4152442" y="2450731"/>
                  </a:lnTo>
                  <a:lnTo>
                    <a:pt x="4150576" y="2448877"/>
                  </a:lnTo>
                  <a:lnTo>
                    <a:pt x="4149458" y="2448407"/>
                  </a:lnTo>
                  <a:lnTo>
                    <a:pt x="4146829" y="2448407"/>
                  </a:lnTo>
                  <a:lnTo>
                    <a:pt x="4145711" y="2448877"/>
                  </a:lnTo>
                  <a:lnTo>
                    <a:pt x="4143845" y="2450731"/>
                  </a:lnTo>
                  <a:lnTo>
                    <a:pt x="4143375" y="2451849"/>
                  </a:lnTo>
                  <a:lnTo>
                    <a:pt x="4143375" y="2454491"/>
                  </a:lnTo>
                  <a:lnTo>
                    <a:pt x="4143845" y="2455608"/>
                  </a:lnTo>
                  <a:lnTo>
                    <a:pt x="4145711" y="2457462"/>
                  </a:lnTo>
                  <a:lnTo>
                    <a:pt x="4146829" y="2457932"/>
                  </a:lnTo>
                  <a:lnTo>
                    <a:pt x="4149458" y="2457932"/>
                  </a:lnTo>
                  <a:lnTo>
                    <a:pt x="4150576" y="2457462"/>
                  </a:lnTo>
                  <a:lnTo>
                    <a:pt x="4152442" y="2455608"/>
                  </a:lnTo>
                  <a:lnTo>
                    <a:pt x="4152900" y="2454491"/>
                  </a:lnTo>
                  <a:lnTo>
                    <a:pt x="4152900" y="2451849"/>
                  </a:lnTo>
                  <a:close/>
                </a:path>
                <a:path w="5019675" h="3279140">
                  <a:moveTo>
                    <a:pt x="4152900" y="1635721"/>
                  </a:moveTo>
                  <a:lnTo>
                    <a:pt x="4152442" y="1634604"/>
                  </a:lnTo>
                  <a:lnTo>
                    <a:pt x="4150576" y="1632737"/>
                  </a:lnTo>
                  <a:lnTo>
                    <a:pt x="4149458" y="1632267"/>
                  </a:lnTo>
                  <a:lnTo>
                    <a:pt x="4146829" y="1632267"/>
                  </a:lnTo>
                  <a:lnTo>
                    <a:pt x="4145711" y="1632737"/>
                  </a:lnTo>
                  <a:lnTo>
                    <a:pt x="4143845" y="1634604"/>
                  </a:lnTo>
                  <a:lnTo>
                    <a:pt x="4143375" y="1635721"/>
                  </a:lnTo>
                  <a:lnTo>
                    <a:pt x="4143375" y="1638350"/>
                  </a:lnTo>
                  <a:lnTo>
                    <a:pt x="4143845" y="1639468"/>
                  </a:lnTo>
                  <a:lnTo>
                    <a:pt x="4145711" y="1641335"/>
                  </a:lnTo>
                  <a:lnTo>
                    <a:pt x="4146829" y="1641792"/>
                  </a:lnTo>
                  <a:lnTo>
                    <a:pt x="4149458" y="1641792"/>
                  </a:lnTo>
                  <a:lnTo>
                    <a:pt x="4150576" y="1641335"/>
                  </a:lnTo>
                  <a:lnTo>
                    <a:pt x="4152442" y="1639468"/>
                  </a:lnTo>
                  <a:lnTo>
                    <a:pt x="4152900" y="1638350"/>
                  </a:lnTo>
                  <a:lnTo>
                    <a:pt x="4152900" y="1635721"/>
                  </a:lnTo>
                  <a:close/>
                </a:path>
                <a:path w="5019675" h="3279140">
                  <a:moveTo>
                    <a:pt x="4152900" y="819581"/>
                  </a:moveTo>
                  <a:lnTo>
                    <a:pt x="4152442" y="818464"/>
                  </a:lnTo>
                  <a:lnTo>
                    <a:pt x="4150576" y="816610"/>
                  </a:lnTo>
                  <a:lnTo>
                    <a:pt x="4149458" y="816140"/>
                  </a:lnTo>
                  <a:lnTo>
                    <a:pt x="4146829" y="816140"/>
                  </a:lnTo>
                  <a:lnTo>
                    <a:pt x="4145711" y="816610"/>
                  </a:lnTo>
                  <a:lnTo>
                    <a:pt x="4143845" y="818464"/>
                  </a:lnTo>
                  <a:lnTo>
                    <a:pt x="4143375" y="819581"/>
                  </a:lnTo>
                  <a:lnTo>
                    <a:pt x="4143375" y="822223"/>
                  </a:lnTo>
                  <a:lnTo>
                    <a:pt x="4143845" y="823341"/>
                  </a:lnTo>
                  <a:lnTo>
                    <a:pt x="4145711" y="825195"/>
                  </a:lnTo>
                  <a:lnTo>
                    <a:pt x="4146829" y="825665"/>
                  </a:lnTo>
                  <a:lnTo>
                    <a:pt x="4149458" y="825665"/>
                  </a:lnTo>
                  <a:lnTo>
                    <a:pt x="4150576" y="825195"/>
                  </a:lnTo>
                  <a:lnTo>
                    <a:pt x="4152442" y="823341"/>
                  </a:lnTo>
                  <a:lnTo>
                    <a:pt x="4152900" y="822223"/>
                  </a:lnTo>
                  <a:lnTo>
                    <a:pt x="4152900" y="819581"/>
                  </a:lnTo>
                  <a:close/>
                </a:path>
                <a:path w="5019675" h="3279140">
                  <a:moveTo>
                    <a:pt x="4152900" y="3454"/>
                  </a:moveTo>
                  <a:lnTo>
                    <a:pt x="4152442" y="2336"/>
                  </a:lnTo>
                  <a:lnTo>
                    <a:pt x="4150576" y="469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711" y="469"/>
                  </a:lnTo>
                  <a:lnTo>
                    <a:pt x="4143845" y="2336"/>
                  </a:lnTo>
                  <a:lnTo>
                    <a:pt x="4143375" y="3454"/>
                  </a:lnTo>
                  <a:lnTo>
                    <a:pt x="4143375" y="6083"/>
                  </a:lnTo>
                  <a:lnTo>
                    <a:pt x="4143845" y="7200"/>
                  </a:lnTo>
                  <a:lnTo>
                    <a:pt x="4145711" y="9067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67"/>
                  </a:lnTo>
                  <a:lnTo>
                    <a:pt x="4152442" y="7200"/>
                  </a:lnTo>
                  <a:lnTo>
                    <a:pt x="4152900" y="6083"/>
                  </a:lnTo>
                  <a:lnTo>
                    <a:pt x="4152900" y="3454"/>
                  </a:lnTo>
                  <a:close/>
                </a:path>
                <a:path w="5019675" h="3279140">
                  <a:moveTo>
                    <a:pt x="4200525" y="3267989"/>
                  </a:moveTo>
                  <a:lnTo>
                    <a:pt x="4200067" y="3266871"/>
                  </a:lnTo>
                  <a:lnTo>
                    <a:pt x="4198201" y="3265005"/>
                  </a:lnTo>
                  <a:lnTo>
                    <a:pt x="4197083" y="3264535"/>
                  </a:lnTo>
                  <a:lnTo>
                    <a:pt x="4194454" y="3264535"/>
                  </a:lnTo>
                  <a:lnTo>
                    <a:pt x="4193336" y="3265005"/>
                  </a:lnTo>
                  <a:lnTo>
                    <a:pt x="4191470" y="3266871"/>
                  </a:lnTo>
                  <a:lnTo>
                    <a:pt x="4191000" y="3267989"/>
                  </a:lnTo>
                  <a:lnTo>
                    <a:pt x="4191000" y="3270618"/>
                  </a:lnTo>
                  <a:lnTo>
                    <a:pt x="4191470" y="3271736"/>
                  </a:lnTo>
                  <a:lnTo>
                    <a:pt x="4193336" y="3273602"/>
                  </a:lnTo>
                  <a:lnTo>
                    <a:pt x="4194454" y="3274060"/>
                  </a:lnTo>
                  <a:lnTo>
                    <a:pt x="4197083" y="3274060"/>
                  </a:lnTo>
                  <a:lnTo>
                    <a:pt x="4198201" y="3273602"/>
                  </a:lnTo>
                  <a:lnTo>
                    <a:pt x="4200067" y="3271736"/>
                  </a:lnTo>
                  <a:lnTo>
                    <a:pt x="4200525" y="3270618"/>
                  </a:lnTo>
                  <a:lnTo>
                    <a:pt x="4200525" y="3267989"/>
                  </a:lnTo>
                  <a:close/>
                </a:path>
                <a:path w="5019675" h="3279140">
                  <a:moveTo>
                    <a:pt x="4200525" y="2451849"/>
                  </a:moveTo>
                  <a:lnTo>
                    <a:pt x="4200067" y="2450731"/>
                  </a:lnTo>
                  <a:lnTo>
                    <a:pt x="4198201" y="2448877"/>
                  </a:lnTo>
                  <a:lnTo>
                    <a:pt x="4197083" y="2448407"/>
                  </a:lnTo>
                  <a:lnTo>
                    <a:pt x="4194454" y="2448407"/>
                  </a:lnTo>
                  <a:lnTo>
                    <a:pt x="4193336" y="2448877"/>
                  </a:lnTo>
                  <a:lnTo>
                    <a:pt x="4191470" y="2450731"/>
                  </a:lnTo>
                  <a:lnTo>
                    <a:pt x="4191000" y="2451849"/>
                  </a:lnTo>
                  <a:lnTo>
                    <a:pt x="4191000" y="2454491"/>
                  </a:lnTo>
                  <a:lnTo>
                    <a:pt x="4191470" y="2455608"/>
                  </a:lnTo>
                  <a:lnTo>
                    <a:pt x="4193336" y="2457462"/>
                  </a:lnTo>
                  <a:lnTo>
                    <a:pt x="4194454" y="2457932"/>
                  </a:lnTo>
                  <a:lnTo>
                    <a:pt x="4197083" y="2457932"/>
                  </a:lnTo>
                  <a:lnTo>
                    <a:pt x="4198201" y="2457462"/>
                  </a:lnTo>
                  <a:lnTo>
                    <a:pt x="4200067" y="2455608"/>
                  </a:lnTo>
                  <a:lnTo>
                    <a:pt x="4200525" y="2454491"/>
                  </a:lnTo>
                  <a:lnTo>
                    <a:pt x="4200525" y="2451849"/>
                  </a:lnTo>
                  <a:close/>
                </a:path>
                <a:path w="5019675" h="3279140">
                  <a:moveTo>
                    <a:pt x="4200525" y="1635721"/>
                  </a:moveTo>
                  <a:lnTo>
                    <a:pt x="4200067" y="1634604"/>
                  </a:lnTo>
                  <a:lnTo>
                    <a:pt x="4198201" y="1632737"/>
                  </a:lnTo>
                  <a:lnTo>
                    <a:pt x="4197083" y="1632267"/>
                  </a:lnTo>
                  <a:lnTo>
                    <a:pt x="4194454" y="1632267"/>
                  </a:lnTo>
                  <a:lnTo>
                    <a:pt x="4193336" y="1632737"/>
                  </a:lnTo>
                  <a:lnTo>
                    <a:pt x="4191470" y="1634604"/>
                  </a:lnTo>
                  <a:lnTo>
                    <a:pt x="4191000" y="1635721"/>
                  </a:lnTo>
                  <a:lnTo>
                    <a:pt x="4191000" y="1638350"/>
                  </a:lnTo>
                  <a:lnTo>
                    <a:pt x="4191470" y="1639468"/>
                  </a:lnTo>
                  <a:lnTo>
                    <a:pt x="4193336" y="1641335"/>
                  </a:lnTo>
                  <a:lnTo>
                    <a:pt x="4194454" y="1641792"/>
                  </a:lnTo>
                  <a:lnTo>
                    <a:pt x="4197083" y="1641792"/>
                  </a:lnTo>
                  <a:lnTo>
                    <a:pt x="4198201" y="1641335"/>
                  </a:lnTo>
                  <a:lnTo>
                    <a:pt x="4200067" y="1639468"/>
                  </a:lnTo>
                  <a:lnTo>
                    <a:pt x="4200525" y="1638350"/>
                  </a:lnTo>
                  <a:lnTo>
                    <a:pt x="4200525" y="1635721"/>
                  </a:lnTo>
                  <a:close/>
                </a:path>
                <a:path w="5019675" h="3279140">
                  <a:moveTo>
                    <a:pt x="4200525" y="819581"/>
                  </a:moveTo>
                  <a:lnTo>
                    <a:pt x="4200067" y="818464"/>
                  </a:lnTo>
                  <a:lnTo>
                    <a:pt x="4198201" y="816610"/>
                  </a:lnTo>
                  <a:lnTo>
                    <a:pt x="4197083" y="816140"/>
                  </a:lnTo>
                  <a:lnTo>
                    <a:pt x="4194454" y="816140"/>
                  </a:lnTo>
                  <a:lnTo>
                    <a:pt x="4193336" y="816610"/>
                  </a:lnTo>
                  <a:lnTo>
                    <a:pt x="4191470" y="818464"/>
                  </a:lnTo>
                  <a:lnTo>
                    <a:pt x="4191000" y="819581"/>
                  </a:lnTo>
                  <a:lnTo>
                    <a:pt x="4191000" y="822223"/>
                  </a:lnTo>
                  <a:lnTo>
                    <a:pt x="4191470" y="823341"/>
                  </a:lnTo>
                  <a:lnTo>
                    <a:pt x="4193336" y="825195"/>
                  </a:lnTo>
                  <a:lnTo>
                    <a:pt x="4194454" y="825665"/>
                  </a:lnTo>
                  <a:lnTo>
                    <a:pt x="4197083" y="825665"/>
                  </a:lnTo>
                  <a:lnTo>
                    <a:pt x="4198201" y="825195"/>
                  </a:lnTo>
                  <a:lnTo>
                    <a:pt x="4200067" y="823341"/>
                  </a:lnTo>
                  <a:lnTo>
                    <a:pt x="4200525" y="822223"/>
                  </a:lnTo>
                  <a:lnTo>
                    <a:pt x="4200525" y="819581"/>
                  </a:lnTo>
                  <a:close/>
                </a:path>
                <a:path w="5019675" h="3279140">
                  <a:moveTo>
                    <a:pt x="4200525" y="3454"/>
                  </a:moveTo>
                  <a:lnTo>
                    <a:pt x="4200067" y="2336"/>
                  </a:lnTo>
                  <a:lnTo>
                    <a:pt x="4198201" y="469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36" y="469"/>
                  </a:lnTo>
                  <a:lnTo>
                    <a:pt x="4191470" y="2336"/>
                  </a:lnTo>
                  <a:lnTo>
                    <a:pt x="4191000" y="3454"/>
                  </a:lnTo>
                  <a:lnTo>
                    <a:pt x="4191000" y="6083"/>
                  </a:lnTo>
                  <a:lnTo>
                    <a:pt x="4191470" y="7200"/>
                  </a:lnTo>
                  <a:lnTo>
                    <a:pt x="4193336" y="9067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67"/>
                  </a:lnTo>
                  <a:lnTo>
                    <a:pt x="4200067" y="7200"/>
                  </a:lnTo>
                  <a:lnTo>
                    <a:pt x="4200525" y="6083"/>
                  </a:lnTo>
                  <a:lnTo>
                    <a:pt x="4200525" y="3454"/>
                  </a:lnTo>
                  <a:close/>
                </a:path>
                <a:path w="5019675" h="3279140">
                  <a:moveTo>
                    <a:pt x="4248150" y="3267989"/>
                  </a:moveTo>
                  <a:lnTo>
                    <a:pt x="4247693" y="3266871"/>
                  </a:lnTo>
                  <a:lnTo>
                    <a:pt x="4245826" y="3265005"/>
                  </a:lnTo>
                  <a:lnTo>
                    <a:pt x="4244708" y="3264535"/>
                  </a:lnTo>
                  <a:lnTo>
                    <a:pt x="4242079" y="3264535"/>
                  </a:lnTo>
                  <a:lnTo>
                    <a:pt x="4240962" y="3265005"/>
                  </a:lnTo>
                  <a:lnTo>
                    <a:pt x="4239095" y="3266871"/>
                  </a:lnTo>
                  <a:lnTo>
                    <a:pt x="4238625" y="3267989"/>
                  </a:lnTo>
                  <a:lnTo>
                    <a:pt x="4238625" y="3270618"/>
                  </a:lnTo>
                  <a:lnTo>
                    <a:pt x="4239095" y="3271736"/>
                  </a:lnTo>
                  <a:lnTo>
                    <a:pt x="4240962" y="3273602"/>
                  </a:lnTo>
                  <a:lnTo>
                    <a:pt x="4242079" y="3274060"/>
                  </a:lnTo>
                  <a:lnTo>
                    <a:pt x="4244708" y="3274060"/>
                  </a:lnTo>
                  <a:lnTo>
                    <a:pt x="4245826" y="3273602"/>
                  </a:lnTo>
                  <a:lnTo>
                    <a:pt x="4247693" y="3271736"/>
                  </a:lnTo>
                  <a:lnTo>
                    <a:pt x="4248150" y="3270618"/>
                  </a:lnTo>
                  <a:lnTo>
                    <a:pt x="4248150" y="3267989"/>
                  </a:lnTo>
                  <a:close/>
                </a:path>
                <a:path w="5019675" h="3279140">
                  <a:moveTo>
                    <a:pt x="4248150" y="2451849"/>
                  </a:moveTo>
                  <a:lnTo>
                    <a:pt x="4247693" y="2450731"/>
                  </a:lnTo>
                  <a:lnTo>
                    <a:pt x="4245826" y="2448877"/>
                  </a:lnTo>
                  <a:lnTo>
                    <a:pt x="4244708" y="2448407"/>
                  </a:lnTo>
                  <a:lnTo>
                    <a:pt x="4242079" y="2448407"/>
                  </a:lnTo>
                  <a:lnTo>
                    <a:pt x="4240962" y="2448877"/>
                  </a:lnTo>
                  <a:lnTo>
                    <a:pt x="4239095" y="2450731"/>
                  </a:lnTo>
                  <a:lnTo>
                    <a:pt x="4238625" y="2451849"/>
                  </a:lnTo>
                  <a:lnTo>
                    <a:pt x="4238625" y="2454491"/>
                  </a:lnTo>
                  <a:lnTo>
                    <a:pt x="4239095" y="2455608"/>
                  </a:lnTo>
                  <a:lnTo>
                    <a:pt x="4240962" y="2457462"/>
                  </a:lnTo>
                  <a:lnTo>
                    <a:pt x="4242079" y="2457932"/>
                  </a:lnTo>
                  <a:lnTo>
                    <a:pt x="4244708" y="2457932"/>
                  </a:lnTo>
                  <a:lnTo>
                    <a:pt x="4245826" y="2457462"/>
                  </a:lnTo>
                  <a:lnTo>
                    <a:pt x="4247693" y="2455608"/>
                  </a:lnTo>
                  <a:lnTo>
                    <a:pt x="4248150" y="2454491"/>
                  </a:lnTo>
                  <a:lnTo>
                    <a:pt x="4248150" y="2451849"/>
                  </a:lnTo>
                  <a:close/>
                </a:path>
                <a:path w="5019675" h="3279140">
                  <a:moveTo>
                    <a:pt x="4248150" y="1635721"/>
                  </a:moveTo>
                  <a:lnTo>
                    <a:pt x="4247693" y="1634604"/>
                  </a:lnTo>
                  <a:lnTo>
                    <a:pt x="4245826" y="1632737"/>
                  </a:lnTo>
                  <a:lnTo>
                    <a:pt x="4244708" y="1632267"/>
                  </a:lnTo>
                  <a:lnTo>
                    <a:pt x="4242079" y="1632267"/>
                  </a:lnTo>
                  <a:lnTo>
                    <a:pt x="4240962" y="1632737"/>
                  </a:lnTo>
                  <a:lnTo>
                    <a:pt x="4239095" y="1634604"/>
                  </a:lnTo>
                  <a:lnTo>
                    <a:pt x="4238625" y="1635721"/>
                  </a:lnTo>
                  <a:lnTo>
                    <a:pt x="4238625" y="1638350"/>
                  </a:lnTo>
                  <a:lnTo>
                    <a:pt x="4239095" y="1639468"/>
                  </a:lnTo>
                  <a:lnTo>
                    <a:pt x="4240962" y="1641335"/>
                  </a:lnTo>
                  <a:lnTo>
                    <a:pt x="4242079" y="1641792"/>
                  </a:lnTo>
                  <a:lnTo>
                    <a:pt x="4244708" y="1641792"/>
                  </a:lnTo>
                  <a:lnTo>
                    <a:pt x="4245826" y="1641335"/>
                  </a:lnTo>
                  <a:lnTo>
                    <a:pt x="4247693" y="1639468"/>
                  </a:lnTo>
                  <a:lnTo>
                    <a:pt x="4248150" y="1638350"/>
                  </a:lnTo>
                  <a:lnTo>
                    <a:pt x="4248150" y="1635721"/>
                  </a:lnTo>
                  <a:close/>
                </a:path>
                <a:path w="5019675" h="3279140">
                  <a:moveTo>
                    <a:pt x="4248150" y="819581"/>
                  </a:moveTo>
                  <a:lnTo>
                    <a:pt x="4247693" y="818464"/>
                  </a:lnTo>
                  <a:lnTo>
                    <a:pt x="4245826" y="816610"/>
                  </a:lnTo>
                  <a:lnTo>
                    <a:pt x="4244708" y="816140"/>
                  </a:lnTo>
                  <a:lnTo>
                    <a:pt x="4242079" y="816140"/>
                  </a:lnTo>
                  <a:lnTo>
                    <a:pt x="4240962" y="816610"/>
                  </a:lnTo>
                  <a:lnTo>
                    <a:pt x="4239095" y="818464"/>
                  </a:lnTo>
                  <a:lnTo>
                    <a:pt x="4238625" y="819581"/>
                  </a:lnTo>
                  <a:lnTo>
                    <a:pt x="4238625" y="822223"/>
                  </a:lnTo>
                  <a:lnTo>
                    <a:pt x="4239095" y="823341"/>
                  </a:lnTo>
                  <a:lnTo>
                    <a:pt x="4240962" y="825195"/>
                  </a:lnTo>
                  <a:lnTo>
                    <a:pt x="4242079" y="825665"/>
                  </a:lnTo>
                  <a:lnTo>
                    <a:pt x="4244708" y="825665"/>
                  </a:lnTo>
                  <a:lnTo>
                    <a:pt x="4245826" y="825195"/>
                  </a:lnTo>
                  <a:lnTo>
                    <a:pt x="4247693" y="823341"/>
                  </a:lnTo>
                  <a:lnTo>
                    <a:pt x="4248150" y="822223"/>
                  </a:lnTo>
                  <a:lnTo>
                    <a:pt x="4248150" y="819581"/>
                  </a:lnTo>
                  <a:close/>
                </a:path>
                <a:path w="5019675" h="3279140">
                  <a:moveTo>
                    <a:pt x="4248150" y="3454"/>
                  </a:moveTo>
                  <a:lnTo>
                    <a:pt x="4247693" y="2336"/>
                  </a:lnTo>
                  <a:lnTo>
                    <a:pt x="4245826" y="469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62" y="469"/>
                  </a:lnTo>
                  <a:lnTo>
                    <a:pt x="4239095" y="2336"/>
                  </a:lnTo>
                  <a:lnTo>
                    <a:pt x="4238625" y="3454"/>
                  </a:lnTo>
                  <a:lnTo>
                    <a:pt x="4238625" y="6083"/>
                  </a:lnTo>
                  <a:lnTo>
                    <a:pt x="4239095" y="7200"/>
                  </a:lnTo>
                  <a:lnTo>
                    <a:pt x="4240962" y="9067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67"/>
                  </a:lnTo>
                  <a:lnTo>
                    <a:pt x="4247693" y="7200"/>
                  </a:lnTo>
                  <a:lnTo>
                    <a:pt x="4248150" y="6083"/>
                  </a:lnTo>
                  <a:lnTo>
                    <a:pt x="4248150" y="3454"/>
                  </a:lnTo>
                  <a:close/>
                </a:path>
                <a:path w="5019675" h="3279140">
                  <a:moveTo>
                    <a:pt x="4295775" y="3267989"/>
                  </a:moveTo>
                  <a:lnTo>
                    <a:pt x="4295318" y="3266871"/>
                  </a:lnTo>
                  <a:lnTo>
                    <a:pt x="4293451" y="3265005"/>
                  </a:lnTo>
                  <a:lnTo>
                    <a:pt x="4292333" y="3264535"/>
                  </a:lnTo>
                  <a:lnTo>
                    <a:pt x="4289704" y="3264535"/>
                  </a:lnTo>
                  <a:lnTo>
                    <a:pt x="4288587" y="3265005"/>
                  </a:lnTo>
                  <a:lnTo>
                    <a:pt x="4286720" y="3266871"/>
                  </a:lnTo>
                  <a:lnTo>
                    <a:pt x="4286250" y="3267989"/>
                  </a:lnTo>
                  <a:lnTo>
                    <a:pt x="4286250" y="3270618"/>
                  </a:lnTo>
                  <a:lnTo>
                    <a:pt x="4286720" y="3271736"/>
                  </a:lnTo>
                  <a:lnTo>
                    <a:pt x="4288587" y="3273602"/>
                  </a:lnTo>
                  <a:lnTo>
                    <a:pt x="4289704" y="3274060"/>
                  </a:lnTo>
                  <a:lnTo>
                    <a:pt x="4292333" y="3274060"/>
                  </a:lnTo>
                  <a:lnTo>
                    <a:pt x="4293451" y="3273602"/>
                  </a:lnTo>
                  <a:lnTo>
                    <a:pt x="4295318" y="3271736"/>
                  </a:lnTo>
                  <a:lnTo>
                    <a:pt x="4295775" y="3270618"/>
                  </a:lnTo>
                  <a:lnTo>
                    <a:pt x="4295775" y="3267989"/>
                  </a:lnTo>
                  <a:close/>
                </a:path>
                <a:path w="5019675" h="3279140">
                  <a:moveTo>
                    <a:pt x="4295775" y="2451849"/>
                  </a:moveTo>
                  <a:lnTo>
                    <a:pt x="4295318" y="2450731"/>
                  </a:lnTo>
                  <a:lnTo>
                    <a:pt x="4293451" y="2448877"/>
                  </a:lnTo>
                  <a:lnTo>
                    <a:pt x="4292333" y="2448407"/>
                  </a:lnTo>
                  <a:lnTo>
                    <a:pt x="4289704" y="2448407"/>
                  </a:lnTo>
                  <a:lnTo>
                    <a:pt x="4288587" y="2448877"/>
                  </a:lnTo>
                  <a:lnTo>
                    <a:pt x="4286720" y="2450731"/>
                  </a:lnTo>
                  <a:lnTo>
                    <a:pt x="4286250" y="2451849"/>
                  </a:lnTo>
                  <a:lnTo>
                    <a:pt x="4286250" y="2454491"/>
                  </a:lnTo>
                  <a:lnTo>
                    <a:pt x="4286720" y="2455608"/>
                  </a:lnTo>
                  <a:lnTo>
                    <a:pt x="4288587" y="2457462"/>
                  </a:lnTo>
                  <a:lnTo>
                    <a:pt x="4289704" y="2457932"/>
                  </a:lnTo>
                  <a:lnTo>
                    <a:pt x="4292333" y="2457932"/>
                  </a:lnTo>
                  <a:lnTo>
                    <a:pt x="4293451" y="2457462"/>
                  </a:lnTo>
                  <a:lnTo>
                    <a:pt x="4295318" y="2455608"/>
                  </a:lnTo>
                  <a:lnTo>
                    <a:pt x="4295775" y="2454491"/>
                  </a:lnTo>
                  <a:lnTo>
                    <a:pt x="4295775" y="2451849"/>
                  </a:lnTo>
                  <a:close/>
                </a:path>
                <a:path w="5019675" h="3279140">
                  <a:moveTo>
                    <a:pt x="4295775" y="1635721"/>
                  </a:moveTo>
                  <a:lnTo>
                    <a:pt x="4295318" y="1634604"/>
                  </a:lnTo>
                  <a:lnTo>
                    <a:pt x="4293451" y="1632737"/>
                  </a:lnTo>
                  <a:lnTo>
                    <a:pt x="4292333" y="1632267"/>
                  </a:lnTo>
                  <a:lnTo>
                    <a:pt x="4289704" y="1632267"/>
                  </a:lnTo>
                  <a:lnTo>
                    <a:pt x="4288587" y="1632737"/>
                  </a:lnTo>
                  <a:lnTo>
                    <a:pt x="4286720" y="1634604"/>
                  </a:lnTo>
                  <a:lnTo>
                    <a:pt x="4286250" y="1635721"/>
                  </a:lnTo>
                  <a:lnTo>
                    <a:pt x="4286250" y="1638350"/>
                  </a:lnTo>
                  <a:lnTo>
                    <a:pt x="4286720" y="1639468"/>
                  </a:lnTo>
                  <a:lnTo>
                    <a:pt x="4288587" y="1641335"/>
                  </a:lnTo>
                  <a:lnTo>
                    <a:pt x="4289704" y="1641792"/>
                  </a:lnTo>
                  <a:lnTo>
                    <a:pt x="4292333" y="1641792"/>
                  </a:lnTo>
                  <a:lnTo>
                    <a:pt x="4293451" y="1641335"/>
                  </a:lnTo>
                  <a:lnTo>
                    <a:pt x="4295318" y="1639468"/>
                  </a:lnTo>
                  <a:lnTo>
                    <a:pt x="4295775" y="1638350"/>
                  </a:lnTo>
                  <a:lnTo>
                    <a:pt x="4295775" y="1635721"/>
                  </a:lnTo>
                  <a:close/>
                </a:path>
                <a:path w="5019675" h="3279140">
                  <a:moveTo>
                    <a:pt x="4295775" y="819581"/>
                  </a:moveTo>
                  <a:lnTo>
                    <a:pt x="4295318" y="818464"/>
                  </a:lnTo>
                  <a:lnTo>
                    <a:pt x="4293451" y="816610"/>
                  </a:lnTo>
                  <a:lnTo>
                    <a:pt x="4292333" y="816140"/>
                  </a:lnTo>
                  <a:lnTo>
                    <a:pt x="4289704" y="816140"/>
                  </a:lnTo>
                  <a:lnTo>
                    <a:pt x="4288587" y="816610"/>
                  </a:lnTo>
                  <a:lnTo>
                    <a:pt x="4286720" y="818464"/>
                  </a:lnTo>
                  <a:lnTo>
                    <a:pt x="4286250" y="819581"/>
                  </a:lnTo>
                  <a:lnTo>
                    <a:pt x="4286250" y="822223"/>
                  </a:lnTo>
                  <a:lnTo>
                    <a:pt x="4286720" y="823341"/>
                  </a:lnTo>
                  <a:lnTo>
                    <a:pt x="4288587" y="825195"/>
                  </a:lnTo>
                  <a:lnTo>
                    <a:pt x="4289704" y="825665"/>
                  </a:lnTo>
                  <a:lnTo>
                    <a:pt x="4292333" y="825665"/>
                  </a:lnTo>
                  <a:lnTo>
                    <a:pt x="4293451" y="825195"/>
                  </a:lnTo>
                  <a:lnTo>
                    <a:pt x="4295318" y="823341"/>
                  </a:lnTo>
                  <a:lnTo>
                    <a:pt x="4295775" y="822223"/>
                  </a:lnTo>
                  <a:lnTo>
                    <a:pt x="4295775" y="819581"/>
                  </a:lnTo>
                  <a:close/>
                </a:path>
                <a:path w="5019675" h="3279140">
                  <a:moveTo>
                    <a:pt x="4295775" y="3454"/>
                  </a:moveTo>
                  <a:lnTo>
                    <a:pt x="4295318" y="2336"/>
                  </a:lnTo>
                  <a:lnTo>
                    <a:pt x="4293451" y="469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87" y="469"/>
                  </a:lnTo>
                  <a:lnTo>
                    <a:pt x="4286720" y="2336"/>
                  </a:lnTo>
                  <a:lnTo>
                    <a:pt x="4286250" y="3454"/>
                  </a:lnTo>
                  <a:lnTo>
                    <a:pt x="4286250" y="6083"/>
                  </a:lnTo>
                  <a:lnTo>
                    <a:pt x="4286720" y="7200"/>
                  </a:lnTo>
                  <a:lnTo>
                    <a:pt x="4288587" y="9067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67"/>
                  </a:lnTo>
                  <a:lnTo>
                    <a:pt x="4295318" y="7200"/>
                  </a:lnTo>
                  <a:lnTo>
                    <a:pt x="4295775" y="6083"/>
                  </a:lnTo>
                  <a:lnTo>
                    <a:pt x="4295775" y="3454"/>
                  </a:lnTo>
                  <a:close/>
                </a:path>
                <a:path w="5019675" h="3279140">
                  <a:moveTo>
                    <a:pt x="4343400" y="3267989"/>
                  </a:moveTo>
                  <a:lnTo>
                    <a:pt x="4342943" y="3266871"/>
                  </a:lnTo>
                  <a:lnTo>
                    <a:pt x="4341076" y="3265005"/>
                  </a:lnTo>
                  <a:lnTo>
                    <a:pt x="4339958" y="3264535"/>
                  </a:lnTo>
                  <a:lnTo>
                    <a:pt x="4337329" y="3264535"/>
                  </a:lnTo>
                  <a:lnTo>
                    <a:pt x="4336199" y="3265005"/>
                  </a:lnTo>
                  <a:lnTo>
                    <a:pt x="4334345" y="3266871"/>
                  </a:lnTo>
                  <a:lnTo>
                    <a:pt x="4333875" y="3267989"/>
                  </a:lnTo>
                  <a:lnTo>
                    <a:pt x="4333875" y="3270618"/>
                  </a:lnTo>
                  <a:lnTo>
                    <a:pt x="4334345" y="3271736"/>
                  </a:lnTo>
                  <a:lnTo>
                    <a:pt x="4336199" y="3273602"/>
                  </a:lnTo>
                  <a:lnTo>
                    <a:pt x="4337329" y="3274060"/>
                  </a:lnTo>
                  <a:lnTo>
                    <a:pt x="4339958" y="3274060"/>
                  </a:lnTo>
                  <a:lnTo>
                    <a:pt x="4341076" y="3273602"/>
                  </a:lnTo>
                  <a:lnTo>
                    <a:pt x="4342943" y="3271736"/>
                  </a:lnTo>
                  <a:lnTo>
                    <a:pt x="4343400" y="3270618"/>
                  </a:lnTo>
                  <a:lnTo>
                    <a:pt x="4343400" y="3267989"/>
                  </a:lnTo>
                  <a:close/>
                </a:path>
                <a:path w="5019675" h="3279140">
                  <a:moveTo>
                    <a:pt x="4343400" y="2451849"/>
                  </a:moveTo>
                  <a:lnTo>
                    <a:pt x="4342943" y="2450731"/>
                  </a:lnTo>
                  <a:lnTo>
                    <a:pt x="4341076" y="2448877"/>
                  </a:lnTo>
                  <a:lnTo>
                    <a:pt x="4339958" y="2448407"/>
                  </a:lnTo>
                  <a:lnTo>
                    <a:pt x="4337329" y="2448407"/>
                  </a:lnTo>
                  <a:lnTo>
                    <a:pt x="4336199" y="2448877"/>
                  </a:lnTo>
                  <a:lnTo>
                    <a:pt x="4334345" y="2450731"/>
                  </a:lnTo>
                  <a:lnTo>
                    <a:pt x="4333875" y="2451849"/>
                  </a:lnTo>
                  <a:lnTo>
                    <a:pt x="4333875" y="2454491"/>
                  </a:lnTo>
                  <a:lnTo>
                    <a:pt x="4334345" y="2455608"/>
                  </a:lnTo>
                  <a:lnTo>
                    <a:pt x="4336199" y="2457462"/>
                  </a:lnTo>
                  <a:lnTo>
                    <a:pt x="4337329" y="2457932"/>
                  </a:lnTo>
                  <a:lnTo>
                    <a:pt x="4339958" y="2457932"/>
                  </a:lnTo>
                  <a:lnTo>
                    <a:pt x="4341076" y="2457462"/>
                  </a:lnTo>
                  <a:lnTo>
                    <a:pt x="4342943" y="2455608"/>
                  </a:lnTo>
                  <a:lnTo>
                    <a:pt x="4343400" y="2454491"/>
                  </a:lnTo>
                  <a:lnTo>
                    <a:pt x="4343400" y="2451849"/>
                  </a:lnTo>
                  <a:close/>
                </a:path>
                <a:path w="5019675" h="3279140">
                  <a:moveTo>
                    <a:pt x="4343400" y="1635721"/>
                  </a:moveTo>
                  <a:lnTo>
                    <a:pt x="4342943" y="1634604"/>
                  </a:lnTo>
                  <a:lnTo>
                    <a:pt x="4341076" y="1632737"/>
                  </a:lnTo>
                  <a:lnTo>
                    <a:pt x="4339958" y="1632267"/>
                  </a:lnTo>
                  <a:lnTo>
                    <a:pt x="4337329" y="1632267"/>
                  </a:lnTo>
                  <a:lnTo>
                    <a:pt x="4336199" y="1632737"/>
                  </a:lnTo>
                  <a:lnTo>
                    <a:pt x="4334345" y="1634604"/>
                  </a:lnTo>
                  <a:lnTo>
                    <a:pt x="4333875" y="1635721"/>
                  </a:lnTo>
                  <a:lnTo>
                    <a:pt x="4333875" y="1638350"/>
                  </a:lnTo>
                  <a:lnTo>
                    <a:pt x="4334345" y="1639468"/>
                  </a:lnTo>
                  <a:lnTo>
                    <a:pt x="4336199" y="1641335"/>
                  </a:lnTo>
                  <a:lnTo>
                    <a:pt x="4337329" y="1641792"/>
                  </a:lnTo>
                  <a:lnTo>
                    <a:pt x="4339958" y="1641792"/>
                  </a:lnTo>
                  <a:lnTo>
                    <a:pt x="4341076" y="1641335"/>
                  </a:lnTo>
                  <a:lnTo>
                    <a:pt x="4342943" y="1639468"/>
                  </a:lnTo>
                  <a:lnTo>
                    <a:pt x="4343400" y="1638350"/>
                  </a:lnTo>
                  <a:lnTo>
                    <a:pt x="4343400" y="1635721"/>
                  </a:lnTo>
                  <a:close/>
                </a:path>
                <a:path w="5019675" h="3279140">
                  <a:moveTo>
                    <a:pt x="4343400" y="819581"/>
                  </a:moveTo>
                  <a:lnTo>
                    <a:pt x="4342943" y="818464"/>
                  </a:lnTo>
                  <a:lnTo>
                    <a:pt x="4341076" y="816610"/>
                  </a:lnTo>
                  <a:lnTo>
                    <a:pt x="4339958" y="816140"/>
                  </a:lnTo>
                  <a:lnTo>
                    <a:pt x="4337329" y="816140"/>
                  </a:lnTo>
                  <a:lnTo>
                    <a:pt x="4336199" y="816610"/>
                  </a:lnTo>
                  <a:lnTo>
                    <a:pt x="4334345" y="818464"/>
                  </a:lnTo>
                  <a:lnTo>
                    <a:pt x="4333875" y="819581"/>
                  </a:lnTo>
                  <a:lnTo>
                    <a:pt x="4333875" y="822223"/>
                  </a:lnTo>
                  <a:lnTo>
                    <a:pt x="4334345" y="823341"/>
                  </a:lnTo>
                  <a:lnTo>
                    <a:pt x="4336199" y="825195"/>
                  </a:lnTo>
                  <a:lnTo>
                    <a:pt x="4337329" y="825665"/>
                  </a:lnTo>
                  <a:lnTo>
                    <a:pt x="4339958" y="825665"/>
                  </a:lnTo>
                  <a:lnTo>
                    <a:pt x="4341076" y="825195"/>
                  </a:lnTo>
                  <a:lnTo>
                    <a:pt x="4342943" y="823341"/>
                  </a:lnTo>
                  <a:lnTo>
                    <a:pt x="4343400" y="822223"/>
                  </a:lnTo>
                  <a:lnTo>
                    <a:pt x="4343400" y="819581"/>
                  </a:lnTo>
                  <a:close/>
                </a:path>
                <a:path w="5019675" h="3279140">
                  <a:moveTo>
                    <a:pt x="4343400" y="3454"/>
                  </a:moveTo>
                  <a:lnTo>
                    <a:pt x="4342943" y="2336"/>
                  </a:lnTo>
                  <a:lnTo>
                    <a:pt x="4341076" y="469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69"/>
                  </a:lnTo>
                  <a:lnTo>
                    <a:pt x="4334345" y="2336"/>
                  </a:lnTo>
                  <a:lnTo>
                    <a:pt x="4333875" y="3454"/>
                  </a:lnTo>
                  <a:lnTo>
                    <a:pt x="4333875" y="6083"/>
                  </a:lnTo>
                  <a:lnTo>
                    <a:pt x="4334345" y="7200"/>
                  </a:lnTo>
                  <a:lnTo>
                    <a:pt x="4336199" y="9067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67"/>
                  </a:lnTo>
                  <a:lnTo>
                    <a:pt x="4342943" y="7200"/>
                  </a:lnTo>
                  <a:lnTo>
                    <a:pt x="4343400" y="6083"/>
                  </a:lnTo>
                  <a:lnTo>
                    <a:pt x="4343400" y="3454"/>
                  </a:lnTo>
                  <a:close/>
                </a:path>
                <a:path w="5019675" h="3279140">
                  <a:moveTo>
                    <a:pt x="4391025" y="3267989"/>
                  </a:moveTo>
                  <a:lnTo>
                    <a:pt x="4390568" y="3266871"/>
                  </a:lnTo>
                  <a:lnTo>
                    <a:pt x="4388701" y="3265005"/>
                  </a:lnTo>
                  <a:lnTo>
                    <a:pt x="4387583" y="3264535"/>
                  </a:lnTo>
                  <a:lnTo>
                    <a:pt x="4384954" y="3264535"/>
                  </a:lnTo>
                  <a:lnTo>
                    <a:pt x="4383824" y="3265005"/>
                  </a:lnTo>
                  <a:lnTo>
                    <a:pt x="4381970" y="3266871"/>
                  </a:lnTo>
                  <a:lnTo>
                    <a:pt x="4381500" y="3267989"/>
                  </a:lnTo>
                  <a:lnTo>
                    <a:pt x="4381500" y="3270618"/>
                  </a:lnTo>
                  <a:lnTo>
                    <a:pt x="4381970" y="3271736"/>
                  </a:lnTo>
                  <a:lnTo>
                    <a:pt x="4383824" y="3273602"/>
                  </a:lnTo>
                  <a:lnTo>
                    <a:pt x="4384954" y="3274060"/>
                  </a:lnTo>
                  <a:lnTo>
                    <a:pt x="4387583" y="3274060"/>
                  </a:lnTo>
                  <a:lnTo>
                    <a:pt x="4388701" y="3273602"/>
                  </a:lnTo>
                  <a:lnTo>
                    <a:pt x="4390568" y="3271736"/>
                  </a:lnTo>
                  <a:lnTo>
                    <a:pt x="4391025" y="3270618"/>
                  </a:lnTo>
                  <a:lnTo>
                    <a:pt x="4391025" y="3267989"/>
                  </a:lnTo>
                  <a:close/>
                </a:path>
                <a:path w="5019675" h="3279140">
                  <a:moveTo>
                    <a:pt x="4391025" y="2451849"/>
                  </a:moveTo>
                  <a:lnTo>
                    <a:pt x="4390568" y="2450731"/>
                  </a:lnTo>
                  <a:lnTo>
                    <a:pt x="4388701" y="2448877"/>
                  </a:lnTo>
                  <a:lnTo>
                    <a:pt x="4387583" y="2448407"/>
                  </a:lnTo>
                  <a:lnTo>
                    <a:pt x="4384954" y="2448407"/>
                  </a:lnTo>
                  <a:lnTo>
                    <a:pt x="4383824" y="2448877"/>
                  </a:lnTo>
                  <a:lnTo>
                    <a:pt x="4381970" y="2450731"/>
                  </a:lnTo>
                  <a:lnTo>
                    <a:pt x="4381500" y="2451849"/>
                  </a:lnTo>
                  <a:lnTo>
                    <a:pt x="4381500" y="2454491"/>
                  </a:lnTo>
                  <a:lnTo>
                    <a:pt x="4381970" y="2455608"/>
                  </a:lnTo>
                  <a:lnTo>
                    <a:pt x="4383824" y="2457462"/>
                  </a:lnTo>
                  <a:lnTo>
                    <a:pt x="4384954" y="2457932"/>
                  </a:lnTo>
                  <a:lnTo>
                    <a:pt x="4387583" y="2457932"/>
                  </a:lnTo>
                  <a:lnTo>
                    <a:pt x="4388701" y="2457462"/>
                  </a:lnTo>
                  <a:lnTo>
                    <a:pt x="4390568" y="2455608"/>
                  </a:lnTo>
                  <a:lnTo>
                    <a:pt x="4391025" y="2454491"/>
                  </a:lnTo>
                  <a:lnTo>
                    <a:pt x="4391025" y="2451849"/>
                  </a:lnTo>
                  <a:close/>
                </a:path>
                <a:path w="5019675" h="3279140">
                  <a:moveTo>
                    <a:pt x="4391025" y="1635721"/>
                  </a:moveTo>
                  <a:lnTo>
                    <a:pt x="4390568" y="1634604"/>
                  </a:lnTo>
                  <a:lnTo>
                    <a:pt x="4388701" y="1632737"/>
                  </a:lnTo>
                  <a:lnTo>
                    <a:pt x="4387583" y="1632267"/>
                  </a:lnTo>
                  <a:lnTo>
                    <a:pt x="4384954" y="1632267"/>
                  </a:lnTo>
                  <a:lnTo>
                    <a:pt x="4383824" y="1632737"/>
                  </a:lnTo>
                  <a:lnTo>
                    <a:pt x="4381970" y="1634604"/>
                  </a:lnTo>
                  <a:lnTo>
                    <a:pt x="4381500" y="1635721"/>
                  </a:lnTo>
                  <a:lnTo>
                    <a:pt x="4381500" y="1638350"/>
                  </a:lnTo>
                  <a:lnTo>
                    <a:pt x="4381970" y="1639468"/>
                  </a:lnTo>
                  <a:lnTo>
                    <a:pt x="4383824" y="1641335"/>
                  </a:lnTo>
                  <a:lnTo>
                    <a:pt x="4384954" y="1641792"/>
                  </a:lnTo>
                  <a:lnTo>
                    <a:pt x="4387583" y="1641792"/>
                  </a:lnTo>
                  <a:lnTo>
                    <a:pt x="4388701" y="1641335"/>
                  </a:lnTo>
                  <a:lnTo>
                    <a:pt x="4390568" y="1639468"/>
                  </a:lnTo>
                  <a:lnTo>
                    <a:pt x="4391025" y="1638350"/>
                  </a:lnTo>
                  <a:lnTo>
                    <a:pt x="4391025" y="1635721"/>
                  </a:lnTo>
                  <a:close/>
                </a:path>
                <a:path w="5019675" h="3279140">
                  <a:moveTo>
                    <a:pt x="4391025" y="819581"/>
                  </a:moveTo>
                  <a:lnTo>
                    <a:pt x="4390568" y="818464"/>
                  </a:lnTo>
                  <a:lnTo>
                    <a:pt x="4388701" y="816610"/>
                  </a:lnTo>
                  <a:lnTo>
                    <a:pt x="4387583" y="816140"/>
                  </a:lnTo>
                  <a:lnTo>
                    <a:pt x="4384954" y="816140"/>
                  </a:lnTo>
                  <a:lnTo>
                    <a:pt x="4383824" y="816610"/>
                  </a:lnTo>
                  <a:lnTo>
                    <a:pt x="4381970" y="818464"/>
                  </a:lnTo>
                  <a:lnTo>
                    <a:pt x="4381500" y="819581"/>
                  </a:lnTo>
                  <a:lnTo>
                    <a:pt x="4381500" y="822223"/>
                  </a:lnTo>
                  <a:lnTo>
                    <a:pt x="4381970" y="823341"/>
                  </a:lnTo>
                  <a:lnTo>
                    <a:pt x="4383824" y="825195"/>
                  </a:lnTo>
                  <a:lnTo>
                    <a:pt x="4384954" y="825665"/>
                  </a:lnTo>
                  <a:lnTo>
                    <a:pt x="4387583" y="825665"/>
                  </a:lnTo>
                  <a:lnTo>
                    <a:pt x="4388701" y="825195"/>
                  </a:lnTo>
                  <a:lnTo>
                    <a:pt x="4390568" y="823341"/>
                  </a:lnTo>
                  <a:lnTo>
                    <a:pt x="4391025" y="822223"/>
                  </a:lnTo>
                  <a:lnTo>
                    <a:pt x="4391025" y="819581"/>
                  </a:lnTo>
                  <a:close/>
                </a:path>
                <a:path w="5019675" h="3279140">
                  <a:moveTo>
                    <a:pt x="4391025" y="3454"/>
                  </a:moveTo>
                  <a:lnTo>
                    <a:pt x="4390568" y="2336"/>
                  </a:lnTo>
                  <a:lnTo>
                    <a:pt x="4388701" y="469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69"/>
                  </a:lnTo>
                  <a:lnTo>
                    <a:pt x="4381970" y="2336"/>
                  </a:lnTo>
                  <a:lnTo>
                    <a:pt x="4381500" y="3454"/>
                  </a:lnTo>
                  <a:lnTo>
                    <a:pt x="4381500" y="6083"/>
                  </a:lnTo>
                  <a:lnTo>
                    <a:pt x="4381970" y="7200"/>
                  </a:lnTo>
                  <a:lnTo>
                    <a:pt x="4383824" y="9067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67"/>
                  </a:lnTo>
                  <a:lnTo>
                    <a:pt x="4390568" y="7200"/>
                  </a:lnTo>
                  <a:lnTo>
                    <a:pt x="4391025" y="6083"/>
                  </a:lnTo>
                  <a:lnTo>
                    <a:pt x="4391025" y="3454"/>
                  </a:lnTo>
                  <a:close/>
                </a:path>
                <a:path w="5019675" h="3279140">
                  <a:moveTo>
                    <a:pt x="4438650" y="3267989"/>
                  </a:moveTo>
                  <a:lnTo>
                    <a:pt x="4438193" y="3266871"/>
                  </a:lnTo>
                  <a:lnTo>
                    <a:pt x="4436326" y="3265005"/>
                  </a:lnTo>
                  <a:lnTo>
                    <a:pt x="4435208" y="3264535"/>
                  </a:lnTo>
                  <a:lnTo>
                    <a:pt x="4432579" y="3264535"/>
                  </a:lnTo>
                  <a:lnTo>
                    <a:pt x="4431449" y="3265005"/>
                  </a:lnTo>
                  <a:lnTo>
                    <a:pt x="4429595" y="3266871"/>
                  </a:lnTo>
                  <a:lnTo>
                    <a:pt x="4429125" y="3267989"/>
                  </a:lnTo>
                  <a:lnTo>
                    <a:pt x="4429125" y="3270618"/>
                  </a:lnTo>
                  <a:lnTo>
                    <a:pt x="4429595" y="3271736"/>
                  </a:lnTo>
                  <a:lnTo>
                    <a:pt x="4431449" y="3273602"/>
                  </a:lnTo>
                  <a:lnTo>
                    <a:pt x="4432579" y="3274060"/>
                  </a:lnTo>
                  <a:lnTo>
                    <a:pt x="4435208" y="3274060"/>
                  </a:lnTo>
                  <a:lnTo>
                    <a:pt x="4436326" y="3273602"/>
                  </a:lnTo>
                  <a:lnTo>
                    <a:pt x="4438193" y="3271736"/>
                  </a:lnTo>
                  <a:lnTo>
                    <a:pt x="4438650" y="3270618"/>
                  </a:lnTo>
                  <a:lnTo>
                    <a:pt x="4438650" y="3267989"/>
                  </a:lnTo>
                  <a:close/>
                </a:path>
                <a:path w="5019675" h="3279140">
                  <a:moveTo>
                    <a:pt x="4438650" y="2451849"/>
                  </a:moveTo>
                  <a:lnTo>
                    <a:pt x="4438193" y="2450731"/>
                  </a:lnTo>
                  <a:lnTo>
                    <a:pt x="4436326" y="2448877"/>
                  </a:lnTo>
                  <a:lnTo>
                    <a:pt x="4435208" y="2448407"/>
                  </a:lnTo>
                  <a:lnTo>
                    <a:pt x="4432579" y="2448407"/>
                  </a:lnTo>
                  <a:lnTo>
                    <a:pt x="4431449" y="2448877"/>
                  </a:lnTo>
                  <a:lnTo>
                    <a:pt x="4429595" y="2450731"/>
                  </a:lnTo>
                  <a:lnTo>
                    <a:pt x="4429125" y="2451849"/>
                  </a:lnTo>
                  <a:lnTo>
                    <a:pt x="4429125" y="2454491"/>
                  </a:lnTo>
                  <a:lnTo>
                    <a:pt x="4429595" y="2455608"/>
                  </a:lnTo>
                  <a:lnTo>
                    <a:pt x="4431449" y="2457462"/>
                  </a:lnTo>
                  <a:lnTo>
                    <a:pt x="4432579" y="2457932"/>
                  </a:lnTo>
                  <a:lnTo>
                    <a:pt x="4435208" y="2457932"/>
                  </a:lnTo>
                  <a:lnTo>
                    <a:pt x="4436326" y="2457462"/>
                  </a:lnTo>
                  <a:lnTo>
                    <a:pt x="4438193" y="2455608"/>
                  </a:lnTo>
                  <a:lnTo>
                    <a:pt x="4438650" y="2454491"/>
                  </a:lnTo>
                  <a:lnTo>
                    <a:pt x="4438650" y="2451849"/>
                  </a:lnTo>
                  <a:close/>
                </a:path>
                <a:path w="5019675" h="3279140">
                  <a:moveTo>
                    <a:pt x="4438650" y="1635721"/>
                  </a:moveTo>
                  <a:lnTo>
                    <a:pt x="4438193" y="1634604"/>
                  </a:lnTo>
                  <a:lnTo>
                    <a:pt x="4436326" y="1632737"/>
                  </a:lnTo>
                  <a:lnTo>
                    <a:pt x="4435208" y="1632267"/>
                  </a:lnTo>
                  <a:lnTo>
                    <a:pt x="4432579" y="1632267"/>
                  </a:lnTo>
                  <a:lnTo>
                    <a:pt x="4431449" y="1632737"/>
                  </a:lnTo>
                  <a:lnTo>
                    <a:pt x="4429595" y="1634604"/>
                  </a:lnTo>
                  <a:lnTo>
                    <a:pt x="4429125" y="1635721"/>
                  </a:lnTo>
                  <a:lnTo>
                    <a:pt x="4429125" y="1638350"/>
                  </a:lnTo>
                  <a:lnTo>
                    <a:pt x="4429595" y="1639468"/>
                  </a:lnTo>
                  <a:lnTo>
                    <a:pt x="4431449" y="1641335"/>
                  </a:lnTo>
                  <a:lnTo>
                    <a:pt x="4432579" y="1641792"/>
                  </a:lnTo>
                  <a:lnTo>
                    <a:pt x="4435208" y="1641792"/>
                  </a:lnTo>
                  <a:lnTo>
                    <a:pt x="4436326" y="1641335"/>
                  </a:lnTo>
                  <a:lnTo>
                    <a:pt x="4438193" y="1639468"/>
                  </a:lnTo>
                  <a:lnTo>
                    <a:pt x="4438650" y="1638350"/>
                  </a:lnTo>
                  <a:lnTo>
                    <a:pt x="4438650" y="1635721"/>
                  </a:lnTo>
                  <a:close/>
                </a:path>
                <a:path w="5019675" h="3279140">
                  <a:moveTo>
                    <a:pt x="4438650" y="819581"/>
                  </a:moveTo>
                  <a:lnTo>
                    <a:pt x="4438193" y="818464"/>
                  </a:lnTo>
                  <a:lnTo>
                    <a:pt x="4436326" y="816610"/>
                  </a:lnTo>
                  <a:lnTo>
                    <a:pt x="4435208" y="816140"/>
                  </a:lnTo>
                  <a:lnTo>
                    <a:pt x="4432579" y="816140"/>
                  </a:lnTo>
                  <a:lnTo>
                    <a:pt x="4431449" y="816610"/>
                  </a:lnTo>
                  <a:lnTo>
                    <a:pt x="4429595" y="818464"/>
                  </a:lnTo>
                  <a:lnTo>
                    <a:pt x="4429125" y="819581"/>
                  </a:lnTo>
                  <a:lnTo>
                    <a:pt x="4429125" y="822223"/>
                  </a:lnTo>
                  <a:lnTo>
                    <a:pt x="4429595" y="823341"/>
                  </a:lnTo>
                  <a:lnTo>
                    <a:pt x="4431449" y="825195"/>
                  </a:lnTo>
                  <a:lnTo>
                    <a:pt x="4432579" y="825665"/>
                  </a:lnTo>
                  <a:lnTo>
                    <a:pt x="4435208" y="825665"/>
                  </a:lnTo>
                  <a:lnTo>
                    <a:pt x="4436326" y="825195"/>
                  </a:lnTo>
                  <a:lnTo>
                    <a:pt x="4438193" y="823341"/>
                  </a:lnTo>
                  <a:lnTo>
                    <a:pt x="4438650" y="822223"/>
                  </a:lnTo>
                  <a:lnTo>
                    <a:pt x="4438650" y="819581"/>
                  </a:lnTo>
                  <a:close/>
                </a:path>
                <a:path w="5019675" h="3279140">
                  <a:moveTo>
                    <a:pt x="4438650" y="3454"/>
                  </a:moveTo>
                  <a:lnTo>
                    <a:pt x="4438193" y="2336"/>
                  </a:lnTo>
                  <a:lnTo>
                    <a:pt x="4436326" y="469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69"/>
                  </a:lnTo>
                  <a:lnTo>
                    <a:pt x="4429595" y="2336"/>
                  </a:lnTo>
                  <a:lnTo>
                    <a:pt x="4429125" y="3454"/>
                  </a:lnTo>
                  <a:lnTo>
                    <a:pt x="4429125" y="6083"/>
                  </a:lnTo>
                  <a:lnTo>
                    <a:pt x="4429595" y="7200"/>
                  </a:lnTo>
                  <a:lnTo>
                    <a:pt x="4431449" y="9067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67"/>
                  </a:lnTo>
                  <a:lnTo>
                    <a:pt x="4438193" y="7200"/>
                  </a:lnTo>
                  <a:lnTo>
                    <a:pt x="4438650" y="6083"/>
                  </a:lnTo>
                  <a:lnTo>
                    <a:pt x="4438650" y="3454"/>
                  </a:lnTo>
                  <a:close/>
                </a:path>
                <a:path w="5019675" h="3279140">
                  <a:moveTo>
                    <a:pt x="4486275" y="3267989"/>
                  </a:moveTo>
                  <a:lnTo>
                    <a:pt x="4485818" y="3266871"/>
                  </a:lnTo>
                  <a:lnTo>
                    <a:pt x="4483951" y="3265005"/>
                  </a:lnTo>
                  <a:lnTo>
                    <a:pt x="4482833" y="3264535"/>
                  </a:lnTo>
                  <a:lnTo>
                    <a:pt x="4480204" y="3264535"/>
                  </a:lnTo>
                  <a:lnTo>
                    <a:pt x="4479087" y="3265005"/>
                  </a:lnTo>
                  <a:lnTo>
                    <a:pt x="4477220" y="3266871"/>
                  </a:lnTo>
                  <a:lnTo>
                    <a:pt x="4476750" y="3267989"/>
                  </a:lnTo>
                  <a:lnTo>
                    <a:pt x="4476750" y="3270618"/>
                  </a:lnTo>
                  <a:lnTo>
                    <a:pt x="4477220" y="3271736"/>
                  </a:lnTo>
                  <a:lnTo>
                    <a:pt x="4479087" y="3273602"/>
                  </a:lnTo>
                  <a:lnTo>
                    <a:pt x="4480204" y="3274060"/>
                  </a:lnTo>
                  <a:lnTo>
                    <a:pt x="4482833" y="3274060"/>
                  </a:lnTo>
                  <a:lnTo>
                    <a:pt x="4483951" y="3273602"/>
                  </a:lnTo>
                  <a:lnTo>
                    <a:pt x="4485818" y="3271736"/>
                  </a:lnTo>
                  <a:lnTo>
                    <a:pt x="4486275" y="3270618"/>
                  </a:lnTo>
                  <a:lnTo>
                    <a:pt x="4486275" y="3267989"/>
                  </a:lnTo>
                  <a:close/>
                </a:path>
                <a:path w="5019675" h="3279140">
                  <a:moveTo>
                    <a:pt x="4486275" y="2451849"/>
                  </a:moveTo>
                  <a:lnTo>
                    <a:pt x="4485818" y="2450731"/>
                  </a:lnTo>
                  <a:lnTo>
                    <a:pt x="4483951" y="2448877"/>
                  </a:lnTo>
                  <a:lnTo>
                    <a:pt x="4482833" y="2448407"/>
                  </a:lnTo>
                  <a:lnTo>
                    <a:pt x="4480204" y="2448407"/>
                  </a:lnTo>
                  <a:lnTo>
                    <a:pt x="4479087" y="2448877"/>
                  </a:lnTo>
                  <a:lnTo>
                    <a:pt x="4477220" y="2450731"/>
                  </a:lnTo>
                  <a:lnTo>
                    <a:pt x="4476750" y="2451849"/>
                  </a:lnTo>
                  <a:lnTo>
                    <a:pt x="4476750" y="2454491"/>
                  </a:lnTo>
                  <a:lnTo>
                    <a:pt x="4477220" y="2455608"/>
                  </a:lnTo>
                  <a:lnTo>
                    <a:pt x="4479087" y="2457462"/>
                  </a:lnTo>
                  <a:lnTo>
                    <a:pt x="4480204" y="2457932"/>
                  </a:lnTo>
                  <a:lnTo>
                    <a:pt x="4482833" y="2457932"/>
                  </a:lnTo>
                  <a:lnTo>
                    <a:pt x="4483951" y="2457462"/>
                  </a:lnTo>
                  <a:lnTo>
                    <a:pt x="4485818" y="2455608"/>
                  </a:lnTo>
                  <a:lnTo>
                    <a:pt x="4486275" y="2454491"/>
                  </a:lnTo>
                  <a:lnTo>
                    <a:pt x="4486275" y="2451849"/>
                  </a:lnTo>
                  <a:close/>
                </a:path>
                <a:path w="5019675" h="3279140">
                  <a:moveTo>
                    <a:pt x="4486275" y="1635721"/>
                  </a:moveTo>
                  <a:lnTo>
                    <a:pt x="4485818" y="1634604"/>
                  </a:lnTo>
                  <a:lnTo>
                    <a:pt x="4483951" y="1632737"/>
                  </a:lnTo>
                  <a:lnTo>
                    <a:pt x="4482833" y="1632267"/>
                  </a:lnTo>
                  <a:lnTo>
                    <a:pt x="4480204" y="1632267"/>
                  </a:lnTo>
                  <a:lnTo>
                    <a:pt x="4479087" y="1632737"/>
                  </a:lnTo>
                  <a:lnTo>
                    <a:pt x="4477220" y="1634604"/>
                  </a:lnTo>
                  <a:lnTo>
                    <a:pt x="4476750" y="1635721"/>
                  </a:lnTo>
                  <a:lnTo>
                    <a:pt x="4476750" y="1638350"/>
                  </a:lnTo>
                  <a:lnTo>
                    <a:pt x="4477220" y="1639468"/>
                  </a:lnTo>
                  <a:lnTo>
                    <a:pt x="4479087" y="1641335"/>
                  </a:lnTo>
                  <a:lnTo>
                    <a:pt x="4480204" y="1641792"/>
                  </a:lnTo>
                  <a:lnTo>
                    <a:pt x="4482833" y="1641792"/>
                  </a:lnTo>
                  <a:lnTo>
                    <a:pt x="4483951" y="1641335"/>
                  </a:lnTo>
                  <a:lnTo>
                    <a:pt x="4485818" y="1639468"/>
                  </a:lnTo>
                  <a:lnTo>
                    <a:pt x="4486275" y="1638350"/>
                  </a:lnTo>
                  <a:lnTo>
                    <a:pt x="4486275" y="1635721"/>
                  </a:lnTo>
                  <a:close/>
                </a:path>
                <a:path w="5019675" h="3279140">
                  <a:moveTo>
                    <a:pt x="4486275" y="819581"/>
                  </a:moveTo>
                  <a:lnTo>
                    <a:pt x="4485818" y="818464"/>
                  </a:lnTo>
                  <a:lnTo>
                    <a:pt x="4483951" y="816610"/>
                  </a:lnTo>
                  <a:lnTo>
                    <a:pt x="4482833" y="816140"/>
                  </a:lnTo>
                  <a:lnTo>
                    <a:pt x="4480204" y="816140"/>
                  </a:lnTo>
                  <a:lnTo>
                    <a:pt x="4479087" y="816610"/>
                  </a:lnTo>
                  <a:lnTo>
                    <a:pt x="4477220" y="818464"/>
                  </a:lnTo>
                  <a:lnTo>
                    <a:pt x="4476750" y="819581"/>
                  </a:lnTo>
                  <a:lnTo>
                    <a:pt x="4476750" y="822223"/>
                  </a:lnTo>
                  <a:lnTo>
                    <a:pt x="4477220" y="823341"/>
                  </a:lnTo>
                  <a:lnTo>
                    <a:pt x="4479087" y="825195"/>
                  </a:lnTo>
                  <a:lnTo>
                    <a:pt x="4480204" y="825665"/>
                  </a:lnTo>
                  <a:lnTo>
                    <a:pt x="4482833" y="825665"/>
                  </a:lnTo>
                  <a:lnTo>
                    <a:pt x="4483951" y="825195"/>
                  </a:lnTo>
                  <a:lnTo>
                    <a:pt x="4485818" y="823341"/>
                  </a:lnTo>
                  <a:lnTo>
                    <a:pt x="4486275" y="822223"/>
                  </a:lnTo>
                  <a:lnTo>
                    <a:pt x="4486275" y="819581"/>
                  </a:lnTo>
                  <a:close/>
                </a:path>
                <a:path w="5019675" h="3279140">
                  <a:moveTo>
                    <a:pt x="4486275" y="3454"/>
                  </a:moveTo>
                  <a:lnTo>
                    <a:pt x="4485818" y="2336"/>
                  </a:lnTo>
                  <a:lnTo>
                    <a:pt x="4483951" y="469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87" y="469"/>
                  </a:lnTo>
                  <a:lnTo>
                    <a:pt x="4477220" y="2336"/>
                  </a:lnTo>
                  <a:lnTo>
                    <a:pt x="4476750" y="3454"/>
                  </a:lnTo>
                  <a:lnTo>
                    <a:pt x="4476750" y="6083"/>
                  </a:lnTo>
                  <a:lnTo>
                    <a:pt x="4477220" y="7200"/>
                  </a:lnTo>
                  <a:lnTo>
                    <a:pt x="4479087" y="9067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67"/>
                  </a:lnTo>
                  <a:lnTo>
                    <a:pt x="4485818" y="7200"/>
                  </a:lnTo>
                  <a:lnTo>
                    <a:pt x="4486275" y="6083"/>
                  </a:lnTo>
                  <a:lnTo>
                    <a:pt x="4486275" y="3454"/>
                  </a:lnTo>
                  <a:close/>
                </a:path>
                <a:path w="5019675" h="3279140">
                  <a:moveTo>
                    <a:pt x="4533900" y="3267989"/>
                  </a:moveTo>
                  <a:lnTo>
                    <a:pt x="4533443" y="3266871"/>
                  </a:lnTo>
                  <a:lnTo>
                    <a:pt x="4531576" y="3265005"/>
                  </a:lnTo>
                  <a:lnTo>
                    <a:pt x="4530458" y="3264535"/>
                  </a:lnTo>
                  <a:lnTo>
                    <a:pt x="4527829" y="3264535"/>
                  </a:lnTo>
                  <a:lnTo>
                    <a:pt x="4526712" y="3265005"/>
                  </a:lnTo>
                  <a:lnTo>
                    <a:pt x="4524845" y="3266871"/>
                  </a:lnTo>
                  <a:lnTo>
                    <a:pt x="4524375" y="3267989"/>
                  </a:lnTo>
                  <a:lnTo>
                    <a:pt x="4524375" y="3270618"/>
                  </a:lnTo>
                  <a:lnTo>
                    <a:pt x="4524845" y="3271736"/>
                  </a:lnTo>
                  <a:lnTo>
                    <a:pt x="4526712" y="3273602"/>
                  </a:lnTo>
                  <a:lnTo>
                    <a:pt x="4527829" y="3274060"/>
                  </a:lnTo>
                  <a:lnTo>
                    <a:pt x="4530458" y="3274060"/>
                  </a:lnTo>
                  <a:lnTo>
                    <a:pt x="4531576" y="3273602"/>
                  </a:lnTo>
                  <a:lnTo>
                    <a:pt x="4533443" y="3271736"/>
                  </a:lnTo>
                  <a:lnTo>
                    <a:pt x="4533900" y="3270618"/>
                  </a:lnTo>
                  <a:lnTo>
                    <a:pt x="4533900" y="3267989"/>
                  </a:lnTo>
                  <a:close/>
                </a:path>
                <a:path w="5019675" h="3279140">
                  <a:moveTo>
                    <a:pt x="4533900" y="2451849"/>
                  </a:moveTo>
                  <a:lnTo>
                    <a:pt x="4533443" y="2450731"/>
                  </a:lnTo>
                  <a:lnTo>
                    <a:pt x="4531576" y="2448877"/>
                  </a:lnTo>
                  <a:lnTo>
                    <a:pt x="4530458" y="2448407"/>
                  </a:lnTo>
                  <a:lnTo>
                    <a:pt x="4527829" y="2448407"/>
                  </a:lnTo>
                  <a:lnTo>
                    <a:pt x="4526712" y="2448877"/>
                  </a:lnTo>
                  <a:lnTo>
                    <a:pt x="4524845" y="2450731"/>
                  </a:lnTo>
                  <a:lnTo>
                    <a:pt x="4524375" y="2451849"/>
                  </a:lnTo>
                  <a:lnTo>
                    <a:pt x="4524375" y="2454491"/>
                  </a:lnTo>
                  <a:lnTo>
                    <a:pt x="4524845" y="2455608"/>
                  </a:lnTo>
                  <a:lnTo>
                    <a:pt x="4526712" y="2457462"/>
                  </a:lnTo>
                  <a:lnTo>
                    <a:pt x="4527829" y="2457932"/>
                  </a:lnTo>
                  <a:lnTo>
                    <a:pt x="4530458" y="2457932"/>
                  </a:lnTo>
                  <a:lnTo>
                    <a:pt x="4531576" y="2457462"/>
                  </a:lnTo>
                  <a:lnTo>
                    <a:pt x="4533443" y="2455608"/>
                  </a:lnTo>
                  <a:lnTo>
                    <a:pt x="4533900" y="2454491"/>
                  </a:lnTo>
                  <a:lnTo>
                    <a:pt x="4533900" y="2451849"/>
                  </a:lnTo>
                  <a:close/>
                </a:path>
                <a:path w="5019675" h="3279140">
                  <a:moveTo>
                    <a:pt x="4533900" y="1635721"/>
                  </a:moveTo>
                  <a:lnTo>
                    <a:pt x="4533443" y="1634604"/>
                  </a:lnTo>
                  <a:lnTo>
                    <a:pt x="4531576" y="1632737"/>
                  </a:lnTo>
                  <a:lnTo>
                    <a:pt x="4530458" y="1632267"/>
                  </a:lnTo>
                  <a:lnTo>
                    <a:pt x="4527829" y="1632267"/>
                  </a:lnTo>
                  <a:lnTo>
                    <a:pt x="4526712" y="1632737"/>
                  </a:lnTo>
                  <a:lnTo>
                    <a:pt x="4524845" y="1634604"/>
                  </a:lnTo>
                  <a:lnTo>
                    <a:pt x="4524375" y="1635721"/>
                  </a:lnTo>
                  <a:lnTo>
                    <a:pt x="4524375" y="1638350"/>
                  </a:lnTo>
                  <a:lnTo>
                    <a:pt x="4524845" y="1639468"/>
                  </a:lnTo>
                  <a:lnTo>
                    <a:pt x="4526712" y="1641335"/>
                  </a:lnTo>
                  <a:lnTo>
                    <a:pt x="4527829" y="1641792"/>
                  </a:lnTo>
                  <a:lnTo>
                    <a:pt x="4530458" y="1641792"/>
                  </a:lnTo>
                  <a:lnTo>
                    <a:pt x="4531576" y="1641335"/>
                  </a:lnTo>
                  <a:lnTo>
                    <a:pt x="4533443" y="1639468"/>
                  </a:lnTo>
                  <a:lnTo>
                    <a:pt x="4533900" y="1638350"/>
                  </a:lnTo>
                  <a:lnTo>
                    <a:pt x="4533900" y="1635721"/>
                  </a:lnTo>
                  <a:close/>
                </a:path>
                <a:path w="5019675" h="3279140">
                  <a:moveTo>
                    <a:pt x="4533900" y="819581"/>
                  </a:moveTo>
                  <a:lnTo>
                    <a:pt x="4533443" y="818464"/>
                  </a:lnTo>
                  <a:lnTo>
                    <a:pt x="4531576" y="816610"/>
                  </a:lnTo>
                  <a:lnTo>
                    <a:pt x="4530458" y="816140"/>
                  </a:lnTo>
                  <a:lnTo>
                    <a:pt x="4527829" y="816140"/>
                  </a:lnTo>
                  <a:lnTo>
                    <a:pt x="4526712" y="816610"/>
                  </a:lnTo>
                  <a:lnTo>
                    <a:pt x="4524845" y="818464"/>
                  </a:lnTo>
                  <a:lnTo>
                    <a:pt x="4524375" y="819581"/>
                  </a:lnTo>
                  <a:lnTo>
                    <a:pt x="4524375" y="822223"/>
                  </a:lnTo>
                  <a:lnTo>
                    <a:pt x="4524845" y="823341"/>
                  </a:lnTo>
                  <a:lnTo>
                    <a:pt x="4526712" y="825195"/>
                  </a:lnTo>
                  <a:lnTo>
                    <a:pt x="4527829" y="825665"/>
                  </a:lnTo>
                  <a:lnTo>
                    <a:pt x="4530458" y="825665"/>
                  </a:lnTo>
                  <a:lnTo>
                    <a:pt x="4531576" y="825195"/>
                  </a:lnTo>
                  <a:lnTo>
                    <a:pt x="4533443" y="823341"/>
                  </a:lnTo>
                  <a:lnTo>
                    <a:pt x="4533900" y="822223"/>
                  </a:lnTo>
                  <a:lnTo>
                    <a:pt x="4533900" y="819581"/>
                  </a:lnTo>
                  <a:close/>
                </a:path>
                <a:path w="5019675" h="3279140">
                  <a:moveTo>
                    <a:pt x="4533900" y="3454"/>
                  </a:moveTo>
                  <a:lnTo>
                    <a:pt x="4533443" y="2336"/>
                  </a:lnTo>
                  <a:lnTo>
                    <a:pt x="4531576" y="469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712" y="469"/>
                  </a:lnTo>
                  <a:lnTo>
                    <a:pt x="4524845" y="2336"/>
                  </a:lnTo>
                  <a:lnTo>
                    <a:pt x="4524375" y="3454"/>
                  </a:lnTo>
                  <a:lnTo>
                    <a:pt x="4524375" y="6083"/>
                  </a:lnTo>
                  <a:lnTo>
                    <a:pt x="4524845" y="7200"/>
                  </a:lnTo>
                  <a:lnTo>
                    <a:pt x="4526712" y="9067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67"/>
                  </a:lnTo>
                  <a:lnTo>
                    <a:pt x="4533443" y="7200"/>
                  </a:lnTo>
                  <a:lnTo>
                    <a:pt x="4533900" y="6083"/>
                  </a:lnTo>
                  <a:lnTo>
                    <a:pt x="4533900" y="3454"/>
                  </a:lnTo>
                  <a:close/>
                </a:path>
                <a:path w="5019675" h="3279140">
                  <a:moveTo>
                    <a:pt x="4581525" y="3267989"/>
                  </a:moveTo>
                  <a:lnTo>
                    <a:pt x="4581068" y="3266871"/>
                  </a:lnTo>
                  <a:lnTo>
                    <a:pt x="4579201" y="3265005"/>
                  </a:lnTo>
                  <a:lnTo>
                    <a:pt x="4578083" y="3264535"/>
                  </a:lnTo>
                  <a:lnTo>
                    <a:pt x="4575454" y="3264535"/>
                  </a:lnTo>
                  <a:lnTo>
                    <a:pt x="4574337" y="3265005"/>
                  </a:lnTo>
                  <a:lnTo>
                    <a:pt x="4572470" y="3266871"/>
                  </a:lnTo>
                  <a:lnTo>
                    <a:pt x="4572000" y="3267989"/>
                  </a:lnTo>
                  <a:lnTo>
                    <a:pt x="4572000" y="3270618"/>
                  </a:lnTo>
                  <a:lnTo>
                    <a:pt x="4572470" y="3271736"/>
                  </a:lnTo>
                  <a:lnTo>
                    <a:pt x="4574337" y="3273602"/>
                  </a:lnTo>
                  <a:lnTo>
                    <a:pt x="4575454" y="3274060"/>
                  </a:lnTo>
                  <a:lnTo>
                    <a:pt x="4578083" y="3274060"/>
                  </a:lnTo>
                  <a:lnTo>
                    <a:pt x="4579201" y="3273602"/>
                  </a:lnTo>
                  <a:lnTo>
                    <a:pt x="4581068" y="3271736"/>
                  </a:lnTo>
                  <a:lnTo>
                    <a:pt x="4581525" y="3270618"/>
                  </a:lnTo>
                  <a:lnTo>
                    <a:pt x="4581525" y="3267989"/>
                  </a:lnTo>
                  <a:close/>
                </a:path>
                <a:path w="5019675" h="3279140">
                  <a:moveTo>
                    <a:pt x="4581525" y="2451849"/>
                  </a:moveTo>
                  <a:lnTo>
                    <a:pt x="4581068" y="2450731"/>
                  </a:lnTo>
                  <a:lnTo>
                    <a:pt x="4579201" y="2448877"/>
                  </a:lnTo>
                  <a:lnTo>
                    <a:pt x="4578083" y="2448407"/>
                  </a:lnTo>
                  <a:lnTo>
                    <a:pt x="4575454" y="2448407"/>
                  </a:lnTo>
                  <a:lnTo>
                    <a:pt x="4574337" y="2448877"/>
                  </a:lnTo>
                  <a:lnTo>
                    <a:pt x="4572470" y="2450731"/>
                  </a:lnTo>
                  <a:lnTo>
                    <a:pt x="4572000" y="2451849"/>
                  </a:lnTo>
                  <a:lnTo>
                    <a:pt x="4572000" y="2454491"/>
                  </a:lnTo>
                  <a:lnTo>
                    <a:pt x="4572470" y="2455608"/>
                  </a:lnTo>
                  <a:lnTo>
                    <a:pt x="4574337" y="2457462"/>
                  </a:lnTo>
                  <a:lnTo>
                    <a:pt x="4575454" y="2457932"/>
                  </a:lnTo>
                  <a:lnTo>
                    <a:pt x="4578083" y="2457932"/>
                  </a:lnTo>
                  <a:lnTo>
                    <a:pt x="4579201" y="2457462"/>
                  </a:lnTo>
                  <a:lnTo>
                    <a:pt x="4581068" y="2455608"/>
                  </a:lnTo>
                  <a:lnTo>
                    <a:pt x="4581525" y="2454491"/>
                  </a:lnTo>
                  <a:lnTo>
                    <a:pt x="4581525" y="2451849"/>
                  </a:lnTo>
                  <a:close/>
                </a:path>
                <a:path w="5019675" h="3279140">
                  <a:moveTo>
                    <a:pt x="4581525" y="1635721"/>
                  </a:moveTo>
                  <a:lnTo>
                    <a:pt x="4581068" y="1634604"/>
                  </a:lnTo>
                  <a:lnTo>
                    <a:pt x="4579201" y="1632737"/>
                  </a:lnTo>
                  <a:lnTo>
                    <a:pt x="4578083" y="1632267"/>
                  </a:lnTo>
                  <a:lnTo>
                    <a:pt x="4575454" y="1632267"/>
                  </a:lnTo>
                  <a:lnTo>
                    <a:pt x="4574337" y="1632737"/>
                  </a:lnTo>
                  <a:lnTo>
                    <a:pt x="4572470" y="1634604"/>
                  </a:lnTo>
                  <a:lnTo>
                    <a:pt x="4572000" y="1635721"/>
                  </a:lnTo>
                  <a:lnTo>
                    <a:pt x="4572000" y="1638350"/>
                  </a:lnTo>
                  <a:lnTo>
                    <a:pt x="4572470" y="1639468"/>
                  </a:lnTo>
                  <a:lnTo>
                    <a:pt x="4574337" y="1641335"/>
                  </a:lnTo>
                  <a:lnTo>
                    <a:pt x="4575454" y="1641792"/>
                  </a:lnTo>
                  <a:lnTo>
                    <a:pt x="4578083" y="1641792"/>
                  </a:lnTo>
                  <a:lnTo>
                    <a:pt x="4579201" y="1641335"/>
                  </a:lnTo>
                  <a:lnTo>
                    <a:pt x="4581068" y="1639468"/>
                  </a:lnTo>
                  <a:lnTo>
                    <a:pt x="4581525" y="1638350"/>
                  </a:lnTo>
                  <a:lnTo>
                    <a:pt x="4581525" y="1635721"/>
                  </a:lnTo>
                  <a:close/>
                </a:path>
                <a:path w="5019675" h="3279140">
                  <a:moveTo>
                    <a:pt x="4581525" y="819581"/>
                  </a:moveTo>
                  <a:lnTo>
                    <a:pt x="4581068" y="818464"/>
                  </a:lnTo>
                  <a:lnTo>
                    <a:pt x="4579201" y="816610"/>
                  </a:lnTo>
                  <a:lnTo>
                    <a:pt x="4578083" y="816140"/>
                  </a:lnTo>
                  <a:lnTo>
                    <a:pt x="4575454" y="816140"/>
                  </a:lnTo>
                  <a:lnTo>
                    <a:pt x="4574337" y="816610"/>
                  </a:lnTo>
                  <a:lnTo>
                    <a:pt x="4572470" y="818464"/>
                  </a:lnTo>
                  <a:lnTo>
                    <a:pt x="4572000" y="819581"/>
                  </a:lnTo>
                  <a:lnTo>
                    <a:pt x="4572000" y="822223"/>
                  </a:lnTo>
                  <a:lnTo>
                    <a:pt x="4572470" y="823341"/>
                  </a:lnTo>
                  <a:lnTo>
                    <a:pt x="4574337" y="825195"/>
                  </a:lnTo>
                  <a:lnTo>
                    <a:pt x="4575454" y="825665"/>
                  </a:lnTo>
                  <a:lnTo>
                    <a:pt x="4578083" y="825665"/>
                  </a:lnTo>
                  <a:lnTo>
                    <a:pt x="4579201" y="825195"/>
                  </a:lnTo>
                  <a:lnTo>
                    <a:pt x="4581068" y="823341"/>
                  </a:lnTo>
                  <a:lnTo>
                    <a:pt x="4581525" y="822223"/>
                  </a:lnTo>
                  <a:lnTo>
                    <a:pt x="4581525" y="819581"/>
                  </a:lnTo>
                  <a:close/>
                </a:path>
                <a:path w="5019675" h="3279140">
                  <a:moveTo>
                    <a:pt x="4581525" y="3454"/>
                  </a:moveTo>
                  <a:lnTo>
                    <a:pt x="4581068" y="2336"/>
                  </a:lnTo>
                  <a:lnTo>
                    <a:pt x="4579201" y="469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37" y="469"/>
                  </a:lnTo>
                  <a:lnTo>
                    <a:pt x="4572470" y="2336"/>
                  </a:lnTo>
                  <a:lnTo>
                    <a:pt x="4572000" y="3454"/>
                  </a:lnTo>
                  <a:lnTo>
                    <a:pt x="4572000" y="6083"/>
                  </a:lnTo>
                  <a:lnTo>
                    <a:pt x="4572470" y="7200"/>
                  </a:lnTo>
                  <a:lnTo>
                    <a:pt x="4574337" y="9067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67"/>
                  </a:lnTo>
                  <a:lnTo>
                    <a:pt x="4581068" y="7200"/>
                  </a:lnTo>
                  <a:lnTo>
                    <a:pt x="4581525" y="6083"/>
                  </a:lnTo>
                  <a:lnTo>
                    <a:pt x="4581525" y="3454"/>
                  </a:lnTo>
                  <a:close/>
                </a:path>
                <a:path w="5019675" h="3279140">
                  <a:moveTo>
                    <a:pt x="4629150" y="3267989"/>
                  </a:moveTo>
                  <a:lnTo>
                    <a:pt x="4628693" y="3266871"/>
                  </a:lnTo>
                  <a:lnTo>
                    <a:pt x="4626826" y="3265005"/>
                  </a:lnTo>
                  <a:lnTo>
                    <a:pt x="4625708" y="3264535"/>
                  </a:lnTo>
                  <a:lnTo>
                    <a:pt x="4623079" y="3264535"/>
                  </a:lnTo>
                  <a:lnTo>
                    <a:pt x="4621962" y="3265005"/>
                  </a:lnTo>
                  <a:lnTo>
                    <a:pt x="4620095" y="3266871"/>
                  </a:lnTo>
                  <a:lnTo>
                    <a:pt x="4619625" y="3267989"/>
                  </a:lnTo>
                  <a:lnTo>
                    <a:pt x="4619625" y="3270618"/>
                  </a:lnTo>
                  <a:lnTo>
                    <a:pt x="4620095" y="3271736"/>
                  </a:lnTo>
                  <a:lnTo>
                    <a:pt x="4621962" y="3273602"/>
                  </a:lnTo>
                  <a:lnTo>
                    <a:pt x="4623079" y="3274060"/>
                  </a:lnTo>
                  <a:lnTo>
                    <a:pt x="4625708" y="3274060"/>
                  </a:lnTo>
                  <a:lnTo>
                    <a:pt x="4626826" y="3273602"/>
                  </a:lnTo>
                  <a:lnTo>
                    <a:pt x="4628693" y="3271736"/>
                  </a:lnTo>
                  <a:lnTo>
                    <a:pt x="4629150" y="3270618"/>
                  </a:lnTo>
                  <a:lnTo>
                    <a:pt x="4629150" y="3267989"/>
                  </a:lnTo>
                  <a:close/>
                </a:path>
                <a:path w="5019675" h="3279140">
                  <a:moveTo>
                    <a:pt x="4629150" y="2451849"/>
                  </a:moveTo>
                  <a:lnTo>
                    <a:pt x="4628693" y="2450731"/>
                  </a:lnTo>
                  <a:lnTo>
                    <a:pt x="4626826" y="2448877"/>
                  </a:lnTo>
                  <a:lnTo>
                    <a:pt x="4625708" y="2448407"/>
                  </a:lnTo>
                  <a:lnTo>
                    <a:pt x="4623079" y="2448407"/>
                  </a:lnTo>
                  <a:lnTo>
                    <a:pt x="4621962" y="2448877"/>
                  </a:lnTo>
                  <a:lnTo>
                    <a:pt x="4620095" y="2450731"/>
                  </a:lnTo>
                  <a:lnTo>
                    <a:pt x="4619625" y="2451849"/>
                  </a:lnTo>
                  <a:lnTo>
                    <a:pt x="4619625" y="2454491"/>
                  </a:lnTo>
                  <a:lnTo>
                    <a:pt x="4620095" y="2455608"/>
                  </a:lnTo>
                  <a:lnTo>
                    <a:pt x="4621962" y="2457462"/>
                  </a:lnTo>
                  <a:lnTo>
                    <a:pt x="4623079" y="2457932"/>
                  </a:lnTo>
                  <a:lnTo>
                    <a:pt x="4625708" y="2457932"/>
                  </a:lnTo>
                  <a:lnTo>
                    <a:pt x="4626826" y="2457462"/>
                  </a:lnTo>
                  <a:lnTo>
                    <a:pt x="4628693" y="2455608"/>
                  </a:lnTo>
                  <a:lnTo>
                    <a:pt x="4629150" y="2454491"/>
                  </a:lnTo>
                  <a:lnTo>
                    <a:pt x="4629150" y="2451849"/>
                  </a:lnTo>
                  <a:close/>
                </a:path>
                <a:path w="5019675" h="3279140">
                  <a:moveTo>
                    <a:pt x="4629150" y="1635721"/>
                  </a:moveTo>
                  <a:lnTo>
                    <a:pt x="4628693" y="1634604"/>
                  </a:lnTo>
                  <a:lnTo>
                    <a:pt x="4626826" y="1632737"/>
                  </a:lnTo>
                  <a:lnTo>
                    <a:pt x="4625708" y="1632267"/>
                  </a:lnTo>
                  <a:lnTo>
                    <a:pt x="4623079" y="1632267"/>
                  </a:lnTo>
                  <a:lnTo>
                    <a:pt x="4621962" y="1632737"/>
                  </a:lnTo>
                  <a:lnTo>
                    <a:pt x="4620095" y="1634604"/>
                  </a:lnTo>
                  <a:lnTo>
                    <a:pt x="4619625" y="1635721"/>
                  </a:lnTo>
                  <a:lnTo>
                    <a:pt x="4619625" y="1638350"/>
                  </a:lnTo>
                  <a:lnTo>
                    <a:pt x="4620095" y="1639468"/>
                  </a:lnTo>
                  <a:lnTo>
                    <a:pt x="4621962" y="1641335"/>
                  </a:lnTo>
                  <a:lnTo>
                    <a:pt x="4623079" y="1641792"/>
                  </a:lnTo>
                  <a:lnTo>
                    <a:pt x="4625708" y="1641792"/>
                  </a:lnTo>
                  <a:lnTo>
                    <a:pt x="4626826" y="1641335"/>
                  </a:lnTo>
                  <a:lnTo>
                    <a:pt x="4628693" y="1639468"/>
                  </a:lnTo>
                  <a:lnTo>
                    <a:pt x="4629150" y="1638350"/>
                  </a:lnTo>
                  <a:lnTo>
                    <a:pt x="4629150" y="1635721"/>
                  </a:lnTo>
                  <a:close/>
                </a:path>
                <a:path w="5019675" h="3279140">
                  <a:moveTo>
                    <a:pt x="4629150" y="819581"/>
                  </a:moveTo>
                  <a:lnTo>
                    <a:pt x="4628693" y="818464"/>
                  </a:lnTo>
                  <a:lnTo>
                    <a:pt x="4626826" y="816610"/>
                  </a:lnTo>
                  <a:lnTo>
                    <a:pt x="4625708" y="816140"/>
                  </a:lnTo>
                  <a:lnTo>
                    <a:pt x="4623079" y="816140"/>
                  </a:lnTo>
                  <a:lnTo>
                    <a:pt x="4621962" y="816610"/>
                  </a:lnTo>
                  <a:lnTo>
                    <a:pt x="4620095" y="818464"/>
                  </a:lnTo>
                  <a:lnTo>
                    <a:pt x="4619625" y="819581"/>
                  </a:lnTo>
                  <a:lnTo>
                    <a:pt x="4619625" y="822223"/>
                  </a:lnTo>
                  <a:lnTo>
                    <a:pt x="4620095" y="823341"/>
                  </a:lnTo>
                  <a:lnTo>
                    <a:pt x="4621962" y="825195"/>
                  </a:lnTo>
                  <a:lnTo>
                    <a:pt x="4623079" y="825665"/>
                  </a:lnTo>
                  <a:lnTo>
                    <a:pt x="4625708" y="825665"/>
                  </a:lnTo>
                  <a:lnTo>
                    <a:pt x="4626826" y="825195"/>
                  </a:lnTo>
                  <a:lnTo>
                    <a:pt x="4628693" y="823341"/>
                  </a:lnTo>
                  <a:lnTo>
                    <a:pt x="4629150" y="822223"/>
                  </a:lnTo>
                  <a:lnTo>
                    <a:pt x="4629150" y="819581"/>
                  </a:lnTo>
                  <a:close/>
                </a:path>
                <a:path w="5019675" h="3279140">
                  <a:moveTo>
                    <a:pt x="4629150" y="3454"/>
                  </a:moveTo>
                  <a:lnTo>
                    <a:pt x="4628693" y="2336"/>
                  </a:lnTo>
                  <a:lnTo>
                    <a:pt x="4626826" y="469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62" y="469"/>
                  </a:lnTo>
                  <a:lnTo>
                    <a:pt x="4620095" y="2336"/>
                  </a:lnTo>
                  <a:lnTo>
                    <a:pt x="4619625" y="3454"/>
                  </a:lnTo>
                  <a:lnTo>
                    <a:pt x="4619625" y="6083"/>
                  </a:lnTo>
                  <a:lnTo>
                    <a:pt x="4620095" y="7200"/>
                  </a:lnTo>
                  <a:lnTo>
                    <a:pt x="4621962" y="9067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67"/>
                  </a:lnTo>
                  <a:lnTo>
                    <a:pt x="4628693" y="7200"/>
                  </a:lnTo>
                  <a:lnTo>
                    <a:pt x="4629150" y="6083"/>
                  </a:lnTo>
                  <a:lnTo>
                    <a:pt x="4629150" y="3454"/>
                  </a:lnTo>
                  <a:close/>
                </a:path>
                <a:path w="5019675" h="3279140">
                  <a:moveTo>
                    <a:pt x="4676775" y="2451849"/>
                  </a:moveTo>
                  <a:lnTo>
                    <a:pt x="4676318" y="2450731"/>
                  </a:lnTo>
                  <a:lnTo>
                    <a:pt x="4674451" y="2448877"/>
                  </a:lnTo>
                  <a:lnTo>
                    <a:pt x="4673333" y="2448407"/>
                  </a:lnTo>
                  <a:lnTo>
                    <a:pt x="4670704" y="2448407"/>
                  </a:lnTo>
                  <a:lnTo>
                    <a:pt x="4669587" y="2448877"/>
                  </a:lnTo>
                  <a:lnTo>
                    <a:pt x="4667720" y="2450731"/>
                  </a:lnTo>
                  <a:lnTo>
                    <a:pt x="4667250" y="2451849"/>
                  </a:lnTo>
                  <a:lnTo>
                    <a:pt x="4667250" y="2454491"/>
                  </a:lnTo>
                  <a:lnTo>
                    <a:pt x="4667720" y="2455608"/>
                  </a:lnTo>
                  <a:lnTo>
                    <a:pt x="4669587" y="2457462"/>
                  </a:lnTo>
                  <a:lnTo>
                    <a:pt x="4670704" y="2457932"/>
                  </a:lnTo>
                  <a:lnTo>
                    <a:pt x="4673333" y="2457932"/>
                  </a:lnTo>
                  <a:lnTo>
                    <a:pt x="4674451" y="2457462"/>
                  </a:lnTo>
                  <a:lnTo>
                    <a:pt x="4676318" y="2455608"/>
                  </a:lnTo>
                  <a:lnTo>
                    <a:pt x="4676775" y="2454491"/>
                  </a:lnTo>
                  <a:lnTo>
                    <a:pt x="4676775" y="2451849"/>
                  </a:lnTo>
                  <a:close/>
                </a:path>
                <a:path w="5019675" h="3279140">
                  <a:moveTo>
                    <a:pt x="4676775" y="1635721"/>
                  </a:moveTo>
                  <a:lnTo>
                    <a:pt x="4676318" y="1634604"/>
                  </a:lnTo>
                  <a:lnTo>
                    <a:pt x="4674451" y="1632737"/>
                  </a:lnTo>
                  <a:lnTo>
                    <a:pt x="4673333" y="1632267"/>
                  </a:lnTo>
                  <a:lnTo>
                    <a:pt x="4670704" y="1632267"/>
                  </a:lnTo>
                  <a:lnTo>
                    <a:pt x="4669587" y="1632737"/>
                  </a:lnTo>
                  <a:lnTo>
                    <a:pt x="4667720" y="1634604"/>
                  </a:lnTo>
                  <a:lnTo>
                    <a:pt x="4667250" y="1635721"/>
                  </a:lnTo>
                  <a:lnTo>
                    <a:pt x="4667250" y="1638350"/>
                  </a:lnTo>
                  <a:lnTo>
                    <a:pt x="4667720" y="1639468"/>
                  </a:lnTo>
                  <a:lnTo>
                    <a:pt x="4669587" y="1641335"/>
                  </a:lnTo>
                  <a:lnTo>
                    <a:pt x="4670704" y="1641792"/>
                  </a:lnTo>
                  <a:lnTo>
                    <a:pt x="4673333" y="1641792"/>
                  </a:lnTo>
                  <a:lnTo>
                    <a:pt x="4674451" y="1641335"/>
                  </a:lnTo>
                  <a:lnTo>
                    <a:pt x="4676318" y="1639468"/>
                  </a:lnTo>
                  <a:lnTo>
                    <a:pt x="4676775" y="1638350"/>
                  </a:lnTo>
                  <a:lnTo>
                    <a:pt x="4676775" y="1635721"/>
                  </a:lnTo>
                  <a:close/>
                </a:path>
                <a:path w="5019675" h="3279140">
                  <a:moveTo>
                    <a:pt x="4676775" y="819581"/>
                  </a:moveTo>
                  <a:lnTo>
                    <a:pt x="4676318" y="818464"/>
                  </a:lnTo>
                  <a:lnTo>
                    <a:pt x="4674451" y="816610"/>
                  </a:lnTo>
                  <a:lnTo>
                    <a:pt x="4673333" y="816140"/>
                  </a:lnTo>
                  <a:lnTo>
                    <a:pt x="4670704" y="816140"/>
                  </a:lnTo>
                  <a:lnTo>
                    <a:pt x="4669587" y="816610"/>
                  </a:lnTo>
                  <a:lnTo>
                    <a:pt x="4667720" y="818464"/>
                  </a:lnTo>
                  <a:lnTo>
                    <a:pt x="4667250" y="819581"/>
                  </a:lnTo>
                  <a:lnTo>
                    <a:pt x="4667250" y="822223"/>
                  </a:lnTo>
                  <a:lnTo>
                    <a:pt x="4667720" y="823341"/>
                  </a:lnTo>
                  <a:lnTo>
                    <a:pt x="4669587" y="825195"/>
                  </a:lnTo>
                  <a:lnTo>
                    <a:pt x="4670704" y="825665"/>
                  </a:lnTo>
                  <a:lnTo>
                    <a:pt x="4673333" y="825665"/>
                  </a:lnTo>
                  <a:lnTo>
                    <a:pt x="4674451" y="825195"/>
                  </a:lnTo>
                  <a:lnTo>
                    <a:pt x="4676318" y="823341"/>
                  </a:lnTo>
                  <a:lnTo>
                    <a:pt x="4676775" y="822223"/>
                  </a:lnTo>
                  <a:lnTo>
                    <a:pt x="4676775" y="819581"/>
                  </a:lnTo>
                  <a:close/>
                </a:path>
                <a:path w="5019675" h="3279140">
                  <a:moveTo>
                    <a:pt x="4676775" y="3454"/>
                  </a:moveTo>
                  <a:lnTo>
                    <a:pt x="4676318" y="2336"/>
                  </a:lnTo>
                  <a:lnTo>
                    <a:pt x="4674451" y="469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87" y="469"/>
                  </a:lnTo>
                  <a:lnTo>
                    <a:pt x="4667720" y="2336"/>
                  </a:lnTo>
                  <a:lnTo>
                    <a:pt x="4667250" y="3454"/>
                  </a:lnTo>
                  <a:lnTo>
                    <a:pt x="4667250" y="6083"/>
                  </a:lnTo>
                  <a:lnTo>
                    <a:pt x="4667720" y="7200"/>
                  </a:lnTo>
                  <a:lnTo>
                    <a:pt x="4669587" y="9067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67"/>
                  </a:lnTo>
                  <a:lnTo>
                    <a:pt x="4676318" y="7200"/>
                  </a:lnTo>
                  <a:lnTo>
                    <a:pt x="4676775" y="6083"/>
                  </a:lnTo>
                  <a:lnTo>
                    <a:pt x="4676775" y="3454"/>
                  </a:lnTo>
                  <a:close/>
                </a:path>
                <a:path w="5019675" h="3279140">
                  <a:moveTo>
                    <a:pt x="4678921" y="3272752"/>
                  </a:moveTo>
                  <a:lnTo>
                    <a:pt x="4678451" y="3271634"/>
                  </a:lnTo>
                  <a:lnTo>
                    <a:pt x="4676775" y="3269958"/>
                  </a:lnTo>
                  <a:lnTo>
                    <a:pt x="4676775" y="3267989"/>
                  </a:lnTo>
                  <a:lnTo>
                    <a:pt x="4676318" y="3266871"/>
                  </a:lnTo>
                  <a:lnTo>
                    <a:pt x="4674451" y="3265005"/>
                  </a:lnTo>
                  <a:lnTo>
                    <a:pt x="4673333" y="3264535"/>
                  </a:lnTo>
                  <a:lnTo>
                    <a:pt x="4670704" y="3264535"/>
                  </a:lnTo>
                  <a:lnTo>
                    <a:pt x="4669587" y="3265005"/>
                  </a:lnTo>
                  <a:lnTo>
                    <a:pt x="4667720" y="3266871"/>
                  </a:lnTo>
                  <a:lnTo>
                    <a:pt x="4667250" y="3267989"/>
                  </a:lnTo>
                  <a:lnTo>
                    <a:pt x="4667250" y="3270618"/>
                  </a:lnTo>
                  <a:lnTo>
                    <a:pt x="4667720" y="3271736"/>
                  </a:lnTo>
                  <a:lnTo>
                    <a:pt x="4669396" y="3273412"/>
                  </a:lnTo>
                  <a:lnTo>
                    <a:pt x="4669396" y="3275380"/>
                  </a:lnTo>
                  <a:lnTo>
                    <a:pt x="4669853" y="3276498"/>
                  </a:lnTo>
                  <a:lnTo>
                    <a:pt x="4671720" y="3278365"/>
                  </a:lnTo>
                  <a:lnTo>
                    <a:pt x="4672838" y="3278822"/>
                  </a:lnTo>
                  <a:lnTo>
                    <a:pt x="4675467" y="3278822"/>
                  </a:lnTo>
                  <a:lnTo>
                    <a:pt x="4676597" y="3278365"/>
                  </a:lnTo>
                  <a:lnTo>
                    <a:pt x="4678451" y="3276498"/>
                  </a:lnTo>
                  <a:lnTo>
                    <a:pt x="4678921" y="3275380"/>
                  </a:lnTo>
                  <a:lnTo>
                    <a:pt x="4678921" y="3272752"/>
                  </a:lnTo>
                  <a:close/>
                </a:path>
                <a:path w="5019675" h="3279140">
                  <a:moveTo>
                    <a:pt x="4678921" y="3225127"/>
                  </a:moveTo>
                  <a:lnTo>
                    <a:pt x="4678451" y="3224009"/>
                  </a:lnTo>
                  <a:lnTo>
                    <a:pt x="4676597" y="3222142"/>
                  </a:lnTo>
                  <a:lnTo>
                    <a:pt x="4675467" y="3221672"/>
                  </a:lnTo>
                  <a:lnTo>
                    <a:pt x="4672838" y="3221672"/>
                  </a:lnTo>
                  <a:lnTo>
                    <a:pt x="4671720" y="3222142"/>
                  </a:lnTo>
                  <a:lnTo>
                    <a:pt x="4669853" y="3224009"/>
                  </a:lnTo>
                  <a:lnTo>
                    <a:pt x="4669396" y="3225127"/>
                  </a:lnTo>
                  <a:lnTo>
                    <a:pt x="4669396" y="3227755"/>
                  </a:lnTo>
                  <a:lnTo>
                    <a:pt x="4669853" y="3228873"/>
                  </a:lnTo>
                  <a:lnTo>
                    <a:pt x="4671720" y="3230740"/>
                  </a:lnTo>
                  <a:lnTo>
                    <a:pt x="4672838" y="3231197"/>
                  </a:lnTo>
                  <a:lnTo>
                    <a:pt x="4675467" y="3231197"/>
                  </a:lnTo>
                  <a:lnTo>
                    <a:pt x="4676597" y="3230740"/>
                  </a:lnTo>
                  <a:lnTo>
                    <a:pt x="4678451" y="3228873"/>
                  </a:lnTo>
                  <a:lnTo>
                    <a:pt x="4678921" y="3227755"/>
                  </a:lnTo>
                  <a:lnTo>
                    <a:pt x="4678921" y="3225127"/>
                  </a:lnTo>
                  <a:close/>
                </a:path>
                <a:path w="5019675" h="3279140">
                  <a:moveTo>
                    <a:pt x="4678921" y="3177502"/>
                  </a:moveTo>
                  <a:lnTo>
                    <a:pt x="4678451" y="3176384"/>
                  </a:lnTo>
                  <a:lnTo>
                    <a:pt x="4676597" y="3174517"/>
                  </a:lnTo>
                  <a:lnTo>
                    <a:pt x="4675467" y="3174047"/>
                  </a:lnTo>
                  <a:lnTo>
                    <a:pt x="4672838" y="3174047"/>
                  </a:lnTo>
                  <a:lnTo>
                    <a:pt x="4671720" y="3174517"/>
                  </a:lnTo>
                  <a:lnTo>
                    <a:pt x="4669853" y="3176384"/>
                  </a:lnTo>
                  <a:lnTo>
                    <a:pt x="4669396" y="3177502"/>
                  </a:lnTo>
                  <a:lnTo>
                    <a:pt x="4669396" y="3180130"/>
                  </a:lnTo>
                  <a:lnTo>
                    <a:pt x="4669853" y="3181248"/>
                  </a:lnTo>
                  <a:lnTo>
                    <a:pt x="4671720" y="3183115"/>
                  </a:lnTo>
                  <a:lnTo>
                    <a:pt x="4672838" y="3183572"/>
                  </a:lnTo>
                  <a:lnTo>
                    <a:pt x="4675467" y="3183572"/>
                  </a:lnTo>
                  <a:lnTo>
                    <a:pt x="4676597" y="3183115"/>
                  </a:lnTo>
                  <a:lnTo>
                    <a:pt x="4678451" y="3181248"/>
                  </a:lnTo>
                  <a:lnTo>
                    <a:pt x="4678921" y="3180130"/>
                  </a:lnTo>
                  <a:lnTo>
                    <a:pt x="4678921" y="3177502"/>
                  </a:lnTo>
                  <a:close/>
                </a:path>
                <a:path w="5019675" h="3279140">
                  <a:moveTo>
                    <a:pt x="4678921" y="3129877"/>
                  </a:moveTo>
                  <a:lnTo>
                    <a:pt x="4678451" y="3128759"/>
                  </a:lnTo>
                  <a:lnTo>
                    <a:pt x="4676597" y="3126892"/>
                  </a:lnTo>
                  <a:lnTo>
                    <a:pt x="4675467" y="3126422"/>
                  </a:lnTo>
                  <a:lnTo>
                    <a:pt x="4672838" y="3126422"/>
                  </a:lnTo>
                  <a:lnTo>
                    <a:pt x="4671720" y="3126892"/>
                  </a:lnTo>
                  <a:lnTo>
                    <a:pt x="4669853" y="3128759"/>
                  </a:lnTo>
                  <a:lnTo>
                    <a:pt x="4669396" y="3129877"/>
                  </a:lnTo>
                  <a:lnTo>
                    <a:pt x="4669396" y="3132505"/>
                  </a:lnTo>
                  <a:lnTo>
                    <a:pt x="4669853" y="3133623"/>
                  </a:lnTo>
                  <a:lnTo>
                    <a:pt x="4671720" y="3135490"/>
                  </a:lnTo>
                  <a:lnTo>
                    <a:pt x="4672838" y="3135947"/>
                  </a:lnTo>
                  <a:lnTo>
                    <a:pt x="4675467" y="3135947"/>
                  </a:lnTo>
                  <a:lnTo>
                    <a:pt x="4676597" y="3135490"/>
                  </a:lnTo>
                  <a:lnTo>
                    <a:pt x="4678451" y="3133623"/>
                  </a:lnTo>
                  <a:lnTo>
                    <a:pt x="4678921" y="3132505"/>
                  </a:lnTo>
                  <a:lnTo>
                    <a:pt x="4678921" y="3129877"/>
                  </a:lnTo>
                  <a:close/>
                </a:path>
                <a:path w="5019675" h="3279140">
                  <a:moveTo>
                    <a:pt x="4678921" y="3082252"/>
                  </a:moveTo>
                  <a:lnTo>
                    <a:pt x="4678451" y="3081134"/>
                  </a:lnTo>
                  <a:lnTo>
                    <a:pt x="4676597" y="3079267"/>
                  </a:lnTo>
                  <a:lnTo>
                    <a:pt x="4675467" y="3078797"/>
                  </a:lnTo>
                  <a:lnTo>
                    <a:pt x="4672838" y="3078797"/>
                  </a:lnTo>
                  <a:lnTo>
                    <a:pt x="4671720" y="3079267"/>
                  </a:lnTo>
                  <a:lnTo>
                    <a:pt x="4669853" y="3081134"/>
                  </a:lnTo>
                  <a:lnTo>
                    <a:pt x="4669396" y="3082252"/>
                  </a:lnTo>
                  <a:lnTo>
                    <a:pt x="4669396" y="3084880"/>
                  </a:lnTo>
                  <a:lnTo>
                    <a:pt x="4669853" y="3085998"/>
                  </a:lnTo>
                  <a:lnTo>
                    <a:pt x="4671720" y="3087865"/>
                  </a:lnTo>
                  <a:lnTo>
                    <a:pt x="4672838" y="3088322"/>
                  </a:lnTo>
                  <a:lnTo>
                    <a:pt x="4675467" y="3088322"/>
                  </a:lnTo>
                  <a:lnTo>
                    <a:pt x="4676597" y="3087865"/>
                  </a:lnTo>
                  <a:lnTo>
                    <a:pt x="4678451" y="3085998"/>
                  </a:lnTo>
                  <a:lnTo>
                    <a:pt x="4678921" y="3084880"/>
                  </a:lnTo>
                  <a:lnTo>
                    <a:pt x="4678921" y="3082252"/>
                  </a:lnTo>
                  <a:close/>
                </a:path>
                <a:path w="5019675" h="3279140">
                  <a:moveTo>
                    <a:pt x="4678921" y="3034627"/>
                  </a:moveTo>
                  <a:lnTo>
                    <a:pt x="4678451" y="3033509"/>
                  </a:lnTo>
                  <a:lnTo>
                    <a:pt x="4676597" y="3031642"/>
                  </a:lnTo>
                  <a:lnTo>
                    <a:pt x="4675467" y="3031172"/>
                  </a:lnTo>
                  <a:lnTo>
                    <a:pt x="4672838" y="3031172"/>
                  </a:lnTo>
                  <a:lnTo>
                    <a:pt x="4671720" y="3031642"/>
                  </a:lnTo>
                  <a:lnTo>
                    <a:pt x="4669853" y="3033509"/>
                  </a:lnTo>
                  <a:lnTo>
                    <a:pt x="4669396" y="3034627"/>
                  </a:lnTo>
                  <a:lnTo>
                    <a:pt x="4669396" y="3037255"/>
                  </a:lnTo>
                  <a:lnTo>
                    <a:pt x="4669853" y="3038373"/>
                  </a:lnTo>
                  <a:lnTo>
                    <a:pt x="4671720" y="3040240"/>
                  </a:lnTo>
                  <a:lnTo>
                    <a:pt x="4672838" y="3040697"/>
                  </a:lnTo>
                  <a:lnTo>
                    <a:pt x="4675467" y="3040697"/>
                  </a:lnTo>
                  <a:lnTo>
                    <a:pt x="4676597" y="3040240"/>
                  </a:lnTo>
                  <a:lnTo>
                    <a:pt x="4678451" y="3038373"/>
                  </a:lnTo>
                  <a:lnTo>
                    <a:pt x="4678921" y="3037255"/>
                  </a:lnTo>
                  <a:lnTo>
                    <a:pt x="4678921" y="3034627"/>
                  </a:lnTo>
                  <a:close/>
                </a:path>
                <a:path w="5019675" h="3279140">
                  <a:moveTo>
                    <a:pt x="4678921" y="2987002"/>
                  </a:moveTo>
                  <a:lnTo>
                    <a:pt x="4678451" y="2985884"/>
                  </a:lnTo>
                  <a:lnTo>
                    <a:pt x="4676597" y="2984017"/>
                  </a:lnTo>
                  <a:lnTo>
                    <a:pt x="4675467" y="2983547"/>
                  </a:lnTo>
                  <a:lnTo>
                    <a:pt x="4672838" y="2983547"/>
                  </a:lnTo>
                  <a:lnTo>
                    <a:pt x="4671720" y="2984017"/>
                  </a:lnTo>
                  <a:lnTo>
                    <a:pt x="4669853" y="2985884"/>
                  </a:lnTo>
                  <a:lnTo>
                    <a:pt x="4669396" y="2987002"/>
                  </a:lnTo>
                  <a:lnTo>
                    <a:pt x="4669396" y="2989630"/>
                  </a:lnTo>
                  <a:lnTo>
                    <a:pt x="4669853" y="2990748"/>
                  </a:lnTo>
                  <a:lnTo>
                    <a:pt x="4671720" y="2992615"/>
                  </a:lnTo>
                  <a:lnTo>
                    <a:pt x="4672838" y="2993072"/>
                  </a:lnTo>
                  <a:lnTo>
                    <a:pt x="4675467" y="2993072"/>
                  </a:lnTo>
                  <a:lnTo>
                    <a:pt x="4676597" y="2992615"/>
                  </a:lnTo>
                  <a:lnTo>
                    <a:pt x="4678451" y="2990748"/>
                  </a:lnTo>
                  <a:lnTo>
                    <a:pt x="4678921" y="2989630"/>
                  </a:lnTo>
                  <a:lnTo>
                    <a:pt x="4678921" y="2987002"/>
                  </a:lnTo>
                  <a:close/>
                </a:path>
                <a:path w="5019675" h="3279140">
                  <a:moveTo>
                    <a:pt x="4678921" y="2939377"/>
                  </a:moveTo>
                  <a:lnTo>
                    <a:pt x="4678451" y="2938259"/>
                  </a:lnTo>
                  <a:lnTo>
                    <a:pt x="4676597" y="2936392"/>
                  </a:lnTo>
                  <a:lnTo>
                    <a:pt x="4675467" y="2935922"/>
                  </a:lnTo>
                  <a:lnTo>
                    <a:pt x="4672838" y="2935922"/>
                  </a:lnTo>
                  <a:lnTo>
                    <a:pt x="4671720" y="2936392"/>
                  </a:lnTo>
                  <a:lnTo>
                    <a:pt x="4669853" y="2938259"/>
                  </a:lnTo>
                  <a:lnTo>
                    <a:pt x="4669396" y="2939377"/>
                  </a:lnTo>
                  <a:lnTo>
                    <a:pt x="4669396" y="2942005"/>
                  </a:lnTo>
                  <a:lnTo>
                    <a:pt x="4669853" y="2943123"/>
                  </a:lnTo>
                  <a:lnTo>
                    <a:pt x="4671720" y="2944990"/>
                  </a:lnTo>
                  <a:lnTo>
                    <a:pt x="4672838" y="2945447"/>
                  </a:lnTo>
                  <a:lnTo>
                    <a:pt x="4675467" y="2945447"/>
                  </a:lnTo>
                  <a:lnTo>
                    <a:pt x="4676597" y="2944990"/>
                  </a:lnTo>
                  <a:lnTo>
                    <a:pt x="4678451" y="2943123"/>
                  </a:lnTo>
                  <a:lnTo>
                    <a:pt x="4678921" y="2942005"/>
                  </a:lnTo>
                  <a:lnTo>
                    <a:pt x="4678921" y="2939377"/>
                  </a:lnTo>
                  <a:close/>
                </a:path>
                <a:path w="5019675" h="3279140">
                  <a:moveTo>
                    <a:pt x="4678921" y="2891752"/>
                  </a:moveTo>
                  <a:lnTo>
                    <a:pt x="4678451" y="2890634"/>
                  </a:lnTo>
                  <a:lnTo>
                    <a:pt x="4676597" y="2888767"/>
                  </a:lnTo>
                  <a:lnTo>
                    <a:pt x="4675467" y="2888297"/>
                  </a:lnTo>
                  <a:lnTo>
                    <a:pt x="4672838" y="2888297"/>
                  </a:lnTo>
                  <a:lnTo>
                    <a:pt x="4671720" y="2888767"/>
                  </a:lnTo>
                  <a:lnTo>
                    <a:pt x="4669853" y="2890634"/>
                  </a:lnTo>
                  <a:lnTo>
                    <a:pt x="4669396" y="2891752"/>
                  </a:lnTo>
                  <a:lnTo>
                    <a:pt x="4669396" y="2894380"/>
                  </a:lnTo>
                  <a:lnTo>
                    <a:pt x="4669853" y="2895498"/>
                  </a:lnTo>
                  <a:lnTo>
                    <a:pt x="4671720" y="2897365"/>
                  </a:lnTo>
                  <a:lnTo>
                    <a:pt x="4672838" y="2897822"/>
                  </a:lnTo>
                  <a:lnTo>
                    <a:pt x="4675467" y="2897822"/>
                  </a:lnTo>
                  <a:lnTo>
                    <a:pt x="4676597" y="2897365"/>
                  </a:lnTo>
                  <a:lnTo>
                    <a:pt x="4678451" y="2895498"/>
                  </a:lnTo>
                  <a:lnTo>
                    <a:pt x="4678921" y="2894380"/>
                  </a:lnTo>
                  <a:lnTo>
                    <a:pt x="4678921" y="2891752"/>
                  </a:lnTo>
                  <a:close/>
                </a:path>
                <a:path w="5019675" h="3279140">
                  <a:moveTo>
                    <a:pt x="4678921" y="2844127"/>
                  </a:moveTo>
                  <a:lnTo>
                    <a:pt x="4678451" y="2843009"/>
                  </a:lnTo>
                  <a:lnTo>
                    <a:pt x="4676597" y="2841142"/>
                  </a:lnTo>
                  <a:lnTo>
                    <a:pt x="4675467" y="2840672"/>
                  </a:lnTo>
                  <a:lnTo>
                    <a:pt x="4672838" y="2840672"/>
                  </a:lnTo>
                  <a:lnTo>
                    <a:pt x="4671720" y="2841142"/>
                  </a:lnTo>
                  <a:lnTo>
                    <a:pt x="4669853" y="2843009"/>
                  </a:lnTo>
                  <a:lnTo>
                    <a:pt x="4669396" y="2844127"/>
                  </a:lnTo>
                  <a:lnTo>
                    <a:pt x="4669396" y="2846755"/>
                  </a:lnTo>
                  <a:lnTo>
                    <a:pt x="4669853" y="2847873"/>
                  </a:lnTo>
                  <a:lnTo>
                    <a:pt x="4671720" y="2849740"/>
                  </a:lnTo>
                  <a:lnTo>
                    <a:pt x="4672838" y="2850197"/>
                  </a:lnTo>
                  <a:lnTo>
                    <a:pt x="4675467" y="2850197"/>
                  </a:lnTo>
                  <a:lnTo>
                    <a:pt x="4676597" y="2849740"/>
                  </a:lnTo>
                  <a:lnTo>
                    <a:pt x="4678451" y="2847873"/>
                  </a:lnTo>
                  <a:lnTo>
                    <a:pt x="4678921" y="2846755"/>
                  </a:lnTo>
                  <a:lnTo>
                    <a:pt x="4678921" y="2844127"/>
                  </a:lnTo>
                  <a:close/>
                </a:path>
                <a:path w="5019675" h="3279140">
                  <a:moveTo>
                    <a:pt x="4678921" y="2796502"/>
                  </a:moveTo>
                  <a:lnTo>
                    <a:pt x="4678451" y="2795384"/>
                  </a:lnTo>
                  <a:lnTo>
                    <a:pt x="4676597" y="2793517"/>
                  </a:lnTo>
                  <a:lnTo>
                    <a:pt x="4675467" y="2793047"/>
                  </a:lnTo>
                  <a:lnTo>
                    <a:pt x="4672838" y="2793047"/>
                  </a:lnTo>
                  <a:lnTo>
                    <a:pt x="4671720" y="2793517"/>
                  </a:lnTo>
                  <a:lnTo>
                    <a:pt x="4669853" y="2795384"/>
                  </a:lnTo>
                  <a:lnTo>
                    <a:pt x="4669396" y="2796502"/>
                  </a:lnTo>
                  <a:lnTo>
                    <a:pt x="4669396" y="2799130"/>
                  </a:lnTo>
                  <a:lnTo>
                    <a:pt x="4669853" y="2800248"/>
                  </a:lnTo>
                  <a:lnTo>
                    <a:pt x="4671720" y="2802115"/>
                  </a:lnTo>
                  <a:lnTo>
                    <a:pt x="4672838" y="2802572"/>
                  </a:lnTo>
                  <a:lnTo>
                    <a:pt x="4675467" y="2802572"/>
                  </a:lnTo>
                  <a:lnTo>
                    <a:pt x="4676597" y="2802115"/>
                  </a:lnTo>
                  <a:lnTo>
                    <a:pt x="4678451" y="2800248"/>
                  </a:lnTo>
                  <a:lnTo>
                    <a:pt x="4678921" y="2799130"/>
                  </a:lnTo>
                  <a:lnTo>
                    <a:pt x="4678921" y="2796502"/>
                  </a:lnTo>
                  <a:close/>
                </a:path>
                <a:path w="5019675" h="3279140">
                  <a:moveTo>
                    <a:pt x="4678921" y="2748877"/>
                  </a:moveTo>
                  <a:lnTo>
                    <a:pt x="4678451" y="2747759"/>
                  </a:lnTo>
                  <a:lnTo>
                    <a:pt x="4676597" y="2745892"/>
                  </a:lnTo>
                  <a:lnTo>
                    <a:pt x="4675467" y="2745422"/>
                  </a:lnTo>
                  <a:lnTo>
                    <a:pt x="4672838" y="2745422"/>
                  </a:lnTo>
                  <a:lnTo>
                    <a:pt x="4671720" y="2745892"/>
                  </a:lnTo>
                  <a:lnTo>
                    <a:pt x="4669853" y="2747759"/>
                  </a:lnTo>
                  <a:lnTo>
                    <a:pt x="4669396" y="2748877"/>
                  </a:lnTo>
                  <a:lnTo>
                    <a:pt x="4669396" y="2751505"/>
                  </a:lnTo>
                  <a:lnTo>
                    <a:pt x="4669853" y="2752623"/>
                  </a:lnTo>
                  <a:lnTo>
                    <a:pt x="4671720" y="2754490"/>
                  </a:lnTo>
                  <a:lnTo>
                    <a:pt x="4672838" y="2754947"/>
                  </a:lnTo>
                  <a:lnTo>
                    <a:pt x="4675467" y="2754947"/>
                  </a:lnTo>
                  <a:lnTo>
                    <a:pt x="4676597" y="2754490"/>
                  </a:lnTo>
                  <a:lnTo>
                    <a:pt x="4678451" y="2752623"/>
                  </a:lnTo>
                  <a:lnTo>
                    <a:pt x="4678921" y="2751505"/>
                  </a:lnTo>
                  <a:lnTo>
                    <a:pt x="4678921" y="2748877"/>
                  </a:lnTo>
                  <a:close/>
                </a:path>
                <a:path w="5019675" h="3279140">
                  <a:moveTo>
                    <a:pt x="4678921" y="2701252"/>
                  </a:moveTo>
                  <a:lnTo>
                    <a:pt x="4678451" y="2700134"/>
                  </a:lnTo>
                  <a:lnTo>
                    <a:pt x="4676597" y="2698267"/>
                  </a:lnTo>
                  <a:lnTo>
                    <a:pt x="4675467" y="2697797"/>
                  </a:lnTo>
                  <a:lnTo>
                    <a:pt x="4672838" y="2697797"/>
                  </a:lnTo>
                  <a:lnTo>
                    <a:pt x="4671720" y="2698267"/>
                  </a:lnTo>
                  <a:lnTo>
                    <a:pt x="4669853" y="2700134"/>
                  </a:lnTo>
                  <a:lnTo>
                    <a:pt x="4669396" y="2701252"/>
                  </a:lnTo>
                  <a:lnTo>
                    <a:pt x="4669396" y="2703880"/>
                  </a:lnTo>
                  <a:lnTo>
                    <a:pt x="4669853" y="2704998"/>
                  </a:lnTo>
                  <a:lnTo>
                    <a:pt x="4671720" y="2706865"/>
                  </a:lnTo>
                  <a:lnTo>
                    <a:pt x="4672838" y="2707322"/>
                  </a:lnTo>
                  <a:lnTo>
                    <a:pt x="4675467" y="2707322"/>
                  </a:lnTo>
                  <a:lnTo>
                    <a:pt x="4676597" y="2706865"/>
                  </a:lnTo>
                  <a:lnTo>
                    <a:pt x="4678451" y="2704998"/>
                  </a:lnTo>
                  <a:lnTo>
                    <a:pt x="4678921" y="2703880"/>
                  </a:lnTo>
                  <a:lnTo>
                    <a:pt x="4678921" y="2701252"/>
                  </a:lnTo>
                  <a:close/>
                </a:path>
                <a:path w="5019675" h="3279140">
                  <a:moveTo>
                    <a:pt x="4678921" y="2653627"/>
                  </a:moveTo>
                  <a:lnTo>
                    <a:pt x="4678451" y="2652509"/>
                  </a:lnTo>
                  <a:lnTo>
                    <a:pt x="4676597" y="2650642"/>
                  </a:lnTo>
                  <a:lnTo>
                    <a:pt x="4675467" y="2650172"/>
                  </a:lnTo>
                  <a:lnTo>
                    <a:pt x="4672838" y="2650172"/>
                  </a:lnTo>
                  <a:lnTo>
                    <a:pt x="4671720" y="2650642"/>
                  </a:lnTo>
                  <a:lnTo>
                    <a:pt x="4669853" y="2652509"/>
                  </a:lnTo>
                  <a:lnTo>
                    <a:pt x="4669396" y="2653627"/>
                  </a:lnTo>
                  <a:lnTo>
                    <a:pt x="4669396" y="2656255"/>
                  </a:lnTo>
                  <a:lnTo>
                    <a:pt x="4669853" y="2657373"/>
                  </a:lnTo>
                  <a:lnTo>
                    <a:pt x="4671720" y="2659240"/>
                  </a:lnTo>
                  <a:lnTo>
                    <a:pt x="4672838" y="2659697"/>
                  </a:lnTo>
                  <a:lnTo>
                    <a:pt x="4675467" y="2659697"/>
                  </a:lnTo>
                  <a:lnTo>
                    <a:pt x="4676597" y="2659240"/>
                  </a:lnTo>
                  <a:lnTo>
                    <a:pt x="4678451" y="2657373"/>
                  </a:lnTo>
                  <a:lnTo>
                    <a:pt x="4678921" y="2656255"/>
                  </a:lnTo>
                  <a:lnTo>
                    <a:pt x="4678921" y="2653627"/>
                  </a:lnTo>
                  <a:close/>
                </a:path>
                <a:path w="5019675" h="3279140">
                  <a:moveTo>
                    <a:pt x="4678921" y="2606002"/>
                  </a:moveTo>
                  <a:lnTo>
                    <a:pt x="4678451" y="2604884"/>
                  </a:lnTo>
                  <a:lnTo>
                    <a:pt x="4676597" y="2603017"/>
                  </a:lnTo>
                  <a:lnTo>
                    <a:pt x="4675467" y="2602547"/>
                  </a:lnTo>
                  <a:lnTo>
                    <a:pt x="4672838" y="2602547"/>
                  </a:lnTo>
                  <a:lnTo>
                    <a:pt x="4671720" y="2603017"/>
                  </a:lnTo>
                  <a:lnTo>
                    <a:pt x="4669853" y="2604884"/>
                  </a:lnTo>
                  <a:lnTo>
                    <a:pt x="4669396" y="2606002"/>
                  </a:lnTo>
                  <a:lnTo>
                    <a:pt x="4669396" y="2608630"/>
                  </a:lnTo>
                  <a:lnTo>
                    <a:pt x="4669853" y="2609748"/>
                  </a:lnTo>
                  <a:lnTo>
                    <a:pt x="4671720" y="2611615"/>
                  </a:lnTo>
                  <a:lnTo>
                    <a:pt x="4672838" y="2612072"/>
                  </a:lnTo>
                  <a:lnTo>
                    <a:pt x="4675467" y="2612072"/>
                  </a:lnTo>
                  <a:lnTo>
                    <a:pt x="4676597" y="2611615"/>
                  </a:lnTo>
                  <a:lnTo>
                    <a:pt x="4678451" y="2609748"/>
                  </a:lnTo>
                  <a:lnTo>
                    <a:pt x="4678921" y="2608630"/>
                  </a:lnTo>
                  <a:lnTo>
                    <a:pt x="4678921" y="2606002"/>
                  </a:lnTo>
                  <a:close/>
                </a:path>
                <a:path w="5019675" h="3279140">
                  <a:moveTo>
                    <a:pt x="4678921" y="2558377"/>
                  </a:moveTo>
                  <a:lnTo>
                    <a:pt x="4678451" y="2557259"/>
                  </a:lnTo>
                  <a:lnTo>
                    <a:pt x="4676597" y="2555392"/>
                  </a:lnTo>
                  <a:lnTo>
                    <a:pt x="4675467" y="2554922"/>
                  </a:lnTo>
                  <a:lnTo>
                    <a:pt x="4672838" y="2554922"/>
                  </a:lnTo>
                  <a:lnTo>
                    <a:pt x="4671720" y="2555392"/>
                  </a:lnTo>
                  <a:lnTo>
                    <a:pt x="4669853" y="2557259"/>
                  </a:lnTo>
                  <a:lnTo>
                    <a:pt x="4669396" y="2558377"/>
                  </a:lnTo>
                  <a:lnTo>
                    <a:pt x="4669396" y="2561005"/>
                  </a:lnTo>
                  <a:lnTo>
                    <a:pt x="4669853" y="2562123"/>
                  </a:lnTo>
                  <a:lnTo>
                    <a:pt x="4671720" y="2563990"/>
                  </a:lnTo>
                  <a:lnTo>
                    <a:pt x="4672838" y="2564447"/>
                  </a:lnTo>
                  <a:lnTo>
                    <a:pt x="4675467" y="2564447"/>
                  </a:lnTo>
                  <a:lnTo>
                    <a:pt x="4676597" y="2563990"/>
                  </a:lnTo>
                  <a:lnTo>
                    <a:pt x="4678451" y="2562123"/>
                  </a:lnTo>
                  <a:lnTo>
                    <a:pt x="4678921" y="2561005"/>
                  </a:lnTo>
                  <a:lnTo>
                    <a:pt x="4678921" y="2558377"/>
                  </a:lnTo>
                  <a:close/>
                </a:path>
                <a:path w="5019675" h="3279140">
                  <a:moveTo>
                    <a:pt x="4678921" y="2510752"/>
                  </a:moveTo>
                  <a:lnTo>
                    <a:pt x="4678451" y="2509634"/>
                  </a:lnTo>
                  <a:lnTo>
                    <a:pt x="4676597" y="2507767"/>
                  </a:lnTo>
                  <a:lnTo>
                    <a:pt x="4675467" y="2507297"/>
                  </a:lnTo>
                  <a:lnTo>
                    <a:pt x="4672838" y="2507297"/>
                  </a:lnTo>
                  <a:lnTo>
                    <a:pt x="4671720" y="2507767"/>
                  </a:lnTo>
                  <a:lnTo>
                    <a:pt x="4669853" y="2509634"/>
                  </a:lnTo>
                  <a:lnTo>
                    <a:pt x="4669396" y="2510752"/>
                  </a:lnTo>
                  <a:lnTo>
                    <a:pt x="4669396" y="2513380"/>
                  </a:lnTo>
                  <a:lnTo>
                    <a:pt x="4669853" y="2514498"/>
                  </a:lnTo>
                  <a:lnTo>
                    <a:pt x="4671720" y="2516365"/>
                  </a:lnTo>
                  <a:lnTo>
                    <a:pt x="4672838" y="2516822"/>
                  </a:lnTo>
                  <a:lnTo>
                    <a:pt x="4675467" y="2516822"/>
                  </a:lnTo>
                  <a:lnTo>
                    <a:pt x="4676597" y="2516365"/>
                  </a:lnTo>
                  <a:lnTo>
                    <a:pt x="4678451" y="2514498"/>
                  </a:lnTo>
                  <a:lnTo>
                    <a:pt x="4678921" y="2513380"/>
                  </a:lnTo>
                  <a:lnTo>
                    <a:pt x="4678921" y="2510752"/>
                  </a:lnTo>
                  <a:close/>
                </a:path>
                <a:path w="5019675" h="3279140">
                  <a:moveTo>
                    <a:pt x="4678921" y="2463127"/>
                  </a:moveTo>
                  <a:lnTo>
                    <a:pt x="4678451" y="2462009"/>
                  </a:lnTo>
                  <a:lnTo>
                    <a:pt x="4676597" y="2460142"/>
                  </a:lnTo>
                  <a:lnTo>
                    <a:pt x="4675467" y="2459672"/>
                  </a:lnTo>
                  <a:lnTo>
                    <a:pt x="4672838" y="2459672"/>
                  </a:lnTo>
                  <a:lnTo>
                    <a:pt x="4671720" y="2460142"/>
                  </a:lnTo>
                  <a:lnTo>
                    <a:pt x="4669853" y="2462009"/>
                  </a:lnTo>
                  <a:lnTo>
                    <a:pt x="4669396" y="2463127"/>
                  </a:lnTo>
                  <a:lnTo>
                    <a:pt x="4669396" y="2465755"/>
                  </a:lnTo>
                  <a:lnTo>
                    <a:pt x="4669853" y="2466873"/>
                  </a:lnTo>
                  <a:lnTo>
                    <a:pt x="4671720" y="2468740"/>
                  </a:lnTo>
                  <a:lnTo>
                    <a:pt x="4672838" y="2469197"/>
                  </a:lnTo>
                  <a:lnTo>
                    <a:pt x="4675467" y="2469197"/>
                  </a:lnTo>
                  <a:lnTo>
                    <a:pt x="4676597" y="2468740"/>
                  </a:lnTo>
                  <a:lnTo>
                    <a:pt x="4678451" y="2466873"/>
                  </a:lnTo>
                  <a:lnTo>
                    <a:pt x="4678921" y="2465755"/>
                  </a:lnTo>
                  <a:lnTo>
                    <a:pt x="4678921" y="2463127"/>
                  </a:lnTo>
                  <a:close/>
                </a:path>
                <a:path w="5019675" h="3279140">
                  <a:moveTo>
                    <a:pt x="4678921" y="2415502"/>
                  </a:moveTo>
                  <a:lnTo>
                    <a:pt x="4678451" y="2414384"/>
                  </a:lnTo>
                  <a:lnTo>
                    <a:pt x="4676597" y="2412517"/>
                  </a:lnTo>
                  <a:lnTo>
                    <a:pt x="4675467" y="2412047"/>
                  </a:lnTo>
                  <a:lnTo>
                    <a:pt x="4672838" y="2412047"/>
                  </a:lnTo>
                  <a:lnTo>
                    <a:pt x="4671720" y="2412517"/>
                  </a:lnTo>
                  <a:lnTo>
                    <a:pt x="4669853" y="2414384"/>
                  </a:lnTo>
                  <a:lnTo>
                    <a:pt x="4669396" y="2415502"/>
                  </a:lnTo>
                  <a:lnTo>
                    <a:pt x="4669396" y="2418130"/>
                  </a:lnTo>
                  <a:lnTo>
                    <a:pt x="4669853" y="2419248"/>
                  </a:lnTo>
                  <a:lnTo>
                    <a:pt x="4671720" y="2421115"/>
                  </a:lnTo>
                  <a:lnTo>
                    <a:pt x="4672838" y="2421572"/>
                  </a:lnTo>
                  <a:lnTo>
                    <a:pt x="4675467" y="2421572"/>
                  </a:lnTo>
                  <a:lnTo>
                    <a:pt x="4676597" y="2421115"/>
                  </a:lnTo>
                  <a:lnTo>
                    <a:pt x="4678451" y="2419248"/>
                  </a:lnTo>
                  <a:lnTo>
                    <a:pt x="4678921" y="2418130"/>
                  </a:lnTo>
                  <a:lnTo>
                    <a:pt x="4678921" y="2415502"/>
                  </a:lnTo>
                  <a:close/>
                </a:path>
                <a:path w="5019675" h="3279140">
                  <a:moveTo>
                    <a:pt x="4678921" y="2367877"/>
                  </a:moveTo>
                  <a:lnTo>
                    <a:pt x="4678451" y="2366759"/>
                  </a:lnTo>
                  <a:lnTo>
                    <a:pt x="4676597" y="2364892"/>
                  </a:lnTo>
                  <a:lnTo>
                    <a:pt x="4675467" y="2364422"/>
                  </a:lnTo>
                  <a:lnTo>
                    <a:pt x="4672838" y="2364422"/>
                  </a:lnTo>
                  <a:lnTo>
                    <a:pt x="4671720" y="2364892"/>
                  </a:lnTo>
                  <a:lnTo>
                    <a:pt x="4669853" y="2366759"/>
                  </a:lnTo>
                  <a:lnTo>
                    <a:pt x="4669396" y="2367877"/>
                  </a:lnTo>
                  <a:lnTo>
                    <a:pt x="4669396" y="2370505"/>
                  </a:lnTo>
                  <a:lnTo>
                    <a:pt x="4669853" y="2371623"/>
                  </a:lnTo>
                  <a:lnTo>
                    <a:pt x="4671720" y="2373490"/>
                  </a:lnTo>
                  <a:lnTo>
                    <a:pt x="4672838" y="2373947"/>
                  </a:lnTo>
                  <a:lnTo>
                    <a:pt x="4675467" y="2373947"/>
                  </a:lnTo>
                  <a:lnTo>
                    <a:pt x="4676597" y="2373490"/>
                  </a:lnTo>
                  <a:lnTo>
                    <a:pt x="4678451" y="2371623"/>
                  </a:lnTo>
                  <a:lnTo>
                    <a:pt x="4678921" y="2370505"/>
                  </a:lnTo>
                  <a:lnTo>
                    <a:pt x="4678921" y="2367877"/>
                  </a:lnTo>
                  <a:close/>
                </a:path>
                <a:path w="5019675" h="3279140">
                  <a:moveTo>
                    <a:pt x="4678921" y="2320252"/>
                  </a:moveTo>
                  <a:lnTo>
                    <a:pt x="4678451" y="2319134"/>
                  </a:lnTo>
                  <a:lnTo>
                    <a:pt x="4676597" y="2317267"/>
                  </a:lnTo>
                  <a:lnTo>
                    <a:pt x="4675467" y="2316797"/>
                  </a:lnTo>
                  <a:lnTo>
                    <a:pt x="4672838" y="2316797"/>
                  </a:lnTo>
                  <a:lnTo>
                    <a:pt x="4671720" y="2317267"/>
                  </a:lnTo>
                  <a:lnTo>
                    <a:pt x="4669853" y="2319134"/>
                  </a:lnTo>
                  <a:lnTo>
                    <a:pt x="4669396" y="2320252"/>
                  </a:lnTo>
                  <a:lnTo>
                    <a:pt x="4669396" y="2322880"/>
                  </a:lnTo>
                  <a:lnTo>
                    <a:pt x="4669853" y="2323998"/>
                  </a:lnTo>
                  <a:lnTo>
                    <a:pt x="4671720" y="2325865"/>
                  </a:lnTo>
                  <a:lnTo>
                    <a:pt x="4672838" y="2326322"/>
                  </a:lnTo>
                  <a:lnTo>
                    <a:pt x="4675467" y="2326322"/>
                  </a:lnTo>
                  <a:lnTo>
                    <a:pt x="4676597" y="2325865"/>
                  </a:lnTo>
                  <a:lnTo>
                    <a:pt x="4678451" y="2323998"/>
                  </a:lnTo>
                  <a:lnTo>
                    <a:pt x="4678921" y="2322880"/>
                  </a:lnTo>
                  <a:lnTo>
                    <a:pt x="4678921" y="2320252"/>
                  </a:lnTo>
                  <a:close/>
                </a:path>
                <a:path w="5019675" h="3279140">
                  <a:moveTo>
                    <a:pt x="4678921" y="2272627"/>
                  </a:moveTo>
                  <a:lnTo>
                    <a:pt x="4678451" y="2271509"/>
                  </a:lnTo>
                  <a:lnTo>
                    <a:pt x="4676597" y="2269642"/>
                  </a:lnTo>
                  <a:lnTo>
                    <a:pt x="4675467" y="2269172"/>
                  </a:lnTo>
                  <a:lnTo>
                    <a:pt x="4672838" y="2269172"/>
                  </a:lnTo>
                  <a:lnTo>
                    <a:pt x="4671720" y="2269642"/>
                  </a:lnTo>
                  <a:lnTo>
                    <a:pt x="4669853" y="2271509"/>
                  </a:lnTo>
                  <a:lnTo>
                    <a:pt x="4669396" y="2272627"/>
                  </a:lnTo>
                  <a:lnTo>
                    <a:pt x="4669396" y="2275255"/>
                  </a:lnTo>
                  <a:lnTo>
                    <a:pt x="4669853" y="2276373"/>
                  </a:lnTo>
                  <a:lnTo>
                    <a:pt x="4671720" y="2278240"/>
                  </a:lnTo>
                  <a:lnTo>
                    <a:pt x="4672838" y="2278697"/>
                  </a:lnTo>
                  <a:lnTo>
                    <a:pt x="4675467" y="2278697"/>
                  </a:lnTo>
                  <a:lnTo>
                    <a:pt x="4676597" y="2278240"/>
                  </a:lnTo>
                  <a:lnTo>
                    <a:pt x="4678451" y="2276373"/>
                  </a:lnTo>
                  <a:lnTo>
                    <a:pt x="4678921" y="2275255"/>
                  </a:lnTo>
                  <a:lnTo>
                    <a:pt x="4678921" y="2272627"/>
                  </a:lnTo>
                  <a:close/>
                </a:path>
                <a:path w="5019675" h="3279140">
                  <a:moveTo>
                    <a:pt x="4678921" y="2225002"/>
                  </a:moveTo>
                  <a:lnTo>
                    <a:pt x="4678451" y="2223884"/>
                  </a:lnTo>
                  <a:lnTo>
                    <a:pt x="4676597" y="2222017"/>
                  </a:lnTo>
                  <a:lnTo>
                    <a:pt x="4675467" y="2221547"/>
                  </a:lnTo>
                  <a:lnTo>
                    <a:pt x="4672838" y="2221547"/>
                  </a:lnTo>
                  <a:lnTo>
                    <a:pt x="4671720" y="2222017"/>
                  </a:lnTo>
                  <a:lnTo>
                    <a:pt x="4669853" y="2223884"/>
                  </a:lnTo>
                  <a:lnTo>
                    <a:pt x="4669396" y="2225002"/>
                  </a:lnTo>
                  <a:lnTo>
                    <a:pt x="4669396" y="2227630"/>
                  </a:lnTo>
                  <a:lnTo>
                    <a:pt x="4669853" y="2228748"/>
                  </a:lnTo>
                  <a:lnTo>
                    <a:pt x="4671720" y="2230615"/>
                  </a:lnTo>
                  <a:lnTo>
                    <a:pt x="4672838" y="2231072"/>
                  </a:lnTo>
                  <a:lnTo>
                    <a:pt x="4675467" y="2231072"/>
                  </a:lnTo>
                  <a:lnTo>
                    <a:pt x="4676597" y="2230615"/>
                  </a:lnTo>
                  <a:lnTo>
                    <a:pt x="4678451" y="2228748"/>
                  </a:lnTo>
                  <a:lnTo>
                    <a:pt x="4678921" y="2227630"/>
                  </a:lnTo>
                  <a:lnTo>
                    <a:pt x="4678921" y="2225002"/>
                  </a:lnTo>
                  <a:close/>
                </a:path>
                <a:path w="5019675" h="3279140">
                  <a:moveTo>
                    <a:pt x="4678921" y="2177377"/>
                  </a:moveTo>
                  <a:lnTo>
                    <a:pt x="4678451" y="2176259"/>
                  </a:lnTo>
                  <a:lnTo>
                    <a:pt x="4676597" y="2174392"/>
                  </a:lnTo>
                  <a:lnTo>
                    <a:pt x="4675467" y="2173922"/>
                  </a:lnTo>
                  <a:lnTo>
                    <a:pt x="4672838" y="2173922"/>
                  </a:lnTo>
                  <a:lnTo>
                    <a:pt x="4671720" y="2174392"/>
                  </a:lnTo>
                  <a:lnTo>
                    <a:pt x="4669853" y="2176259"/>
                  </a:lnTo>
                  <a:lnTo>
                    <a:pt x="4669396" y="2177377"/>
                  </a:lnTo>
                  <a:lnTo>
                    <a:pt x="4669396" y="2180005"/>
                  </a:lnTo>
                  <a:lnTo>
                    <a:pt x="4669853" y="2181123"/>
                  </a:lnTo>
                  <a:lnTo>
                    <a:pt x="4671720" y="2182990"/>
                  </a:lnTo>
                  <a:lnTo>
                    <a:pt x="4672838" y="2183447"/>
                  </a:lnTo>
                  <a:lnTo>
                    <a:pt x="4675467" y="2183447"/>
                  </a:lnTo>
                  <a:lnTo>
                    <a:pt x="4676597" y="2182990"/>
                  </a:lnTo>
                  <a:lnTo>
                    <a:pt x="4678451" y="2181123"/>
                  </a:lnTo>
                  <a:lnTo>
                    <a:pt x="4678921" y="2180005"/>
                  </a:lnTo>
                  <a:lnTo>
                    <a:pt x="4678921" y="2177377"/>
                  </a:lnTo>
                  <a:close/>
                </a:path>
                <a:path w="5019675" h="3279140">
                  <a:moveTo>
                    <a:pt x="4678921" y="2129752"/>
                  </a:moveTo>
                  <a:lnTo>
                    <a:pt x="4678451" y="2128634"/>
                  </a:lnTo>
                  <a:lnTo>
                    <a:pt x="4676597" y="2126767"/>
                  </a:lnTo>
                  <a:lnTo>
                    <a:pt x="4675467" y="2126297"/>
                  </a:lnTo>
                  <a:lnTo>
                    <a:pt x="4672838" y="2126297"/>
                  </a:lnTo>
                  <a:lnTo>
                    <a:pt x="4671720" y="2126767"/>
                  </a:lnTo>
                  <a:lnTo>
                    <a:pt x="4669853" y="2128634"/>
                  </a:lnTo>
                  <a:lnTo>
                    <a:pt x="4669396" y="2129752"/>
                  </a:lnTo>
                  <a:lnTo>
                    <a:pt x="4669396" y="2132380"/>
                  </a:lnTo>
                  <a:lnTo>
                    <a:pt x="4669853" y="2133498"/>
                  </a:lnTo>
                  <a:lnTo>
                    <a:pt x="4671720" y="2135365"/>
                  </a:lnTo>
                  <a:lnTo>
                    <a:pt x="4672838" y="2135822"/>
                  </a:lnTo>
                  <a:lnTo>
                    <a:pt x="4675467" y="2135822"/>
                  </a:lnTo>
                  <a:lnTo>
                    <a:pt x="4676597" y="2135365"/>
                  </a:lnTo>
                  <a:lnTo>
                    <a:pt x="4678451" y="2133498"/>
                  </a:lnTo>
                  <a:lnTo>
                    <a:pt x="4678921" y="2132380"/>
                  </a:lnTo>
                  <a:lnTo>
                    <a:pt x="4678921" y="2129752"/>
                  </a:lnTo>
                  <a:close/>
                </a:path>
                <a:path w="5019675" h="3279140">
                  <a:moveTo>
                    <a:pt x="4678921" y="2082126"/>
                  </a:moveTo>
                  <a:lnTo>
                    <a:pt x="4678451" y="2081009"/>
                  </a:lnTo>
                  <a:lnTo>
                    <a:pt x="4676597" y="2079142"/>
                  </a:lnTo>
                  <a:lnTo>
                    <a:pt x="4675467" y="2078672"/>
                  </a:lnTo>
                  <a:lnTo>
                    <a:pt x="4672838" y="2078672"/>
                  </a:lnTo>
                  <a:lnTo>
                    <a:pt x="4671720" y="2079142"/>
                  </a:lnTo>
                  <a:lnTo>
                    <a:pt x="4669853" y="2081009"/>
                  </a:lnTo>
                  <a:lnTo>
                    <a:pt x="4669396" y="2082126"/>
                  </a:lnTo>
                  <a:lnTo>
                    <a:pt x="4669396" y="2084755"/>
                  </a:lnTo>
                  <a:lnTo>
                    <a:pt x="4669853" y="2085873"/>
                  </a:lnTo>
                  <a:lnTo>
                    <a:pt x="4671720" y="2087740"/>
                  </a:lnTo>
                  <a:lnTo>
                    <a:pt x="4672838" y="2088197"/>
                  </a:lnTo>
                  <a:lnTo>
                    <a:pt x="4675467" y="2088197"/>
                  </a:lnTo>
                  <a:lnTo>
                    <a:pt x="4676597" y="2087740"/>
                  </a:lnTo>
                  <a:lnTo>
                    <a:pt x="4678451" y="2085873"/>
                  </a:lnTo>
                  <a:lnTo>
                    <a:pt x="4678921" y="2084755"/>
                  </a:lnTo>
                  <a:lnTo>
                    <a:pt x="4678921" y="2082126"/>
                  </a:lnTo>
                  <a:close/>
                </a:path>
                <a:path w="5019675" h="3279140">
                  <a:moveTo>
                    <a:pt x="4678921" y="2034501"/>
                  </a:moveTo>
                  <a:lnTo>
                    <a:pt x="4678451" y="2033384"/>
                  </a:lnTo>
                  <a:lnTo>
                    <a:pt x="4676597" y="2031517"/>
                  </a:lnTo>
                  <a:lnTo>
                    <a:pt x="4675467" y="2031047"/>
                  </a:lnTo>
                  <a:lnTo>
                    <a:pt x="4672838" y="2031047"/>
                  </a:lnTo>
                  <a:lnTo>
                    <a:pt x="4671720" y="2031517"/>
                  </a:lnTo>
                  <a:lnTo>
                    <a:pt x="4669853" y="2033384"/>
                  </a:lnTo>
                  <a:lnTo>
                    <a:pt x="4669396" y="2034501"/>
                  </a:lnTo>
                  <a:lnTo>
                    <a:pt x="4669396" y="2037130"/>
                  </a:lnTo>
                  <a:lnTo>
                    <a:pt x="4669853" y="2038248"/>
                  </a:lnTo>
                  <a:lnTo>
                    <a:pt x="4671720" y="2040115"/>
                  </a:lnTo>
                  <a:lnTo>
                    <a:pt x="4672838" y="2040572"/>
                  </a:lnTo>
                  <a:lnTo>
                    <a:pt x="4675467" y="2040572"/>
                  </a:lnTo>
                  <a:lnTo>
                    <a:pt x="4676597" y="2040115"/>
                  </a:lnTo>
                  <a:lnTo>
                    <a:pt x="4678451" y="2038248"/>
                  </a:lnTo>
                  <a:lnTo>
                    <a:pt x="4678921" y="2037130"/>
                  </a:lnTo>
                  <a:lnTo>
                    <a:pt x="4678921" y="2034501"/>
                  </a:lnTo>
                  <a:close/>
                </a:path>
                <a:path w="5019675" h="3279140">
                  <a:moveTo>
                    <a:pt x="4678921" y="1986876"/>
                  </a:moveTo>
                  <a:lnTo>
                    <a:pt x="4678451" y="1985759"/>
                  </a:lnTo>
                  <a:lnTo>
                    <a:pt x="4676597" y="1983892"/>
                  </a:lnTo>
                  <a:lnTo>
                    <a:pt x="4675467" y="1983422"/>
                  </a:lnTo>
                  <a:lnTo>
                    <a:pt x="4672838" y="1983422"/>
                  </a:lnTo>
                  <a:lnTo>
                    <a:pt x="4671720" y="1983892"/>
                  </a:lnTo>
                  <a:lnTo>
                    <a:pt x="4669853" y="1985759"/>
                  </a:lnTo>
                  <a:lnTo>
                    <a:pt x="4669396" y="1986876"/>
                  </a:lnTo>
                  <a:lnTo>
                    <a:pt x="4669396" y="1989505"/>
                  </a:lnTo>
                  <a:lnTo>
                    <a:pt x="4669853" y="1990623"/>
                  </a:lnTo>
                  <a:lnTo>
                    <a:pt x="4671720" y="1992490"/>
                  </a:lnTo>
                  <a:lnTo>
                    <a:pt x="4672838" y="1992947"/>
                  </a:lnTo>
                  <a:lnTo>
                    <a:pt x="4675467" y="1992947"/>
                  </a:lnTo>
                  <a:lnTo>
                    <a:pt x="4676597" y="1992490"/>
                  </a:lnTo>
                  <a:lnTo>
                    <a:pt x="4678451" y="1990623"/>
                  </a:lnTo>
                  <a:lnTo>
                    <a:pt x="4678921" y="1989505"/>
                  </a:lnTo>
                  <a:lnTo>
                    <a:pt x="4678921" y="1986876"/>
                  </a:lnTo>
                  <a:close/>
                </a:path>
                <a:path w="5019675" h="3279140">
                  <a:moveTo>
                    <a:pt x="4678921" y="1939251"/>
                  </a:moveTo>
                  <a:lnTo>
                    <a:pt x="4678451" y="1938134"/>
                  </a:lnTo>
                  <a:lnTo>
                    <a:pt x="4676597" y="1936267"/>
                  </a:lnTo>
                  <a:lnTo>
                    <a:pt x="4675467" y="1935797"/>
                  </a:lnTo>
                  <a:lnTo>
                    <a:pt x="4672838" y="1935797"/>
                  </a:lnTo>
                  <a:lnTo>
                    <a:pt x="4671720" y="1936267"/>
                  </a:lnTo>
                  <a:lnTo>
                    <a:pt x="4669853" y="1938134"/>
                  </a:lnTo>
                  <a:lnTo>
                    <a:pt x="4669396" y="1939251"/>
                  </a:lnTo>
                  <a:lnTo>
                    <a:pt x="4669396" y="1941880"/>
                  </a:lnTo>
                  <a:lnTo>
                    <a:pt x="4669853" y="1942998"/>
                  </a:lnTo>
                  <a:lnTo>
                    <a:pt x="4671720" y="1944865"/>
                  </a:lnTo>
                  <a:lnTo>
                    <a:pt x="4672838" y="1945322"/>
                  </a:lnTo>
                  <a:lnTo>
                    <a:pt x="4675467" y="1945322"/>
                  </a:lnTo>
                  <a:lnTo>
                    <a:pt x="4676597" y="1944865"/>
                  </a:lnTo>
                  <a:lnTo>
                    <a:pt x="4678451" y="1942998"/>
                  </a:lnTo>
                  <a:lnTo>
                    <a:pt x="4678921" y="1941880"/>
                  </a:lnTo>
                  <a:lnTo>
                    <a:pt x="4678921" y="1939251"/>
                  </a:lnTo>
                  <a:close/>
                </a:path>
                <a:path w="5019675" h="3279140">
                  <a:moveTo>
                    <a:pt x="4678921" y="1891626"/>
                  </a:moveTo>
                  <a:lnTo>
                    <a:pt x="4678451" y="1890509"/>
                  </a:lnTo>
                  <a:lnTo>
                    <a:pt x="4676597" y="1888642"/>
                  </a:lnTo>
                  <a:lnTo>
                    <a:pt x="4675467" y="1888172"/>
                  </a:lnTo>
                  <a:lnTo>
                    <a:pt x="4672838" y="1888172"/>
                  </a:lnTo>
                  <a:lnTo>
                    <a:pt x="4671720" y="1888642"/>
                  </a:lnTo>
                  <a:lnTo>
                    <a:pt x="4669853" y="1890509"/>
                  </a:lnTo>
                  <a:lnTo>
                    <a:pt x="4669396" y="1891626"/>
                  </a:lnTo>
                  <a:lnTo>
                    <a:pt x="4669396" y="1894255"/>
                  </a:lnTo>
                  <a:lnTo>
                    <a:pt x="4669853" y="1895373"/>
                  </a:lnTo>
                  <a:lnTo>
                    <a:pt x="4671720" y="1897240"/>
                  </a:lnTo>
                  <a:lnTo>
                    <a:pt x="4672838" y="1897697"/>
                  </a:lnTo>
                  <a:lnTo>
                    <a:pt x="4675467" y="1897697"/>
                  </a:lnTo>
                  <a:lnTo>
                    <a:pt x="4676597" y="1897240"/>
                  </a:lnTo>
                  <a:lnTo>
                    <a:pt x="4678451" y="1895373"/>
                  </a:lnTo>
                  <a:lnTo>
                    <a:pt x="4678921" y="1894255"/>
                  </a:lnTo>
                  <a:lnTo>
                    <a:pt x="4678921" y="1891626"/>
                  </a:lnTo>
                  <a:close/>
                </a:path>
                <a:path w="5019675" h="3279140">
                  <a:moveTo>
                    <a:pt x="4678921" y="1844001"/>
                  </a:moveTo>
                  <a:lnTo>
                    <a:pt x="4678451" y="1842884"/>
                  </a:lnTo>
                  <a:lnTo>
                    <a:pt x="4676597" y="1841017"/>
                  </a:lnTo>
                  <a:lnTo>
                    <a:pt x="4675467" y="1840547"/>
                  </a:lnTo>
                  <a:lnTo>
                    <a:pt x="4672838" y="1840547"/>
                  </a:lnTo>
                  <a:lnTo>
                    <a:pt x="4671720" y="1841017"/>
                  </a:lnTo>
                  <a:lnTo>
                    <a:pt x="4669853" y="1842884"/>
                  </a:lnTo>
                  <a:lnTo>
                    <a:pt x="4669396" y="1844001"/>
                  </a:lnTo>
                  <a:lnTo>
                    <a:pt x="4669396" y="1846630"/>
                  </a:lnTo>
                  <a:lnTo>
                    <a:pt x="4669853" y="1847748"/>
                  </a:lnTo>
                  <a:lnTo>
                    <a:pt x="4671720" y="1849615"/>
                  </a:lnTo>
                  <a:lnTo>
                    <a:pt x="4672838" y="1850072"/>
                  </a:lnTo>
                  <a:lnTo>
                    <a:pt x="4675467" y="1850072"/>
                  </a:lnTo>
                  <a:lnTo>
                    <a:pt x="4676597" y="1849615"/>
                  </a:lnTo>
                  <a:lnTo>
                    <a:pt x="4678451" y="1847748"/>
                  </a:lnTo>
                  <a:lnTo>
                    <a:pt x="4678921" y="1846630"/>
                  </a:lnTo>
                  <a:lnTo>
                    <a:pt x="4678921" y="1844001"/>
                  </a:lnTo>
                  <a:close/>
                </a:path>
                <a:path w="5019675" h="3279140">
                  <a:moveTo>
                    <a:pt x="4678921" y="1796376"/>
                  </a:moveTo>
                  <a:lnTo>
                    <a:pt x="4678451" y="1795259"/>
                  </a:lnTo>
                  <a:lnTo>
                    <a:pt x="4676597" y="1793392"/>
                  </a:lnTo>
                  <a:lnTo>
                    <a:pt x="4675467" y="1792922"/>
                  </a:lnTo>
                  <a:lnTo>
                    <a:pt x="4672838" y="1792922"/>
                  </a:lnTo>
                  <a:lnTo>
                    <a:pt x="4671720" y="1793392"/>
                  </a:lnTo>
                  <a:lnTo>
                    <a:pt x="4669853" y="1795259"/>
                  </a:lnTo>
                  <a:lnTo>
                    <a:pt x="4669396" y="1796376"/>
                  </a:lnTo>
                  <a:lnTo>
                    <a:pt x="4669396" y="1799005"/>
                  </a:lnTo>
                  <a:lnTo>
                    <a:pt x="4669853" y="1800123"/>
                  </a:lnTo>
                  <a:lnTo>
                    <a:pt x="4671720" y="1801990"/>
                  </a:lnTo>
                  <a:lnTo>
                    <a:pt x="4672838" y="1802447"/>
                  </a:lnTo>
                  <a:lnTo>
                    <a:pt x="4675467" y="1802447"/>
                  </a:lnTo>
                  <a:lnTo>
                    <a:pt x="4676597" y="1801990"/>
                  </a:lnTo>
                  <a:lnTo>
                    <a:pt x="4678451" y="1800123"/>
                  </a:lnTo>
                  <a:lnTo>
                    <a:pt x="4678921" y="1799005"/>
                  </a:lnTo>
                  <a:lnTo>
                    <a:pt x="4678921" y="1796376"/>
                  </a:lnTo>
                  <a:close/>
                </a:path>
                <a:path w="5019675" h="3279140">
                  <a:moveTo>
                    <a:pt x="4678921" y="1748751"/>
                  </a:moveTo>
                  <a:lnTo>
                    <a:pt x="4678451" y="1747634"/>
                  </a:lnTo>
                  <a:lnTo>
                    <a:pt x="4676597" y="1745767"/>
                  </a:lnTo>
                  <a:lnTo>
                    <a:pt x="4675467" y="1745297"/>
                  </a:lnTo>
                  <a:lnTo>
                    <a:pt x="4672838" y="1745297"/>
                  </a:lnTo>
                  <a:lnTo>
                    <a:pt x="4671720" y="1745767"/>
                  </a:lnTo>
                  <a:lnTo>
                    <a:pt x="4669853" y="1747634"/>
                  </a:lnTo>
                  <a:lnTo>
                    <a:pt x="4669396" y="1748751"/>
                  </a:lnTo>
                  <a:lnTo>
                    <a:pt x="4669396" y="1751380"/>
                  </a:lnTo>
                  <a:lnTo>
                    <a:pt x="4669853" y="1752498"/>
                  </a:lnTo>
                  <a:lnTo>
                    <a:pt x="4671720" y="1754365"/>
                  </a:lnTo>
                  <a:lnTo>
                    <a:pt x="4672838" y="1754822"/>
                  </a:lnTo>
                  <a:lnTo>
                    <a:pt x="4675467" y="1754822"/>
                  </a:lnTo>
                  <a:lnTo>
                    <a:pt x="4676597" y="1754365"/>
                  </a:lnTo>
                  <a:lnTo>
                    <a:pt x="4678451" y="1752498"/>
                  </a:lnTo>
                  <a:lnTo>
                    <a:pt x="4678921" y="1751380"/>
                  </a:lnTo>
                  <a:lnTo>
                    <a:pt x="4678921" y="1748751"/>
                  </a:lnTo>
                  <a:close/>
                </a:path>
                <a:path w="5019675" h="3279140">
                  <a:moveTo>
                    <a:pt x="4678921" y="1701126"/>
                  </a:moveTo>
                  <a:lnTo>
                    <a:pt x="4678451" y="1700009"/>
                  </a:lnTo>
                  <a:lnTo>
                    <a:pt x="4676597" y="1698142"/>
                  </a:lnTo>
                  <a:lnTo>
                    <a:pt x="4675467" y="1697672"/>
                  </a:lnTo>
                  <a:lnTo>
                    <a:pt x="4672838" y="1697672"/>
                  </a:lnTo>
                  <a:lnTo>
                    <a:pt x="4671720" y="1698142"/>
                  </a:lnTo>
                  <a:lnTo>
                    <a:pt x="4669853" y="1700009"/>
                  </a:lnTo>
                  <a:lnTo>
                    <a:pt x="4669396" y="1701126"/>
                  </a:lnTo>
                  <a:lnTo>
                    <a:pt x="4669396" y="1703755"/>
                  </a:lnTo>
                  <a:lnTo>
                    <a:pt x="4669853" y="1704873"/>
                  </a:lnTo>
                  <a:lnTo>
                    <a:pt x="4671720" y="1706740"/>
                  </a:lnTo>
                  <a:lnTo>
                    <a:pt x="4672838" y="1707197"/>
                  </a:lnTo>
                  <a:lnTo>
                    <a:pt x="4675467" y="1707197"/>
                  </a:lnTo>
                  <a:lnTo>
                    <a:pt x="4676597" y="1706740"/>
                  </a:lnTo>
                  <a:lnTo>
                    <a:pt x="4678451" y="1704873"/>
                  </a:lnTo>
                  <a:lnTo>
                    <a:pt x="4678921" y="1703755"/>
                  </a:lnTo>
                  <a:lnTo>
                    <a:pt x="4678921" y="1701126"/>
                  </a:lnTo>
                  <a:close/>
                </a:path>
                <a:path w="5019675" h="3279140">
                  <a:moveTo>
                    <a:pt x="4678921" y="1653501"/>
                  </a:moveTo>
                  <a:lnTo>
                    <a:pt x="4678451" y="1652384"/>
                  </a:lnTo>
                  <a:lnTo>
                    <a:pt x="4676597" y="1650517"/>
                  </a:lnTo>
                  <a:lnTo>
                    <a:pt x="4675467" y="1650047"/>
                  </a:lnTo>
                  <a:lnTo>
                    <a:pt x="4672838" y="1650047"/>
                  </a:lnTo>
                  <a:lnTo>
                    <a:pt x="4671720" y="1650517"/>
                  </a:lnTo>
                  <a:lnTo>
                    <a:pt x="4669853" y="1652384"/>
                  </a:lnTo>
                  <a:lnTo>
                    <a:pt x="4669396" y="1653501"/>
                  </a:lnTo>
                  <a:lnTo>
                    <a:pt x="4669396" y="1656130"/>
                  </a:lnTo>
                  <a:lnTo>
                    <a:pt x="4669853" y="1657248"/>
                  </a:lnTo>
                  <a:lnTo>
                    <a:pt x="4671720" y="1659115"/>
                  </a:lnTo>
                  <a:lnTo>
                    <a:pt x="4672838" y="1659572"/>
                  </a:lnTo>
                  <a:lnTo>
                    <a:pt x="4675467" y="1659572"/>
                  </a:lnTo>
                  <a:lnTo>
                    <a:pt x="4676597" y="1659115"/>
                  </a:lnTo>
                  <a:lnTo>
                    <a:pt x="4678451" y="1657248"/>
                  </a:lnTo>
                  <a:lnTo>
                    <a:pt x="4678921" y="1656130"/>
                  </a:lnTo>
                  <a:lnTo>
                    <a:pt x="4678921" y="1653501"/>
                  </a:lnTo>
                  <a:close/>
                </a:path>
                <a:path w="5019675" h="3279140">
                  <a:moveTo>
                    <a:pt x="4678921" y="1605876"/>
                  </a:moveTo>
                  <a:lnTo>
                    <a:pt x="4678451" y="1604759"/>
                  </a:lnTo>
                  <a:lnTo>
                    <a:pt x="4676597" y="1602892"/>
                  </a:lnTo>
                  <a:lnTo>
                    <a:pt x="4675467" y="1602422"/>
                  </a:lnTo>
                  <a:lnTo>
                    <a:pt x="4672838" y="1602422"/>
                  </a:lnTo>
                  <a:lnTo>
                    <a:pt x="4671720" y="1602892"/>
                  </a:lnTo>
                  <a:lnTo>
                    <a:pt x="4669853" y="1604759"/>
                  </a:lnTo>
                  <a:lnTo>
                    <a:pt x="4669396" y="1605876"/>
                  </a:lnTo>
                  <a:lnTo>
                    <a:pt x="4669396" y="1608505"/>
                  </a:lnTo>
                  <a:lnTo>
                    <a:pt x="4669853" y="1609623"/>
                  </a:lnTo>
                  <a:lnTo>
                    <a:pt x="4671720" y="1611490"/>
                  </a:lnTo>
                  <a:lnTo>
                    <a:pt x="4672838" y="1611947"/>
                  </a:lnTo>
                  <a:lnTo>
                    <a:pt x="4675467" y="1611947"/>
                  </a:lnTo>
                  <a:lnTo>
                    <a:pt x="4676597" y="1611490"/>
                  </a:lnTo>
                  <a:lnTo>
                    <a:pt x="4678451" y="1609623"/>
                  </a:lnTo>
                  <a:lnTo>
                    <a:pt x="4678921" y="1608505"/>
                  </a:lnTo>
                  <a:lnTo>
                    <a:pt x="4678921" y="1605876"/>
                  </a:lnTo>
                  <a:close/>
                </a:path>
                <a:path w="5019675" h="3279140">
                  <a:moveTo>
                    <a:pt x="4678921" y="1558251"/>
                  </a:moveTo>
                  <a:lnTo>
                    <a:pt x="4678451" y="1557134"/>
                  </a:lnTo>
                  <a:lnTo>
                    <a:pt x="4676597" y="1555267"/>
                  </a:lnTo>
                  <a:lnTo>
                    <a:pt x="4675467" y="1554797"/>
                  </a:lnTo>
                  <a:lnTo>
                    <a:pt x="4672838" y="1554797"/>
                  </a:lnTo>
                  <a:lnTo>
                    <a:pt x="4671720" y="1555267"/>
                  </a:lnTo>
                  <a:lnTo>
                    <a:pt x="4669853" y="1557134"/>
                  </a:lnTo>
                  <a:lnTo>
                    <a:pt x="4669396" y="1558251"/>
                  </a:lnTo>
                  <a:lnTo>
                    <a:pt x="4669396" y="1560880"/>
                  </a:lnTo>
                  <a:lnTo>
                    <a:pt x="4669853" y="1561998"/>
                  </a:lnTo>
                  <a:lnTo>
                    <a:pt x="4671720" y="1563865"/>
                  </a:lnTo>
                  <a:lnTo>
                    <a:pt x="4672838" y="1564322"/>
                  </a:lnTo>
                  <a:lnTo>
                    <a:pt x="4675467" y="1564322"/>
                  </a:lnTo>
                  <a:lnTo>
                    <a:pt x="4676597" y="1563865"/>
                  </a:lnTo>
                  <a:lnTo>
                    <a:pt x="4678451" y="1561998"/>
                  </a:lnTo>
                  <a:lnTo>
                    <a:pt x="4678921" y="1560880"/>
                  </a:lnTo>
                  <a:lnTo>
                    <a:pt x="4678921" y="1558251"/>
                  </a:lnTo>
                  <a:close/>
                </a:path>
                <a:path w="5019675" h="3279140">
                  <a:moveTo>
                    <a:pt x="4678921" y="1510626"/>
                  </a:moveTo>
                  <a:lnTo>
                    <a:pt x="4678451" y="1509509"/>
                  </a:lnTo>
                  <a:lnTo>
                    <a:pt x="4676597" y="1507642"/>
                  </a:lnTo>
                  <a:lnTo>
                    <a:pt x="4675467" y="1507172"/>
                  </a:lnTo>
                  <a:lnTo>
                    <a:pt x="4672838" y="1507172"/>
                  </a:lnTo>
                  <a:lnTo>
                    <a:pt x="4671720" y="1507642"/>
                  </a:lnTo>
                  <a:lnTo>
                    <a:pt x="4669853" y="1509509"/>
                  </a:lnTo>
                  <a:lnTo>
                    <a:pt x="4669396" y="1510626"/>
                  </a:lnTo>
                  <a:lnTo>
                    <a:pt x="4669396" y="1513255"/>
                  </a:lnTo>
                  <a:lnTo>
                    <a:pt x="4669853" y="1514373"/>
                  </a:lnTo>
                  <a:lnTo>
                    <a:pt x="4671720" y="1516240"/>
                  </a:lnTo>
                  <a:lnTo>
                    <a:pt x="4672838" y="1516697"/>
                  </a:lnTo>
                  <a:lnTo>
                    <a:pt x="4675467" y="1516697"/>
                  </a:lnTo>
                  <a:lnTo>
                    <a:pt x="4676597" y="1516240"/>
                  </a:lnTo>
                  <a:lnTo>
                    <a:pt x="4678451" y="1514373"/>
                  </a:lnTo>
                  <a:lnTo>
                    <a:pt x="4678921" y="1513255"/>
                  </a:lnTo>
                  <a:lnTo>
                    <a:pt x="4678921" y="1510626"/>
                  </a:lnTo>
                  <a:close/>
                </a:path>
                <a:path w="5019675" h="3279140">
                  <a:moveTo>
                    <a:pt x="4678921" y="1463001"/>
                  </a:moveTo>
                  <a:lnTo>
                    <a:pt x="4678451" y="1461884"/>
                  </a:lnTo>
                  <a:lnTo>
                    <a:pt x="4676597" y="1460017"/>
                  </a:lnTo>
                  <a:lnTo>
                    <a:pt x="4675467" y="1459547"/>
                  </a:lnTo>
                  <a:lnTo>
                    <a:pt x="4672838" y="1459547"/>
                  </a:lnTo>
                  <a:lnTo>
                    <a:pt x="4671720" y="1460017"/>
                  </a:lnTo>
                  <a:lnTo>
                    <a:pt x="4669853" y="1461884"/>
                  </a:lnTo>
                  <a:lnTo>
                    <a:pt x="4669396" y="1463001"/>
                  </a:lnTo>
                  <a:lnTo>
                    <a:pt x="4669396" y="1465630"/>
                  </a:lnTo>
                  <a:lnTo>
                    <a:pt x="4669853" y="1466748"/>
                  </a:lnTo>
                  <a:lnTo>
                    <a:pt x="4671720" y="1468615"/>
                  </a:lnTo>
                  <a:lnTo>
                    <a:pt x="4672838" y="1469072"/>
                  </a:lnTo>
                  <a:lnTo>
                    <a:pt x="4675467" y="1469072"/>
                  </a:lnTo>
                  <a:lnTo>
                    <a:pt x="4676597" y="1468615"/>
                  </a:lnTo>
                  <a:lnTo>
                    <a:pt x="4678451" y="1466748"/>
                  </a:lnTo>
                  <a:lnTo>
                    <a:pt x="4678921" y="1465630"/>
                  </a:lnTo>
                  <a:lnTo>
                    <a:pt x="4678921" y="1463001"/>
                  </a:lnTo>
                  <a:close/>
                </a:path>
                <a:path w="5019675" h="3279140">
                  <a:moveTo>
                    <a:pt x="4678921" y="1415376"/>
                  </a:moveTo>
                  <a:lnTo>
                    <a:pt x="4678451" y="1414259"/>
                  </a:lnTo>
                  <a:lnTo>
                    <a:pt x="4676597" y="1412392"/>
                  </a:lnTo>
                  <a:lnTo>
                    <a:pt x="4675467" y="1411922"/>
                  </a:lnTo>
                  <a:lnTo>
                    <a:pt x="4672838" y="1411922"/>
                  </a:lnTo>
                  <a:lnTo>
                    <a:pt x="4671720" y="1412392"/>
                  </a:lnTo>
                  <a:lnTo>
                    <a:pt x="4669853" y="1414259"/>
                  </a:lnTo>
                  <a:lnTo>
                    <a:pt x="4669396" y="1415376"/>
                  </a:lnTo>
                  <a:lnTo>
                    <a:pt x="4669396" y="1418005"/>
                  </a:lnTo>
                  <a:lnTo>
                    <a:pt x="4669853" y="1419123"/>
                  </a:lnTo>
                  <a:lnTo>
                    <a:pt x="4671720" y="1420990"/>
                  </a:lnTo>
                  <a:lnTo>
                    <a:pt x="4672838" y="1421447"/>
                  </a:lnTo>
                  <a:lnTo>
                    <a:pt x="4675467" y="1421447"/>
                  </a:lnTo>
                  <a:lnTo>
                    <a:pt x="4676597" y="1420990"/>
                  </a:lnTo>
                  <a:lnTo>
                    <a:pt x="4678451" y="1419123"/>
                  </a:lnTo>
                  <a:lnTo>
                    <a:pt x="4678921" y="1418005"/>
                  </a:lnTo>
                  <a:lnTo>
                    <a:pt x="4678921" y="1415376"/>
                  </a:lnTo>
                  <a:close/>
                </a:path>
                <a:path w="5019675" h="3279140">
                  <a:moveTo>
                    <a:pt x="4678921" y="1367751"/>
                  </a:moveTo>
                  <a:lnTo>
                    <a:pt x="4678451" y="1366634"/>
                  </a:lnTo>
                  <a:lnTo>
                    <a:pt x="4676597" y="1364767"/>
                  </a:lnTo>
                  <a:lnTo>
                    <a:pt x="4675467" y="1364297"/>
                  </a:lnTo>
                  <a:lnTo>
                    <a:pt x="4672838" y="1364297"/>
                  </a:lnTo>
                  <a:lnTo>
                    <a:pt x="4671720" y="1364767"/>
                  </a:lnTo>
                  <a:lnTo>
                    <a:pt x="4669853" y="1366634"/>
                  </a:lnTo>
                  <a:lnTo>
                    <a:pt x="4669396" y="1367751"/>
                  </a:lnTo>
                  <a:lnTo>
                    <a:pt x="4669396" y="1370380"/>
                  </a:lnTo>
                  <a:lnTo>
                    <a:pt x="4669853" y="1371498"/>
                  </a:lnTo>
                  <a:lnTo>
                    <a:pt x="4671720" y="1373365"/>
                  </a:lnTo>
                  <a:lnTo>
                    <a:pt x="4672838" y="1373822"/>
                  </a:lnTo>
                  <a:lnTo>
                    <a:pt x="4675467" y="1373822"/>
                  </a:lnTo>
                  <a:lnTo>
                    <a:pt x="4676597" y="1373365"/>
                  </a:lnTo>
                  <a:lnTo>
                    <a:pt x="4678451" y="1371498"/>
                  </a:lnTo>
                  <a:lnTo>
                    <a:pt x="4678921" y="1370380"/>
                  </a:lnTo>
                  <a:lnTo>
                    <a:pt x="4678921" y="1367751"/>
                  </a:lnTo>
                  <a:close/>
                </a:path>
                <a:path w="5019675" h="3279140">
                  <a:moveTo>
                    <a:pt x="4678921" y="1320126"/>
                  </a:moveTo>
                  <a:lnTo>
                    <a:pt x="4678451" y="1319009"/>
                  </a:lnTo>
                  <a:lnTo>
                    <a:pt x="4676597" y="1317142"/>
                  </a:lnTo>
                  <a:lnTo>
                    <a:pt x="4675467" y="1316672"/>
                  </a:lnTo>
                  <a:lnTo>
                    <a:pt x="4672838" y="1316672"/>
                  </a:lnTo>
                  <a:lnTo>
                    <a:pt x="4671720" y="1317142"/>
                  </a:lnTo>
                  <a:lnTo>
                    <a:pt x="4669853" y="1319009"/>
                  </a:lnTo>
                  <a:lnTo>
                    <a:pt x="4669396" y="1320126"/>
                  </a:lnTo>
                  <a:lnTo>
                    <a:pt x="4669396" y="1322755"/>
                  </a:lnTo>
                  <a:lnTo>
                    <a:pt x="4669853" y="1323873"/>
                  </a:lnTo>
                  <a:lnTo>
                    <a:pt x="4671720" y="1325740"/>
                  </a:lnTo>
                  <a:lnTo>
                    <a:pt x="4672838" y="1326197"/>
                  </a:lnTo>
                  <a:lnTo>
                    <a:pt x="4675467" y="1326197"/>
                  </a:lnTo>
                  <a:lnTo>
                    <a:pt x="4676597" y="1325740"/>
                  </a:lnTo>
                  <a:lnTo>
                    <a:pt x="4678451" y="1323873"/>
                  </a:lnTo>
                  <a:lnTo>
                    <a:pt x="4678921" y="1322755"/>
                  </a:lnTo>
                  <a:lnTo>
                    <a:pt x="4678921" y="1320126"/>
                  </a:lnTo>
                  <a:close/>
                </a:path>
                <a:path w="5019675" h="3279140">
                  <a:moveTo>
                    <a:pt x="4678921" y="1272501"/>
                  </a:moveTo>
                  <a:lnTo>
                    <a:pt x="4678451" y="1271384"/>
                  </a:lnTo>
                  <a:lnTo>
                    <a:pt x="4676597" y="1269517"/>
                  </a:lnTo>
                  <a:lnTo>
                    <a:pt x="4675467" y="1269047"/>
                  </a:lnTo>
                  <a:lnTo>
                    <a:pt x="4672838" y="1269047"/>
                  </a:lnTo>
                  <a:lnTo>
                    <a:pt x="4671720" y="1269517"/>
                  </a:lnTo>
                  <a:lnTo>
                    <a:pt x="4669853" y="1271384"/>
                  </a:lnTo>
                  <a:lnTo>
                    <a:pt x="4669396" y="1272501"/>
                  </a:lnTo>
                  <a:lnTo>
                    <a:pt x="4669396" y="1275130"/>
                  </a:lnTo>
                  <a:lnTo>
                    <a:pt x="4669853" y="1276248"/>
                  </a:lnTo>
                  <a:lnTo>
                    <a:pt x="4671720" y="1278115"/>
                  </a:lnTo>
                  <a:lnTo>
                    <a:pt x="4672838" y="1278572"/>
                  </a:lnTo>
                  <a:lnTo>
                    <a:pt x="4675467" y="1278572"/>
                  </a:lnTo>
                  <a:lnTo>
                    <a:pt x="4676597" y="1278115"/>
                  </a:lnTo>
                  <a:lnTo>
                    <a:pt x="4678451" y="1276248"/>
                  </a:lnTo>
                  <a:lnTo>
                    <a:pt x="4678921" y="1275130"/>
                  </a:lnTo>
                  <a:lnTo>
                    <a:pt x="4678921" y="1272501"/>
                  </a:lnTo>
                  <a:close/>
                </a:path>
                <a:path w="5019675" h="3279140">
                  <a:moveTo>
                    <a:pt x="4678921" y="1224876"/>
                  </a:moveTo>
                  <a:lnTo>
                    <a:pt x="4678451" y="1223759"/>
                  </a:lnTo>
                  <a:lnTo>
                    <a:pt x="4676597" y="1221892"/>
                  </a:lnTo>
                  <a:lnTo>
                    <a:pt x="4675467" y="1221422"/>
                  </a:lnTo>
                  <a:lnTo>
                    <a:pt x="4672838" y="1221422"/>
                  </a:lnTo>
                  <a:lnTo>
                    <a:pt x="4671720" y="1221892"/>
                  </a:lnTo>
                  <a:lnTo>
                    <a:pt x="4669853" y="1223759"/>
                  </a:lnTo>
                  <a:lnTo>
                    <a:pt x="4669396" y="1224876"/>
                  </a:lnTo>
                  <a:lnTo>
                    <a:pt x="4669396" y="1227505"/>
                  </a:lnTo>
                  <a:lnTo>
                    <a:pt x="4669853" y="1228623"/>
                  </a:lnTo>
                  <a:lnTo>
                    <a:pt x="4671720" y="1230490"/>
                  </a:lnTo>
                  <a:lnTo>
                    <a:pt x="4672838" y="1230947"/>
                  </a:lnTo>
                  <a:lnTo>
                    <a:pt x="4675467" y="1230947"/>
                  </a:lnTo>
                  <a:lnTo>
                    <a:pt x="4676597" y="1230490"/>
                  </a:lnTo>
                  <a:lnTo>
                    <a:pt x="4678451" y="1228623"/>
                  </a:lnTo>
                  <a:lnTo>
                    <a:pt x="4678921" y="1227505"/>
                  </a:lnTo>
                  <a:lnTo>
                    <a:pt x="4678921" y="1224876"/>
                  </a:lnTo>
                  <a:close/>
                </a:path>
                <a:path w="5019675" h="3279140">
                  <a:moveTo>
                    <a:pt x="4678921" y="1177251"/>
                  </a:moveTo>
                  <a:lnTo>
                    <a:pt x="4678451" y="1176134"/>
                  </a:lnTo>
                  <a:lnTo>
                    <a:pt x="4676597" y="1174267"/>
                  </a:lnTo>
                  <a:lnTo>
                    <a:pt x="4675467" y="1173797"/>
                  </a:lnTo>
                  <a:lnTo>
                    <a:pt x="4672838" y="1173797"/>
                  </a:lnTo>
                  <a:lnTo>
                    <a:pt x="4671720" y="1174267"/>
                  </a:lnTo>
                  <a:lnTo>
                    <a:pt x="4669853" y="1176134"/>
                  </a:lnTo>
                  <a:lnTo>
                    <a:pt x="4669396" y="1177251"/>
                  </a:lnTo>
                  <a:lnTo>
                    <a:pt x="4669396" y="1179880"/>
                  </a:lnTo>
                  <a:lnTo>
                    <a:pt x="4669853" y="1180998"/>
                  </a:lnTo>
                  <a:lnTo>
                    <a:pt x="4671720" y="1182865"/>
                  </a:lnTo>
                  <a:lnTo>
                    <a:pt x="4672838" y="1183322"/>
                  </a:lnTo>
                  <a:lnTo>
                    <a:pt x="4675467" y="1183322"/>
                  </a:lnTo>
                  <a:lnTo>
                    <a:pt x="4676597" y="1182865"/>
                  </a:lnTo>
                  <a:lnTo>
                    <a:pt x="4678451" y="1180998"/>
                  </a:lnTo>
                  <a:lnTo>
                    <a:pt x="4678921" y="1179880"/>
                  </a:lnTo>
                  <a:lnTo>
                    <a:pt x="4678921" y="1177251"/>
                  </a:lnTo>
                  <a:close/>
                </a:path>
                <a:path w="5019675" h="3279140">
                  <a:moveTo>
                    <a:pt x="4678921" y="1129626"/>
                  </a:moveTo>
                  <a:lnTo>
                    <a:pt x="4678451" y="1128509"/>
                  </a:lnTo>
                  <a:lnTo>
                    <a:pt x="4676597" y="1126642"/>
                  </a:lnTo>
                  <a:lnTo>
                    <a:pt x="4675467" y="1126172"/>
                  </a:lnTo>
                  <a:lnTo>
                    <a:pt x="4672838" y="1126172"/>
                  </a:lnTo>
                  <a:lnTo>
                    <a:pt x="4671720" y="1126642"/>
                  </a:lnTo>
                  <a:lnTo>
                    <a:pt x="4669853" y="1128509"/>
                  </a:lnTo>
                  <a:lnTo>
                    <a:pt x="4669396" y="1129626"/>
                  </a:lnTo>
                  <a:lnTo>
                    <a:pt x="4669396" y="1132255"/>
                  </a:lnTo>
                  <a:lnTo>
                    <a:pt x="4669853" y="1133373"/>
                  </a:lnTo>
                  <a:lnTo>
                    <a:pt x="4671720" y="1135240"/>
                  </a:lnTo>
                  <a:lnTo>
                    <a:pt x="4672838" y="1135697"/>
                  </a:lnTo>
                  <a:lnTo>
                    <a:pt x="4675467" y="1135697"/>
                  </a:lnTo>
                  <a:lnTo>
                    <a:pt x="4676597" y="1135240"/>
                  </a:lnTo>
                  <a:lnTo>
                    <a:pt x="4678451" y="1133373"/>
                  </a:lnTo>
                  <a:lnTo>
                    <a:pt x="4678921" y="1132255"/>
                  </a:lnTo>
                  <a:lnTo>
                    <a:pt x="4678921" y="1129626"/>
                  </a:lnTo>
                  <a:close/>
                </a:path>
                <a:path w="5019675" h="3279140">
                  <a:moveTo>
                    <a:pt x="4678921" y="1082001"/>
                  </a:moveTo>
                  <a:lnTo>
                    <a:pt x="4678451" y="1080884"/>
                  </a:lnTo>
                  <a:lnTo>
                    <a:pt x="4676597" y="1079017"/>
                  </a:lnTo>
                  <a:lnTo>
                    <a:pt x="4675467" y="1078547"/>
                  </a:lnTo>
                  <a:lnTo>
                    <a:pt x="4672838" y="1078547"/>
                  </a:lnTo>
                  <a:lnTo>
                    <a:pt x="4671720" y="1079017"/>
                  </a:lnTo>
                  <a:lnTo>
                    <a:pt x="4669853" y="1080884"/>
                  </a:lnTo>
                  <a:lnTo>
                    <a:pt x="4669396" y="1082001"/>
                  </a:lnTo>
                  <a:lnTo>
                    <a:pt x="4669396" y="1084630"/>
                  </a:lnTo>
                  <a:lnTo>
                    <a:pt x="4669853" y="1085748"/>
                  </a:lnTo>
                  <a:lnTo>
                    <a:pt x="4671720" y="1087615"/>
                  </a:lnTo>
                  <a:lnTo>
                    <a:pt x="4672838" y="1088072"/>
                  </a:lnTo>
                  <a:lnTo>
                    <a:pt x="4675467" y="1088072"/>
                  </a:lnTo>
                  <a:lnTo>
                    <a:pt x="4676597" y="1087615"/>
                  </a:lnTo>
                  <a:lnTo>
                    <a:pt x="4678451" y="1085748"/>
                  </a:lnTo>
                  <a:lnTo>
                    <a:pt x="4678921" y="1084630"/>
                  </a:lnTo>
                  <a:lnTo>
                    <a:pt x="4678921" y="1082001"/>
                  </a:lnTo>
                  <a:close/>
                </a:path>
                <a:path w="5019675" h="3279140">
                  <a:moveTo>
                    <a:pt x="4678921" y="1034376"/>
                  </a:moveTo>
                  <a:lnTo>
                    <a:pt x="4678451" y="1033259"/>
                  </a:lnTo>
                  <a:lnTo>
                    <a:pt x="4676597" y="1031392"/>
                  </a:lnTo>
                  <a:lnTo>
                    <a:pt x="4675467" y="1030922"/>
                  </a:lnTo>
                  <a:lnTo>
                    <a:pt x="4672838" y="1030922"/>
                  </a:lnTo>
                  <a:lnTo>
                    <a:pt x="4671720" y="1031392"/>
                  </a:lnTo>
                  <a:lnTo>
                    <a:pt x="4669853" y="1033259"/>
                  </a:lnTo>
                  <a:lnTo>
                    <a:pt x="4669396" y="1034376"/>
                  </a:lnTo>
                  <a:lnTo>
                    <a:pt x="4669396" y="1037005"/>
                  </a:lnTo>
                  <a:lnTo>
                    <a:pt x="4669853" y="1038123"/>
                  </a:lnTo>
                  <a:lnTo>
                    <a:pt x="4671720" y="1039990"/>
                  </a:lnTo>
                  <a:lnTo>
                    <a:pt x="4672838" y="1040447"/>
                  </a:lnTo>
                  <a:lnTo>
                    <a:pt x="4675467" y="1040447"/>
                  </a:lnTo>
                  <a:lnTo>
                    <a:pt x="4676597" y="1039990"/>
                  </a:lnTo>
                  <a:lnTo>
                    <a:pt x="4678451" y="1038123"/>
                  </a:lnTo>
                  <a:lnTo>
                    <a:pt x="4678921" y="1037005"/>
                  </a:lnTo>
                  <a:lnTo>
                    <a:pt x="4678921" y="1034376"/>
                  </a:lnTo>
                  <a:close/>
                </a:path>
                <a:path w="5019675" h="3279140">
                  <a:moveTo>
                    <a:pt x="4678921" y="986751"/>
                  </a:moveTo>
                  <a:lnTo>
                    <a:pt x="4678451" y="985634"/>
                  </a:lnTo>
                  <a:lnTo>
                    <a:pt x="4676597" y="983767"/>
                  </a:lnTo>
                  <a:lnTo>
                    <a:pt x="4675467" y="983297"/>
                  </a:lnTo>
                  <a:lnTo>
                    <a:pt x="4672838" y="983297"/>
                  </a:lnTo>
                  <a:lnTo>
                    <a:pt x="4671720" y="983767"/>
                  </a:lnTo>
                  <a:lnTo>
                    <a:pt x="4669853" y="985634"/>
                  </a:lnTo>
                  <a:lnTo>
                    <a:pt x="4669396" y="986751"/>
                  </a:lnTo>
                  <a:lnTo>
                    <a:pt x="4669396" y="989380"/>
                  </a:lnTo>
                  <a:lnTo>
                    <a:pt x="4669853" y="990498"/>
                  </a:lnTo>
                  <a:lnTo>
                    <a:pt x="4671720" y="992365"/>
                  </a:lnTo>
                  <a:lnTo>
                    <a:pt x="4672838" y="992822"/>
                  </a:lnTo>
                  <a:lnTo>
                    <a:pt x="4675467" y="992822"/>
                  </a:lnTo>
                  <a:lnTo>
                    <a:pt x="4676597" y="992365"/>
                  </a:lnTo>
                  <a:lnTo>
                    <a:pt x="4678451" y="990498"/>
                  </a:lnTo>
                  <a:lnTo>
                    <a:pt x="4678921" y="989380"/>
                  </a:lnTo>
                  <a:lnTo>
                    <a:pt x="4678921" y="986751"/>
                  </a:lnTo>
                  <a:close/>
                </a:path>
                <a:path w="5019675" h="3279140">
                  <a:moveTo>
                    <a:pt x="4678921" y="939126"/>
                  </a:moveTo>
                  <a:lnTo>
                    <a:pt x="4678451" y="938009"/>
                  </a:lnTo>
                  <a:lnTo>
                    <a:pt x="4676597" y="936142"/>
                  </a:lnTo>
                  <a:lnTo>
                    <a:pt x="4675467" y="935672"/>
                  </a:lnTo>
                  <a:lnTo>
                    <a:pt x="4672838" y="935672"/>
                  </a:lnTo>
                  <a:lnTo>
                    <a:pt x="4671720" y="936142"/>
                  </a:lnTo>
                  <a:lnTo>
                    <a:pt x="4669853" y="938009"/>
                  </a:lnTo>
                  <a:lnTo>
                    <a:pt x="4669396" y="939126"/>
                  </a:lnTo>
                  <a:lnTo>
                    <a:pt x="4669396" y="941755"/>
                  </a:lnTo>
                  <a:lnTo>
                    <a:pt x="4669853" y="942873"/>
                  </a:lnTo>
                  <a:lnTo>
                    <a:pt x="4671720" y="944740"/>
                  </a:lnTo>
                  <a:lnTo>
                    <a:pt x="4672838" y="945197"/>
                  </a:lnTo>
                  <a:lnTo>
                    <a:pt x="4675467" y="945197"/>
                  </a:lnTo>
                  <a:lnTo>
                    <a:pt x="4676597" y="944740"/>
                  </a:lnTo>
                  <a:lnTo>
                    <a:pt x="4678451" y="942873"/>
                  </a:lnTo>
                  <a:lnTo>
                    <a:pt x="4678921" y="941755"/>
                  </a:lnTo>
                  <a:lnTo>
                    <a:pt x="4678921" y="939126"/>
                  </a:lnTo>
                  <a:close/>
                </a:path>
                <a:path w="5019675" h="3279140">
                  <a:moveTo>
                    <a:pt x="4678921" y="891501"/>
                  </a:moveTo>
                  <a:lnTo>
                    <a:pt x="4678451" y="890384"/>
                  </a:lnTo>
                  <a:lnTo>
                    <a:pt x="4676597" y="888517"/>
                  </a:lnTo>
                  <a:lnTo>
                    <a:pt x="4675467" y="888047"/>
                  </a:lnTo>
                  <a:lnTo>
                    <a:pt x="4672838" y="888047"/>
                  </a:lnTo>
                  <a:lnTo>
                    <a:pt x="4671720" y="888517"/>
                  </a:lnTo>
                  <a:lnTo>
                    <a:pt x="4669853" y="890384"/>
                  </a:lnTo>
                  <a:lnTo>
                    <a:pt x="4669396" y="891501"/>
                  </a:lnTo>
                  <a:lnTo>
                    <a:pt x="4669396" y="894130"/>
                  </a:lnTo>
                  <a:lnTo>
                    <a:pt x="4669853" y="895248"/>
                  </a:lnTo>
                  <a:lnTo>
                    <a:pt x="4671720" y="897115"/>
                  </a:lnTo>
                  <a:lnTo>
                    <a:pt x="4672838" y="897572"/>
                  </a:lnTo>
                  <a:lnTo>
                    <a:pt x="4675467" y="897572"/>
                  </a:lnTo>
                  <a:lnTo>
                    <a:pt x="4676597" y="897115"/>
                  </a:lnTo>
                  <a:lnTo>
                    <a:pt x="4678451" y="895248"/>
                  </a:lnTo>
                  <a:lnTo>
                    <a:pt x="4678921" y="894130"/>
                  </a:lnTo>
                  <a:lnTo>
                    <a:pt x="4678921" y="891501"/>
                  </a:lnTo>
                  <a:close/>
                </a:path>
                <a:path w="5019675" h="3279140">
                  <a:moveTo>
                    <a:pt x="4678921" y="843876"/>
                  </a:moveTo>
                  <a:lnTo>
                    <a:pt x="4678451" y="842759"/>
                  </a:lnTo>
                  <a:lnTo>
                    <a:pt x="4676597" y="840892"/>
                  </a:lnTo>
                  <a:lnTo>
                    <a:pt x="4675467" y="840422"/>
                  </a:lnTo>
                  <a:lnTo>
                    <a:pt x="4672838" y="840422"/>
                  </a:lnTo>
                  <a:lnTo>
                    <a:pt x="4671720" y="840892"/>
                  </a:lnTo>
                  <a:lnTo>
                    <a:pt x="4669853" y="842759"/>
                  </a:lnTo>
                  <a:lnTo>
                    <a:pt x="4669396" y="843876"/>
                  </a:lnTo>
                  <a:lnTo>
                    <a:pt x="4669396" y="846505"/>
                  </a:lnTo>
                  <a:lnTo>
                    <a:pt x="4669853" y="847623"/>
                  </a:lnTo>
                  <a:lnTo>
                    <a:pt x="4671720" y="849490"/>
                  </a:lnTo>
                  <a:lnTo>
                    <a:pt x="4672838" y="849947"/>
                  </a:lnTo>
                  <a:lnTo>
                    <a:pt x="4675467" y="849947"/>
                  </a:lnTo>
                  <a:lnTo>
                    <a:pt x="4676597" y="849490"/>
                  </a:lnTo>
                  <a:lnTo>
                    <a:pt x="4678451" y="847623"/>
                  </a:lnTo>
                  <a:lnTo>
                    <a:pt x="4678921" y="846505"/>
                  </a:lnTo>
                  <a:lnTo>
                    <a:pt x="4678921" y="843876"/>
                  </a:lnTo>
                  <a:close/>
                </a:path>
                <a:path w="5019675" h="3279140">
                  <a:moveTo>
                    <a:pt x="4678921" y="796251"/>
                  </a:moveTo>
                  <a:lnTo>
                    <a:pt x="4678451" y="795134"/>
                  </a:lnTo>
                  <a:lnTo>
                    <a:pt x="4676597" y="793267"/>
                  </a:lnTo>
                  <a:lnTo>
                    <a:pt x="4675467" y="792797"/>
                  </a:lnTo>
                  <a:lnTo>
                    <a:pt x="4672838" y="792797"/>
                  </a:lnTo>
                  <a:lnTo>
                    <a:pt x="4671720" y="793267"/>
                  </a:lnTo>
                  <a:lnTo>
                    <a:pt x="4669853" y="795134"/>
                  </a:lnTo>
                  <a:lnTo>
                    <a:pt x="4669396" y="796251"/>
                  </a:lnTo>
                  <a:lnTo>
                    <a:pt x="4669396" y="798880"/>
                  </a:lnTo>
                  <a:lnTo>
                    <a:pt x="4669853" y="799998"/>
                  </a:lnTo>
                  <a:lnTo>
                    <a:pt x="4671720" y="801865"/>
                  </a:lnTo>
                  <a:lnTo>
                    <a:pt x="4672838" y="802322"/>
                  </a:lnTo>
                  <a:lnTo>
                    <a:pt x="4675467" y="802322"/>
                  </a:lnTo>
                  <a:lnTo>
                    <a:pt x="4676597" y="801865"/>
                  </a:lnTo>
                  <a:lnTo>
                    <a:pt x="4678451" y="799998"/>
                  </a:lnTo>
                  <a:lnTo>
                    <a:pt x="4678921" y="798880"/>
                  </a:lnTo>
                  <a:lnTo>
                    <a:pt x="4678921" y="796251"/>
                  </a:lnTo>
                  <a:close/>
                </a:path>
                <a:path w="5019675" h="3279140">
                  <a:moveTo>
                    <a:pt x="4678921" y="748626"/>
                  </a:moveTo>
                  <a:lnTo>
                    <a:pt x="4678451" y="747509"/>
                  </a:lnTo>
                  <a:lnTo>
                    <a:pt x="4676597" y="745642"/>
                  </a:lnTo>
                  <a:lnTo>
                    <a:pt x="4675467" y="745172"/>
                  </a:lnTo>
                  <a:lnTo>
                    <a:pt x="4672838" y="745172"/>
                  </a:lnTo>
                  <a:lnTo>
                    <a:pt x="4671720" y="745642"/>
                  </a:lnTo>
                  <a:lnTo>
                    <a:pt x="4669853" y="747509"/>
                  </a:lnTo>
                  <a:lnTo>
                    <a:pt x="4669396" y="748626"/>
                  </a:lnTo>
                  <a:lnTo>
                    <a:pt x="4669396" y="751255"/>
                  </a:lnTo>
                  <a:lnTo>
                    <a:pt x="4669853" y="752373"/>
                  </a:lnTo>
                  <a:lnTo>
                    <a:pt x="4671720" y="754240"/>
                  </a:lnTo>
                  <a:lnTo>
                    <a:pt x="4672838" y="754697"/>
                  </a:lnTo>
                  <a:lnTo>
                    <a:pt x="4675467" y="754697"/>
                  </a:lnTo>
                  <a:lnTo>
                    <a:pt x="4676597" y="754240"/>
                  </a:lnTo>
                  <a:lnTo>
                    <a:pt x="4678451" y="752373"/>
                  </a:lnTo>
                  <a:lnTo>
                    <a:pt x="4678921" y="751255"/>
                  </a:lnTo>
                  <a:lnTo>
                    <a:pt x="4678921" y="748626"/>
                  </a:lnTo>
                  <a:close/>
                </a:path>
                <a:path w="5019675" h="3279140">
                  <a:moveTo>
                    <a:pt x="4678921" y="701001"/>
                  </a:moveTo>
                  <a:lnTo>
                    <a:pt x="4678451" y="699884"/>
                  </a:lnTo>
                  <a:lnTo>
                    <a:pt x="4676597" y="698017"/>
                  </a:lnTo>
                  <a:lnTo>
                    <a:pt x="4675467" y="697547"/>
                  </a:lnTo>
                  <a:lnTo>
                    <a:pt x="4672838" y="697547"/>
                  </a:lnTo>
                  <a:lnTo>
                    <a:pt x="4671720" y="698017"/>
                  </a:lnTo>
                  <a:lnTo>
                    <a:pt x="4669853" y="699884"/>
                  </a:lnTo>
                  <a:lnTo>
                    <a:pt x="4669396" y="701001"/>
                  </a:lnTo>
                  <a:lnTo>
                    <a:pt x="4669396" y="703630"/>
                  </a:lnTo>
                  <a:lnTo>
                    <a:pt x="4669853" y="704748"/>
                  </a:lnTo>
                  <a:lnTo>
                    <a:pt x="4671720" y="706615"/>
                  </a:lnTo>
                  <a:lnTo>
                    <a:pt x="4672838" y="707072"/>
                  </a:lnTo>
                  <a:lnTo>
                    <a:pt x="4675467" y="707072"/>
                  </a:lnTo>
                  <a:lnTo>
                    <a:pt x="4676597" y="706615"/>
                  </a:lnTo>
                  <a:lnTo>
                    <a:pt x="4678451" y="704748"/>
                  </a:lnTo>
                  <a:lnTo>
                    <a:pt x="4678921" y="703630"/>
                  </a:lnTo>
                  <a:lnTo>
                    <a:pt x="4678921" y="701001"/>
                  </a:lnTo>
                  <a:close/>
                </a:path>
                <a:path w="5019675" h="3279140">
                  <a:moveTo>
                    <a:pt x="4678921" y="653376"/>
                  </a:moveTo>
                  <a:lnTo>
                    <a:pt x="4678451" y="652259"/>
                  </a:lnTo>
                  <a:lnTo>
                    <a:pt x="4676597" y="650392"/>
                  </a:lnTo>
                  <a:lnTo>
                    <a:pt x="4675467" y="649922"/>
                  </a:lnTo>
                  <a:lnTo>
                    <a:pt x="4672838" y="649922"/>
                  </a:lnTo>
                  <a:lnTo>
                    <a:pt x="4671720" y="650392"/>
                  </a:lnTo>
                  <a:lnTo>
                    <a:pt x="4669853" y="652259"/>
                  </a:lnTo>
                  <a:lnTo>
                    <a:pt x="4669396" y="653376"/>
                  </a:lnTo>
                  <a:lnTo>
                    <a:pt x="4669396" y="656005"/>
                  </a:lnTo>
                  <a:lnTo>
                    <a:pt x="4669853" y="657123"/>
                  </a:lnTo>
                  <a:lnTo>
                    <a:pt x="4671720" y="658990"/>
                  </a:lnTo>
                  <a:lnTo>
                    <a:pt x="4672838" y="659447"/>
                  </a:lnTo>
                  <a:lnTo>
                    <a:pt x="4675467" y="659447"/>
                  </a:lnTo>
                  <a:lnTo>
                    <a:pt x="4676597" y="658990"/>
                  </a:lnTo>
                  <a:lnTo>
                    <a:pt x="4678451" y="657123"/>
                  </a:lnTo>
                  <a:lnTo>
                    <a:pt x="4678921" y="656005"/>
                  </a:lnTo>
                  <a:lnTo>
                    <a:pt x="4678921" y="653376"/>
                  </a:lnTo>
                  <a:close/>
                </a:path>
                <a:path w="5019675" h="3279140">
                  <a:moveTo>
                    <a:pt x="4678921" y="605751"/>
                  </a:moveTo>
                  <a:lnTo>
                    <a:pt x="4678451" y="604634"/>
                  </a:lnTo>
                  <a:lnTo>
                    <a:pt x="4676597" y="602767"/>
                  </a:lnTo>
                  <a:lnTo>
                    <a:pt x="4675467" y="602297"/>
                  </a:lnTo>
                  <a:lnTo>
                    <a:pt x="4672838" y="602297"/>
                  </a:lnTo>
                  <a:lnTo>
                    <a:pt x="4671720" y="602767"/>
                  </a:lnTo>
                  <a:lnTo>
                    <a:pt x="4669853" y="604634"/>
                  </a:lnTo>
                  <a:lnTo>
                    <a:pt x="4669396" y="605751"/>
                  </a:lnTo>
                  <a:lnTo>
                    <a:pt x="4669396" y="608380"/>
                  </a:lnTo>
                  <a:lnTo>
                    <a:pt x="4669853" y="609498"/>
                  </a:lnTo>
                  <a:lnTo>
                    <a:pt x="4671720" y="611365"/>
                  </a:lnTo>
                  <a:lnTo>
                    <a:pt x="4672838" y="611822"/>
                  </a:lnTo>
                  <a:lnTo>
                    <a:pt x="4675467" y="611822"/>
                  </a:lnTo>
                  <a:lnTo>
                    <a:pt x="4676597" y="611365"/>
                  </a:lnTo>
                  <a:lnTo>
                    <a:pt x="4678451" y="609498"/>
                  </a:lnTo>
                  <a:lnTo>
                    <a:pt x="4678921" y="608380"/>
                  </a:lnTo>
                  <a:lnTo>
                    <a:pt x="4678921" y="605751"/>
                  </a:lnTo>
                  <a:close/>
                </a:path>
                <a:path w="5019675" h="3279140">
                  <a:moveTo>
                    <a:pt x="4678921" y="558126"/>
                  </a:moveTo>
                  <a:lnTo>
                    <a:pt x="4678451" y="557009"/>
                  </a:lnTo>
                  <a:lnTo>
                    <a:pt x="4676597" y="555142"/>
                  </a:lnTo>
                  <a:lnTo>
                    <a:pt x="4675467" y="554672"/>
                  </a:lnTo>
                  <a:lnTo>
                    <a:pt x="4672838" y="554672"/>
                  </a:lnTo>
                  <a:lnTo>
                    <a:pt x="4671720" y="555142"/>
                  </a:lnTo>
                  <a:lnTo>
                    <a:pt x="4669853" y="557009"/>
                  </a:lnTo>
                  <a:lnTo>
                    <a:pt x="4669396" y="558126"/>
                  </a:lnTo>
                  <a:lnTo>
                    <a:pt x="4669396" y="560755"/>
                  </a:lnTo>
                  <a:lnTo>
                    <a:pt x="4669853" y="561873"/>
                  </a:lnTo>
                  <a:lnTo>
                    <a:pt x="4671720" y="563740"/>
                  </a:lnTo>
                  <a:lnTo>
                    <a:pt x="4672838" y="564197"/>
                  </a:lnTo>
                  <a:lnTo>
                    <a:pt x="4675467" y="564197"/>
                  </a:lnTo>
                  <a:lnTo>
                    <a:pt x="4676597" y="563740"/>
                  </a:lnTo>
                  <a:lnTo>
                    <a:pt x="4678451" y="561873"/>
                  </a:lnTo>
                  <a:lnTo>
                    <a:pt x="4678921" y="560755"/>
                  </a:lnTo>
                  <a:lnTo>
                    <a:pt x="4678921" y="558126"/>
                  </a:lnTo>
                  <a:close/>
                </a:path>
                <a:path w="5019675" h="3279140">
                  <a:moveTo>
                    <a:pt x="4678921" y="510501"/>
                  </a:moveTo>
                  <a:lnTo>
                    <a:pt x="4678451" y="509384"/>
                  </a:lnTo>
                  <a:lnTo>
                    <a:pt x="4676597" y="507517"/>
                  </a:lnTo>
                  <a:lnTo>
                    <a:pt x="4675467" y="507047"/>
                  </a:lnTo>
                  <a:lnTo>
                    <a:pt x="4672838" y="507047"/>
                  </a:lnTo>
                  <a:lnTo>
                    <a:pt x="4671720" y="507517"/>
                  </a:lnTo>
                  <a:lnTo>
                    <a:pt x="4669853" y="509384"/>
                  </a:lnTo>
                  <a:lnTo>
                    <a:pt x="4669396" y="510501"/>
                  </a:lnTo>
                  <a:lnTo>
                    <a:pt x="4669396" y="513130"/>
                  </a:lnTo>
                  <a:lnTo>
                    <a:pt x="4669853" y="514248"/>
                  </a:lnTo>
                  <a:lnTo>
                    <a:pt x="4671720" y="516115"/>
                  </a:lnTo>
                  <a:lnTo>
                    <a:pt x="4672838" y="516572"/>
                  </a:lnTo>
                  <a:lnTo>
                    <a:pt x="4675467" y="516572"/>
                  </a:lnTo>
                  <a:lnTo>
                    <a:pt x="4676597" y="516115"/>
                  </a:lnTo>
                  <a:lnTo>
                    <a:pt x="4678451" y="514248"/>
                  </a:lnTo>
                  <a:lnTo>
                    <a:pt x="4678921" y="513130"/>
                  </a:lnTo>
                  <a:lnTo>
                    <a:pt x="4678921" y="510501"/>
                  </a:lnTo>
                  <a:close/>
                </a:path>
                <a:path w="5019675" h="3279140">
                  <a:moveTo>
                    <a:pt x="4678921" y="462876"/>
                  </a:moveTo>
                  <a:lnTo>
                    <a:pt x="4678451" y="461759"/>
                  </a:lnTo>
                  <a:lnTo>
                    <a:pt x="4676597" y="459892"/>
                  </a:lnTo>
                  <a:lnTo>
                    <a:pt x="4675467" y="459422"/>
                  </a:lnTo>
                  <a:lnTo>
                    <a:pt x="4672838" y="459422"/>
                  </a:lnTo>
                  <a:lnTo>
                    <a:pt x="4671720" y="459892"/>
                  </a:lnTo>
                  <a:lnTo>
                    <a:pt x="4669853" y="461759"/>
                  </a:lnTo>
                  <a:lnTo>
                    <a:pt x="4669396" y="462876"/>
                  </a:lnTo>
                  <a:lnTo>
                    <a:pt x="4669396" y="465505"/>
                  </a:lnTo>
                  <a:lnTo>
                    <a:pt x="4669853" y="466623"/>
                  </a:lnTo>
                  <a:lnTo>
                    <a:pt x="4671720" y="468490"/>
                  </a:lnTo>
                  <a:lnTo>
                    <a:pt x="4672838" y="468947"/>
                  </a:lnTo>
                  <a:lnTo>
                    <a:pt x="4675467" y="468947"/>
                  </a:lnTo>
                  <a:lnTo>
                    <a:pt x="4676597" y="468490"/>
                  </a:lnTo>
                  <a:lnTo>
                    <a:pt x="4678451" y="466623"/>
                  </a:lnTo>
                  <a:lnTo>
                    <a:pt x="4678921" y="465505"/>
                  </a:lnTo>
                  <a:lnTo>
                    <a:pt x="4678921" y="462876"/>
                  </a:lnTo>
                  <a:close/>
                </a:path>
                <a:path w="5019675" h="3279140">
                  <a:moveTo>
                    <a:pt x="4678921" y="415251"/>
                  </a:moveTo>
                  <a:lnTo>
                    <a:pt x="4678451" y="414134"/>
                  </a:lnTo>
                  <a:lnTo>
                    <a:pt x="4676597" y="412267"/>
                  </a:lnTo>
                  <a:lnTo>
                    <a:pt x="4675467" y="411797"/>
                  </a:lnTo>
                  <a:lnTo>
                    <a:pt x="4672838" y="411797"/>
                  </a:lnTo>
                  <a:lnTo>
                    <a:pt x="4671720" y="412267"/>
                  </a:lnTo>
                  <a:lnTo>
                    <a:pt x="4669853" y="414134"/>
                  </a:lnTo>
                  <a:lnTo>
                    <a:pt x="4669396" y="415251"/>
                  </a:lnTo>
                  <a:lnTo>
                    <a:pt x="4669396" y="417880"/>
                  </a:lnTo>
                  <a:lnTo>
                    <a:pt x="4669853" y="418998"/>
                  </a:lnTo>
                  <a:lnTo>
                    <a:pt x="4671720" y="420865"/>
                  </a:lnTo>
                  <a:lnTo>
                    <a:pt x="4672838" y="421322"/>
                  </a:lnTo>
                  <a:lnTo>
                    <a:pt x="4675467" y="421322"/>
                  </a:lnTo>
                  <a:lnTo>
                    <a:pt x="4676597" y="420865"/>
                  </a:lnTo>
                  <a:lnTo>
                    <a:pt x="4678451" y="418998"/>
                  </a:lnTo>
                  <a:lnTo>
                    <a:pt x="4678921" y="417880"/>
                  </a:lnTo>
                  <a:lnTo>
                    <a:pt x="4678921" y="415251"/>
                  </a:lnTo>
                  <a:close/>
                </a:path>
                <a:path w="5019675" h="3279140">
                  <a:moveTo>
                    <a:pt x="4678921" y="367626"/>
                  </a:moveTo>
                  <a:lnTo>
                    <a:pt x="4678451" y="366509"/>
                  </a:lnTo>
                  <a:lnTo>
                    <a:pt x="4676597" y="364642"/>
                  </a:lnTo>
                  <a:lnTo>
                    <a:pt x="4675467" y="364172"/>
                  </a:lnTo>
                  <a:lnTo>
                    <a:pt x="4672838" y="364172"/>
                  </a:lnTo>
                  <a:lnTo>
                    <a:pt x="4671720" y="364642"/>
                  </a:lnTo>
                  <a:lnTo>
                    <a:pt x="4669853" y="366509"/>
                  </a:lnTo>
                  <a:lnTo>
                    <a:pt x="4669396" y="367626"/>
                  </a:lnTo>
                  <a:lnTo>
                    <a:pt x="4669396" y="370255"/>
                  </a:lnTo>
                  <a:lnTo>
                    <a:pt x="4669853" y="371373"/>
                  </a:lnTo>
                  <a:lnTo>
                    <a:pt x="4671720" y="373240"/>
                  </a:lnTo>
                  <a:lnTo>
                    <a:pt x="4672838" y="373697"/>
                  </a:lnTo>
                  <a:lnTo>
                    <a:pt x="4675467" y="373697"/>
                  </a:lnTo>
                  <a:lnTo>
                    <a:pt x="4676597" y="373240"/>
                  </a:lnTo>
                  <a:lnTo>
                    <a:pt x="4678451" y="371373"/>
                  </a:lnTo>
                  <a:lnTo>
                    <a:pt x="4678921" y="370255"/>
                  </a:lnTo>
                  <a:lnTo>
                    <a:pt x="4678921" y="367626"/>
                  </a:lnTo>
                  <a:close/>
                </a:path>
                <a:path w="5019675" h="3279140">
                  <a:moveTo>
                    <a:pt x="4678921" y="320001"/>
                  </a:moveTo>
                  <a:lnTo>
                    <a:pt x="4678451" y="318884"/>
                  </a:lnTo>
                  <a:lnTo>
                    <a:pt x="4676597" y="317017"/>
                  </a:lnTo>
                  <a:lnTo>
                    <a:pt x="4675467" y="316547"/>
                  </a:lnTo>
                  <a:lnTo>
                    <a:pt x="4672838" y="316547"/>
                  </a:lnTo>
                  <a:lnTo>
                    <a:pt x="4671720" y="317017"/>
                  </a:lnTo>
                  <a:lnTo>
                    <a:pt x="4669853" y="318884"/>
                  </a:lnTo>
                  <a:lnTo>
                    <a:pt x="4669396" y="320001"/>
                  </a:lnTo>
                  <a:lnTo>
                    <a:pt x="4669396" y="322630"/>
                  </a:lnTo>
                  <a:lnTo>
                    <a:pt x="4669853" y="323748"/>
                  </a:lnTo>
                  <a:lnTo>
                    <a:pt x="4671720" y="325615"/>
                  </a:lnTo>
                  <a:lnTo>
                    <a:pt x="4672838" y="326072"/>
                  </a:lnTo>
                  <a:lnTo>
                    <a:pt x="4675467" y="326072"/>
                  </a:lnTo>
                  <a:lnTo>
                    <a:pt x="4676597" y="325615"/>
                  </a:lnTo>
                  <a:lnTo>
                    <a:pt x="4678451" y="323748"/>
                  </a:lnTo>
                  <a:lnTo>
                    <a:pt x="4678921" y="322630"/>
                  </a:lnTo>
                  <a:lnTo>
                    <a:pt x="4678921" y="320001"/>
                  </a:lnTo>
                  <a:close/>
                </a:path>
                <a:path w="5019675" h="3279140">
                  <a:moveTo>
                    <a:pt x="4678921" y="272376"/>
                  </a:moveTo>
                  <a:lnTo>
                    <a:pt x="4678451" y="271259"/>
                  </a:lnTo>
                  <a:lnTo>
                    <a:pt x="4676597" y="269392"/>
                  </a:lnTo>
                  <a:lnTo>
                    <a:pt x="4675467" y="268922"/>
                  </a:lnTo>
                  <a:lnTo>
                    <a:pt x="4672838" y="268922"/>
                  </a:lnTo>
                  <a:lnTo>
                    <a:pt x="4671720" y="269392"/>
                  </a:lnTo>
                  <a:lnTo>
                    <a:pt x="4669853" y="271259"/>
                  </a:lnTo>
                  <a:lnTo>
                    <a:pt x="4669396" y="272376"/>
                  </a:lnTo>
                  <a:lnTo>
                    <a:pt x="4669396" y="275005"/>
                  </a:lnTo>
                  <a:lnTo>
                    <a:pt x="4669853" y="276123"/>
                  </a:lnTo>
                  <a:lnTo>
                    <a:pt x="4671720" y="277990"/>
                  </a:lnTo>
                  <a:lnTo>
                    <a:pt x="4672838" y="278447"/>
                  </a:lnTo>
                  <a:lnTo>
                    <a:pt x="4675467" y="278447"/>
                  </a:lnTo>
                  <a:lnTo>
                    <a:pt x="4676597" y="277990"/>
                  </a:lnTo>
                  <a:lnTo>
                    <a:pt x="4678451" y="276123"/>
                  </a:lnTo>
                  <a:lnTo>
                    <a:pt x="4678921" y="275005"/>
                  </a:lnTo>
                  <a:lnTo>
                    <a:pt x="4678921" y="272376"/>
                  </a:lnTo>
                  <a:close/>
                </a:path>
                <a:path w="5019675" h="3279140">
                  <a:moveTo>
                    <a:pt x="4678921" y="224751"/>
                  </a:moveTo>
                  <a:lnTo>
                    <a:pt x="4678451" y="223634"/>
                  </a:lnTo>
                  <a:lnTo>
                    <a:pt x="4676597" y="221767"/>
                  </a:lnTo>
                  <a:lnTo>
                    <a:pt x="4675467" y="221297"/>
                  </a:lnTo>
                  <a:lnTo>
                    <a:pt x="4672838" y="221297"/>
                  </a:lnTo>
                  <a:lnTo>
                    <a:pt x="4671720" y="221767"/>
                  </a:lnTo>
                  <a:lnTo>
                    <a:pt x="4669853" y="223634"/>
                  </a:lnTo>
                  <a:lnTo>
                    <a:pt x="4669396" y="224751"/>
                  </a:lnTo>
                  <a:lnTo>
                    <a:pt x="4669396" y="227380"/>
                  </a:lnTo>
                  <a:lnTo>
                    <a:pt x="4669853" y="228498"/>
                  </a:lnTo>
                  <a:lnTo>
                    <a:pt x="4671720" y="230365"/>
                  </a:lnTo>
                  <a:lnTo>
                    <a:pt x="4672838" y="230822"/>
                  </a:lnTo>
                  <a:lnTo>
                    <a:pt x="4675467" y="230822"/>
                  </a:lnTo>
                  <a:lnTo>
                    <a:pt x="4676597" y="230365"/>
                  </a:lnTo>
                  <a:lnTo>
                    <a:pt x="4678451" y="228498"/>
                  </a:lnTo>
                  <a:lnTo>
                    <a:pt x="4678921" y="227380"/>
                  </a:lnTo>
                  <a:lnTo>
                    <a:pt x="4678921" y="224751"/>
                  </a:lnTo>
                  <a:close/>
                </a:path>
                <a:path w="5019675" h="3279140">
                  <a:moveTo>
                    <a:pt x="4678921" y="177126"/>
                  </a:moveTo>
                  <a:lnTo>
                    <a:pt x="4678451" y="176009"/>
                  </a:lnTo>
                  <a:lnTo>
                    <a:pt x="4676597" y="174142"/>
                  </a:lnTo>
                  <a:lnTo>
                    <a:pt x="4675467" y="173672"/>
                  </a:lnTo>
                  <a:lnTo>
                    <a:pt x="4672838" y="173672"/>
                  </a:lnTo>
                  <a:lnTo>
                    <a:pt x="4671720" y="174142"/>
                  </a:lnTo>
                  <a:lnTo>
                    <a:pt x="4669853" y="176009"/>
                  </a:lnTo>
                  <a:lnTo>
                    <a:pt x="4669396" y="177126"/>
                  </a:lnTo>
                  <a:lnTo>
                    <a:pt x="4669396" y="179755"/>
                  </a:lnTo>
                  <a:lnTo>
                    <a:pt x="4669853" y="180873"/>
                  </a:lnTo>
                  <a:lnTo>
                    <a:pt x="4671720" y="182740"/>
                  </a:lnTo>
                  <a:lnTo>
                    <a:pt x="4672838" y="183197"/>
                  </a:lnTo>
                  <a:lnTo>
                    <a:pt x="4675467" y="183197"/>
                  </a:lnTo>
                  <a:lnTo>
                    <a:pt x="4676597" y="182740"/>
                  </a:lnTo>
                  <a:lnTo>
                    <a:pt x="4678451" y="180873"/>
                  </a:lnTo>
                  <a:lnTo>
                    <a:pt x="4678921" y="179755"/>
                  </a:lnTo>
                  <a:lnTo>
                    <a:pt x="4678921" y="177126"/>
                  </a:lnTo>
                  <a:close/>
                </a:path>
                <a:path w="5019675" h="3279140">
                  <a:moveTo>
                    <a:pt x="4678921" y="129501"/>
                  </a:moveTo>
                  <a:lnTo>
                    <a:pt x="4678451" y="128384"/>
                  </a:lnTo>
                  <a:lnTo>
                    <a:pt x="4676597" y="126517"/>
                  </a:lnTo>
                  <a:lnTo>
                    <a:pt x="4675467" y="126047"/>
                  </a:lnTo>
                  <a:lnTo>
                    <a:pt x="4672838" y="126047"/>
                  </a:lnTo>
                  <a:lnTo>
                    <a:pt x="4671720" y="126517"/>
                  </a:lnTo>
                  <a:lnTo>
                    <a:pt x="4669853" y="128384"/>
                  </a:lnTo>
                  <a:lnTo>
                    <a:pt x="4669396" y="129501"/>
                  </a:lnTo>
                  <a:lnTo>
                    <a:pt x="4669396" y="132130"/>
                  </a:lnTo>
                  <a:lnTo>
                    <a:pt x="4669853" y="133248"/>
                  </a:lnTo>
                  <a:lnTo>
                    <a:pt x="4671720" y="135115"/>
                  </a:lnTo>
                  <a:lnTo>
                    <a:pt x="4672838" y="135572"/>
                  </a:lnTo>
                  <a:lnTo>
                    <a:pt x="4675467" y="135572"/>
                  </a:lnTo>
                  <a:lnTo>
                    <a:pt x="4676597" y="135115"/>
                  </a:lnTo>
                  <a:lnTo>
                    <a:pt x="4678451" y="133248"/>
                  </a:lnTo>
                  <a:lnTo>
                    <a:pt x="4678921" y="132130"/>
                  </a:lnTo>
                  <a:lnTo>
                    <a:pt x="4678921" y="129501"/>
                  </a:lnTo>
                  <a:close/>
                </a:path>
                <a:path w="5019675" h="3279140">
                  <a:moveTo>
                    <a:pt x="4678921" y="81876"/>
                  </a:moveTo>
                  <a:lnTo>
                    <a:pt x="4678451" y="80759"/>
                  </a:lnTo>
                  <a:lnTo>
                    <a:pt x="4676597" y="78892"/>
                  </a:lnTo>
                  <a:lnTo>
                    <a:pt x="4675467" y="78422"/>
                  </a:lnTo>
                  <a:lnTo>
                    <a:pt x="4672838" y="78422"/>
                  </a:lnTo>
                  <a:lnTo>
                    <a:pt x="4671720" y="78892"/>
                  </a:lnTo>
                  <a:lnTo>
                    <a:pt x="4669853" y="80759"/>
                  </a:lnTo>
                  <a:lnTo>
                    <a:pt x="4669396" y="81876"/>
                  </a:lnTo>
                  <a:lnTo>
                    <a:pt x="4669396" y="84505"/>
                  </a:lnTo>
                  <a:lnTo>
                    <a:pt x="4669853" y="85623"/>
                  </a:lnTo>
                  <a:lnTo>
                    <a:pt x="4671720" y="87490"/>
                  </a:lnTo>
                  <a:lnTo>
                    <a:pt x="4672838" y="87947"/>
                  </a:lnTo>
                  <a:lnTo>
                    <a:pt x="4675467" y="87947"/>
                  </a:lnTo>
                  <a:lnTo>
                    <a:pt x="4676597" y="87490"/>
                  </a:lnTo>
                  <a:lnTo>
                    <a:pt x="4678451" y="85623"/>
                  </a:lnTo>
                  <a:lnTo>
                    <a:pt x="4678921" y="84505"/>
                  </a:lnTo>
                  <a:lnTo>
                    <a:pt x="4678921" y="81876"/>
                  </a:lnTo>
                  <a:close/>
                </a:path>
                <a:path w="5019675" h="3279140">
                  <a:moveTo>
                    <a:pt x="4678921" y="34251"/>
                  </a:moveTo>
                  <a:lnTo>
                    <a:pt x="4678451" y="33134"/>
                  </a:lnTo>
                  <a:lnTo>
                    <a:pt x="4676597" y="31267"/>
                  </a:lnTo>
                  <a:lnTo>
                    <a:pt x="4675467" y="30797"/>
                  </a:lnTo>
                  <a:lnTo>
                    <a:pt x="4672838" y="30797"/>
                  </a:lnTo>
                  <a:lnTo>
                    <a:pt x="4671720" y="31267"/>
                  </a:lnTo>
                  <a:lnTo>
                    <a:pt x="4669853" y="33134"/>
                  </a:lnTo>
                  <a:lnTo>
                    <a:pt x="4669396" y="34251"/>
                  </a:lnTo>
                  <a:lnTo>
                    <a:pt x="4669396" y="36880"/>
                  </a:lnTo>
                  <a:lnTo>
                    <a:pt x="4669853" y="37998"/>
                  </a:lnTo>
                  <a:lnTo>
                    <a:pt x="4671720" y="39865"/>
                  </a:lnTo>
                  <a:lnTo>
                    <a:pt x="4672838" y="40322"/>
                  </a:lnTo>
                  <a:lnTo>
                    <a:pt x="4675467" y="40322"/>
                  </a:lnTo>
                  <a:lnTo>
                    <a:pt x="4676597" y="39865"/>
                  </a:lnTo>
                  <a:lnTo>
                    <a:pt x="4678451" y="37998"/>
                  </a:lnTo>
                  <a:lnTo>
                    <a:pt x="4678921" y="36880"/>
                  </a:lnTo>
                  <a:lnTo>
                    <a:pt x="4678921" y="34251"/>
                  </a:lnTo>
                  <a:close/>
                </a:path>
                <a:path w="5019675" h="3279140">
                  <a:moveTo>
                    <a:pt x="4724400" y="3267989"/>
                  </a:moveTo>
                  <a:lnTo>
                    <a:pt x="4723943" y="3266871"/>
                  </a:lnTo>
                  <a:lnTo>
                    <a:pt x="4722076" y="3265005"/>
                  </a:lnTo>
                  <a:lnTo>
                    <a:pt x="4720958" y="3264535"/>
                  </a:lnTo>
                  <a:lnTo>
                    <a:pt x="4718329" y="3264535"/>
                  </a:lnTo>
                  <a:lnTo>
                    <a:pt x="4717212" y="3265005"/>
                  </a:lnTo>
                  <a:lnTo>
                    <a:pt x="4715345" y="3266871"/>
                  </a:lnTo>
                  <a:lnTo>
                    <a:pt x="4714875" y="3267989"/>
                  </a:lnTo>
                  <a:lnTo>
                    <a:pt x="4714875" y="3270618"/>
                  </a:lnTo>
                  <a:lnTo>
                    <a:pt x="4715345" y="3271736"/>
                  </a:lnTo>
                  <a:lnTo>
                    <a:pt x="4717212" y="3273602"/>
                  </a:lnTo>
                  <a:lnTo>
                    <a:pt x="4718329" y="3274060"/>
                  </a:lnTo>
                  <a:lnTo>
                    <a:pt x="4720958" y="3274060"/>
                  </a:lnTo>
                  <a:lnTo>
                    <a:pt x="4722076" y="3273602"/>
                  </a:lnTo>
                  <a:lnTo>
                    <a:pt x="4723943" y="3271736"/>
                  </a:lnTo>
                  <a:lnTo>
                    <a:pt x="4724400" y="3270618"/>
                  </a:lnTo>
                  <a:lnTo>
                    <a:pt x="4724400" y="3267989"/>
                  </a:lnTo>
                  <a:close/>
                </a:path>
                <a:path w="5019675" h="3279140">
                  <a:moveTo>
                    <a:pt x="4724400" y="2451849"/>
                  </a:moveTo>
                  <a:lnTo>
                    <a:pt x="4723943" y="2450731"/>
                  </a:lnTo>
                  <a:lnTo>
                    <a:pt x="4722076" y="2448877"/>
                  </a:lnTo>
                  <a:lnTo>
                    <a:pt x="4720958" y="2448407"/>
                  </a:lnTo>
                  <a:lnTo>
                    <a:pt x="4718329" y="2448407"/>
                  </a:lnTo>
                  <a:lnTo>
                    <a:pt x="4717212" y="2448877"/>
                  </a:lnTo>
                  <a:lnTo>
                    <a:pt x="4715345" y="2450731"/>
                  </a:lnTo>
                  <a:lnTo>
                    <a:pt x="4714875" y="2451849"/>
                  </a:lnTo>
                  <a:lnTo>
                    <a:pt x="4714875" y="2454491"/>
                  </a:lnTo>
                  <a:lnTo>
                    <a:pt x="4715345" y="2455608"/>
                  </a:lnTo>
                  <a:lnTo>
                    <a:pt x="4717212" y="2457462"/>
                  </a:lnTo>
                  <a:lnTo>
                    <a:pt x="4718329" y="2457932"/>
                  </a:lnTo>
                  <a:lnTo>
                    <a:pt x="4720958" y="2457932"/>
                  </a:lnTo>
                  <a:lnTo>
                    <a:pt x="4722076" y="2457462"/>
                  </a:lnTo>
                  <a:lnTo>
                    <a:pt x="4723943" y="2455608"/>
                  </a:lnTo>
                  <a:lnTo>
                    <a:pt x="4724400" y="2454491"/>
                  </a:lnTo>
                  <a:lnTo>
                    <a:pt x="4724400" y="2451849"/>
                  </a:lnTo>
                  <a:close/>
                </a:path>
                <a:path w="5019675" h="3279140">
                  <a:moveTo>
                    <a:pt x="4724400" y="1635721"/>
                  </a:moveTo>
                  <a:lnTo>
                    <a:pt x="4723943" y="1634604"/>
                  </a:lnTo>
                  <a:lnTo>
                    <a:pt x="4722076" y="1632737"/>
                  </a:lnTo>
                  <a:lnTo>
                    <a:pt x="4720958" y="1632267"/>
                  </a:lnTo>
                  <a:lnTo>
                    <a:pt x="4718329" y="1632267"/>
                  </a:lnTo>
                  <a:lnTo>
                    <a:pt x="4717212" y="1632737"/>
                  </a:lnTo>
                  <a:lnTo>
                    <a:pt x="4715345" y="1634604"/>
                  </a:lnTo>
                  <a:lnTo>
                    <a:pt x="4714875" y="1635721"/>
                  </a:lnTo>
                  <a:lnTo>
                    <a:pt x="4714875" y="1638350"/>
                  </a:lnTo>
                  <a:lnTo>
                    <a:pt x="4715345" y="1639468"/>
                  </a:lnTo>
                  <a:lnTo>
                    <a:pt x="4717212" y="1641335"/>
                  </a:lnTo>
                  <a:lnTo>
                    <a:pt x="4718329" y="1641792"/>
                  </a:lnTo>
                  <a:lnTo>
                    <a:pt x="4720958" y="1641792"/>
                  </a:lnTo>
                  <a:lnTo>
                    <a:pt x="4722076" y="1641335"/>
                  </a:lnTo>
                  <a:lnTo>
                    <a:pt x="4723943" y="1639468"/>
                  </a:lnTo>
                  <a:lnTo>
                    <a:pt x="4724400" y="1638350"/>
                  </a:lnTo>
                  <a:lnTo>
                    <a:pt x="4724400" y="1635721"/>
                  </a:lnTo>
                  <a:close/>
                </a:path>
                <a:path w="5019675" h="3279140">
                  <a:moveTo>
                    <a:pt x="4724400" y="819581"/>
                  </a:moveTo>
                  <a:lnTo>
                    <a:pt x="4723943" y="818464"/>
                  </a:lnTo>
                  <a:lnTo>
                    <a:pt x="4722076" y="816610"/>
                  </a:lnTo>
                  <a:lnTo>
                    <a:pt x="4720958" y="816140"/>
                  </a:lnTo>
                  <a:lnTo>
                    <a:pt x="4718329" y="816140"/>
                  </a:lnTo>
                  <a:lnTo>
                    <a:pt x="4717212" y="816610"/>
                  </a:lnTo>
                  <a:lnTo>
                    <a:pt x="4715345" y="818464"/>
                  </a:lnTo>
                  <a:lnTo>
                    <a:pt x="4714875" y="819581"/>
                  </a:lnTo>
                  <a:lnTo>
                    <a:pt x="4714875" y="822223"/>
                  </a:lnTo>
                  <a:lnTo>
                    <a:pt x="4715345" y="823341"/>
                  </a:lnTo>
                  <a:lnTo>
                    <a:pt x="4717212" y="825195"/>
                  </a:lnTo>
                  <a:lnTo>
                    <a:pt x="4718329" y="825665"/>
                  </a:lnTo>
                  <a:lnTo>
                    <a:pt x="4720958" y="825665"/>
                  </a:lnTo>
                  <a:lnTo>
                    <a:pt x="4722076" y="825195"/>
                  </a:lnTo>
                  <a:lnTo>
                    <a:pt x="4723943" y="823341"/>
                  </a:lnTo>
                  <a:lnTo>
                    <a:pt x="4724400" y="822223"/>
                  </a:lnTo>
                  <a:lnTo>
                    <a:pt x="4724400" y="819581"/>
                  </a:lnTo>
                  <a:close/>
                </a:path>
                <a:path w="5019675" h="3279140">
                  <a:moveTo>
                    <a:pt x="4724400" y="3454"/>
                  </a:moveTo>
                  <a:lnTo>
                    <a:pt x="4723943" y="2336"/>
                  </a:lnTo>
                  <a:lnTo>
                    <a:pt x="4722076" y="469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212" y="469"/>
                  </a:lnTo>
                  <a:lnTo>
                    <a:pt x="4715345" y="2336"/>
                  </a:lnTo>
                  <a:lnTo>
                    <a:pt x="4714875" y="3454"/>
                  </a:lnTo>
                  <a:lnTo>
                    <a:pt x="4714875" y="6083"/>
                  </a:lnTo>
                  <a:lnTo>
                    <a:pt x="4715345" y="7200"/>
                  </a:lnTo>
                  <a:lnTo>
                    <a:pt x="4717212" y="9067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67"/>
                  </a:lnTo>
                  <a:lnTo>
                    <a:pt x="4723943" y="7200"/>
                  </a:lnTo>
                  <a:lnTo>
                    <a:pt x="4724400" y="6083"/>
                  </a:lnTo>
                  <a:lnTo>
                    <a:pt x="4724400" y="3454"/>
                  </a:lnTo>
                  <a:close/>
                </a:path>
                <a:path w="5019675" h="3279140">
                  <a:moveTo>
                    <a:pt x="4772025" y="3267989"/>
                  </a:moveTo>
                  <a:lnTo>
                    <a:pt x="4771568" y="3266871"/>
                  </a:lnTo>
                  <a:lnTo>
                    <a:pt x="4769701" y="3265005"/>
                  </a:lnTo>
                  <a:lnTo>
                    <a:pt x="4768583" y="3264535"/>
                  </a:lnTo>
                  <a:lnTo>
                    <a:pt x="4765954" y="3264535"/>
                  </a:lnTo>
                  <a:lnTo>
                    <a:pt x="4764837" y="3265005"/>
                  </a:lnTo>
                  <a:lnTo>
                    <a:pt x="4762970" y="3266871"/>
                  </a:lnTo>
                  <a:lnTo>
                    <a:pt x="4762500" y="3267989"/>
                  </a:lnTo>
                  <a:lnTo>
                    <a:pt x="4762500" y="3270618"/>
                  </a:lnTo>
                  <a:lnTo>
                    <a:pt x="4762970" y="3271736"/>
                  </a:lnTo>
                  <a:lnTo>
                    <a:pt x="4764837" y="3273602"/>
                  </a:lnTo>
                  <a:lnTo>
                    <a:pt x="4765954" y="3274060"/>
                  </a:lnTo>
                  <a:lnTo>
                    <a:pt x="4768583" y="3274060"/>
                  </a:lnTo>
                  <a:lnTo>
                    <a:pt x="4769701" y="3273602"/>
                  </a:lnTo>
                  <a:lnTo>
                    <a:pt x="4771568" y="3271736"/>
                  </a:lnTo>
                  <a:lnTo>
                    <a:pt x="4772025" y="3270618"/>
                  </a:lnTo>
                  <a:lnTo>
                    <a:pt x="4772025" y="3267989"/>
                  </a:lnTo>
                  <a:close/>
                </a:path>
                <a:path w="5019675" h="3279140">
                  <a:moveTo>
                    <a:pt x="4772025" y="2451849"/>
                  </a:moveTo>
                  <a:lnTo>
                    <a:pt x="4771568" y="2450731"/>
                  </a:lnTo>
                  <a:lnTo>
                    <a:pt x="4769701" y="2448877"/>
                  </a:lnTo>
                  <a:lnTo>
                    <a:pt x="4768583" y="2448407"/>
                  </a:lnTo>
                  <a:lnTo>
                    <a:pt x="4765954" y="2448407"/>
                  </a:lnTo>
                  <a:lnTo>
                    <a:pt x="4764837" y="2448877"/>
                  </a:lnTo>
                  <a:lnTo>
                    <a:pt x="4762970" y="2450731"/>
                  </a:lnTo>
                  <a:lnTo>
                    <a:pt x="4762500" y="2451849"/>
                  </a:lnTo>
                  <a:lnTo>
                    <a:pt x="4762500" y="2454491"/>
                  </a:lnTo>
                  <a:lnTo>
                    <a:pt x="4762970" y="2455608"/>
                  </a:lnTo>
                  <a:lnTo>
                    <a:pt x="4764837" y="2457462"/>
                  </a:lnTo>
                  <a:lnTo>
                    <a:pt x="4765954" y="2457932"/>
                  </a:lnTo>
                  <a:lnTo>
                    <a:pt x="4768583" y="2457932"/>
                  </a:lnTo>
                  <a:lnTo>
                    <a:pt x="4769701" y="2457462"/>
                  </a:lnTo>
                  <a:lnTo>
                    <a:pt x="4771568" y="2455608"/>
                  </a:lnTo>
                  <a:lnTo>
                    <a:pt x="4772025" y="2454491"/>
                  </a:lnTo>
                  <a:lnTo>
                    <a:pt x="4772025" y="2451849"/>
                  </a:lnTo>
                  <a:close/>
                </a:path>
                <a:path w="5019675" h="3279140">
                  <a:moveTo>
                    <a:pt x="4772025" y="1635721"/>
                  </a:moveTo>
                  <a:lnTo>
                    <a:pt x="4771568" y="1634604"/>
                  </a:lnTo>
                  <a:lnTo>
                    <a:pt x="4769701" y="1632737"/>
                  </a:lnTo>
                  <a:lnTo>
                    <a:pt x="4768583" y="1632267"/>
                  </a:lnTo>
                  <a:lnTo>
                    <a:pt x="4765954" y="1632267"/>
                  </a:lnTo>
                  <a:lnTo>
                    <a:pt x="4764837" y="1632737"/>
                  </a:lnTo>
                  <a:lnTo>
                    <a:pt x="4762970" y="1634604"/>
                  </a:lnTo>
                  <a:lnTo>
                    <a:pt x="4762500" y="1635721"/>
                  </a:lnTo>
                  <a:lnTo>
                    <a:pt x="4762500" y="1638350"/>
                  </a:lnTo>
                  <a:lnTo>
                    <a:pt x="4762970" y="1639468"/>
                  </a:lnTo>
                  <a:lnTo>
                    <a:pt x="4764837" y="1641335"/>
                  </a:lnTo>
                  <a:lnTo>
                    <a:pt x="4765954" y="1641792"/>
                  </a:lnTo>
                  <a:lnTo>
                    <a:pt x="4768583" y="1641792"/>
                  </a:lnTo>
                  <a:lnTo>
                    <a:pt x="4769701" y="1641335"/>
                  </a:lnTo>
                  <a:lnTo>
                    <a:pt x="4771568" y="1639468"/>
                  </a:lnTo>
                  <a:lnTo>
                    <a:pt x="4772025" y="1638350"/>
                  </a:lnTo>
                  <a:lnTo>
                    <a:pt x="4772025" y="1635721"/>
                  </a:lnTo>
                  <a:close/>
                </a:path>
                <a:path w="5019675" h="3279140">
                  <a:moveTo>
                    <a:pt x="4772025" y="819581"/>
                  </a:moveTo>
                  <a:lnTo>
                    <a:pt x="4771568" y="818464"/>
                  </a:lnTo>
                  <a:lnTo>
                    <a:pt x="4769701" y="816610"/>
                  </a:lnTo>
                  <a:lnTo>
                    <a:pt x="4768583" y="816140"/>
                  </a:lnTo>
                  <a:lnTo>
                    <a:pt x="4765954" y="816140"/>
                  </a:lnTo>
                  <a:lnTo>
                    <a:pt x="4764837" y="816610"/>
                  </a:lnTo>
                  <a:lnTo>
                    <a:pt x="4762970" y="818464"/>
                  </a:lnTo>
                  <a:lnTo>
                    <a:pt x="4762500" y="819581"/>
                  </a:lnTo>
                  <a:lnTo>
                    <a:pt x="4762500" y="822223"/>
                  </a:lnTo>
                  <a:lnTo>
                    <a:pt x="4762970" y="823341"/>
                  </a:lnTo>
                  <a:lnTo>
                    <a:pt x="4764837" y="825195"/>
                  </a:lnTo>
                  <a:lnTo>
                    <a:pt x="4765954" y="825665"/>
                  </a:lnTo>
                  <a:lnTo>
                    <a:pt x="4768583" y="825665"/>
                  </a:lnTo>
                  <a:lnTo>
                    <a:pt x="4769701" y="825195"/>
                  </a:lnTo>
                  <a:lnTo>
                    <a:pt x="4771568" y="823341"/>
                  </a:lnTo>
                  <a:lnTo>
                    <a:pt x="4772025" y="822223"/>
                  </a:lnTo>
                  <a:lnTo>
                    <a:pt x="4772025" y="819581"/>
                  </a:lnTo>
                  <a:close/>
                </a:path>
                <a:path w="5019675" h="3279140">
                  <a:moveTo>
                    <a:pt x="4772025" y="3454"/>
                  </a:moveTo>
                  <a:lnTo>
                    <a:pt x="4771568" y="2336"/>
                  </a:lnTo>
                  <a:lnTo>
                    <a:pt x="4769701" y="469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37" y="469"/>
                  </a:lnTo>
                  <a:lnTo>
                    <a:pt x="4762970" y="2336"/>
                  </a:lnTo>
                  <a:lnTo>
                    <a:pt x="4762500" y="3454"/>
                  </a:lnTo>
                  <a:lnTo>
                    <a:pt x="4762500" y="6083"/>
                  </a:lnTo>
                  <a:lnTo>
                    <a:pt x="4762970" y="7200"/>
                  </a:lnTo>
                  <a:lnTo>
                    <a:pt x="4764837" y="9067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67"/>
                  </a:lnTo>
                  <a:lnTo>
                    <a:pt x="4771568" y="7200"/>
                  </a:lnTo>
                  <a:lnTo>
                    <a:pt x="4772025" y="6083"/>
                  </a:lnTo>
                  <a:lnTo>
                    <a:pt x="4772025" y="3454"/>
                  </a:lnTo>
                  <a:close/>
                </a:path>
                <a:path w="5019675" h="3279140">
                  <a:moveTo>
                    <a:pt x="4819650" y="3267989"/>
                  </a:moveTo>
                  <a:lnTo>
                    <a:pt x="4819193" y="3266871"/>
                  </a:lnTo>
                  <a:lnTo>
                    <a:pt x="4817326" y="3265005"/>
                  </a:lnTo>
                  <a:lnTo>
                    <a:pt x="4816208" y="3264535"/>
                  </a:lnTo>
                  <a:lnTo>
                    <a:pt x="4813579" y="3264535"/>
                  </a:lnTo>
                  <a:lnTo>
                    <a:pt x="4812449" y="3265005"/>
                  </a:lnTo>
                  <a:lnTo>
                    <a:pt x="4810595" y="3266871"/>
                  </a:lnTo>
                  <a:lnTo>
                    <a:pt x="4810125" y="3267989"/>
                  </a:lnTo>
                  <a:lnTo>
                    <a:pt x="4810125" y="3270618"/>
                  </a:lnTo>
                  <a:lnTo>
                    <a:pt x="4810595" y="3271736"/>
                  </a:lnTo>
                  <a:lnTo>
                    <a:pt x="4812449" y="3273602"/>
                  </a:lnTo>
                  <a:lnTo>
                    <a:pt x="4813579" y="3274060"/>
                  </a:lnTo>
                  <a:lnTo>
                    <a:pt x="4816208" y="3274060"/>
                  </a:lnTo>
                  <a:lnTo>
                    <a:pt x="4817326" y="3273602"/>
                  </a:lnTo>
                  <a:lnTo>
                    <a:pt x="4819193" y="3271736"/>
                  </a:lnTo>
                  <a:lnTo>
                    <a:pt x="4819650" y="3270618"/>
                  </a:lnTo>
                  <a:lnTo>
                    <a:pt x="4819650" y="3267989"/>
                  </a:lnTo>
                  <a:close/>
                </a:path>
                <a:path w="5019675" h="3279140">
                  <a:moveTo>
                    <a:pt x="4819650" y="2451849"/>
                  </a:moveTo>
                  <a:lnTo>
                    <a:pt x="4819193" y="2450731"/>
                  </a:lnTo>
                  <a:lnTo>
                    <a:pt x="4817326" y="2448877"/>
                  </a:lnTo>
                  <a:lnTo>
                    <a:pt x="4816208" y="2448407"/>
                  </a:lnTo>
                  <a:lnTo>
                    <a:pt x="4813579" y="2448407"/>
                  </a:lnTo>
                  <a:lnTo>
                    <a:pt x="4812449" y="2448877"/>
                  </a:lnTo>
                  <a:lnTo>
                    <a:pt x="4810595" y="2450731"/>
                  </a:lnTo>
                  <a:lnTo>
                    <a:pt x="4810125" y="2451849"/>
                  </a:lnTo>
                  <a:lnTo>
                    <a:pt x="4810125" y="2454491"/>
                  </a:lnTo>
                  <a:lnTo>
                    <a:pt x="4810595" y="2455608"/>
                  </a:lnTo>
                  <a:lnTo>
                    <a:pt x="4812449" y="2457462"/>
                  </a:lnTo>
                  <a:lnTo>
                    <a:pt x="4813579" y="2457932"/>
                  </a:lnTo>
                  <a:lnTo>
                    <a:pt x="4816208" y="2457932"/>
                  </a:lnTo>
                  <a:lnTo>
                    <a:pt x="4817326" y="2457462"/>
                  </a:lnTo>
                  <a:lnTo>
                    <a:pt x="4819193" y="2455608"/>
                  </a:lnTo>
                  <a:lnTo>
                    <a:pt x="4819650" y="2454491"/>
                  </a:lnTo>
                  <a:lnTo>
                    <a:pt x="4819650" y="2451849"/>
                  </a:lnTo>
                  <a:close/>
                </a:path>
                <a:path w="5019675" h="3279140">
                  <a:moveTo>
                    <a:pt x="4819650" y="1635721"/>
                  </a:moveTo>
                  <a:lnTo>
                    <a:pt x="4819193" y="1634604"/>
                  </a:lnTo>
                  <a:lnTo>
                    <a:pt x="4817326" y="1632737"/>
                  </a:lnTo>
                  <a:lnTo>
                    <a:pt x="4816208" y="1632267"/>
                  </a:lnTo>
                  <a:lnTo>
                    <a:pt x="4813579" y="1632267"/>
                  </a:lnTo>
                  <a:lnTo>
                    <a:pt x="4812449" y="1632737"/>
                  </a:lnTo>
                  <a:lnTo>
                    <a:pt x="4810595" y="1634604"/>
                  </a:lnTo>
                  <a:lnTo>
                    <a:pt x="4810125" y="1635721"/>
                  </a:lnTo>
                  <a:lnTo>
                    <a:pt x="4810125" y="1638350"/>
                  </a:lnTo>
                  <a:lnTo>
                    <a:pt x="4810595" y="1639468"/>
                  </a:lnTo>
                  <a:lnTo>
                    <a:pt x="4812449" y="1641335"/>
                  </a:lnTo>
                  <a:lnTo>
                    <a:pt x="4813579" y="1641792"/>
                  </a:lnTo>
                  <a:lnTo>
                    <a:pt x="4816208" y="1641792"/>
                  </a:lnTo>
                  <a:lnTo>
                    <a:pt x="4817326" y="1641335"/>
                  </a:lnTo>
                  <a:lnTo>
                    <a:pt x="4819193" y="1639468"/>
                  </a:lnTo>
                  <a:lnTo>
                    <a:pt x="4819650" y="1638350"/>
                  </a:lnTo>
                  <a:lnTo>
                    <a:pt x="4819650" y="1635721"/>
                  </a:lnTo>
                  <a:close/>
                </a:path>
                <a:path w="5019675" h="3279140">
                  <a:moveTo>
                    <a:pt x="4819650" y="819581"/>
                  </a:moveTo>
                  <a:lnTo>
                    <a:pt x="4819193" y="818464"/>
                  </a:lnTo>
                  <a:lnTo>
                    <a:pt x="4817326" y="816610"/>
                  </a:lnTo>
                  <a:lnTo>
                    <a:pt x="4816208" y="816140"/>
                  </a:lnTo>
                  <a:lnTo>
                    <a:pt x="4813579" y="816140"/>
                  </a:lnTo>
                  <a:lnTo>
                    <a:pt x="4812449" y="816610"/>
                  </a:lnTo>
                  <a:lnTo>
                    <a:pt x="4810595" y="818464"/>
                  </a:lnTo>
                  <a:lnTo>
                    <a:pt x="4810125" y="819581"/>
                  </a:lnTo>
                  <a:lnTo>
                    <a:pt x="4810125" y="822223"/>
                  </a:lnTo>
                  <a:lnTo>
                    <a:pt x="4810595" y="823341"/>
                  </a:lnTo>
                  <a:lnTo>
                    <a:pt x="4812449" y="825195"/>
                  </a:lnTo>
                  <a:lnTo>
                    <a:pt x="4813579" y="825665"/>
                  </a:lnTo>
                  <a:lnTo>
                    <a:pt x="4816208" y="825665"/>
                  </a:lnTo>
                  <a:lnTo>
                    <a:pt x="4817326" y="825195"/>
                  </a:lnTo>
                  <a:lnTo>
                    <a:pt x="4819193" y="823341"/>
                  </a:lnTo>
                  <a:lnTo>
                    <a:pt x="4819650" y="822223"/>
                  </a:lnTo>
                  <a:lnTo>
                    <a:pt x="4819650" y="819581"/>
                  </a:lnTo>
                  <a:close/>
                </a:path>
                <a:path w="5019675" h="3279140">
                  <a:moveTo>
                    <a:pt x="4819650" y="3454"/>
                  </a:moveTo>
                  <a:lnTo>
                    <a:pt x="4819193" y="2336"/>
                  </a:lnTo>
                  <a:lnTo>
                    <a:pt x="4817326" y="469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69"/>
                  </a:lnTo>
                  <a:lnTo>
                    <a:pt x="4810595" y="2336"/>
                  </a:lnTo>
                  <a:lnTo>
                    <a:pt x="4810125" y="3454"/>
                  </a:lnTo>
                  <a:lnTo>
                    <a:pt x="4810125" y="6083"/>
                  </a:lnTo>
                  <a:lnTo>
                    <a:pt x="4810595" y="7200"/>
                  </a:lnTo>
                  <a:lnTo>
                    <a:pt x="4812449" y="9067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67"/>
                  </a:lnTo>
                  <a:lnTo>
                    <a:pt x="4819193" y="7200"/>
                  </a:lnTo>
                  <a:lnTo>
                    <a:pt x="4819650" y="6083"/>
                  </a:lnTo>
                  <a:lnTo>
                    <a:pt x="4819650" y="3454"/>
                  </a:lnTo>
                  <a:close/>
                </a:path>
                <a:path w="5019675" h="3279140">
                  <a:moveTo>
                    <a:pt x="4867275" y="3267989"/>
                  </a:moveTo>
                  <a:lnTo>
                    <a:pt x="4866818" y="3266871"/>
                  </a:lnTo>
                  <a:lnTo>
                    <a:pt x="4864951" y="3265005"/>
                  </a:lnTo>
                  <a:lnTo>
                    <a:pt x="4863833" y="3264535"/>
                  </a:lnTo>
                  <a:lnTo>
                    <a:pt x="4861204" y="3264535"/>
                  </a:lnTo>
                  <a:lnTo>
                    <a:pt x="4860074" y="3265005"/>
                  </a:lnTo>
                  <a:lnTo>
                    <a:pt x="4858220" y="3266871"/>
                  </a:lnTo>
                  <a:lnTo>
                    <a:pt x="4857750" y="3267989"/>
                  </a:lnTo>
                  <a:lnTo>
                    <a:pt x="4857750" y="3270618"/>
                  </a:lnTo>
                  <a:lnTo>
                    <a:pt x="4858220" y="3271736"/>
                  </a:lnTo>
                  <a:lnTo>
                    <a:pt x="4860074" y="3273602"/>
                  </a:lnTo>
                  <a:lnTo>
                    <a:pt x="4861204" y="3274060"/>
                  </a:lnTo>
                  <a:lnTo>
                    <a:pt x="4863833" y="3274060"/>
                  </a:lnTo>
                  <a:lnTo>
                    <a:pt x="4864951" y="3273602"/>
                  </a:lnTo>
                  <a:lnTo>
                    <a:pt x="4866818" y="3271736"/>
                  </a:lnTo>
                  <a:lnTo>
                    <a:pt x="4867275" y="3270618"/>
                  </a:lnTo>
                  <a:lnTo>
                    <a:pt x="4867275" y="3267989"/>
                  </a:lnTo>
                  <a:close/>
                </a:path>
                <a:path w="5019675" h="3279140">
                  <a:moveTo>
                    <a:pt x="4867275" y="2451849"/>
                  </a:moveTo>
                  <a:lnTo>
                    <a:pt x="4866818" y="2450731"/>
                  </a:lnTo>
                  <a:lnTo>
                    <a:pt x="4864951" y="2448877"/>
                  </a:lnTo>
                  <a:lnTo>
                    <a:pt x="4863833" y="2448407"/>
                  </a:lnTo>
                  <a:lnTo>
                    <a:pt x="4861204" y="2448407"/>
                  </a:lnTo>
                  <a:lnTo>
                    <a:pt x="4860074" y="2448877"/>
                  </a:lnTo>
                  <a:lnTo>
                    <a:pt x="4858220" y="2450731"/>
                  </a:lnTo>
                  <a:lnTo>
                    <a:pt x="4857750" y="2451849"/>
                  </a:lnTo>
                  <a:lnTo>
                    <a:pt x="4857750" y="2454491"/>
                  </a:lnTo>
                  <a:lnTo>
                    <a:pt x="4858220" y="2455608"/>
                  </a:lnTo>
                  <a:lnTo>
                    <a:pt x="4860074" y="2457462"/>
                  </a:lnTo>
                  <a:lnTo>
                    <a:pt x="4861204" y="2457932"/>
                  </a:lnTo>
                  <a:lnTo>
                    <a:pt x="4863833" y="2457932"/>
                  </a:lnTo>
                  <a:lnTo>
                    <a:pt x="4864951" y="2457462"/>
                  </a:lnTo>
                  <a:lnTo>
                    <a:pt x="4866818" y="2455608"/>
                  </a:lnTo>
                  <a:lnTo>
                    <a:pt x="4867275" y="2454491"/>
                  </a:lnTo>
                  <a:lnTo>
                    <a:pt x="4867275" y="2451849"/>
                  </a:lnTo>
                  <a:close/>
                </a:path>
                <a:path w="5019675" h="3279140">
                  <a:moveTo>
                    <a:pt x="4867275" y="1635721"/>
                  </a:moveTo>
                  <a:lnTo>
                    <a:pt x="4866818" y="1634604"/>
                  </a:lnTo>
                  <a:lnTo>
                    <a:pt x="4864951" y="1632737"/>
                  </a:lnTo>
                  <a:lnTo>
                    <a:pt x="4863833" y="1632267"/>
                  </a:lnTo>
                  <a:lnTo>
                    <a:pt x="4861204" y="1632267"/>
                  </a:lnTo>
                  <a:lnTo>
                    <a:pt x="4860074" y="1632737"/>
                  </a:lnTo>
                  <a:lnTo>
                    <a:pt x="4858220" y="1634604"/>
                  </a:lnTo>
                  <a:lnTo>
                    <a:pt x="4857750" y="1635721"/>
                  </a:lnTo>
                  <a:lnTo>
                    <a:pt x="4857750" y="1638350"/>
                  </a:lnTo>
                  <a:lnTo>
                    <a:pt x="4858220" y="1639468"/>
                  </a:lnTo>
                  <a:lnTo>
                    <a:pt x="4860074" y="1641335"/>
                  </a:lnTo>
                  <a:lnTo>
                    <a:pt x="4861204" y="1641792"/>
                  </a:lnTo>
                  <a:lnTo>
                    <a:pt x="4863833" y="1641792"/>
                  </a:lnTo>
                  <a:lnTo>
                    <a:pt x="4864951" y="1641335"/>
                  </a:lnTo>
                  <a:lnTo>
                    <a:pt x="4866818" y="1639468"/>
                  </a:lnTo>
                  <a:lnTo>
                    <a:pt x="4867275" y="1638350"/>
                  </a:lnTo>
                  <a:lnTo>
                    <a:pt x="4867275" y="1635721"/>
                  </a:lnTo>
                  <a:close/>
                </a:path>
                <a:path w="5019675" h="3279140">
                  <a:moveTo>
                    <a:pt x="4867275" y="819581"/>
                  </a:moveTo>
                  <a:lnTo>
                    <a:pt x="4866818" y="818464"/>
                  </a:lnTo>
                  <a:lnTo>
                    <a:pt x="4864951" y="816610"/>
                  </a:lnTo>
                  <a:lnTo>
                    <a:pt x="4863833" y="816140"/>
                  </a:lnTo>
                  <a:lnTo>
                    <a:pt x="4861204" y="816140"/>
                  </a:lnTo>
                  <a:lnTo>
                    <a:pt x="4860074" y="816610"/>
                  </a:lnTo>
                  <a:lnTo>
                    <a:pt x="4858220" y="818464"/>
                  </a:lnTo>
                  <a:lnTo>
                    <a:pt x="4857750" y="819581"/>
                  </a:lnTo>
                  <a:lnTo>
                    <a:pt x="4857750" y="822223"/>
                  </a:lnTo>
                  <a:lnTo>
                    <a:pt x="4858220" y="823341"/>
                  </a:lnTo>
                  <a:lnTo>
                    <a:pt x="4860074" y="825195"/>
                  </a:lnTo>
                  <a:lnTo>
                    <a:pt x="4861204" y="825665"/>
                  </a:lnTo>
                  <a:lnTo>
                    <a:pt x="4863833" y="825665"/>
                  </a:lnTo>
                  <a:lnTo>
                    <a:pt x="4864951" y="825195"/>
                  </a:lnTo>
                  <a:lnTo>
                    <a:pt x="4866818" y="823341"/>
                  </a:lnTo>
                  <a:lnTo>
                    <a:pt x="4867275" y="822223"/>
                  </a:lnTo>
                  <a:lnTo>
                    <a:pt x="4867275" y="819581"/>
                  </a:lnTo>
                  <a:close/>
                </a:path>
                <a:path w="5019675" h="3279140">
                  <a:moveTo>
                    <a:pt x="4867275" y="3454"/>
                  </a:moveTo>
                  <a:lnTo>
                    <a:pt x="4866818" y="2336"/>
                  </a:lnTo>
                  <a:lnTo>
                    <a:pt x="4864951" y="469"/>
                  </a:lnTo>
                  <a:lnTo>
                    <a:pt x="4863833" y="0"/>
                  </a:lnTo>
                  <a:lnTo>
                    <a:pt x="4861204" y="0"/>
                  </a:lnTo>
                  <a:lnTo>
                    <a:pt x="4860074" y="469"/>
                  </a:lnTo>
                  <a:lnTo>
                    <a:pt x="4858220" y="2336"/>
                  </a:lnTo>
                  <a:lnTo>
                    <a:pt x="4857750" y="3454"/>
                  </a:lnTo>
                  <a:lnTo>
                    <a:pt x="4857750" y="6083"/>
                  </a:lnTo>
                  <a:lnTo>
                    <a:pt x="4858220" y="7200"/>
                  </a:lnTo>
                  <a:lnTo>
                    <a:pt x="4860074" y="9067"/>
                  </a:lnTo>
                  <a:lnTo>
                    <a:pt x="4861204" y="9525"/>
                  </a:lnTo>
                  <a:lnTo>
                    <a:pt x="4863833" y="9525"/>
                  </a:lnTo>
                  <a:lnTo>
                    <a:pt x="4864951" y="9067"/>
                  </a:lnTo>
                  <a:lnTo>
                    <a:pt x="4866818" y="7200"/>
                  </a:lnTo>
                  <a:lnTo>
                    <a:pt x="4867275" y="6083"/>
                  </a:lnTo>
                  <a:lnTo>
                    <a:pt x="4867275" y="3454"/>
                  </a:lnTo>
                  <a:close/>
                </a:path>
                <a:path w="5019675" h="3279140">
                  <a:moveTo>
                    <a:pt x="4914900" y="3267989"/>
                  </a:moveTo>
                  <a:lnTo>
                    <a:pt x="4914443" y="3266871"/>
                  </a:lnTo>
                  <a:lnTo>
                    <a:pt x="4912576" y="3265005"/>
                  </a:lnTo>
                  <a:lnTo>
                    <a:pt x="4911458" y="3264535"/>
                  </a:lnTo>
                  <a:lnTo>
                    <a:pt x="4908829" y="3264535"/>
                  </a:lnTo>
                  <a:lnTo>
                    <a:pt x="4907699" y="3265005"/>
                  </a:lnTo>
                  <a:lnTo>
                    <a:pt x="4905845" y="3266871"/>
                  </a:lnTo>
                  <a:lnTo>
                    <a:pt x="4905375" y="3267989"/>
                  </a:lnTo>
                  <a:lnTo>
                    <a:pt x="4905375" y="3270618"/>
                  </a:lnTo>
                  <a:lnTo>
                    <a:pt x="4905845" y="3271736"/>
                  </a:lnTo>
                  <a:lnTo>
                    <a:pt x="4907699" y="3273602"/>
                  </a:lnTo>
                  <a:lnTo>
                    <a:pt x="4908829" y="3274060"/>
                  </a:lnTo>
                  <a:lnTo>
                    <a:pt x="4911458" y="3274060"/>
                  </a:lnTo>
                  <a:lnTo>
                    <a:pt x="4912576" y="3273602"/>
                  </a:lnTo>
                  <a:lnTo>
                    <a:pt x="4914443" y="3271736"/>
                  </a:lnTo>
                  <a:lnTo>
                    <a:pt x="4914900" y="3270618"/>
                  </a:lnTo>
                  <a:lnTo>
                    <a:pt x="4914900" y="3267989"/>
                  </a:lnTo>
                  <a:close/>
                </a:path>
                <a:path w="5019675" h="3279140">
                  <a:moveTo>
                    <a:pt x="4914900" y="2451849"/>
                  </a:moveTo>
                  <a:lnTo>
                    <a:pt x="4914443" y="2450731"/>
                  </a:lnTo>
                  <a:lnTo>
                    <a:pt x="4912576" y="2448877"/>
                  </a:lnTo>
                  <a:lnTo>
                    <a:pt x="4911458" y="2448407"/>
                  </a:lnTo>
                  <a:lnTo>
                    <a:pt x="4908829" y="2448407"/>
                  </a:lnTo>
                  <a:lnTo>
                    <a:pt x="4907699" y="2448877"/>
                  </a:lnTo>
                  <a:lnTo>
                    <a:pt x="4905845" y="2450731"/>
                  </a:lnTo>
                  <a:lnTo>
                    <a:pt x="4905375" y="2451849"/>
                  </a:lnTo>
                  <a:lnTo>
                    <a:pt x="4905375" y="2454491"/>
                  </a:lnTo>
                  <a:lnTo>
                    <a:pt x="4905845" y="2455608"/>
                  </a:lnTo>
                  <a:lnTo>
                    <a:pt x="4907699" y="2457462"/>
                  </a:lnTo>
                  <a:lnTo>
                    <a:pt x="4908829" y="2457932"/>
                  </a:lnTo>
                  <a:lnTo>
                    <a:pt x="4911458" y="2457932"/>
                  </a:lnTo>
                  <a:lnTo>
                    <a:pt x="4912576" y="2457462"/>
                  </a:lnTo>
                  <a:lnTo>
                    <a:pt x="4914443" y="2455608"/>
                  </a:lnTo>
                  <a:lnTo>
                    <a:pt x="4914900" y="2454491"/>
                  </a:lnTo>
                  <a:lnTo>
                    <a:pt x="4914900" y="2451849"/>
                  </a:lnTo>
                  <a:close/>
                </a:path>
                <a:path w="5019675" h="3279140">
                  <a:moveTo>
                    <a:pt x="4914900" y="1635721"/>
                  </a:moveTo>
                  <a:lnTo>
                    <a:pt x="4914443" y="1634604"/>
                  </a:lnTo>
                  <a:lnTo>
                    <a:pt x="4912576" y="1632737"/>
                  </a:lnTo>
                  <a:lnTo>
                    <a:pt x="4911458" y="1632267"/>
                  </a:lnTo>
                  <a:lnTo>
                    <a:pt x="4908829" y="1632267"/>
                  </a:lnTo>
                  <a:lnTo>
                    <a:pt x="4907699" y="1632737"/>
                  </a:lnTo>
                  <a:lnTo>
                    <a:pt x="4905845" y="1634604"/>
                  </a:lnTo>
                  <a:lnTo>
                    <a:pt x="4905375" y="1635721"/>
                  </a:lnTo>
                  <a:lnTo>
                    <a:pt x="4905375" y="1638350"/>
                  </a:lnTo>
                  <a:lnTo>
                    <a:pt x="4905845" y="1639468"/>
                  </a:lnTo>
                  <a:lnTo>
                    <a:pt x="4907699" y="1641335"/>
                  </a:lnTo>
                  <a:lnTo>
                    <a:pt x="4908829" y="1641792"/>
                  </a:lnTo>
                  <a:lnTo>
                    <a:pt x="4911458" y="1641792"/>
                  </a:lnTo>
                  <a:lnTo>
                    <a:pt x="4912576" y="1641335"/>
                  </a:lnTo>
                  <a:lnTo>
                    <a:pt x="4914443" y="1639468"/>
                  </a:lnTo>
                  <a:lnTo>
                    <a:pt x="4914900" y="1638350"/>
                  </a:lnTo>
                  <a:lnTo>
                    <a:pt x="4914900" y="1635721"/>
                  </a:lnTo>
                  <a:close/>
                </a:path>
                <a:path w="5019675" h="3279140">
                  <a:moveTo>
                    <a:pt x="4914900" y="819581"/>
                  </a:moveTo>
                  <a:lnTo>
                    <a:pt x="4914443" y="818464"/>
                  </a:lnTo>
                  <a:lnTo>
                    <a:pt x="4912576" y="816610"/>
                  </a:lnTo>
                  <a:lnTo>
                    <a:pt x="4911458" y="816140"/>
                  </a:lnTo>
                  <a:lnTo>
                    <a:pt x="4908829" y="816140"/>
                  </a:lnTo>
                  <a:lnTo>
                    <a:pt x="4907699" y="816610"/>
                  </a:lnTo>
                  <a:lnTo>
                    <a:pt x="4905845" y="818464"/>
                  </a:lnTo>
                  <a:lnTo>
                    <a:pt x="4905375" y="819581"/>
                  </a:lnTo>
                  <a:lnTo>
                    <a:pt x="4905375" y="822223"/>
                  </a:lnTo>
                  <a:lnTo>
                    <a:pt x="4905845" y="823341"/>
                  </a:lnTo>
                  <a:lnTo>
                    <a:pt x="4907699" y="825195"/>
                  </a:lnTo>
                  <a:lnTo>
                    <a:pt x="4908829" y="825665"/>
                  </a:lnTo>
                  <a:lnTo>
                    <a:pt x="4911458" y="825665"/>
                  </a:lnTo>
                  <a:lnTo>
                    <a:pt x="4912576" y="825195"/>
                  </a:lnTo>
                  <a:lnTo>
                    <a:pt x="4914443" y="823341"/>
                  </a:lnTo>
                  <a:lnTo>
                    <a:pt x="4914900" y="822223"/>
                  </a:lnTo>
                  <a:lnTo>
                    <a:pt x="4914900" y="819581"/>
                  </a:lnTo>
                  <a:close/>
                </a:path>
                <a:path w="5019675" h="3279140">
                  <a:moveTo>
                    <a:pt x="4914900" y="3454"/>
                  </a:moveTo>
                  <a:lnTo>
                    <a:pt x="4914443" y="2336"/>
                  </a:lnTo>
                  <a:lnTo>
                    <a:pt x="4912576" y="469"/>
                  </a:lnTo>
                  <a:lnTo>
                    <a:pt x="4911458" y="0"/>
                  </a:lnTo>
                  <a:lnTo>
                    <a:pt x="4908829" y="0"/>
                  </a:lnTo>
                  <a:lnTo>
                    <a:pt x="4907699" y="469"/>
                  </a:lnTo>
                  <a:lnTo>
                    <a:pt x="4905845" y="2336"/>
                  </a:lnTo>
                  <a:lnTo>
                    <a:pt x="4905375" y="3454"/>
                  </a:lnTo>
                  <a:lnTo>
                    <a:pt x="4905375" y="6083"/>
                  </a:lnTo>
                  <a:lnTo>
                    <a:pt x="4905845" y="7200"/>
                  </a:lnTo>
                  <a:lnTo>
                    <a:pt x="4907699" y="9067"/>
                  </a:lnTo>
                  <a:lnTo>
                    <a:pt x="4908829" y="9525"/>
                  </a:lnTo>
                  <a:lnTo>
                    <a:pt x="4911458" y="9525"/>
                  </a:lnTo>
                  <a:lnTo>
                    <a:pt x="4912576" y="9067"/>
                  </a:lnTo>
                  <a:lnTo>
                    <a:pt x="4914443" y="7200"/>
                  </a:lnTo>
                  <a:lnTo>
                    <a:pt x="4914900" y="6083"/>
                  </a:lnTo>
                  <a:lnTo>
                    <a:pt x="4914900" y="3454"/>
                  </a:lnTo>
                  <a:close/>
                </a:path>
                <a:path w="5019675" h="3279140">
                  <a:moveTo>
                    <a:pt x="4962525" y="2451849"/>
                  </a:moveTo>
                  <a:lnTo>
                    <a:pt x="4962068" y="2450731"/>
                  </a:lnTo>
                  <a:lnTo>
                    <a:pt x="4960201" y="2448877"/>
                  </a:lnTo>
                  <a:lnTo>
                    <a:pt x="4959083" y="2448407"/>
                  </a:lnTo>
                  <a:lnTo>
                    <a:pt x="4956454" y="2448407"/>
                  </a:lnTo>
                  <a:lnTo>
                    <a:pt x="4955324" y="2448877"/>
                  </a:lnTo>
                  <a:lnTo>
                    <a:pt x="4953470" y="2450731"/>
                  </a:lnTo>
                  <a:lnTo>
                    <a:pt x="4953000" y="2451849"/>
                  </a:lnTo>
                  <a:lnTo>
                    <a:pt x="4953000" y="2454491"/>
                  </a:lnTo>
                  <a:lnTo>
                    <a:pt x="4953470" y="2455608"/>
                  </a:lnTo>
                  <a:lnTo>
                    <a:pt x="4955324" y="2457462"/>
                  </a:lnTo>
                  <a:lnTo>
                    <a:pt x="4956454" y="2457932"/>
                  </a:lnTo>
                  <a:lnTo>
                    <a:pt x="4959083" y="2457932"/>
                  </a:lnTo>
                  <a:lnTo>
                    <a:pt x="4960201" y="2457462"/>
                  </a:lnTo>
                  <a:lnTo>
                    <a:pt x="4962068" y="2455608"/>
                  </a:lnTo>
                  <a:lnTo>
                    <a:pt x="4962525" y="2454491"/>
                  </a:lnTo>
                  <a:lnTo>
                    <a:pt x="4962525" y="2451849"/>
                  </a:lnTo>
                  <a:close/>
                </a:path>
                <a:path w="5019675" h="3279140">
                  <a:moveTo>
                    <a:pt x="4962525" y="1635721"/>
                  </a:moveTo>
                  <a:lnTo>
                    <a:pt x="4962068" y="1634604"/>
                  </a:lnTo>
                  <a:lnTo>
                    <a:pt x="4960201" y="1632737"/>
                  </a:lnTo>
                  <a:lnTo>
                    <a:pt x="4959083" y="1632267"/>
                  </a:lnTo>
                  <a:lnTo>
                    <a:pt x="4956454" y="1632267"/>
                  </a:lnTo>
                  <a:lnTo>
                    <a:pt x="4955324" y="1632737"/>
                  </a:lnTo>
                  <a:lnTo>
                    <a:pt x="4953470" y="1634604"/>
                  </a:lnTo>
                  <a:lnTo>
                    <a:pt x="4953000" y="1635721"/>
                  </a:lnTo>
                  <a:lnTo>
                    <a:pt x="4953000" y="1638350"/>
                  </a:lnTo>
                  <a:lnTo>
                    <a:pt x="4953470" y="1639468"/>
                  </a:lnTo>
                  <a:lnTo>
                    <a:pt x="4955324" y="1641335"/>
                  </a:lnTo>
                  <a:lnTo>
                    <a:pt x="4956454" y="1641792"/>
                  </a:lnTo>
                  <a:lnTo>
                    <a:pt x="4959083" y="1641792"/>
                  </a:lnTo>
                  <a:lnTo>
                    <a:pt x="4960201" y="1641335"/>
                  </a:lnTo>
                  <a:lnTo>
                    <a:pt x="4962068" y="1639468"/>
                  </a:lnTo>
                  <a:lnTo>
                    <a:pt x="4962525" y="1638350"/>
                  </a:lnTo>
                  <a:lnTo>
                    <a:pt x="4962525" y="1635721"/>
                  </a:lnTo>
                  <a:close/>
                </a:path>
                <a:path w="5019675" h="3279140">
                  <a:moveTo>
                    <a:pt x="4962525" y="819581"/>
                  </a:moveTo>
                  <a:lnTo>
                    <a:pt x="4962068" y="818464"/>
                  </a:lnTo>
                  <a:lnTo>
                    <a:pt x="4960201" y="816610"/>
                  </a:lnTo>
                  <a:lnTo>
                    <a:pt x="4959083" y="816140"/>
                  </a:lnTo>
                  <a:lnTo>
                    <a:pt x="4956454" y="816140"/>
                  </a:lnTo>
                  <a:lnTo>
                    <a:pt x="4955324" y="816610"/>
                  </a:lnTo>
                  <a:lnTo>
                    <a:pt x="4953470" y="818464"/>
                  </a:lnTo>
                  <a:lnTo>
                    <a:pt x="4953000" y="819581"/>
                  </a:lnTo>
                  <a:lnTo>
                    <a:pt x="4953000" y="822223"/>
                  </a:lnTo>
                  <a:lnTo>
                    <a:pt x="4953470" y="823341"/>
                  </a:lnTo>
                  <a:lnTo>
                    <a:pt x="4955324" y="825195"/>
                  </a:lnTo>
                  <a:lnTo>
                    <a:pt x="4956454" y="825665"/>
                  </a:lnTo>
                  <a:lnTo>
                    <a:pt x="4959083" y="825665"/>
                  </a:lnTo>
                  <a:lnTo>
                    <a:pt x="4960201" y="825195"/>
                  </a:lnTo>
                  <a:lnTo>
                    <a:pt x="4962068" y="823341"/>
                  </a:lnTo>
                  <a:lnTo>
                    <a:pt x="4962525" y="822223"/>
                  </a:lnTo>
                  <a:lnTo>
                    <a:pt x="4962525" y="819581"/>
                  </a:lnTo>
                  <a:close/>
                </a:path>
                <a:path w="5019675" h="3279140">
                  <a:moveTo>
                    <a:pt x="4972050" y="3267989"/>
                  </a:moveTo>
                  <a:lnTo>
                    <a:pt x="4971593" y="3266871"/>
                  </a:lnTo>
                  <a:lnTo>
                    <a:pt x="4969726" y="3265005"/>
                  </a:lnTo>
                  <a:lnTo>
                    <a:pt x="4968608" y="3264535"/>
                  </a:lnTo>
                  <a:lnTo>
                    <a:pt x="4965979" y="3264535"/>
                  </a:lnTo>
                  <a:lnTo>
                    <a:pt x="4964862" y="3265005"/>
                  </a:lnTo>
                  <a:lnTo>
                    <a:pt x="4962995" y="3266871"/>
                  </a:lnTo>
                  <a:lnTo>
                    <a:pt x="4962525" y="3267989"/>
                  </a:lnTo>
                  <a:lnTo>
                    <a:pt x="4962068" y="3266871"/>
                  </a:lnTo>
                  <a:lnTo>
                    <a:pt x="4960201" y="3265005"/>
                  </a:lnTo>
                  <a:lnTo>
                    <a:pt x="4959083" y="3264535"/>
                  </a:lnTo>
                  <a:lnTo>
                    <a:pt x="4956454" y="3264535"/>
                  </a:lnTo>
                  <a:lnTo>
                    <a:pt x="4955324" y="3265005"/>
                  </a:lnTo>
                  <a:lnTo>
                    <a:pt x="4953470" y="3266871"/>
                  </a:lnTo>
                  <a:lnTo>
                    <a:pt x="4953000" y="3267989"/>
                  </a:lnTo>
                  <a:lnTo>
                    <a:pt x="4953000" y="3270618"/>
                  </a:lnTo>
                  <a:lnTo>
                    <a:pt x="4953470" y="3271736"/>
                  </a:lnTo>
                  <a:lnTo>
                    <a:pt x="4955324" y="3273602"/>
                  </a:lnTo>
                  <a:lnTo>
                    <a:pt x="4956454" y="3274060"/>
                  </a:lnTo>
                  <a:lnTo>
                    <a:pt x="4959083" y="3274060"/>
                  </a:lnTo>
                  <a:lnTo>
                    <a:pt x="4960201" y="3273602"/>
                  </a:lnTo>
                  <a:lnTo>
                    <a:pt x="4962068" y="3271736"/>
                  </a:lnTo>
                  <a:lnTo>
                    <a:pt x="4962525" y="3270618"/>
                  </a:lnTo>
                  <a:lnTo>
                    <a:pt x="4962995" y="3271736"/>
                  </a:lnTo>
                  <a:lnTo>
                    <a:pt x="4964862" y="3273602"/>
                  </a:lnTo>
                  <a:lnTo>
                    <a:pt x="4965979" y="3274060"/>
                  </a:lnTo>
                  <a:lnTo>
                    <a:pt x="4968608" y="3274060"/>
                  </a:lnTo>
                  <a:lnTo>
                    <a:pt x="4969726" y="3273602"/>
                  </a:lnTo>
                  <a:lnTo>
                    <a:pt x="4971593" y="3271736"/>
                  </a:lnTo>
                  <a:lnTo>
                    <a:pt x="4972050" y="3270618"/>
                  </a:lnTo>
                  <a:lnTo>
                    <a:pt x="4972050" y="3267989"/>
                  </a:lnTo>
                  <a:close/>
                </a:path>
                <a:path w="5019675" h="3279140">
                  <a:moveTo>
                    <a:pt x="4972050" y="2615082"/>
                  </a:moveTo>
                  <a:lnTo>
                    <a:pt x="4971593" y="2613964"/>
                  </a:lnTo>
                  <a:lnTo>
                    <a:pt x="4969726" y="2612098"/>
                  </a:lnTo>
                  <a:lnTo>
                    <a:pt x="4968608" y="2611628"/>
                  </a:lnTo>
                  <a:lnTo>
                    <a:pt x="4965979" y="2611628"/>
                  </a:lnTo>
                  <a:lnTo>
                    <a:pt x="4964862" y="2612098"/>
                  </a:lnTo>
                  <a:lnTo>
                    <a:pt x="4962995" y="2613964"/>
                  </a:lnTo>
                  <a:lnTo>
                    <a:pt x="4962525" y="2615082"/>
                  </a:lnTo>
                  <a:lnTo>
                    <a:pt x="4962525" y="2617711"/>
                  </a:lnTo>
                  <a:lnTo>
                    <a:pt x="4962995" y="2618829"/>
                  </a:lnTo>
                  <a:lnTo>
                    <a:pt x="4964862" y="2620695"/>
                  </a:lnTo>
                  <a:lnTo>
                    <a:pt x="4965979" y="2621153"/>
                  </a:lnTo>
                  <a:lnTo>
                    <a:pt x="4968608" y="2621153"/>
                  </a:lnTo>
                  <a:lnTo>
                    <a:pt x="4969726" y="2620695"/>
                  </a:lnTo>
                  <a:lnTo>
                    <a:pt x="4971593" y="2618829"/>
                  </a:lnTo>
                  <a:lnTo>
                    <a:pt x="4972050" y="2617711"/>
                  </a:lnTo>
                  <a:lnTo>
                    <a:pt x="4972050" y="2615082"/>
                  </a:lnTo>
                  <a:close/>
                </a:path>
                <a:path w="5019675" h="3279140">
                  <a:moveTo>
                    <a:pt x="4972050" y="1962175"/>
                  </a:moveTo>
                  <a:lnTo>
                    <a:pt x="4971593" y="1961057"/>
                  </a:lnTo>
                  <a:lnTo>
                    <a:pt x="4969726" y="1959190"/>
                  </a:lnTo>
                  <a:lnTo>
                    <a:pt x="4968608" y="1958721"/>
                  </a:lnTo>
                  <a:lnTo>
                    <a:pt x="4965979" y="1958721"/>
                  </a:lnTo>
                  <a:lnTo>
                    <a:pt x="4964862" y="1959190"/>
                  </a:lnTo>
                  <a:lnTo>
                    <a:pt x="4962995" y="1961057"/>
                  </a:lnTo>
                  <a:lnTo>
                    <a:pt x="4962525" y="1962175"/>
                  </a:lnTo>
                  <a:lnTo>
                    <a:pt x="4962525" y="1964804"/>
                  </a:lnTo>
                  <a:lnTo>
                    <a:pt x="4962995" y="1965921"/>
                  </a:lnTo>
                  <a:lnTo>
                    <a:pt x="4964862" y="1967788"/>
                  </a:lnTo>
                  <a:lnTo>
                    <a:pt x="4965979" y="1968246"/>
                  </a:lnTo>
                  <a:lnTo>
                    <a:pt x="4968608" y="1968246"/>
                  </a:lnTo>
                  <a:lnTo>
                    <a:pt x="4969726" y="1967788"/>
                  </a:lnTo>
                  <a:lnTo>
                    <a:pt x="4971593" y="1965921"/>
                  </a:lnTo>
                  <a:lnTo>
                    <a:pt x="4972050" y="1964804"/>
                  </a:lnTo>
                  <a:lnTo>
                    <a:pt x="4972050" y="1962175"/>
                  </a:lnTo>
                  <a:close/>
                </a:path>
                <a:path w="5019675" h="3279140">
                  <a:moveTo>
                    <a:pt x="4972050" y="1309268"/>
                  </a:moveTo>
                  <a:lnTo>
                    <a:pt x="4971593" y="1308150"/>
                  </a:lnTo>
                  <a:lnTo>
                    <a:pt x="4969726" y="1306283"/>
                  </a:lnTo>
                  <a:lnTo>
                    <a:pt x="4968608" y="1305814"/>
                  </a:lnTo>
                  <a:lnTo>
                    <a:pt x="4965979" y="1305814"/>
                  </a:lnTo>
                  <a:lnTo>
                    <a:pt x="4964862" y="1306283"/>
                  </a:lnTo>
                  <a:lnTo>
                    <a:pt x="4962995" y="1308150"/>
                  </a:lnTo>
                  <a:lnTo>
                    <a:pt x="4962525" y="1309268"/>
                  </a:lnTo>
                  <a:lnTo>
                    <a:pt x="4962525" y="1311897"/>
                  </a:lnTo>
                  <a:lnTo>
                    <a:pt x="4962995" y="1313014"/>
                  </a:lnTo>
                  <a:lnTo>
                    <a:pt x="4964862" y="1314881"/>
                  </a:lnTo>
                  <a:lnTo>
                    <a:pt x="4965979" y="1315339"/>
                  </a:lnTo>
                  <a:lnTo>
                    <a:pt x="4968608" y="1315339"/>
                  </a:lnTo>
                  <a:lnTo>
                    <a:pt x="4969726" y="1314881"/>
                  </a:lnTo>
                  <a:lnTo>
                    <a:pt x="4971593" y="1313014"/>
                  </a:lnTo>
                  <a:lnTo>
                    <a:pt x="4972050" y="1311897"/>
                  </a:lnTo>
                  <a:lnTo>
                    <a:pt x="4972050" y="1309268"/>
                  </a:lnTo>
                  <a:close/>
                </a:path>
                <a:path w="5019675" h="3279140">
                  <a:moveTo>
                    <a:pt x="4972050" y="3454"/>
                  </a:moveTo>
                  <a:lnTo>
                    <a:pt x="4971593" y="2336"/>
                  </a:lnTo>
                  <a:lnTo>
                    <a:pt x="4969726" y="469"/>
                  </a:lnTo>
                  <a:lnTo>
                    <a:pt x="4968608" y="0"/>
                  </a:lnTo>
                  <a:lnTo>
                    <a:pt x="4965979" y="0"/>
                  </a:lnTo>
                  <a:lnTo>
                    <a:pt x="4964862" y="469"/>
                  </a:lnTo>
                  <a:lnTo>
                    <a:pt x="4962995" y="2336"/>
                  </a:lnTo>
                  <a:lnTo>
                    <a:pt x="4962525" y="3454"/>
                  </a:lnTo>
                  <a:lnTo>
                    <a:pt x="4962068" y="2336"/>
                  </a:lnTo>
                  <a:lnTo>
                    <a:pt x="4960201" y="469"/>
                  </a:lnTo>
                  <a:lnTo>
                    <a:pt x="4959083" y="0"/>
                  </a:lnTo>
                  <a:lnTo>
                    <a:pt x="4956454" y="0"/>
                  </a:lnTo>
                  <a:lnTo>
                    <a:pt x="4955324" y="469"/>
                  </a:lnTo>
                  <a:lnTo>
                    <a:pt x="4953470" y="2336"/>
                  </a:lnTo>
                  <a:lnTo>
                    <a:pt x="4953000" y="3454"/>
                  </a:lnTo>
                  <a:lnTo>
                    <a:pt x="4953000" y="6083"/>
                  </a:lnTo>
                  <a:lnTo>
                    <a:pt x="4953470" y="7200"/>
                  </a:lnTo>
                  <a:lnTo>
                    <a:pt x="4955324" y="9067"/>
                  </a:lnTo>
                  <a:lnTo>
                    <a:pt x="4956454" y="9525"/>
                  </a:lnTo>
                  <a:lnTo>
                    <a:pt x="4959083" y="9525"/>
                  </a:lnTo>
                  <a:lnTo>
                    <a:pt x="4960201" y="9067"/>
                  </a:lnTo>
                  <a:lnTo>
                    <a:pt x="4962068" y="7200"/>
                  </a:lnTo>
                  <a:lnTo>
                    <a:pt x="4962525" y="6083"/>
                  </a:lnTo>
                  <a:lnTo>
                    <a:pt x="4962995" y="7200"/>
                  </a:lnTo>
                  <a:lnTo>
                    <a:pt x="4964862" y="9067"/>
                  </a:lnTo>
                  <a:lnTo>
                    <a:pt x="4965979" y="9525"/>
                  </a:lnTo>
                  <a:lnTo>
                    <a:pt x="4968608" y="9525"/>
                  </a:lnTo>
                  <a:lnTo>
                    <a:pt x="4969726" y="9067"/>
                  </a:lnTo>
                  <a:lnTo>
                    <a:pt x="4971593" y="7200"/>
                  </a:lnTo>
                  <a:lnTo>
                    <a:pt x="4972050" y="6083"/>
                  </a:lnTo>
                  <a:lnTo>
                    <a:pt x="4972050" y="3454"/>
                  </a:lnTo>
                  <a:close/>
                </a:path>
                <a:path w="5019675" h="3279140">
                  <a:moveTo>
                    <a:pt x="5010150" y="2451849"/>
                  </a:moveTo>
                  <a:lnTo>
                    <a:pt x="5009693" y="2450731"/>
                  </a:lnTo>
                  <a:lnTo>
                    <a:pt x="5007826" y="2448877"/>
                  </a:lnTo>
                  <a:lnTo>
                    <a:pt x="5006708" y="2448407"/>
                  </a:lnTo>
                  <a:lnTo>
                    <a:pt x="5004079" y="2448407"/>
                  </a:lnTo>
                  <a:lnTo>
                    <a:pt x="5002949" y="2448877"/>
                  </a:lnTo>
                  <a:lnTo>
                    <a:pt x="5001095" y="2450731"/>
                  </a:lnTo>
                  <a:lnTo>
                    <a:pt x="5000625" y="2451849"/>
                  </a:lnTo>
                  <a:lnTo>
                    <a:pt x="5000625" y="2454491"/>
                  </a:lnTo>
                  <a:lnTo>
                    <a:pt x="5001095" y="2455608"/>
                  </a:lnTo>
                  <a:lnTo>
                    <a:pt x="5002949" y="2457462"/>
                  </a:lnTo>
                  <a:lnTo>
                    <a:pt x="5004079" y="2457932"/>
                  </a:lnTo>
                  <a:lnTo>
                    <a:pt x="5006708" y="2457932"/>
                  </a:lnTo>
                  <a:lnTo>
                    <a:pt x="5007826" y="2457462"/>
                  </a:lnTo>
                  <a:lnTo>
                    <a:pt x="5009693" y="2455608"/>
                  </a:lnTo>
                  <a:lnTo>
                    <a:pt x="5010150" y="2454491"/>
                  </a:lnTo>
                  <a:lnTo>
                    <a:pt x="5010150" y="2451849"/>
                  </a:lnTo>
                  <a:close/>
                </a:path>
                <a:path w="5019675" h="3279140">
                  <a:moveTo>
                    <a:pt x="5010150" y="1635721"/>
                  </a:moveTo>
                  <a:lnTo>
                    <a:pt x="5009693" y="1634604"/>
                  </a:lnTo>
                  <a:lnTo>
                    <a:pt x="5007826" y="1632737"/>
                  </a:lnTo>
                  <a:lnTo>
                    <a:pt x="5006708" y="1632267"/>
                  </a:lnTo>
                  <a:lnTo>
                    <a:pt x="5004079" y="1632267"/>
                  </a:lnTo>
                  <a:lnTo>
                    <a:pt x="5002949" y="1632737"/>
                  </a:lnTo>
                  <a:lnTo>
                    <a:pt x="5001095" y="1634604"/>
                  </a:lnTo>
                  <a:lnTo>
                    <a:pt x="5000625" y="1635721"/>
                  </a:lnTo>
                  <a:lnTo>
                    <a:pt x="5000625" y="1638350"/>
                  </a:lnTo>
                  <a:lnTo>
                    <a:pt x="5001095" y="1639468"/>
                  </a:lnTo>
                  <a:lnTo>
                    <a:pt x="5002949" y="1641335"/>
                  </a:lnTo>
                  <a:lnTo>
                    <a:pt x="5004079" y="1641792"/>
                  </a:lnTo>
                  <a:lnTo>
                    <a:pt x="5006708" y="1641792"/>
                  </a:lnTo>
                  <a:lnTo>
                    <a:pt x="5007826" y="1641335"/>
                  </a:lnTo>
                  <a:lnTo>
                    <a:pt x="5009693" y="1639468"/>
                  </a:lnTo>
                  <a:lnTo>
                    <a:pt x="5010150" y="1638350"/>
                  </a:lnTo>
                  <a:lnTo>
                    <a:pt x="5010150" y="1635721"/>
                  </a:lnTo>
                  <a:close/>
                </a:path>
                <a:path w="5019675" h="3279140">
                  <a:moveTo>
                    <a:pt x="5010150" y="819581"/>
                  </a:moveTo>
                  <a:lnTo>
                    <a:pt x="5009693" y="818464"/>
                  </a:lnTo>
                  <a:lnTo>
                    <a:pt x="5007826" y="816610"/>
                  </a:lnTo>
                  <a:lnTo>
                    <a:pt x="5006708" y="816140"/>
                  </a:lnTo>
                  <a:lnTo>
                    <a:pt x="5004079" y="816140"/>
                  </a:lnTo>
                  <a:lnTo>
                    <a:pt x="5002949" y="816610"/>
                  </a:lnTo>
                  <a:lnTo>
                    <a:pt x="5001095" y="818464"/>
                  </a:lnTo>
                  <a:lnTo>
                    <a:pt x="5000625" y="819581"/>
                  </a:lnTo>
                  <a:lnTo>
                    <a:pt x="5000625" y="822223"/>
                  </a:lnTo>
                  <a:lnTo>
                    <a:pt x="5001095" y="823341"/>
                  </a:lnTo>
                  <a:lnTo>
                    <a:pt x="5002949" y="825195"/>
                  </a:lnTo>
                  <a:lnTo>
                    <a:pt x="5004079" y="825665"/>
                  </a:lnTo>
                  <a:lnTo>
                    <a:pt x="5006708" y="825665"/>
                  </a:lnTo>
                  <a:lnTo>
                    <a:pt x="5007826" y="825195"/>
                  </a:lnTo>
                  <a:lnTo>
                    <a:pt x="5009693" y="823341"/>
                  </a:lnTo>
                  <a:lnTo>
                    <a:pt x="5010150" y="822223"/>
                  </a:lnTo>
                  <a:lnTo>
                    <a:pt x="5010150" y="819581"/>
                  </a:lnTo>
                  <a:close/>
                </a:path>
                <a:path w="5019675" h="3279140">
                  <a:moveTo>
                    <a:pt x="5019675" y="3267989"/>
                  </a:moveTo>
                  <a:lnTo>
                    <a:pt x="5019218" y="3266871"/>
                  </a:lnTo>
                  <a:lnTo>
                    <a:pt x="5017351" y="3265005"/>
                  </a:lnTo>
                  <a:lnTo>
                    <a:pt x="5016233" y="3264535"/>
                  </a:lnTo>
                  <a:lnTo>
                    <a:pt x="5013604" y="3264535"/>
                  </a:lnTo>
                  <a:lnTo>
                    <a:pt x="5012487" y="3265005"/>
                  </a:lnTo>
                  <a:lnTo>
                    <a:pt x="5010620" y="3266871"/>
                  </a:lnTo>
                  <a:lnTo>
                    <a:pt x="5010150" y="3267989"/>
                  </a:lnTo>
                  <a:lnTo>
                    <a:pt x="5009693" y="3266871"/>
                  </a:lnTo>
                  <a:lnTo>
                    <a:pt x="5007826" y="3265005"/>
                  </a:lnTo>
                  <a:lnTo>
                    <a:pt x="5006708" y="3264535"/>
                  </a:lnTo>
                  <a:lnTo>
                    <a:pt x="5004079" y="3264535"/>
                  </a:lnTo>
                  <a:lnTo>
                    <a:pt x="5002949" y="3265005"/>
                  </a:lnTo>
                  <a:lnTo>
                    <a:pt x="5001095" y="3266871"/>
                  </a:lnTo>
                  <a:lnTo>
                    <a:pt x="5000625" y="3267989"/>
                  </a:lnTo>
                  <a:lnTo>
                    <a:pt x="5000625" y="3270618"/>
                  </a:lnTo>
                  <a:lnTo>
                    <a:pt x="5001095" y="3271736"/>
                  </a:lnTo>
                  <a:lnTo>
                    <a:pt x="5002949" y="3273602"/>
                  </a:lnTo>
                  <a:lnTo>
                    <a:pt x="5004079" y="3274060"/>
                  </a:lnTo>
                  <a:lnTo>
                    <a:pt x="5006708" y="3274060"/>
                  </a:lnTo>
                  <a:lnTo>
                    <a:pt x="5007826" y="3273602"/>
                  </a:lnTo>
                  <a:lnTo>
                    <a:pt x="5009693" y="3271736"/>
                  </a:lnTo>
                  <a:lnTo>
                    <a:pt x="5010150" y="3270618"/>
                  </a:lnTo>
                  <a:lnTo>
                    <a:pt x="5010620" y="3271736"/>
                  </a:lnTo>
                  <a:lnTo>
                    <a:pt x="5012487" y="3273602"/>
                  </a:lnTo>
                  <a:lnTo>
                    <a:pt x="5013604" y="3274060"/>
                  </a:lnTo>
                  <a:lnTo>
                    <a:pt x="5016233" y="3274060"/>
                  </a:lnTo>
                  <a:lnTo>
                    <a:pt x="5017351" y="3273602"/>
                  </a:lnTo>
                  <a:lnTo>
                    <a:pt x="5019218" y="3271736"/>
                  </a:lnTo>
                  <a:lnTo>
                    <a:pt x="5019675" y="3270618"/>
                  </a:lnTo>
                  <a:lnTo>
                    <a:pt x="5019675" y="3267989"/>
                  </a:lnTo>
                  <a:close/>
                </a:path>
                <a:path w="5019675" h="3279140">
                  <a:moveTo>
                    <a:pt x="5019675" y="2615082"/>
                  </a:moveTo>
                  <a:lnTo>
                    <a:pt x="5019218" y="2613964"/>
                  </a:lnTo>
                  <a:lnTo>
                    <a:pt x="5017351" y="2612098"/>
                  </a:lnTo>
                  <a:lnTo>
                    <a:pt x="5016233" y="2611628"/>
                  </a:lnTo>
                  <a:lnTo>
                    <a:pt x="5013604" y="2611628"/>
                  </a:lnTo>
                  <a:lnTo>
                    <a:pt x="5012487" y="2612098"/>
                  </a:lnTo>
                  <a:lnTo>
                    <a:pt x="5010620" y="2613964"/>
                  </a:lnTo>
                  <a:lnTo>
                    <a:pt x="5010150" y="2615082"/>
                  </a:lnTo>
                  <a:lnTo>
                    <a:pt x="5010150" y="2617711"/>
                  </a:lnTo>
                  <a:lnTo>
                    <a:pt x="5010620" y="2618829"/>
                  </a:lnTo>
                  <a:lnTo>
                    <a:pt x="5012487" y="2620695"/>
                  </a:lnTo>
                  <a:lnTo>
                    <a:pt x="5013604" y="2621153"/>
                  </a:lnTo>
                  <a:lnTo>
                    <a:pt x="5016233" y="2621153"/>
                  </a:lnTo>
                  <a:lnTo>
                    <a:pt x="5017351" y="2620695"/>
                  </a:lnTo>
                  <a:lnTo>
                    <a:pt x="5019218" y="2618829"/>
                  </a:lnTo>
                  <a:lnTo>
                    <a:pt x="5019675" y="2617711"/>
                  </a:lnTo>
                  <a:lnTo>
                    <a:pt x="5019675" y="2615082"/>
                  </a:lnTo>
                  <a:close/>
                </a:path>
                <a:path w="5019675" h="3279140">
                  <a:moveTo>
                    <a:pt x="5019675" y="1962175"/>
                  </a:moveTo>
                  <a:lnTo>
                    <a:pt x="5019218" y="1961057"/>
                  </a:lnTo>
                  <a:lnTo>
                    <a:pt x="5017351" y="1959190"/>
                  </a:lnTo>
                  <a:lnTo>
                    <a:pt x="5016233" y="1958721"/>
                  </a:lnTo>
                  <a:lnTo>
                    <a:pt x="5013604" y="1958721"/>
                  </a:lnTo>
                  <a:lnTo>
                    <a:pt x="5012487" y="1959190"/>
                  </a:lnTo>
                  <a:lnTo>
                    <a:pt x="5010620" y="1961057"/>
                  </a:lnTo>
                  <a:lnTo>
                    <a:pt x="5010150" y="1962175"/>
                  </a:lnTo>
                  <a:lnTo>
                    <a:pt x="5010150" y="1964804"/>
                  </a:lnTo>
                  <a:lnTo>
                    <a:pt x="5010620" y="1965921"/>
                  </a:lnTo>
                  <a:lnTo>
                    <a:pt x="5012487" y="1967788"/>
                  </a:lnTo>
                  <a:lnTo>
                    <a:pt x="5013604" y="1968246"/>
                  </a:lnTo>
                  <a:lnTo>
                    <a:pt x="5016233" y="1968246"/>
                  </a:lnTo>
                  <a:lnTo>
                    <a:pt x="5017351" y="1967788"/>
                  </a:lnTo>
                  <a:lnTo>
                    <a:pt x="5019218" y="1965921"/>
                  </a:lnTo>
                  <a:lnTo>
                    <a:pt x="5019675" y="1964804"/>
                  </a:lnTo>
                  <a:lnTo>
                    <a:pt x="5019675" y="1962175"/>
                  </a:lnTo>
                  <a:close/>
                </a:path>
                <a:path w="5019675" h="3279140">
                  <a:moveTo>
                    <a:pt x="5019675" y="1309268"/>
                  </a:moveTo>
                  <a:lnTo>
                    <a:pt x="5019218" y="1308150"/>
                  </a:lnTo>
                  <a:lnTo>
                    <a:pt x="5017351" y="1306283"/>
                  </a:lnTo>
                  <a:lnTo>
                    <a:pt x="5016233" y="1305814"/>
                  </a:lnTo>
                  <a:lnTo>
                    <a:pt x="5013604" y="1305814"/>
                  </a:lnTo>
                  <a:lnTo>
                    <a:pt x="5012487" y="1306283"/>
                  </a:lnTo>
                  <a:lnTo>
                    <a:pt x="5010620" y="1308150"/>
                  </a:lnTo>
                  <a:lnTo>
                    <a:pt x="5010150" y="1309268"/>
                  </a:lnTo>
                  <a:lnTo>
                    <a:pt x="5010150" y="1311897"/>
                  </a:lnTo>
                  <a:lnTo>
                    <a:pt x="5010620" y="1313014"/>
                  </a:lnTo>
                  <a:lnTo>
                    <a:pt x="5012487" y="1314881"/>
                  </a:lnTo>
                  <a:lnTo>
                    <a:pt x="5013604" y="1315339"/>
                  </a:lnTo>
                  <a:lnTo>
                    <a:pt x="5016233" y="1315339"/>
                  </a:lnTo>
                  <a:lnTo>
                    <a:pt x="5017351" y="1314881"/>
                  </a:lnTo>
                  <a:lnTo>
                    <a:pt x="5019218" y="1313014"/>
                  </a:lnTo>
                  <a:lnTo>
                    <a:pt x="5019675" y="1311897"/>
                  </a:lnTo>
                  <a:lnTo>
                    <a:pt x="5019675" y="1309268"/>
                  </a:lnTo>
                  <a:close/>
                </a:path>
                <a:path w="5019675" h="3279140">
                  <a:moveTo>
                    <a:pt x="5019675" y="3454"/>
                  </a:moveTo>
                  <a:lnTo>
                    <a:pt x="5019218" y="2336"/>
                  </a:lnTo>
                  <a:lnTo>
                    <a:pt x="5017351" y="469"/>
                  </a:lnTo>
                  <a:lnTo>
                    <a:pt x="5016233" y="0"/>
                  </a:lnTo>
                  <a:lnTo>
                    <a:pt x="5013604" y="0"/>
                  </a:lnTo>
                  <a:lnTo>
                    <a:pt x="5012487" y="469"/>
                  </a:lnTo>
                  <a:lnTo>
                    <a:pt x="5010620" y="2336"/>
                  </a:lnTo>
                  <a:lnTo>
                    <a:pt x="5010150" y="3454"/>
                  </a:lnTo>
                  <a:lnTo>
                    <a:pt x="5009693" y="2336"/>
                  </a:lnTo>
                  <a:lnTo>
                    <a:pt x="5007826" y="469"/>
                  </a:lnTo>
                  <a:lnTo>
                    <a:pt x="5006708" y="0"/>
                  </a:lnTo>
                  <a:lnTo>
                    <a:pt x="5004079" y="0"/>
                  </a:lnTo>
                  <a:lnTo>
                    <a:pt x="5002949" y="469"/>
                  </a:lnTo>
                  <a:lnTo>
                    <a:pt x="5001095" y="2336"/>
                  </a:lnTo>
                  <a:lnTo>
                    <a:pt x="5000625" y="3454"/>
                  </a:lnTo>
                  <a:lnTo>
                    <a:pt x="5000625" y="6083"/>
                  </a:lnTo>
                  <a:lnTo>
                    <a:pt x="5001095" y="7200"/>
                  </a:lnTo>
                  <a:lnTo>
                    <a:pt x="5002949" y="9067"/>
                  </a:lnTo>
                  <a:lnTo>
                    <a:pt x="5004079" y="9525"/>
                  </a:lnTo>
                  <a:lnTo>
                    <a:pt x="5006708" y="9525"/>
                  </a:lnTo>
                  <a:lnTo>
                    <a:pt x="5007826" y="9067"/>
                  </a:lnTo>
                  <a:lnTo>
                    <a:pt x="5009693" y="7200"/>
                  </a:lnTo>
                  <a:lnTo>
                    <a:pt x="5010150" y="6083"/>
                  </a:lnTo>
                  <a:lnTo>
                    <a:pt x="5010620" y="7200"/>
                  </a:lnTo>
                  <a:lnTo>
                    <a:pt x="5012487" y="9067"/>
                  </a:lnTo>
                  <a:lnTo>
                    <a:pt x="5013604" y="9525"/>
                  </a:lnTo>
                  <a:lnTo>
                    <a:pt x="5016233" y="9525"/>
                  </a:lnTo>
                  <a:lnTo>
                    <a:pt x="5017351" y="9067"/>
                  </a:lnTo>
                  <a:lnTo>
                    <a:pt x="5019218" y="7200"/>
                  </a:lnTo>
                  <a:lnTo>
                    <a:pt x="5019675" y="6083"/>
                  </a:lnTo>
                  <a:lnTo>
                    <a:pt x="5019675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62662" y="3060153"/>
              <a:ext cx="5010150" cy="2995295"/>
            </a:xfrm>
            <a:custGeom>
              <a:avLst/>
              <a:gdLst/>
              <a:ahLst/>
              <a:cxnLst/>
              <a:rect l="l" t="t" r="r" b="b"/>
              <a:pathLst>
                <a:path w="5010150" h="2995295">
                  <a:moveTo>
                    <a:pt x="691057" y="439902"/>
                  </a:moveTo>
                  <a:lnTo>
                    <a:pt x="0" y="439902"/>
                  </a:lnTo>
                  <a:lnTo>
                    <a:pt x="0" y="2995206"/>
                  </a:lnTo>
                  <a:lnTo>
                    <a:pt x="691057" y="2995206"/>
                  </a:lnTo>
                  <a:lnTo>
                    <a:pt x="691057" y="439902"/>
                  </a:lnTo>
                  <a:close/>
                </a:path>
                <a:path w="5010150" h="2995295">
                  <a:moveTo>
                    <a:pt x="1554886" y="377875"/>
                  </a:moveTo>
                  <a:lnTo>
                    <a:pt x="863828" y="377875"/>
                  </a:lnTo>
                  <a:lnTo>
                    <a:pt x="863828" y="2995206"/>
                  </a:lnTo>
                  <a:lnTo>
                    <a:pt x="1554886" y="2995206"/>
                  </a:lnTo>
                  <a:lnTo>
                    <a:pt x="1554886" y="377875"/>
                  </a:lnTo>
                  <a:close/>
                </a:path>
                <a:path w="5010150" h="2995295">
                  <a:moveTo>
                    <a:pt x="2418702" y="0"/>
                  </a:moveTo>
                  <a:lnTo>
                    <a:pt x="1727644" y="0"/>
                  </a:lnTo>
                  <a:lnTo>
                    <a:pt x="1727644" y="2995206"/>
                  </a:lnTo>
                  <a:lnTo>
                    <a:pt x="2418702" y="2995206"/>
                  </a:lnTo>
                  <a:lnTo>
                    <a:pt x="2418702" y="0"/>
                  </a:lnTo>
                  <a:close/>
                </a:path>
                <a:path w="5010150" h="2995295">
                  <a:moveTo>
                    <a:pt x="3282518" y="282384"/>
                  </a:moveTo>
                  <a:lnTo>
                    <a:pt x="2591460" y="282384"/>
                  </a:lnTo>
                  <a:lnTo>
                    <a:pt x="2591460" y="2995206"/>
                  </a:lnTo>
                  <a:lnTo>
                    <a:pt x="3282518" y="2995206"/>
                  </a:lnTo>
                  <a:lnTo>
                    <a:pt x="3282518" y="282384"/>
                  </a:lnTo>
                  <a:close/>
                </a:path>
                <a:path w="5010150" h="2995295">
                  <a:moveTo>
                    <a:pt x="4146334" y="336245"/>
                  </a:moveTo>
                  <a:lnTo>
                    <a:pt x="3455276" y="336245"/>
                  </a:lnTo>
                  <a:lnTo>
                    <a:pt x="3455276" y="2995206"/>
                  </a:lnTo>
                  <a:lnTo>
                    <a:pt x="4146334" y="2995206"/>
                  </a:lnTo>
                  <a:lnTo>
                    <a:pt x="4146334" y="336245"/>
                  </a:lnTo>
                  <a:close/>
                </a:path>
                <a:path w="5010150" h="2995295">
                  <a:moveTo>
                    <a:pt x="5010150" y="574560"/>
                  </a:moveTo>
                  <a:lnTo>
                    <a:pt x="4319105" y="574560"/>
                  </a:lnTo>
                  <a:lnTo>
                    <a:pt x="4319105" y="2995206"/>
                  </a:lnTo>
                  <a:lnTo>
                    <a:pt x="5010150" y="2995206"/>
                  </a:lnTo>
                  <a:lnTo>
                    <a:pt x="5010150" y="57456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8202" y="2921406"/>
              <a:ext cx="4319270" cy="2828925"/>
            </a:xfrm>
            <a:custGeom>
              <a:avLst/>
              <a:gdLst/>
              <a:ahLst/>
              <a:cxnLst/>
              <a:rect l="l" t="t" r="r" b="b"/>
              <a:pathLst>
                <a:path w="4319270" h="2828925">
                  <a:moveTo>
                    <a:pt x="0" y="2121947"/>
                  </a:moveTo>
                  <a:lnTo>
                    <a:pt x="863818" y="1657379"/>
                  </a:lnTo>
                  <a:lnTo>
                    <a:pt x="1727637" y="0"/>
                  </a:lnTo>
                  <a:lnTo>
                    <a:pt x="2591456" y="1125956"/>
                  </a:lnTo>
                  <a:lnTo>
                    <a:pt x="3455275" y="1324647"/>
                  </a:lnTo>
                  <a:lnTo>
                    <a:pt x="4319094" y="2828845"/>
                  </a:lnTo>
                </a:path>
              </a:pathLst>
            </a:custGeom>
            <a:ln w="4762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3574" y="6543166"/>
            <a:ext cx="95249" cy="952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76250" y="238188"/>
            <a:ext cx="490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Health</a:t>
            </a:r>
            <a:r>
              <a:rPr sz="2000" b="1" spc="-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Burden: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How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do</a:t>
            </a:r>
            <a:r>
              <a:rPr sz="2000" b="1" spc="-114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AQI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spikes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correlate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250" y="533463"/>
            <a:ext cx="2383155" cy="62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R="5080">
              <a:lnSpc>
                <a:spcPts val="2330"/>
              </a:lnSpc>
              <a:spcBef>
                <a:spcPts val="235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with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pediatric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asthma admissions?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4549" y="238188"/>
            <a:ext cx="3176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Behavior</a:t>
            </a:r>
            <a:r>
              <a:rPr sz="2000" b="1" spc="-6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Shifts: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Do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pollution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24549" y="533463"/>
            <a:ext cx="3195320" cy="62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R="5080">
              <a:lnSpc>
                <a:spcPts val="2330"/>
              </a:lnSpc>
              <a:spcBef>
                <a:spcPts val="235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emergencies</a:t>
            </a:r>
            <a:r>
              <a:rPr sz="2000" b="1" spc="-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increase</a:t>
            </a:r>
            <a:r>
              <a:rPr sz="20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purifier searches/purchases?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285813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584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Arial Black"/>
                <a:cs typeface="Arial Black"/>
              </a:rPr>
              <a:t>Problem</a:t>
            </a:r>
            <a:r>
              <a:rPr sz="2000" b="0" spc="-30" dirty="0">
                <a:latin typeface="Arial Black"/>
                <a:cs typeface="Arial Black"/>
              </a:rPr>
              <a:t> </a:t>
            </a:r>
            <a:r>
              <a:rPr sz="2000" b="0" spc="-10" dirty="0">
                <a:latin typeface="Arial Black"/>
                <a:cs typeface="Arial Black"/>
              </a:rPr>
              <a:t>Statement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770883"/>
            <a:ext cx="12192000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2585085">
              <a:lnSpc>
                <a:spcPct val="109400"/>
              </a:lnSpc>
              <a:spcBef>
                <a:spcPts val="100"/>
              </a:spcBef>
            </a:pP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"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Air</a:t>
            </a:r>
            <a:r>
              <a:rPr sz="16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Pure</a:t>
            </a:r>
            <a:r>
              <a:rPr sz="16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Innovations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"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startup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born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out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air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quality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crisis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India,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14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cities</a:t>
            </a:r>
            <a:r>
              <a:rPr sz="1600" spc="40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ranking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among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world’s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top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20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most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polluted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urban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centers.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company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early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stages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endParaRPr sz="1600">
              <a:latin typeface="Segoe UI"/>
              <a:cs typeface="Segoe UI"/>
            </a:endParaRPr>
          </a:p>
          <a:p>
            <a:pPr marL="142240" marR="2583180">
              <a:lnSpc>
                <a:spcPct val="109400"/>
              </a:lnSpc>
            </a:pP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development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unsure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whether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there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strong,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sustained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demand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its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air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purifier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product.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Before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committing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production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R&amp;D,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they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need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answer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critical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questions:</a:t>
            </a:r>
            <a:endParaRPr sz="1600">
              <a:latin typeface="Segoe UI"/>
              <a:cs typeface="Segoe UI"/>
            </a:endParaRPr>
          </a:p>
          <a:p>
            <a:pPr marL="350520" indent="-208279">
              <a:lnSpc>
                <a:spcPct val="100000"/>
              </a:lnSpc>
              <a:spcBef>
                <a:spcPts val="1455"/>
              </a:spcBef>
              <a:buAutoNum type="arabicPeriod"/>
              <a:tabLst>
                <a:tab pos="350520" algn="l"/>
              </a:tabLst>
            </a:pP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What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pollutants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or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particles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should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their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air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purifier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target?</a:t>
            </a:r>
            <a:endParaRPr sz="1600">
              <a:latin typeface="Segoe UI"/>
              <a:cs typeface="Segoe UI"/>
            </a:endParaRPr>
          </a:p>
          <a:p>
            <a:pPr marL="142240" marR="4970780" indent="208279">
              <a:lnSpc>
                <a:spcPct val="109400"/>
              </a:lnSpc>
              <a:spcBef>
                <a:spcPts val="1270"/>
              </a:spcBef>
              <a:buAutoNum type="arabicPeriod"/>
              <a:tabLst>
                <a:tab pos="350520" algn="l"/>
              </a:tabLst>
            </a:pP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What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are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most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essential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features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that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should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be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incorporated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into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air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purifier?</a:t>
            </a:r>
            <a:endParaRPr sz="1600">
              <a:latin typeface="Segoe UI"/>
              <a:cs typeface="Segoe UI"/>
            </a:endParaRPr>
          </a:p>
          <a:p>
            <a:pPr marL="142240" marR="4907915" indent="208279">
              <a:lnSpc>
                <a:spcPct val="109400"/>
              </a:lnSpc>
              <a:spcBef>
                <a:spcPts val="1275"/>
              </a:spcBef>
              <a:buAutoNum type="arabicPeriod"/>
              <a:tabLst>
                <a:tab pos="350520" algn="l"/>
              </a:tabLst>
            </a:pP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Which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cities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have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highest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demand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air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purifiers,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what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market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size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these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regions?</a:t>
            </a:r>
            <a:endParaRPr sz="1600">
              <a:latin typeface="Segoe UI"/>
              <a:cs typeface="Segoe UI"/>
            </a:endParaRPr>
          </a:p>
          <a:p>
            <a:pPr marL="350520" indent="-208279">
              <a:lnSpc>
                <a:spcPct val="100000"/>
              </a:lnSpc>
              <a:spcBef>
                <a:spcPts val="1455"/>
              </a:spcBef>
              <a:buAutoNum type="arabicPeriod"/>
              <a:tabLst>
                <a:tab pos="350520" algn="l"/>
              </a:tabLst>
            </a:pP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How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can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R&amp;D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be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aligned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localized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pollution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patterns?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5274" y="3752849"/>
            <a:ext cx="12058650" cy="228600"/>
            <a:chOff x="295274" y="3752849"/>
            <a:chExt cx="12058650" cy="228600"/>
          </a:xfrm>
        </p:grpSpPr>
        <p:sp>
          <p:nvSpPr>
            <p:cNvPr id="5" name="object 5"/>
            <p:cNvSpPr/>
            <p:nvPr/>
          </p:nvSpPr>
          <p:spPr>
            <a:xfrm>
              <a:off x="295262" y="3752849"/>
              <a:ext cx="12058650" cy="228600"/>
            </a:xfrm>
            <a:custGeom>
              <a:avLst/>
              <a:gdLst/>
              <a:ahLst/>
              <a:cxnLst/>
              <a:rect l="l" t="t" r="r" b="b"/>
              <a:pathLst>
                <a:path w="12058650" h="228600">
                  <a:moveTo>
                    <a:pt x="3067050" y="219075"/>
                  </a:moveTo>
                  <a:lnTo>
                    <a:pt x="2276475" y="219075"/>
                  </a:lnTo>
                  <a:lnTo>
                    <a:pt x="0" y="219075"/>
                  </a:lnTo>
                  <a:lnTo>
                    <a:pt x="0" y="228600"/>
                  </a:lnTo>
                  <a:lnTo>
                    <a:pt x="2276475" y="228600"/>
                  </a:lnTo>
                  <a:lnTo>
                    <a:pt x="3067050" y="228600"/>
                  </a:lnTo>
                  <a:lnTo>
                    <a:pt x="3067050" y="219075"/>
                  </a:lnTo>
                  <a:close/>
                </a:path>
                <a:path w="12058650" h="228600">
                  <a:moveTo>
                    <a:pt x="3067050" y="0"/>
                  </a:moveTo>
                  <a:lnTo>
                    <a:pt x="22764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2276475" y="9525"/>
                  </a:lnTo>
                  <a:lnTo>
                    <a:pt x="3067050" y="9525"/>
                  </a:lnTo>
                  <a:lnTo>
                    <a:pt x="3067050" y="0"/>
                  </a:lnTo>
                  <a:close/>
                </a:path>
                <a:path w="12058650" h="228600">
                  <a:moveTo>
                    <a:pt x="12058650" y="0"/>
                  </a:moveTo>
                  <a:lnTo>
                    <a:pt x="8724900" y="0"/>
                  </a:lnTo>
                  <a:lnTo>
                    <a:pt x="7534275" y="0"/>
                  </a:lnTo>
                  <a:lnTo>
                    <a:pt x="6029325" y="0"/>
                  </a:lnTo>
                  <a:lnTo>
                    <a:pt x="3914775" y="0"/>
                  </a:lnTo>
                  <a:lnTo>
                    <a:pt x="3914775" y="9525"/>
                  </a:lnTo>
                  <a:lnTo>
                    <a:pt x="6029325" y="9525"/>
                  </a:lnTo>
                  <a:lnTo>
                    <a:pt x="7534275" y="9525"/>
                  </a:lnTo>
                  <a:lnTo>
                    <a:pt x="8724900" y="9525"/>
                  </a:lnTo>
                  <a:lnTo>
                    <a:pt x="12058650" y="9525"/>
                  </a:lnTo>
                  <a:lnTo>
                    <a:pt x="1205865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2312" y="3762374"/>
              <a:ext cx="2962275" cy="219075"/>
            </a:xfrm>
            <a:custGeom>
              <a:avLst/>
              <a:gdLst/>
              <a:ahLst/>
              <a:cxnLst/>
              <a:rect l="l" t="t" r="r" b="b"/>
              <a:pathLst>
                <a:path w="2962275" h="219075">
                  <a:moveTo>
                    <a:pt x="2962275" y="0"/>
                  </a:moveTo>
                  <a:lnTo>
                    <a:pt x="8477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847725" y="219075"/>
                  </a:lnTo>
                  <a:lnTo>
                    <a:pt x="2962275" y="219075"/>
                  </a:lnTo>
                  <a:lnTo>
                    <a:pt x="2962275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10049" y="3971924"/>
              <a:ext cx="2114550" cy="9525"/>
            </a:xfrm>
            <a:custGeom>
              <a:avLst/>
              <a:gdLst/>
              <a:ahLst/>
              <a:cxnLst/>
              <a:rect l="l" t="t" r="r" b="b"/>
              <a:pathLst>
                <a:path w="2114550" h="9525">
                  <a:moveTo>
                    <a:pt x="0" y="0"/>
                  </a:moveTo>
                  <a:lnTo>
                    <a:pt x="2114549" y="0"/>
                  </a:lnTo>
                  <a:lnTo>
                    <a:pt x="21145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4599" y="3762374"/>
              <a:ext cx="1504950" cy="219075"/>
            </a:xfrm>
            <a:custGeom>
              <a:avLst/>
              <a:gdLst/>
              <a:ahLst/>
              <a:cxnLst/>
              <a:rect l="l" t="t" r="r" b="b"/>
              <a:pathLst>
                <a:path w="1504950" h="219075">
                  <a:moveTo>
                    <a:pt x="150494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504949" y="0"/>
                  </a:lnTo>
                  <a:lnTo>
                    <a:pt x="1504949" y="21907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587" y="3971924"/>
              <a:ext cx="6029325" cy="9525"/>
            </a:xfrm>
            <a:custGeom>
              <a:avLst/>
              <a:gdLst/>
              <a:ahLst/>
              <a:cxnLst/>
              <a:rect l="l" t="t" r="r" b="b"/>
              <a:pathLst>
                <a:path w="6029325" h="9525">
                  <a:moveTo>
                    <a:pt x="6029325" y="0"/>
                  </a:moveTo>
                  <a:lnTo>
                    <a:pt x="2695575" y="0"/>
                  </a:lnTo>
                  <a:lnTo>
                    <a:pt x="15049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504950" y="9525"/>
                  </a:lnTo>
                  <a:lnTo>
                    <a:pt x="2695575" y="9525"/>
                  </a:lnTo>
                  <a:lnTo>
                    <a:pt x="6029325" y="9525"/>
                  </a:lnTo>
                  <a:lnTo>
                    <a:pt x="602932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95274" y="4190999"/>
            <a:ext cx="12058650" cy="228600"/>
            <a:chOff x="295274" y="4190999"/>
            <a:chExt cx="12058650" cy="228600"/>
          </a:xfrm>
        </p:grpSpPr>
        <p:sp>
          <p:nvSpPr>
            <p:cNvPr id="11" name="object 11"/>
            <p:cNvSpPr/>
            <p:nvPr/>
          </p:nvSpPr>
          <p:spPr>
            <a:xfrm>
              <a:off x="295262" y="4190999"/>
              <a:ext cx="12058650" cy="228600"/>
            </a:xfrm>
            <a:custGeom>
              <a:avLst/>
              <a:gdLst/>
              <a:ahLst/>
              <a:cxnLst/>
              <a:rect l="l" t="t" r="r" b="b"/>
              <a:pathLst>
                <a:path w="12058650" h="228600">
                  <a:moveTo>
                    <a:pt x="3067050" y="219075"/>
                  </a:moveTo>
                  <a:lnTo>
                    <a:pt x="2276475" y="219075"/>
                  </a:lnTo>
                  <a:lnTo>
                    <a:pt x="0" y="219075"/>
                  </a:lnTo>
                  <a:lnTo>
                    <a:pt x="0" y="228600"/>
                  </a:lnTo>
                  <a:lnTo>
                    <a:pt x="2276475" y="228600"/>
                  </a:lnTo>
                  <a:lnTo>
                    <a:pt x="3067050" y="228600"/>
                  </a:lnTo>
                  <a:lnTo>
                    <a:pt x="3067050" y="219075"/>
                  </a:lnTo>
                  <a:close/>
                </a:path>
                <a:path w="12058650" h="228600">
                  <a:moveTo>
                    <a:pt x="3067050" y="0"/>
                  </a:moveTo>
                  <a:lnTo>
                    <a:pt x="22764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2276475" y="9525"/>
                  </a:lnTo>
                  <a:lnTo>
                    <a:pt x="3067050" y="9525"/>
                  </a:lnTo>
                  <a:lnTo>
                    <a:pt x="3067050" y="0"/>
                  </a:lnTo>
                  <a:close/>
                </a:path>
                <a:path w="12058650" h="228600">
                  <a:moveTo>
                    <a:pt x="12058650" y="0"/>
                  </a:moveTo>
                  <a:lnTo>
                    <a:pt x="8724900" y="0"/>
                  </a:lnTo>
                  <a:lnTo>
                    <a:pt x="7534275" y="0"/>
                  </a:lnTo>
                  <a:lnTo>
                    <a:pt x="6029325" y="0"/>
                  </a:lnTo>
                  <a:lnTo>
                    <a:pt x="3914775" y="0"/>
                  </a:lnTo>
                  <a:lnTo>
                    <a:pt x="3914775" y="9525"/>
                  </a:lnTo>
                  <a:lnTo>
                    <a:pt x="6029325" y="9525"/>
                  </a:lnTo>
                  <a:lnTo>
                    <a:pt x="7534275" y="9525"/>
                  </a:lnTo>
                  <a:lnTo>
                    <a:pt x="8724900" y="9525"/>
                  </a:lnTo>
                  <a:lnTo>
                    <a:pt x="12058650" y="9525"/>
                  </a:lnTo>
                  <a:lnTo>
                    <a:pt x="1205865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2312" y="4200524"/>
              <a:ext cx="2962275" cy="219075"/>
            </a:xfrm>
            <a:custGeom>
              <a:avLst/>
              <a:gdLst/>
              <a:ahLst/>
              <a:cxnLst/>
              <a:rect l="l" t="t" r="r" b="b"/>
              <a:pathLst>
                <a:path w="2962275" h="219075">
                  <a:moveTo>
                    <a:pt x="2962275" y="0"/>
                  </a:moveTo>
                  <a:lnTo>
                    <a:pt x="8477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847725" y="219075"/>
                  </a:lnTo>
                  <a:lnTo>
                    <a:pt x="2962275" y="219075"/>
                  </a:lnTo>
                  <a:lnTo>
                    <a:pt x="2962275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0049" y="4410074"/>
              <a:ext cx="2114550" cy="9525"/>
            </a:xfrm>
            <a:custGeom>
              <a:avLst/>
              <a:gdLst/>
              <a:ahLst/>
              <a:cxnLst/>
              <a:rect l="l" t="t" r="r" b="b"/>
              <a:pathLst>
                <a:path w="2114550" h="9525">
                  <a:moveTo>
                    <a:pt x="0" y="0"/>
                  </a:moveTo>
                  <a:lnTo>
                    <a:pt x="2114549" y="0"/>
                  </a:lnTo>
                  <a:lnTo>
                    <a:pt x="21145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4599" y="4200524"/>
              <a:ext cx="1504950" cy="219075"/>
            </a:xfrm>
            <a:custGeom>
              <a:avLst/>
              <a:gdLst/>
              <a:ahLst/>
              <a:cxnLst/>
              <a:rect l="l" t="t" r="r" b="b"/>
              <a:pathLst>
                <a:path w="1504950" h="219075">
                  <a:moveTo>
                    <a:pt x="150494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504949" y="0"/>
                  </a:lnTo>
                  <a:lnTo>
                    <a:pt x="1504949" y="21907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4587" y="4410075"/>
              <a:ext cx="6029325" cy="9525"/>
            </a:xfrm>
            <a:custGeom>
              <a:avLst/>
              <a:gdLst/>
              <a:ahLst/>
              <a:cxnLst/>
              <a:rect l="l" t="t" r="r" b="b"/>
              <a:pathLst>
                <a:path w="6029325" h="9525">
                  <a:moveTo>
                    <a:pt x="6029325" y="0"/>
                  </a:moveTo>
                  <a:lnTo>
                    <a:pt x="2695575" y="0"/>
                  </a:lnTo>
                  <a:lnTo>
                    <a:pt x="15049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504950" y="9525"/>
                  </a:lnTo>
                  <a:lnTo>
                    <a:pt x="2695575" y="9525"/>
                  </a:lnTo>
                  <a:lnTo>
                    <a:pt x="6029325" y="9525"/>
                  </a:lnTo>
                  <a:lnTo>
                    <a:pt x="602932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95274" y="4629149"/>
            <a:ext cx="12058650" cy="228600"/>
            <a:chOff x="295274" y="4629149"/>
            <a:chExt cx="12058650" cy="228600"/>
          </a:xfrm>
        </p:grpSpPr>
        <p:sp>
          <p:nvSpPr>
            <p:cNvPr id="17" name="object 17"/>
            <p:cNvSpPr/>
            <p:nvPr/>
          </p:nvSpPr>
          <p:spPr>
            <a:xfrm>
              <a:off x="295262" y="4629150"/>
              <a:ext cx="12058650" cy="228600"/>
            </a:xfrm>
            <a:custGeom>
              <a:avLst/>
              <a:gdLst/>
              <a:ahLst/>
              <a:cxnLst/>
              <a:rect l="l" t="t" r="r" b="b"/>
              <a:pathLst>
                <a:path w="12058650" h="228600">
                  <a:moveTo>
                    <a:pt x="3067050" y="219075"/>
                  </a:moveTo>
                  <a:lnTo>
                    <a:pt x="2276475" y="219075"/>
                  </a:lnTo>
                  <a:lnTo>
                    <a:pt x="0" y="219075"/>
                  </a:lnTo>
                  <a:lnTo>
                    <a:pt x="0" y="228600"/>
                  </a:lnTo>
                  <a:lnTo>
                    <a:pt x="2276475" y="228600"/>
                  </a:lnTo>
                  <a:lnTo>
                    <a:pt x="3067050" y="228600"/>
                  </a:lnTo>
                  <a:lnTo>
                    <a:pt x="3067050" y="219075"/>
                  </a:lnTo>
                  <a:close/>
                </a:path>
                <a:path w="12058650" h="228600">
                  <a:moveTo>
                    <a:pt x="3067050" y="0"/>
                  </a:moveTo>
                  <a:lnTo>
                    <a:pt x="22764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2276475" y="9525"/>
                  </a:lnTo>
                  <a:lnTo>
                    <a:pt x="3067050" y="9525"/>
                  </a:lnTo>
                  <a:lnTo>
                    <a:pt x="3067050" y="0"/>
                  </a:lnTo>
                  <a:close/>
                </a:path>
                <a:path w="12058650" h="228600">
                  <a:moveTo>
                    <a:pt x="12058650" y="0"/>
                  </a:moveTo>
                  <a:lnTo>
                    <a:pt x="8724900" y="0"/>
                  </a:lnTo>
                  <a:lnTo>
                    <a:pt x="7534275" y="0"/>
                  </a:lnTo>
                  <a:lnTo>
                    <a:pt x="6029325" y="0"/>
                  </a:lnTo>
                  <a:lnTo>
                    <a:pt x="3914775" y="0"/>
                  </a:lnTo>
                  <a:lnTo>
                    <a:pt x="3914775" y="9525"/>
                  </a:lnTo>
                  <a:lnTo>
                    <a:pt x="6029325" y="9525"/>
                  </a:lnTo>
                  <a:lnTo>
                    <a:pt x="7534275" y="9525"/>
                  </a:lnTo>
                  <a:lnTo>
                    <a:pt x="8724900" y="9525"/>
                  </a:lnTo>
                  <a:lnTo>
                    <a:pt x="12058650" y="9525"/>
                  </a:lnTo>
                  <a:lnTo>
                    <a:pt x="1205865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62312" y="4638675"/>
              <a:ext cx="2962275" cy="219075"/>
            </a:xfrm>
            <a:custGeom>
              <a:avLst/>
              <a:gdLst/>
              <a:ahLst/>
              <a:cxnLst/>
              <a:rect l="l" t="t" r="r" b="b"/>
              <a:pathLst>
                <a:path w="2962275" h="219075">
                  <a:moveTo>
                    <a:pt x="2962275" y="0"/>
                  </a:moveTo>
                  <a:lnTo>
                    <a:pt x="84772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847725" y="219075"/>
                  </a:lnTo>
                  <a:lnTo>
                    <a:pt x="2962275" y="219075"/>
                  </a:lnTo>
                  <a:lnTo>
                    <a:pt x="2962275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0049" y="4848224"/>
              <a:ext cx="2114550" cy="9525"/>
            </a:xfrm>
            <a:custGeom>
              <a:avLst/>
              <a:gdLst/>
              <a:ahLst/>
              <a:cxnLst/>
              <a:rect l="l" t="t" r="r" b="b"/>
              <a:pathLst>
                <a:path w="2114550" h="9525">
                  <a:moveTo>
                    <a:pt x="0" y="0"/>
                  </a:moveTo>
                  <a:lnTo>
                    <a:pt x="2114549" y="0"/>
                  </a:lnTo>
                  <a:lnTo>
                    <a:pt x="2114549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24599" y="4638674"/>
              <a:ext cx="1504950" cy="219075"/>
            </a:xfrm>
            <a:custGeom>
              <a:avLst/>
              <a:gdLst/>
              <a:ahLst/>
              <a:cxnLst/>
              <a:rect l="l" t="t" r="r" b="b"/>
              <a:pathLst>
                <a:path w="1504950" h="219075">
                  <a:moveTo>
                    <a:pt x="150494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1504949" y="0"/>
                  </a:lnTo>
                  <a:lnTo>
                    <a:pt x="1504949" y="21907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24587" y="4848225"/>
              <a:ext cx="6029325" cy="9525"/>
            </a:xfrm>
            <a:custGeom>
              <a:avLst/>
              <a:gdLst/>
              <a:ahLst/>
              <a:cxnLst/>
              <a:rect l="l" t="t" r="r" b="b"/>
              <a:pathLst>
                <a:path w="6029325" h="9525">
                  <a:moveTo>
                    <a:pt x="6029325" y="0"/>
                  </a:moveTo>
                  <a:lnTo>
                    <a:pt x="2695575" y="0"/>
                  </a:lnTo>
                  <a:lnTo>
                    <a:pt x="15049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504950" y="9525"/>
                  </a:lnTo>
                  <a:lnTo>
                    <a:pt x="2695575" y="9525"/>
                  </a:lnTo>
                  <a:lnTo>
                    <a:pt x="6029325" y="9525"/>
                  </a:lnTo>
                  <a:lnTo>
                    <a:pt x="602932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95274" y="5067299"/>
            <a:ext cx="12058650" cy="219075"/>
            <a:chOff x="295274" y="5067299"/>
            <a:chExt cx="12058650" cy="219075"/>
          </a:xfrm>
        </p:grpSpPr>
        <p:sp>
          <p:nvSpPr>
            <p:cNvPr id="23" name="object 23"/>
            <p:cNvSpPr/>
            <p:nvPr/>
          </p:nvSpPr>
          <p:spPr>
            <a:xfrm>
              <a:off x="295262" y="5067299"/>
              <a:ext cx="12058650" cy="9525"/>
            </a:xfrm>
            <a:custGeom>
              <a:avLst/>
              <a:gdLst/>
              <a:ahLst/>
              <a:cxnLst/>
              <a:rect l="l" t="t" r="r" b="b"/>
              <a:pathLst>
                <a:path w="12058650" h="9525">
                  <a:moveTo>
                    <a:pt x="3067050" y="0"/>
                  </a:moveTo>
                  <a:lnTo>
                    <a:pt x="22764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2276475" y="9525"/>
                  </a:lnTo>
                  <a:lnTo>
                    <a:pt x="3067050" y="9525"/>
                  </a:lnTo>
                  <a:lnTo>
                    <a:pt x="3067050" y="0"/>
                  </a:lnTo>
                  <a:close/>
                </a:path>
                <a:path w="12058650" h="9525">
                  <a:moveTo>
                    <a:pt x="12058650" y="0"/>
                  </a:moveTo>
                  <a:lnTo>
                    <a:pt x="8724900" y="0"/>
                  </a:lnTo>
                  <a:lnTo>
                    <a:pt x="7534275" y="0"/>
                  </a:lnTo>
                  <a:lnTo>
                    <a:pt x="6029325" y="0"/>
                  </a:lnTo>
                  <a:lnTo>
                    <a:pt x="3914775" y="0"/>
                  </a:lnTo>
                  <a:lnTo>
                    <a:pt x="3914775" y="9525"/>
                  </a:lnTo>
                  <a:lnTo>
                    <a:pt x="6029325" y="9525"/>
                  </a:lnTo>
                  <a:lnTo>
                    <a:pt x="7534275" y="9525"/>
                  </a:lnTo>
                  <a:lnTo>
                    <a:pt x="8724900" y="9525"/>
                  </a:lnTo>
                  <a:lnTo>
                    <a:pt x="12058650" y="9525"/>
                  </a:lnTo>
                  <a:lnTo>
                    <a:pt x="1205865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262" y="5076824"/>
              <a:ext cx="12058650" cy="209550"/>
            </a:xfrm>
            <a:custGeom>
              <a:avLst/>
              <a:gdLst/>
              <a:ahLst/>
              <a:cxnLst/>
              <a:rect l="l" t="t" r="r" b="b"/>
              <a:pathLst>
                <a:path w="12058650" h="209550">
                  <a:moveTo>
                    <a:pt x="12058650" y="0"/>
                  </a:moveTo>
                  <a:lnTo>
                    <a:pt x="120586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12058650" y="209550"/>
                  </a:lnTo>
                  <a:lnTo>
                    <a:pt x="1205865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28599" y="2895599"/>
          <a:ext cx="12268200" cy="255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540">
                <a:tc gridSpan="7">
                  <a:txBody>
                    <a:bodyPr/>
                    <a:lstStyle/>
                    <a:p>
                      <a:pPr marL="18415" algn="ctr">
                        <a:lnSpc>
                          <a:spcPts val="1614"/>
                        </a:lnSpc>
                      </a:pPr>
                      <a:r>
                        <a:rPr sz="1500" spc="-6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Feature</a:t>
                      </a:r>
                      <a:r>
                        <a:rPr sz="1500" spc="-10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gap</a:t>
                      </a:r>
                      <a:r>
                        <a:rPr sz="1500" spc="-9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5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500" spc="-9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5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existing</a:t>
                      </a:r>
                      <a:r>
                        <a:rPr sz="1500" spc="-9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Air</a:t>
                      </a:r>
                      <a:r>
                        <a:rPr sz="1500" spc="-9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Purifiers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109220">
                        <a:lnSpc>
                          <a:spcPts val="1385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Feature /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Product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85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Dyson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385"/>
                        </a:lnSpc>
                        <a:spcBef>
                          <a:spcPts val="560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385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Atmotube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(Wearable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AQI)</a:t>
                      </a:r>
                      <a:r>
                        <a:rPr sz="1200" spc="46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AirVisual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App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(IQAir)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385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Plume Labs 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App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85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Opportunity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855"/>
                        </a:lnSpc>
                      </a:pPr>
                      <a:r>
                        <a:rPr sz="850" spc="235" dirty="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Predictive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AQI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Forecasts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via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app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only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Add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devices,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not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just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apps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Health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Recommendations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2395855" algn="l"/>
                        </a:tabLst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Manual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(basic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suggestions)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(forecast</a:t>
                      </a:r>
                      <a:r>
                        <a:rPr sz="1100" spc="-5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tips)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Personalised,</a:t>
                      </a:r>
                      <a:r>
                        <a:rPr sz="1100" spc="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condition-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based</a:t>
                      </a:r>
                      <a:r>
                        <a:rPr sz="1100" spc="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guidance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Multi-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language</a:t>
                      </a:r>
                      <a:r>
                        <a:rPr sz="1100" spc="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Support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Partial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Limited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2395855" algn="l"/>
                        </a:tabLst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Limited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Limited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Multilingual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Full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multilingual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+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icon-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based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alerts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Smart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AQI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Sync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(Gov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data/API)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via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app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Add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real-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time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syncing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purifiers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wearables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Personal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Exposure</a:t>
                      </a:r>
                      <a:r>
                        <a:rPr sz="11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Tracking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2395855" algn="l"/>
                        </a:tabLst>
                      </a:pP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Tracks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exposure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City-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based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(limited)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Use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GPS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+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time-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location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personal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logs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Compact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/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Portable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Design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Medium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2395855" algn="l"/>
                        </a:tabLst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Pocket-sized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App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only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App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only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Develop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ultra-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portable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purifiers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(for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commuters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etc.)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Community/Sharing</a:t>
                      </a:r>
                      <a:r>
                        <a:rPr sz="1100" spc="8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Features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Some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alerts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Add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real-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time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local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reports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/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alert</a:t>
                      </a:r>
                      <a:r>
                        <a:rPr sz="11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sharing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Smart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Home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Integration</a:t>
                      </a:r>
                      <a:r>
                        <a:rPr sz="11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(Alexa</a:t>
                      </a:r>
                      <a:r>
                        <a:rPr sz="11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etc)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Limited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Add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IFTTT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/</a:t>
                      </a:r>
                      <a:r>
                        <a:rPr sz="11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Google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Home</a:t>
                      </a:r>
                      <a:r>
                        <a:rPr sz="11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/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Alexa</a:t>
                      </a: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support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730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95262" y="3533775"/>
            <a:ext cx="3067050" cy="9525"/>
          </a:xfrm>
          <a:custGeom>
            <a:avLst/>
            <a:gdLst/>
            <a:ahLst/>
            <a:cxnLst/>
            <a:rect l="l" t="t" r="r" b="b"/>
            <a:pathLst>
              <a:path w="3067050" h="9525">
                <a:moveTo>
                  <a:pt x="3067050" y="0"/>
                </a:moveTo>
                <a:lnTo>
                  <a:pt x="2276475" y="0"/>
                </a:lnTo>
                <a:lnTo>
                  <a:pt x="0" y="0"/>
                </a:lnTo>
                <a:lnTo>
                  <a:pt x="0" y="9525"/>
                </a:lnTo>
                <a:lnTo>
                  <a:pt x="2276475" y="9525"/>
                </a:lnTo>
                <a:lnTo>
                  <a:pt x="3067050" y="9525"/>
                </a:lnTo>
                <a:lnTo>
                  <a:pt x="306705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0037" y="3533775"/>
            <a:ext cx="8143875" cy="9525"/>
          </a:xfrm>
          <a:custGeom>
            <a:avLst/>
            <a:gdLst/>
            <a:ahLst/>
            <a:cxnLst/>
            <a:rect l="l" t="t" r="r" b="b"/>
            <a:pathLst>
              <a:path w="8143875" h="9525">
                <a:moveTo>
                  <a:pt x="8143875" y="0"/>
                </a:moveTo>
                <a:lnTo>
                  <a:pt x="4810125" y="0"/>
                </a:lnTo>
                <a:lnTo>
                  <a:pt x="3619500" y="0"/>
                </a:lnTo>
                <a:lnTo>
                  <a:pt x="2114550" y="0"/>
                </a:lnTo>
                <a:lnTo>
                  <a:pt x="0" y="0"/>
                </a:lnTo>
                <a:lnTo>
                  <a:pt x="0" y="9525"/>
                </a:lnTo>
                <a:lnTo>
                  <a:pt x="2114550" y="9525"/>
                </a:lnTo>
                <a:lnTo>
                  <a:pt x="3619500" y="9525"/>
                </a:lnTo>
                <a:lnTo>
                  <a:pt x="4810125" y="9525"/>
                </a:lnTo>
                <a:lnTo>
                  <a:pt x="8143875" y="9525"/>
                </a:lnTo>
                <a:lnTo>
                  <a:pt x="8143875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8600" y="238188"/>
            <a:ext cx="12192000" cy="62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" marR="4504055">
              <a:lnSpc>
                <a:spcPts val="2330"/>
              </a:lnSpc>
              <a:spcBef>
                <a:spcPts val="235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Feature</a:t>
            </a:r>
            <a:r>
              <a:rPr sz="20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Gap:</a:t>
            </a:r>
            <a:r>
              <a:rPr sz="2000" b="1" spc="-6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What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do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existing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products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lack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(e.g.,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smart</a:t>
            </a:r>
            <a:r>
              <a:rPr sz="2000" b="1" spc="-1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AQI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syncing,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compact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designs)?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8687" y="1947862"/>
              <a:ext cx="7972425" cy="5133975"/>
            </a:xfrm>
            <a:custGeom>
              <a:avLst/>
              <a:gdLst/>
              <a:ahLst/>
              <a:cxnLst/>
              <a:rect l="l" t="t" r="r" b="b"/>
              <a:pathLst>
                <a:path w="7972425" h="5133975">
                  <a:moveTo>
                    <a:pt x="0" y="0"/>
                  </a:moveTo>
                  <a:lnTo>
                    <a:pt x="7972424" y="0"/>
                  </a:lnTo>
                  <a:lnTo>
                    <a:pt x="7972424" y="5133974"/>
                  </a:lnTo>
                  <a:lnTo>
                    <a:pt x="0" y="5133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0600" y="2000249"/>
          <a:ext cx="7696200" cy="4845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State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5400" marB="0">
                    <a:lnR w="28575">
                      <a:solidFill>
                        <a:srgbClr val="E4E4E4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3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3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AQI</a:t>
                      </a:r>
                      <a:r>
                        <a:rPr sz="13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2020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3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3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AQI</a:t>
                      </a:r>
                      <a:r>
                        <a:rPr sz="13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2025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05"/>
                        </a:lnSpc>
                        <a:spcBef>
                          <a:spcPts val="200"/>
                        </a:spcBef>
                      </a:pPr>
                      <a:r>
                        <a:rPr sz="13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Improvement</a:t>
                      </a:r>
                      <a:r>
                        <a:rPr sz="1300" b="1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(%)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61594">
                        <a:lnSpc>
                          <a:spcPts val="855"/>
                        </a:lnSpc>
                      </a:pPr>
                      <a:r>
                        <a:rPr sz="900" spc="265" dirty="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Schemes</a:t>
                      </a:r>
                      <a:r>
                        <a:rPr sz="13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Implemented,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E4E4E4"/>
                      </a:solidFill>
                      <a:prstDash val="solid"/>
                    </a:lnL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Uttar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NCAP,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Dust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Control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Bihar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23.08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NCAP,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LPG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Expansion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Haryana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270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22.22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Stubble</a:t>
                      </a:r>
                      <a:r>
                        <a:rPr sz="12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Management,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Gujarat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21.05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Dust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Management,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Jharkhand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20.83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Mining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Dust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Control,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Chhattisgarh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Coal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Power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Regulation,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Punjab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Stubble</a:t>
                      </a:r>
                      <a:r>
                        <a:rPr sz="12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Management,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Rajasthan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Urban Green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Drive,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Madhya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Pradesh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19.05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NCAP,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Transport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Reforms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West</a:t>
                      </a:r>
                      <a:r>
                        <a:rPr sz="1200" spc="-8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Bengal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220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18.18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Traffic</a:t>
                      </a:r>
                      <a:r>
                        <a:rPr sz="12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Decongestion,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Telangana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17.65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EV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Charging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Infra,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17.24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NCAP,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Vehicle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Ban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Odisha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15.79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NCAP,</a:t>
                      </a:r>
                      <a:r>
                        <a:rPr sz="12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Port</a:t>
                      </a:r>
                      <a:r>
                        <a:rPr sz="12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Emission</a:t>
                      </a:r>
                      <a:r>
                        <a:rPr sz="12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Norms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Kerala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15.38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Indoor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AQI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Programs,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Assam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14.29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NCAP,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Brick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Kiln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Shift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Tamil</a:t>
                      </a:r>
                      <a:r>
                        <a:rPr sz="12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Nadu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14.29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NCAP,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EV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Push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Karnataka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13.33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NCAP,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EV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Subsidy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Maharashtra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11.11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BS-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VI,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Metro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Expansion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3780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3070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328.49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E4E4E4"/>
                      </a:solidFill>
                      <a:prstDash val="solid"/>
                    </a:lnL>
                    <a:lnR w="2857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4E4E4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28600" y="238188"/>
            <a:ext cx="12192000" cy="9207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42315" marR="2418080">
              <a:lnSpc>
                <a:spcPts val="2330"/>
              </a:lnSpc>
              <a:spcBef>
                <a:spcPts val="235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5.</a:t>
            </a:r>
            <a:r>
              <a:rPr sz="2000" b="1" spc="-6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Which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pollution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control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policies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introduced</a:t>
            </a:r>
            <a:r>
              <a:rPr sz="20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Indian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government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past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five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years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have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had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most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measurable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impact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improving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air</a:t>
            </a:r>
            <a:r>
              <a:rPr sz="2000" b="1" spc="-4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quality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—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and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how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have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these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impacts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varied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across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regions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or</a:t>
            </a:r>
            <a:r>
              <a:rPr sz="2000" b="1" spc="-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cities?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238188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How</a:t>
            </a:r>
            <a:r>
              <a:rPr sz="2000" spc="-25" dirty="0"/>
              <a:t> </a:t>
            </a:r>
            <a:r>
              <a:rPr sz="2000" dirty="0"/>
              <a:t>Research</a:t>
            </a:r>
            <a:r>
              <a:rPr sz="2000" spc="-25" dirty="0"/>
              <a:t> </a:t>
            </a:r>
            <a:r>
              <a:rPr sz="2000" dirty="0"/>
              <a:t>and</a:t>
            </a:r>
            <a:r>
              <a:rPr sz="2000" spc="-25" dirty="0"/>
              <a:t> </a:t>
            </a:r>
            <a:r>
              <a:rPr sz="2000" dirty="0"/>
              <a:t>development</a:t>
            </a:r>
            <a:r>
              <a:rPr sz="2000" spc="-25" dirty="0"/>
              <a:t> </a:t>
            </a:r>
            <a:r>
              <a:rPr sz="2000" dirty="0"/>
              <a:t>can</a:t>
            </a:r>
            <a:r>
              <a:rPr sz="2000" spc="-25" dirty="0"/>
              <a:t> </a:t>
            </a:r>
            <a:r>
              <a:rPr sz="2000" dirty="0"/>
              <a:t>be</a:t>
            </a:r>
            <a:r>
              <a:rPr sz="2000" spc="-25" dirty="0"/>
              <a:t> </a:t>
            </a:r>
            <a:r>
              <a:rPr sz="2000" dirty="0"/>
              <a:t>aligned</a:t>
            </a:r>
            <a:r>
              <a:rPr sz="2000" spc="-25" dirty="0"/>
              <a:t> </a:t>
            </a:r>
            <a:r>
              <a:rPr sz="2000" dirty="0"/>
              <a:t>with</a:t>
            </a:r>
            <a:r>
              <a:rPr sz="2000" spc="-25" dirty="0"/>
              <a:t> </a:t>
            </a:r>
            <a:r>
              <a:rPr sz="2000" dirty="0"/>
              <a:t>localized</a:t>
            </a:r>
            <a:r>
              <a:rPr sz="2000" spc="-25" dirty="0"/>
              <a:t> </a:t>
            </a:r>
            <a:r>
              <a:rPr sz="2000" dirty="0"/>
              <a:t>pollution</a:t>
            </a:r>
            <a:r>
              <a:rPr sz="2000" spc="-25" dirty="0"/>
              <a:t> </a:t>
            </a:r>
            <a:r>
              <a:rPr sz="2000" spc="-10" dirty="0"/>
              <a:t>patterns?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215900" y="999483"/>
            <a:ext cx="12217400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marR="2499360">
              <a:lnSpc>
                <a:spcPct val="109400"/>
              </a:lnSpc>
              <a:spcBef>
                <a:spcPts val="100"/>
              </a:spcBef>
            </a:pP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1600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can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align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Research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development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localized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pollution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patterns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targeting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most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common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polluting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particles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particular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region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identifying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root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cause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that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particle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concentration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that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region.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can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study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health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implications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these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pollutant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particles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people.</a:t>
            </a:r>
            <a:endParaRPr sz="1600">
              <a:latin typeface="Segoe UI"/>
              <a:cs typeface="Segoe UI"/>
            </a:endParaRPr>
          </a:p>
          <a:p>
            <a:pPr marL="154940">
              <a:lnSpc>
                <a:spcPct val="100000"/>
              </a:lnSpc>
              <a:spcBef>
                <a:spcPts val="1455"/>
              </a:spcBef>
            </a:pP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example</a:t>
            </a:r>
            <a:endParaRPr sz="1600">
              <a:latin typeface="Segoe UI"/>
              <a:cs typeface="Segoe UI"/>
            </a:endParaRPr>
          </a:p>
          <a:p>
            <a:pPr marL="154940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PM2.5</a:t>
            </a:r>
            <a:r>
              <a:rPr sz="16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(Particulate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Matter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≤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2.5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micrometers)</a:t>
            </a:r>
            <a:r>
              <a:rPr sz="16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most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harmful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dominant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air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pollutant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Delhi.</a:t>
            </a:r>
            <a:endParaRPr sz="1600">
              <a:latin typeface="Segoe UI"/>
              <a:cs typeface="Segoe UI"/>
            </a:endParaRPr>
          </a:p>
          <a:p>
            <a:pPr marL="205740">
              <a:lnSpc>
                <a:spcPct val="100000"/>
              </a:lnSpc>
              <a:spcBef>
                <a:spcPts val="180"/>
              </a:spcBef>
            </a:pPr>
            <a:r>
              <a:rPr sz="1350" baseline="46296" dirty="0">
                <a:solidFill>
                  <a:srgbClr val="252423"/>
                </a:solidFill>
                <a:latin typeface="Segoe UI"/>
                <a:cs typeface="Segoe UI"/>
              </a:rPr>
              <a:t>1.</a:t>
            </a:r>
            <a:r>
              <a:rPr sz="1350" spc="15" baseline="46296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These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are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ultrafine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particles</a:t>
            </a:r>
            <a:r>
              <a:rPr sz="16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that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penetrate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deep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into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lungs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even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enter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bloodstream.</a:t>
            </a:r>
            <a:endParaRPr sz="1600">
              <a:latin typeface="Segoe UI"/>
              <a:cs typeface="Segoe UI"/>
            </a:endParaRPr>
          </a:p>
          <a:p>
            <a:pPr marL="154940">
              <a:lnSpc>
                <a:spcPct val="100000"/>
              </a:lnSpc>
              <a:spcBef>
                <a:spcPts val="1455"/>
              </a:spcBef>
            </a:pP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Consistently</a:t>
            </a:r>
            <a:r>
              <a:rPr sz="16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exceeds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WHO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safe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limits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(10–15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µg/m³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annual;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Delhi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often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records</a:t>
            </a:r>
            <a:r>
              <a:rPr sz="16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90–120+</a:t>
            </a:r>
            <a:r>
              <a:rPr sz="1600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µg/m³).</a:t>
            </a:r>
            <a:endParaRPr sz="1600">
              <a:latin typeface="Segoe UI"/>
              <a:cs typeface="Segoe UI"/>
            </a:endParaRPr>
          </a:p>
          <a:p>
            <a:pPr marL="205740">
              <a:lnSpc>
                <a:spcPct val="100000"/>
              </a:lnSpc>
              <a:spcBef>
                <a:spcPts val="180"/>
              </a:spcBef>
            </a:pPr>
            <a:r>
              <a:rPr sz="1350" baseline="46296" dirty="0">
                <a:solidFill>
                  <a:srgbClr val="252423"/>
                </a:solidFill>
                <a:latin typeface="Segoe UI"/>
                <a:cs typeface="Segoe UI"/>
              </a:rPr>
              <a:t>1.</a:t>
            </a:r>
            <a:r>
              <a:rPr sz="1350" spc="22" baseline="46296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It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contributes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16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cardio-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respiratory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illnesses,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stunted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lung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growth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children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,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252423"/>
                </a:solidFill>
                <a:latin typeface="Segoe UI"/>
                <a:cs typeface="Segoe UI"/>
              </a:rPr>
              <a:t>premature</a:t>
            </a:r>
            <a:r>
              <a:rPr sz="1600" spc="-10" dirty="0">
                <a:solidFill>
                  <a:srgbClr val="252423"/>
                </a:solidFill>
                <a:latin typeface="Segoe UI"/>
                <a:cs typeface="Segoe UI"/>
              </a:rPr>
              <a:t> deaths.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3849" y="4052887"/>
          <a:ext cx="7743823" cy="2404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2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4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235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Particle_Type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235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Primary_Source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35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Approx_Contribution</a:t>
                      </a:r>
                      <a:r>
                        <a:rPr sz="1100" b="1" spc="8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(%)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235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Seasonality_Impact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750"/>
                        </a:lnSpc>
                      </a:pPr>
                      <a:r>
                        <a:rPr sz="750" spc="229" dirty="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Agricultural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Stubble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Burning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25–35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Post-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monsoon/winter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Biomass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Domestic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Fuel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Burning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12–24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High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winter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Industrial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Emissions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Power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Plants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11–18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Year-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round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Road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Dust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Re-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suspended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Soil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18–38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Year-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round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Secondary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Particles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(NOx,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SO2,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VOCs)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Up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30–33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High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during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winter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Vehicular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Emissions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28–47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Year-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round, peaks</a:t>
                      </a:r>
                      <a:r>
                        <a:rPr sz="10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0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winter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Construction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Demolition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Activities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3–8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Year-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round,</a:t>
                      </a: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mostly</a:t>
                      </a: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urban</a:t>
                      </a: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construction</a:t>
                      </a: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zones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Road</a:t>
                      </a: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Dust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Construction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Debris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36–66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Year-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round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Vehicular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Industrial</a:t>
                      </a: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Emissions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~10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each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Lower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contribution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than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PM2.5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224"/>
            <a:ext cx="12649200" cy="67198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224"/>
            <a:ext cx="12649200" cy="67198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426" y="1071566"/>
            <a:ext cx="7918345" cy="47613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276" y="543915"/>
            <a:ext cx="7203719" cy="4913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930" y="1050640"/>
            <a:ext cx="10605714" cy="2560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329" y="316229"/>
            <a:ext cx="9758857" cy="557122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547077"/>
            <a:ext cx="5952762" cy="61308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816" y="262470"/>
            <a:ext cx="5508726" cy="61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6225" y="276225"/>
            <a:ext cx="12049125" cy="5238750"/>
            <a:chOff x="276225" y="276225"/>
            <a:chExt cx="12049125" cy="5238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225" y="276225"/>
              <a:ext cx="10058399" cy="5238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4624" y="381000"/>
              <a:ext cx="1990724" cy="1962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1B07-FB6A-4C78-FFF3-C68D42D8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0800"/>
            <a:ext cx="12649200" cy="1828800"/>
          </a:xfrm>
        </p:spPr>
        <p:txBody>
          <a:bodyPr/>
          <a:lstStyle/>
          <a:p>
            <a:pPr algn="ctr"/>
            <a:r>
              <a:rPr lang="en-US" sz="9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819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09575" y="276225"/>
            <a:ext cx="11915775" cy="5295900"/>
            <a:chOff x="409575" y="276225"/>
            <a:chExt cx="11915775" cy="5295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575" y="276225"/>
              <a:ext cx="11839574" cy="5295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4624" y="381000"/>
              <a:ext cx="1990724" cy="1962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71474" y="276225"/>
            <a:ext cx="11953875" cy="4505325"/>
            <a:chOff x="371474" y="276225"/>
            <a:chExt cx="11953875" cy="4505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4" y="276225"/>
              <a:ext cx="11915775" cy="4505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4624" y="381000"/>
              <a:ext cx="1990724" cy="1962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67" y="2364739"/>
              <a:ext cx="6035040" cy="4721860"/>
            </a:xfrm>
            <a:custGeom>
              <a:avLst/>
              <a:gdLst/>
              <a:ahLst/>
              <a:cxnLst/>
              <a:rect l="l" t="t" r="r" b="b"/>
              <a:pathLst>
                <a:path w="6035040" h="4721859">
                  <a:moveTo>
                    <a:pt x="6035040" y="102235"/>
                  </a:moveTo>
                  <a:lnTo>
                    <a:pt x="5808345" y="102235"/>
                  </a:lnTo>
                  <a:lnTo>
                    <a:pt x="5808345" y="4512310"/>
                  </a:lnTo>
                  <a:lnTo>
                    <a:pt x="93345" y="4512310"/>
                  </a:lnTo>
                  <a:lnTo>
                    <a:pt x="93345" y="101612"/>
                  </a:lnTo>
                  <a:lnTo>
                    <a:pt x="0" y="101612"/>
                  </a:lnTo>
                  <a:lnTo>
                    <a:pt x="0" y="4512310"/>
                  </a:lnTo>
                  <a:lnTo>
                    <a:pt x="0" y="4721860"/>
                  </a:lnTo>
                  <a:lnTo>
                    <a:pt x="6035040" y="4721860"/>
                  </a:lnTo>
                  <a:lnTo>
                    <a:pt x="6035040" y="4512310"/>
                  </a:lnTo>
                  <a:lnTo>
                    <a:pt x="6035040" y="102235"/>
                  </a:lnTo>
                  <a:close/>
                </a:path>
                <a:path w="6035040" h="4721859">
                  <a:moveTo>
                    <a:pt x="6035040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6035040" y="101600"/>
                  </a:lnTo>
                  <a:lnTo>
                    <a:pt x="6035040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19824" y="2457450"/>
              <a:ext cx="5715000" cy="4429125"/>
            </a:xfrm>
            <a:custGeom>
              <a:avLst/>
              <a:gdLst/>
              <a:ahLst/>
              <a:cxnLst/>
              <a:rect l="l" t="t" r="r" b="b"/>
              <a:pathLst>
                <a:path w="5715000" h="4429125">
                  <a:moveTo>
                    <a:pt x="5714999" y="4429124"/>
                  </a:moveTo>
                  <a:lnTo>
                    <a:pt x="0" y="4429124"/>
                  </a:lnTo>
                  <a:lnTo>
                    <a:pt x="0" y="0"/>
                  </a:lnTo>
                  <a:lnTo>
                    <a:pt x="5714999" y="0"/>
                  </a:lnTo>
                  <a:lnTo>
                    <a:pt x="5714999" y="4429124"/>
                  </a:lnTo>
                  <a:close/>
                </a:path>
              </a:pathLst>
            </a:custGeom>
            <a:solidFill>
              <a:srgbClr val="F5C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4587" y="2462212"/>
              <a:ext cx="5705475" cy="4419600"/>
            </a:xfrm>
            <a:custGeom>
              <a:avLst/>
              <a:gdLst/>
              <a:ahLst/>
              <a:cxnLst/>
              <a:rect l="l" t="t" r="r" b="b"/>
              <a:pathLst>
                <a:path w="5705475" h="4419600">
                  <a:moveTo>
                    <a:pt x="0" y="0"/>
                  </a:moveTo>
                  <a:lnTo>
                    <a:pt x="5705474" y="0"/>
                  </a:lnTo>
                  <a:lnTo>
                    <a:pt x="5705474" y="4419599"/>
                  </a:lnTo>
                  <a:lnTo>
                    <a:pt x="0" y="441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04137" y="2410091"/>
            <a:ext cx="3565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0" dirty="0">
                <a:solidFill>
                  <a:srgbClr val="252423"/>
                </a:solidFill>
                <a:latin typeface="Tahoma"/>
                <a:cs typeface="Tahoma"/>
              </a:rPr>
              <a:t>Bottom</a:t>
            </a:r>
            <a:r>
              <a:rPr sz="2000" spc="-14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52423"/>
                </a:solidFill>
                <a:latin typeface="Tahoma"/>
                <a:cs typeface="Tahoma"/>
              </a:rPr>
              <a:t>5</a:t>
            </a:r>
            <a:r>
              <a:rPr sz="2000" spc="-13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252423"/>
                </a:solidFill>
                <a:latin typeface="Tahoma"/>
                <a:cs typeface="Tahoma"/>
              </a:rPr>
              <a:t>area</a:t>
            </a:r>
            <a:r>
              <a:rPr sz="2000" spc="-13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252423"/>
                </a:solidFill>
                <a:latin typeface="Tahoma"/>
                <a:cs typeface="Tahoma"/>
              </a:rPr>
              <a:t>with</a:t>
            </a:r>
            <a:r>
              <a:rPr sz="2000" spc="-13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52423"/>
                </a:solidFill>
                <a:latin typeface="Tahoma"/>
                <a:cs typeface="Tahoma"/>
              </a:rPr>
              <a:t>highest</a:t>
            </a:r>
            <a:r>
              <a:rPr sz="2000" spc="-14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114" dirty="0">
                <a:solidFill>
                  <a:srgbClr val="252423"/>
                </a:solidFill>
                <a:latin typeface="Tahoma"/>
                <a:cs typeface="Tahoma"/>
              </a:rPr>
              <a:t>avg</a:t>
            </a:r>
            <a:r>
              <a:rPr sz="2000" spc="-13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52423"/>
                </a:solidFill>
                <a:latin typeface="Tahoma"/>
                <a:cs typeface="Tahoma"/>
              </a:rPr>
              <a:t>aqi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00611" y="6606685"/>
            <a:ext cx="3651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solidFill>
                  <a:srgbClr val="252423"/>
                </a:solidFill>
                <a:latin typeface="Tahoma"/>
                <a:cs typeface="Tahoma"/>
              </a:rPr>
              <a:t>Area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9487" y="3901812"/>
            <a:ext cx="184785" cy="889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30" dirty="0">
                <a:solidFill>
                  <a:srgbClr val="252423"/>
                </a:solidFill>
                <a:latin typeface="Tahoma"/>
                <a:cs typeface="Tahoma"/>
              </a:rPr>
              <a:t>AQI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19560000">
            <a:off x="6464006" y="6143644"/>
            <a:ext cx="98548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Cha</a:t>
            </a:r>
            <a:r>
              <a:rPr sz="1500" b="1" spc="-15" baseline="2777" dirty="0">
                <a:solidFill>
                  <a:srgbClr val="605D5C"/>
                </a:solidFill>
                <a:latin typeface="Segoe UI"/>
                <a:cs typeface="Segoe UI"/>
              </a:rPr>
              <a:t>maraj</a:t>
            </a:r>
            <a:r>
              <a:rPr sz="1500" b="1" spc="-15" baseline="5555" dirty="0">
                <a:solidFill>
                  <a:srgbClr val="605D5C"/>
                </a:solidFill>
                <a:latin typeface="Segoe UI"/>
                <a:cs typeface="Segoe UI"/>
              </a:rPr>
              <a:t>anaga</a:t>
            </a:r>
            <a:r>
              <a:rPr sz="1500" b="1" spc="-15" baseline="8333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endParaRPr sz="1500" baseline="8333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 rot="19560000">
            <a:off x="7695360" y="6045394"/>
            <a:ext cx="65193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Vija</a:t>
            </a:r>
            <a:r>
              <a:rPr sz="1500" b="1" spc="-15" baseline="2777" dirty="0">
                <a:solidFill>
                  <a:srgbClr val="605D5C"/>
                </a:solidFill>
                <a:latin typeface="Segoe UI"/>
                <a:cs typeface="Segoe UI"/>
              </a:rPr>
              <a:t>yapur</a:t>
            </a:r>
            <a:r>
              <a:rPr sz="1500" b="1" spc="-15" baseline="555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endParaRPr sz="1500" baseline="5555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 rot="19560000">
            <a:off x="8717577" y="6014401"/>
            <a:ext cx="54769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Ma</a:t>
            </a:r>
            <a:r>
              <a:rPr sz="1500" b="1" spc="-15" baseline="2777" dirty="0">
                <a:solidFill>
                  <a:srgbClr val="605D5C"/>
                </a:solidFill>
                <a:latin typeface="Segoe UI"/>
                <a:cs typeface="Segoe UI"/>
              </a:rPr>
              <a:t>dikeri</a:t>
            </a:r>
            <a:endParaRPr sz="1500" baseline="2777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 rot="19560000">
            <a:off x="9415092" y="6088542"/>
            <a:ext cx="798203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Palk</a:t>
            </a:r>
            <a:r>
              <a:rPr sz="1500" b="1" spc="-15" baseline="2777" dirty="0">
                <a:solidFill>
                  <a:srgbClr val="605D5C"/>
                </a:solidFill>
                <a:latin typeface="Segoe UI"/>
                <a:cs typeface="Segoe UI"/>
              </a:rPr>
              <a:t>alaipe</a:t>
            </a:r>
            <a:r>
              <a:rPr sz="1500" b="1" spc="-15" baseline="5555" dirty="0">
                <a:solidFill>
                  <a:srgbClr val="605D5C"/>
                </a:solidFill>
                <a:latin typeface="Segoe UI"/>
                <a:cs typeface="Segoe UI"/>
              </a:rPr>
              <a:t>rur</a:t>
            </a:r>
            <a:endParaRPr sz="1500" baseline="5555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 rot="19560000">
            <a:off x="10482382" y="6043134"/>
            <a:ext cx="64383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Tiru</a:t>
            </a:r>
            <a:r>
              <a:rPr sz="1500" b="1" spc="-15" baseline="2777" dirty="0">
                <a:solidFill>
                  <a:srgbClr val="605D5C"/>
                </a:solidFill>
                <a:latin typeface="Segoe UI"/>
                <a:cs typeface="Segoe UI"/>
              </a:rPr>
              <a:t>nelve</a:t>
            </a:r>
            <a:r>
              <a:rPr sz="1500" b="1" spc="-15" baseline="5555" dirty="0">
                <a:solidFill>
                  <a:srgbClr val="605D5C"/>
                </a:solidFill>
                <a:latin typeface="Segoe UI"/>
                <a:cs typeface="Segoe UI"/>
              </a:rPr>
              <a:t>li</a:t>
            </a:r>
            <a:endParaRPr sz="1500" baseline="5555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936" y="2364739"/>
            <a:ext cx="11231880" cy="4721860"/>
            <a:chOff x="249936" y="2364739"/>
            <a:chExt cx="11231880" cy="4721860"/>
          </a:xfrm>
        </p:grpSpPr>
        <p:sp>
          <p:nvSpPr>
            <p:cNvPr id="17" name="object 17"/>
            <p:cNvSpPr/>
            <p:nvPr/>
          </p:nvSpPr>
          <p:spPr>
            <a:xfrm>
              <a:off x="7059104" y="3083788"/>
              <a:ext cx="4422775" cy="2751455"/>
            </a:xfrm>
            <a:custGeom>
              <a:avLst/>
              <a:gdLst/>
              <a:ahLst/>
              <a:cxnLst/>
              <a:rect l="l" t="t" r="r" b="b"/>
              <a:pathLst>
                <a:path w="4422775" h="2751454">
                  <a:moveTo>
                    <a:pt x="715759" y="0"/>
                  </a:moveTo>
                  <a:lnTo>
                    <a:pt x="0" y="0"/>
                  </a:lnTo>
                  <a:lnTo>
                    <a:pt x="0" y="2751226"/>
                  </a:lnTo>
                  <a:lnTo>
                    <a:pt x="715759" y="2751226"/>
                  </a:lnTo>
                  <a:lnTo>
                    <a:pt x="715759" y="0"/>
                  </a:lnTo>
                  <a:close/>
                </a:path>
                <a:path w="4422775" h="2751454">
                  <a:moveTo>
                    <a:pt x="1642402" y="29400"/>
                  </a:moveTo>
                  <a:lnTo>
                    <a:pt x="926642" y="29400"/>
                  </a:lnTo>
                  <a:lnTo>
                    <a:pt x="926642" y="2751226"/>
                  </a:lnTo>
                  <a:lnTo>
                    <a:pt x="1642402" y="2751226"/>
                  </a:lnTo>
                  <a:lnTo>
                    <a:pt x="1642402" y="29400"/>
                  </a:lnTo>
                  <a:close/>
                </a:path>
                <a:path w="4422775" h="2751454">
                  <a:moveTo>
                    <a:pt x="2569045" y="113995"/>
                  </a:moveTo>
                  <a:lnTo>
                    <a:pt x="1853298" y="113995"/>
                  </a:lnTo>
                  <a:lnTo>
                    <a:pt x="1853298" y="2751226"/>
                  </a:lnTo>
                  <a:lnTo>
                    <a:pt x="2569045" y="2751226"/>
                  </a:lnTo>
                  <a:lnTo>
                    <a:pt x="2569045" y="113995"/>
                  </a:lnTo>
                  <a:close/>
                </a:path>
                <a:path w="4422775" h="2751454">
                  <a:moveTo>
                    <a:pt x="3495700" y="123583"/>
                  </a:moveTo>
                  <a:lnTo>
                    <a:pt x="2779941" y="123583"/>
                  </a:lnTo>
                  <a:lnTo>
                    <a:pt x="2779941" y="2751226"/>
                  </a:lnTo>
                  <a:lnTo>
                    <a:pt x="3495700" y="2751226"/>
                  </a:lnTo>
                  <a:lnTo>
                    <a:pt x="3495700" y="123583"/>
                  </a:lnTo>
                  <a:close/>
                </a:path>
                <a:path w="4422775" h="2751454">
                  <a:moveTo>
                    <a:pt x="4422343" y="705954"/>
                  </a:moveTo>
                  <a:lnTo>
                    <a:pt x="3706584" y="705954"/>
                  </a:lnTo>
                  <a:lnTo>
                    <a:pt x="3706584" y="2751226"/>
                  </a:lnTo>
                  <a:lnTo>
                    <a:pt x="4422343" y="2751226"/>
                  </a:lnTo>
                  <a:lnTo>
                    <a:pt x="4422343" y="70595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9923" y="2364739"/>
              <a:ext cx="6044565" cy="4721860"/>
            </a:xfrm>
            <a:custGeom>
              <a:avLst/>
              <a:gdLst/>
              <a:ahLst/>
              <a:cxnLst/>
              <a:rect l="l" t="t" r="r" b="b"/>
              <a:pathLst>
                <a:path w="6044565" h="4721859">
                  <a:moveTo>
                    <a:pt x="6044184" y="102235"/>
                  </a:moveTo>
                  <a:lnTo>
                    <a:pt x="5817489" y="102235"/>
                  </a:lnTo>
                  <a:lnTo>
                    <a:pt x="5817489" y="4502150"/>
                  </a:lnTo>
                  <a:lnTo>
                    <a:pt x="92964" y="4502150"/>
                  </a:lnTo>
                  <a:lnTo>
                    <a:pt x="92964" y="101612"/>
                  </a:lnTo>
                  <a:lnTo>
                    <a:pt x="0" y="101612"/>
                  </a:lnTo>
                  <a:lnTo>
                    <a:pt x="0" y="4502150"/>
                  </a:lnTo>
                  <a:lnTo>
                    <a:pt x="0" y="4721860"/>
                  </a:lnTo>
                  <a:lnTo>
                    <a:pt x="6044184" y="4721860"/>
                  </a:lnTo>
                  <a:lnTo>
                    <a:pt x="6044184" y="4502785"/>
                  </a:lnTo>
                  <a:lnTo>
                    <a:pt x="6044184" y="4502150"/>
                  </a:lnTo>
                  <a:lnTo>
                    <a:pt x="6044184" y="102235"/>
                  </a:lnTo>
                  <a:close/>
                </a:path>
                <a:path w="6044565" h="4721859">
                  <a:moveTo>
                    <a:pt x="6044184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6044184" y="101600"/>
                  </a:lnTo>
                  <a:lnTo>
                    <a:pt x="6044184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899" y="2457449"/>
              <a:ext cx="5724525" cy="4419600"/>
            </a:xfrm>
            <a:custGeom>
              <a:avLst/>
              <a:gdLst/>
              <a:ahLst/>
              <a:cxnLst/>
              <a:rect l="l" t="t" r="r" b="b"/>
              <a:pathLst>
                <a:path w="5724525" h="4419600">
                  <a:moveTo>
                    <a:pt x="5724524" y="4419599"/>
                  </a:moveTo>
                  <a:lnTo>
                    <a:pt x="0" y="4419599"/>
                  </a:lnTo>
                  <a:lnTo>
                    <a:pt x="0" y="0"/>
                  </a:lnTo>
                  <a:lnTo>
                    <a:pt x="5724524" y="0"/>
                  </a:lnTo>
                  <a:lnTo>
                    <a:pt x="5724524" y="4419599"/>
                  </a:lnTo>
                  <a:close/>
                </a:path>
              </a:pathLst>
            </a:custGeom>
            <a:solidFill>
              <a:srgbClr val="F5C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662" y="2462212"/>
              <a:ext cx="5715000" cy="4410075"/>
            </a:xfrm>
            <a:custGeom>
              <a:avLst/>
              <a:gdLst/>
              <a:ahLst/>
              <a:cxnLst/>
              <a:rect l="l" t="t" r="r" b="b"/>
              <a:pathLst>
                <a:path w="5715000" h="4410075">
                  <a:moveTo>
                    <a:pt x="0" y="0"/>
                  </a:moveTo>
                  <a:lnTo>
                    <a:pt x="5714999" y="0"/>
                  </a:lnTo>
                  <a:lnTo>
                    <a:pt x="5714999" y="4410074"/>
                  </a:lnTo>
                  <a:lnTo>
                    <a:pt x="0" y="4410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31364" y="2853733"/>
            <a:ext cx="172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45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58011" y="2883138"/>
            <a:ext cx="172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44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84657" y="2967736"/>
            <a:ext cx="172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43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11303" y="2977321"/>
            <a:ext cx="172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43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37951" y="3559697"/>
            <a:ext cx="172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33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6046" y="2410091"/>
            <a:ext cx="3177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0" dirty="0">
                <a:solidFill>
                  <a:srgbClr val="252423"/>
                </a:solidFill>
                <a:latin typeface="Tahoma"/>
                <a:cs typeface="Tahoma"/>
              </a:rPr>
              <a:t>Top</a:t>
            </a:r>
            <a:r>
              <a:rPr sz="2000" spc="-14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52423"/>
                </a:solidFill>
                <a:latin typeface="Tahoma"/>
                <a:cs typeface="Tahoma"/>
              </a:rPr>
              <a:t>5</a:t>
            </a:r>
            <a:r>
              <a:rPr sz="2000" spc="-14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252423"/>
                </a:solidFill>
                <a:latin typeface="Tahoma"/>
                <a:cs typeface="Tahoma"/>
              </a:rPr>
              <a:t>area</a:t>
            </a:r>
            <a:r>
              <a:rPr sz="2000" spc="-14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252423"/>
                </a:solidFill>
                <a:latin typeface="Tahoma"/>
                <a:cs typeface="Tahoma"/>
              </a:rPr>
              <a:t>with</a:t>
            </a:r>
            <a:r>
              <a:rPr sz="2000" spc="-14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52423"/>
                </a:solidFill>
                <a:latin typeface="Tahoma"/>
                <a:cs typeface="Tahoma"/>
              </a:rPr>
              <a:t>highest</a:t>
            </a:r>
            <a:r>
              <a:rPr sz="2000" spc="-14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114" dirty="0">
                <a:solidFill>
                  <a:srgbClr val="252423"/>
                </a:solidFill>
                <a:latin typeface="Tahoma"/>
                <a:cs typeface="Tahoma"/>
              </a:rPr>
              <a:t>avg</a:t>
            </a:r>
            <a:r>
              <a:rPr sz="2000" spc="-14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52423"/>
                </a:solidFill>
                <a:latin typeface="Tahoma"/>
                <a:cs typeface="Tahoma"/>
              </a:rPr>
              <a:t>aqi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563" y="4187562"/>
            <a:ext cx="184785" cy="889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30" dirty="0">
                <a:solidFill>
                  <a:srgbClr val="252423"/>
                </a:solidFill>
                <a:latin typeface="Tahoma"/>
                <a:cs typeface="Tahoma"/>
              </a:rPr>
              <a:t>AQI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2485" y="6431896"/>
            <a:ext cx="533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Byrnihat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1525" y="6431896"/>
            <a:ext cx="3365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Delhi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85812" y="6422673"/>
            <a:ext cx="469265" cy="41338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Hajipur</a:t>
            </a:r>
            <a:endParaRPr sz="1000">
              <a:latin typeface="Segoe UI"/>
              <a:cs typeface="Segoe UI"/>
            </a:endParaRPr>
          </a:p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52423"/>
                </a:solidFill>
                <a:latin typeface="Tahoma"/>
                <a:cs typeface="Tahoma"/>
              </a:rPr>
              <a:t>Area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81277" y="6431896"/>
            <a:ext cx="800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Bahadurgarh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24838" y="6431896"/>
            <a:ext cx="6343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Gurugram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14818" y="3097504"/>
            <a:ext cx="4584700" cy="3309620"/>
          </a:xfrm>
          <a:custGeom>
            <a:avLst/>
            <a:gdLst/>
            <a:ahLst/>
            <a:cxnLst/>
            <a:rect l="l" t="t" r="r" b="b"/>
            <a:pathLst>
              <a:path w="4584700" h="3309620">
                <a:moveTo>
                  <a:pt x="742022" y="0"/>
                </a:moveTo>
                <a:lnTo>
                  <a:pt x="0" y="0"/>
                </a:lnTo>
                <a:lnTo>
                  <a:pt x="0" y="3309010"/>
                </a:lnTo>
                <a:lnTo>
                  <a:pt x="742022" y="3309010"/>
                </a:lnTo>
                <a:lnTo>
                  <a:pt x="742022" y="0"/>
                </a:lnTo>
                <a:close/>
              </a:path>
              <a:path w="4584700" h="3309620">
                <a:moveTo>
                  <a:pt x="1702689" y="527151"/>
                </a:moveTo>
                <a:lnTo>
                  <a:pt x="960653" y="527151"/>
                </a:lnTo>
                <a:lnTo>
                  <a:pt x="960653" y="3309010"/>
                </a:lnTo>
                <a:lnTo>
                  <a:pt x="1702689" y="3309010"/>
                </a:lnTo>
                <a:lnTo>
                  <a:pt x="1702689" y="527151"/>
                </a:lnTo>
                <a:close/>
              </a:path>
              <a:path w="4584700" h="3309620">
                <a:moveTo>
                  <a:pt x="2663355" y="588314"/>
                </a:moveTo>
                <a:lnTo>
                  <a:pt x="1921319" y="588314"/>
                </a:lnTo>
                <a:lnTo>
                  <a:pt x="1921319" y="3309010"/>
                </a:lnTo>
                <a:lnTo>
                  <a:pt x="2663355" y="3309010"/>
                </a:lnTo>
                <a:lnTo>
                  <a:pt x="2663355" y="588314"/>
                </a:lnTo>
                <a:close/>
              </a:path>
              <a:path w="4584700" h="3309620">
                <a:moveTo>
                  <a:pt x="3624021" y="672490"/>
                </a:moveTo>
                <a:lnTo>
                  <a:pt x="2881985" y="672490"/>
                </a:lnTo>
                <a:lnTo>
                  <a:pt x="2881985" y="3309010"/>
                </a:lnTo>
                <a:lnTo>
                  <a:pt x="3624021" y="3309010"/>
                </a:lnTo>
                <a:lnTo>
                  <a:pt x="3624021" y="672490"/>
                </a:lnTo>
                <a:close/>
              </a:path>
              <a:path w="4584700" h="3309620">
                <a:moveTo>
                  <a:pt x="4584687" y="932065"/>
                </a:moveTo>
                <a:lnTo>
                  <a:pt x="3842651" y="932065"/>
                </a:lnTo>
                <a:lnTo>
                  <a:pt x="3842651" y="3309010"/>
                </a:lnTo>
                <a:lnTo>
                  <a:pt x="4584687" y="3309010"/>
                </a:lnTo>
                <a:lnTo>
                  <a:pt x="4584687" y="932065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63598" y="2867451"/>
            <a:ext cx="245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284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24262" y="3394609"/>
            <a:ext cx="245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239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84926" y="3455776"/>
            <a:ext cx="245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234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45590" y="3539949"/>
            <a:ext cx="245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226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06255" y="3799525"/>
            <a:ext cx="245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204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28600" y="238188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1.</a:t>
            </a:r>
            <a:r>
              <a:rPr sz="2000" spc="-20" dirty="0"/>
              <a:t> </a:t>
            </a:r>
            <a:r>
              <a:rPr sz="2000" dirty="0"/>
              <a:t>List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top</a:t>
            </a:r>
            <a:r>
              <a:rPr sz="2000" spc="-15" dirty="0"/>
              <a:t> </a:t>
            </a:r>
            <a:r>
              <a:rPr sz="2000" dirty="0"/>
              <a:t>5</a:t>
            </a:r>
            <a:r>
              <a:rPr sz="2000" spc="-15" dirty="0"/>
              <a:t> </a:t>
            </a:r>
            <a:r>
              <a:rPr sz="2000" dirty="0"/>
              <a:t>and</a:t>
            </a:r>
            <a:r>
              <a:rPr sz="2000" spc="-20" dirty="0"/>
              <a:t> </a:t>
            </a:r>
            <a:r>
              <a:rPr sz="2000" dirty="0"/>
              <a:t>bottom</a:t>
            </a:r>
            <a:r>
              <a:rPr sz="2000" spc="-15" dirty="0"/>
              <a:t> </a:t>
            </a:r>
            <a:r>
              <a:rPr sz="2000" dirty="0"/>
              <a:t>5</a:t>
            </a:r>
            <a:r>
              <a:rPr sz="2000" spc="-20" dirty="0"/>
              <a:t> </a:t>
            </a:r>
            <a:r>
              <a:rPr sz="2000" dirty="0"/>
              <a:t>areas</a:t>
            </a:r>
            <a:r>
              <a:rPr sz="2000" spc="-15" dirty="0"/>
              <a:t> </a:t>
            </a:r>
            <a:r>
              <a:rPr sz="2000" dirty="0"/>
              <a:t>with</a:t>
            </a:r>
            <a:r>
              <a:rPr sz="2000" spc="-15" dirty="0"/>
              <a:t> </a:t>
            </a:r>
            <a:r>
              <a:rPr sz="2000" dirty="0"/>
              <a:t>highest</a:t>
            </a:r>
            <a:r>
              <a:rPr sz="2000" spc="-20" dirty="0"/>
              <a:t> </a:t>
            </a:r>
            <a:r>
              <a:rPr sz="2000" dirty="0"/>
              <a:t>average</a:t>
            </a:r>
            <a:r>
              <a:rPr sz="2000" spc="-125" dirty="0"/>
              <a:t> </a:t>
            </a:r>
            <a:r>
              <a:rPr sz="2000" spc="-20" dirty="0"/>
              <a:t>AQI.</a:t>
            </a:r>
            <a:endParaRPr sz="2000"/>
          </a:p>
        </p:txBody>
      </p:sp>
      <p:sp>
        <p:nvSpPr>
          <p:cNvPr id="40" name="object 40"/>
          <p:cNvSpPr txBox="1"/>
          <p:nvPr/>
        </p:nvSpPr>
        <p:spPr>
          <a:xfrm>
            <a:off x="228600" y="533463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(Consider</a:t>
            </a:r>
            <a:r>
              <a:rPr sz="2000" b="1" spc="-6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areas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which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contains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data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last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6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months: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December</a:t>
            </a:r>
            <a:r>
              <a:rPr sz="2000" b="1" spc="-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2024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May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2025)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2395537"/>
              <a:ext cx="5467350" cy="4038600"/>
            </a:xfrm>
            <a:custGeom>
              <a:avLst/>
              <a:gdLst/>
              <a:ahLst/>
              <a:cxnLst/>
              <a:rect l="l" t="t" r="r" b="b"/>
              <a:pathLst>
                <a:path w="5467350" h="4038600">
                  <a:moveTo>
                    <a:pt x="0" y="0"/>
                  </a:moveTo>
                  <a:lnTo>
                    <a:pt x="5467349" y="0"/>
                  </a:lnTo>
                  <a:lnTo>
                    <a:pt x="5467349" y="4038599"/>
                  </a:lnTo>
                  <a:lnTo>
                    <a:pt x="0" y="403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4350" y="2447924"/>
            <a:ext cx="5162550" cy="34290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54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00"/>
              </a:spcBef>
              <a:tabLst>
                <a:tab pos="904240" algn="l"/>
              </a:tabLst>
            </a:pP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state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	prominent_pollutants</a:t>
            </a:r>
            <a:r>
              <a:rPr sz="1300" b="1" spc="4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Category</a:t>
            </a:r>
            <a:r>
              <a:rPr sz="1300" b="1" spc="38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Average</a:t>
            </a:r>
            <a:r>
              <a:rPr sz="13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3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aqi_value</a:t>
            </a:r>
            <a:endParaRPr sz="1300">
              <a:latin typeface="Segoe UI"/>
              <a:cs typeface="Segoe U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4350" y="2781299"/>
          <a:ext cx="5238750" cy="213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Karnataka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DEEF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bottom_2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40F4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Karnataka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DEEF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bottom_2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40F4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Karnataka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DEEF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top_2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DB4528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480.00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Tamil</a:t>
                      </a:r>
                      <a:r>
                        <a:rPr sz="12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Nadu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2B4D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bottom_2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40F4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Tamil</a:t>
                      </a:r>
                      <a:r>
                        <a:rPr sz="12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Nadu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2B4D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top_2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DB4528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390.00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Tamil</a:t>
                      </a:r>
                      <a:r>
                        <a:rPr sz="1200" spc="-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Nadu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2B4D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SO2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bottom_2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40F4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Telangana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bottom_2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40F4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Telangana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PM10,PM2.5,NO2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bottom_2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40F4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38.00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Telangana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PM2.5,PM10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top_2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DB4528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165.50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49275" y="4940300"/>
            <a:ext cx="379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6901" y="4940300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168.15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38849" y="2390774"/>
            <a:ext cx="5915025" cy="4048125"/>
            <a:chOff x="6038849" y="2390774"/>
            <a:chExt cx="5915025" cy="4048125"/>
          </a:xfrm>
        </p:grpSpPr>
        <p:sp>
          <p:nvSpPr>
            <p:cNvPr id="11" name="object 11"/>
            <p:cNvSpPr/>
            <p:nvPr/>
          </p:nvSpPr>
          <p:spPr>
            <a:xfrm>
              <a:off x="6043612" y="2395537"/>
              <a:ext cx="5905500" cy="4038600"/>
            </a:xfrm>
            <a:custGeom>
              <a:avLst/>
              <a:gdLst/>
              <a:ahLst/>
              <a:cxnLst/>
              <a:rect l="l" t="t" r="r" b="b"/>
              <a:pathLst>
                <a:path w="5905500" h="4038600">
                  <a:moveTo>
                    <a:pt x="0" y="0"/>
                  </a:moveTo>
                  <a:lnTo>
                    <a:pt x="5905499" y="0"/>
                  </a:lnTo>
                  <a:lnTo>
                    <a:pt x="5905499" y="4038599"/>
                  </a:lnTo>
                  <a:lnTo>
                    <a:pt x="0" y="403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8234" y="2545587"/>
              <a:ext cx="95249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1134" y="2545587"/>
              <a:ext cx="95249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6434" y="2545587"/>
              <a:ext cx="95249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8484" y="2545587"/>
              <a:ext cx="95249" cy="952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5259" y="2545587"/>
              <a:ext cx="95249" cy="952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095999" y="2498756"/>
            <a:ext cx="460057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84630" algn="l"/>
                <a:tab pos="1828800" algn="l"/>
                <a:tab pos="2324100" algn="l"/>
                <a:tab pos="3482975" algn="l"/>
                <a:tab pos="4355465" algn="l"/>
              </a:tabLst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prominent_pollutants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CO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PM10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PM10,PM2.5,NO2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PM2.5,PM10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SO2</a:t>
            </a:r>
            <a:endParaRPr sz="1000">
              <a:latin typeface="Segoe UI"/>
              <a:cs typeface="Segoe UI"/>
            </a:endParaRPr>
          </a:p>
          <a:p>
            <a:pPr marL="1085215">
              <a:lnSpc>
                <a:spcPct val="100000"/>
              </a:lnSpc>
              <a:spcBef>
                <a:spcPts val="1225"/>
              </a:spcBef>
              <a:tabLst>
                <a:tab pos="3523615" algn="l"/>
              </a:tabLst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bottom_2</a:t>
            </a:r>
            <a:r>
              <a:rPr sz="1200" dirty="0">
                <a:solidFill>
                  <a:srgbClr val="252423"/>
                </a:solidFill>
                <a:latin typeface="Tahoma"/>
                <a:cs typeface="Tahoma"/>
              </a:rPr>
              <a:t>	</a:t>
            </a: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top_2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8400" y="3509243"/>
            <a:ext cx="177800" cy="335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30" dirty="0">
                <a:solidFill>
                  <a:srgbClr val="252423"/>
                </a:solidFill>
                <a:latin typeface="Tahoma"/>
                <a:cs typeface="Tahoma"/>
              </a:rPr>
              <a:t>state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6301" y="3268761"/>
            <a:ext cx="579120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Karnataka</a:t>
            </a:r>
            <a:endParaRPr sz="900">
              <a:latin typeface="Segoe UI"/>
              <a:cs typeface="Segoe UI"/>
            </a:endParaRPr>
          </a:p>
          <a:p>
            <a:pPr marL="58419" marR="5080" indent="-59055">
              <a:lnSpc>
                <a:spcPct val="231500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Tamil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Nadu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Telangana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19925" y="2724149"/>
            <a:ext cx="4867275" cy="3293110"/>
            <a:chOff x="7019925" y="2724149"/>
            <a:chExt cx="4867275" cy="3293110"/>
          </a:xfrm>
        </p:grpSpPr>
        <p:sp>
          <p:nvSpPr>
            <p:cNvPr id="21" name="object 21"/>
            <p:cNvSpPr/>
            <p:nvPr/>
          </p:nvSpPr>
          <p:spPr>
            <a:xfrm>
              <a:off x="7172324" y="3148012"/>
              <a:ext cx="9525" cy="1100455"/>
            </a:xfrm>
            <a:custGeom>
              <a:avLst/>
              <a:gdLst/>
              <a:ahLst/>
              <a:cxnLst/>
              <a:rect l="l" t="t" r="r" b="b"/>
              <a:pathLst>
                <a:path w="9525" h="1100454">
                  <a:moveTo>
                    <a:pt x="9524" y="1100137"/>
                  </a:moveTo>
                  <a:lnTo>
                    <a:pt x="0" y="1100137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0137"/>
                  </a:lnTo>
                  <a:close/>
                </a:path>
                <a:path w="9525" h="1100454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49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49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1100454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1100454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1100454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1100454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1100454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1100454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1100454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1100454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1100454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1100454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1100454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1100454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1100454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1100454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1100454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1100454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1100454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1100454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4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4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1100454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1100454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1100454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1100454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4761" y="3148012"/>
              <a:ext cx="9524" cy="11001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2325" y="3232149"/>
              <a:ext cx="27940" cy="240665"/>
            </a:xfrm>
            <a:custGeom>
              <a:avLst/>
              <a:gdLst/>
              <a:ahLst/>
              <a:cxnLst/>
              <a:rect l="l" t="t" r="r" b="b"/>
              <a:pathLst>
                <a:path w="27940" h="240664">
                  <a:moveTo>
                    <a:pt x="27558" y="240631"/>
                  </a:moveTo>
                  <a:lnTo>
                    <a:pt x="0" y="240631"/>
                  </a:lnTo>
                  <a:lnTo>
                    <a:pt x="0" y="0"/>
                  </a:lnTo>
                  <a:lnTo>
                    <a:pt x="27558" y="0"/>
                  </a:lnTo>
                  <a:lnTo>
                    <a:pt x="27558" y="240631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72312" y="3232149"/>
              <a:ext cx="127635" cy="875665"/>
            </a:xfrm>
            <a:custGeom>
              <a:avLst/>
              <a:gdLst/>
              <a:ahLst/>
              <a:cxnLst/>
              <a:rect l="l" t="t" r="r" b="b"/>
              <a:pathLst>
                <a:path w="127634" h="875664">
                  <a:moveTo>
                    <a:pt x="27559" y="317500"/>
                  </a:moveTo>
                  <a:lnTo>
                    <a:pt x="0" y="317500"/>
                  </a:lnTo>
                  <a:lnTo>
                    <a:pt x="0" y="558139"/>
                  </a:lnTo>
                  <a:lnTo>
                    <a:pt x="27559" y="558139"/>
                  </a:lnTo>
                  <a:lnTo>
                    <a:pt x="27559" y="317500"/>
                  </a:lnTo>
                  <a:close/>
                </a:path>
                <a:path w="127634" h="875664">
                  <a:moveTo>
                    <a:pt x="55118" y="0"/>
                  </a:moveTo>
                  <a:lnTo>
                    <a:pt x="27559" y="0"/>
                  </a:lnTo>
                  <a:lnTo>
                    <a:pt x="27559" y="240639"/>
                  </a:lnTo>
                  <a:lnTo>
                    <a:pt x="55118" y="240639"/>
                  </a:lnTo>
                  <a:lnTo>
                    <a:pt x="55118" y="0"/>
                  </a:lnTo>
                  <a:close/>
                </a:path>
                <a:path w="127634" h="875664">
                  <a:moveTo>
                    <a:pt x="127469" y="635000"/>
                  </a:moveTo>
                  <a:lnTo>
                    <a:pt x="0" y="635000"/>
                  </a:lnTo>
                  <a:lnTo>
                    <a:pt x="0" y="875639"/>
                  </a:lnTo>
                  <a:lnTo>
                    <a:pt x="127469" y="875639"/>
                  </a:lnTo>
                  <a:lnTo>
                    <a:pt x="127469" y="63500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99785" y="3867149"/>
              <a:ext cx="131445" cy="240665"/>
            </a:xfrm>
            <a:custGeom>
              <a:avLst/>
              <a:gdLst/>
              <a:ahLst/>
              <a:cxnLst/>
              <a:rect l="l" t="t" r="r" b="b"/>
              <a:pathLst>
                <a:path w="131445" h="240664">
                  <a:moveTo>
                    <a:pt x="130905" y="240631"/>
                  </a:moveTo>
                  <a:lnTo>
                    <a:pt x="0" y="240631"/>
                  </a:lnTo>
                  <a:lnTo>
                    <a:pt x="0" y="0"/>
                  </a:lnTo>
                  <a:lnTo>
                    <a:pt x="130905" y="0"/>
                  </a:lnTo>
                  <a:lnTo>
                    <a:pt x="130905" y="240631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99884" y="3549649"/>
              <a:ext cx="27940" cy="240665"/>
            </a:xfrm>
            <a:custGeom>
              <a:avLst/>
              <a:gdLst/>
              <a:ahLst/>
              <a:cxnLst/>
              <a:rect l="l" t="t" r="r" b="b"/>
              <a:pathLst>
                <a:path w="27940" h="240664">
                  <a:moveTo>
                    <a:pt x="27558" y="240631"/>
                  </a:moveTo>
                  <a:lnTo>
                    <a:pt x="0" y="240631"/>
                  </a:lnTo>
                  <a:lnTo>
                    <a:pt x="0" y="0"/>
                  </a:lnTo>
                  <a:lnTo>
                    <a:pt x="27558" y="0"/>
                  </a:lnTo>
                  <a:lnTo>
                    <a:pt x="27558" y="240631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10724" y="3148012"/>
              <a:ext cx="9525" cy="1100455"/>
            </a:xfrm>
            <a:custGeom>
              <a:avLst/>
              <a:gdLst/>
              <a:ahLst/>
              <a:cxnLst/>
              <a:rect l="l" t="t" r="r" b="b"/>
              <a:pathLst>
                <a:path w="9525" h="1100454">
                  <a:moveTo>
                    <a:pt x="9524" y="1100137"/>
                  </a:moveTo>
                  <a:lnTo>
                    <a:pt x="0" y="1100137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0137"/>
                  </a:lnTo>
                  <a:close/>
                </a:path>
                <a:path w="9525" h="1100454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49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49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1100454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1100454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1100454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1100454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1100454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1100454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1100454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1100454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1100454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1100454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1100454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1100454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1100454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1100454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1100454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1100454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1100454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1100454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4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4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1100454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1100454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1100454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1100454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3162" y="3148012"/>
              <a:ext cx="9524" cy="11001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610713" y="3232149"/>
              <a:ext cx="1653539" cy="558165"/>
            </a:xfrm>
            <a:custGeom>
              <a:avLst/>
              <a:gdLst/>
              <a:ahLst/>
              <a:cxnLst/>
              <a:rect l="l" t="t" r="r" b="b"/>
              <a:pathLst>
                <a:path w="1653540" h="558164">
                  <a:moveTo>
                    <a:pt x="1343507" y="317500"/>
                  </a:moveTo>
                  <a:lnTo>
                    <a:pt x="0" y="317500"/>
                  </a:lnTo>
                  <a:lnTo>
                    <a:pt x="0" y="558139"/>
                  </a:lnTo>
                  <a:lnTo>
                    <a:pt x="1343507" y="558139"/>
                  </a:lnTo>
                  <a:lnTo>
                    <a:pt x="1343507" y="317500"/>
                  </a:lnTo>
                  <a:close/>
                </a:path>
                <a:path w="1653540" h="558164">
                  <a:moveTo>
                    <a:pt x="1653540" y="0"/>
                  </a:moveTo>
                  <a:lnTo>
                    <a:pt x="0" y="0"/>
                  </a:lnTo>
                  <a:lnTo>
                    <a:pt x="0" y="240639"/>
                  </a:lnTo>
                  <a:lnTo>
                    <a:pt x="1653540" y="240639"/>
                  </a:lnTo>
                  <a:lnTo>
                    <a:pt x="1653540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10725" y="3867149"/>
              <a:ext cx="570230" cy="240665"/>
            </a:xfrm>
            <a:custGeom>
              <a:avLst/>
              <a:gdLst/>
              <a:ahLst/>
              <a:cxnLst/>
              <a:rect l="l" t="t" r="r" b="b"/>
              <a:pathLst>
                <a:path w="570229" h="240664">
                  <a:moveTo>
                    <a:pt x="570126" y="240631"/>
                  </a:moveTo>
                  <a:lnTo>
                    <a:pt x="0" y="240631"/>
                  </a:lnTo>
                  <a:lnTo>
                    <a:pt x="0" y="0"/>
                  </a:lnTo>
                  <a:lnTo>
                    <a:pt x="570126" y="0"/>
                  </a:lnTo>
                  <a:lnTo>
                    <a:pt x="570126" y="240631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19912" y="2724149"/>
              <a:ext cx="4867275" cy="3286125"/>
            </a:xfrm>
            <a:custGeom>
              <a:avLst/>
              <a:gdLst/>
              <a:ahLst/>
              <a:cxnLst/>
              <a:rect l="l" t="t" r="r" b="b"/>
              <a:pathLst>
                <a:path w="4867275" h="3286125">
                  <a:moveTo>
                    <a:pt x="4867275" y="1638300"/>
                  </a:moveTo>
                  <a:lnTo>
                    <a:pt x="2438400" y="1638300"/>
                  </a:lnTo>
                  <a:lnTo>
                    <a:pt x="2438400" y="0"/>
                  </a:lnTo>
                  <a:lnTo>
                    <a:pt x="2428875" y="0"/>
                  </a:lnTo>
                  <a:lnTo>
                    <a:pt x="2428875" y="1638300"/>
                  </a:lnTo>
                  <a:lnTo>
                    <a:pt x="0" y="1638300"/>
                  </a:lnTo>
                  <a:lnTo>
                    <a:pt x="0" y="1647825"/>
                  </a:lnTo>
                  <a:lnTo>
                    <a:pt x="2428875" y="1647825"/>
                  </a:lnTo>
                  <a:lnTo>
                    <a:pt x="2428875" y="3286125"/>
                  </a:lnTo>
                  <a:lnTo>
                    <a:pt x="2438400" y="3286125"/>
                  </a:lnTo>
                  <a:lnTo>
                    <a:pt x="2438400" y="1647825"/>
                  </a:lnTo>
                  <a:lnTo>
                    <a:pt x="4867275" y="1647825"/>
                  </a:lnTo>
                  <a:lnTo>
                    <a:pt x="4867275" y="163830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72324" y="6010274"/>
              <a:ext cx="9525" cy="6985"/>
            </a:xfrm>
            <a:custGeom>
              <a:avLst/>
              <a:gdLst/>
              <a:ahLst/>
              <a:cxnLst/>
              <a:rect l="l" t="t" r="r" b="b"/>
              <a:pathLst>
                <a:path w="9525" h="6985">
                  <a:moveTo>
                    <a:pt x="6077" y="6667"/>
                  </a:moveTo>
                  <a:lnTo>
                    <a:pt x="3447" y="6667"/>
                  </a:lnTo>
                  <a:lnTo>
                    <a:pt x="2324" y="6202"/>
                  </a:lnTo>
                  <a:lnTo>
                    <a:pt x="464" y="4342"/>
                  </a:lnTo>
                  <a:lnTo>
                    <a:pt x="0" y="3220"/>
                  </a:lnTo>
                  <a:lnTo>
                    <a:pt x="0" y="589"/>
                  </a:lnTo>
                  <a:lnTo>
                    <a:pt x="244" y="0"/>
                  </a:lnTo>
                  <a:lnTo>
                    <a:pt x="9280" y="0"/>
                  </a:lnTo>
                  <a:lnTo>
                    <a:pt x="9524" y="589"/>
                  </a:lnTo>
                  <a:lnTo>
                    <a:pt x="9524" y="3220"/>
                  </a:lnTo>
                  <a:lnTo>
                    <a:pt x="9060" y="4342"/>
                  </a:lnTo>
                  <a:lnTo>
                    <a:pt x="7200" y="6202"/>
                  </a:lnTo>
                  <a:lnTo>
                    <a:pt x="6077" y="666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88400" y="5157068"/>
            <a:ext cx="177800" cy="335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30" dirty="0">
                <a:solidFill>
                  <a:srgbClr val="252423"/>
                </a:solidFill>
                <a:latin typeface="Tahoma"/>
                <a:cs typeface="Tahoma"/>
              </a:rPr>
              <a:t>state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66301" y="4916586"/>
            <a:ext cx="579120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Karnataka</a:t>
            </a:r>
            <a:endParaRPr sz="900">
              <a:latin typeface="Segoe UI"/>
              <a:cs typeface="Segoe UI"/>
            </a:endParaRPr>
          </a:p>
          <a:p>
            <a:pPr marL="58419" marR="5080" indent="-59055">
              <a:lnSpc>
                <a:spcPct val="231500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Tamil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Nadu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Telangana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46280" y="6028054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894760" y="6010275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6077" y="6667"/>
                </a:moveTo>
                <a:lnTo>
                  <a:pt x="3447" y="6667"/>
                </a:lnTo>
                <a:lnTo>
                  <a:pt x="2324" y="6202"/>
                </a:lnTo>
                <a:lnTo>
                  <a:pt x="464" y="4342"/>
                </a:lnTo>
                <a:lnTo>
                  <a:pt x="0" y="3220"/>
                </a:lnTo>
                <a:lnTo>
                  <a:pt x="0" y="589"/>
                </a:lnTo>
                <a:lnTo>
                  <a:pt x="244" y="0"/>
                </a:lnTo>
                <a:lnTo>
                  <a:pt x="9280" y="0"/>
                </a:lnTo>
                <a:lnTo>
                  <a:pt x="9524" y="589"/>
                </a:lnTo>
                <a:lnTo>
                  <a:pt x="9524" y="3220"/>
                </a:lnTo>
                <a:lnTo>
                  <a:pt x="9060" y="4342"/>
                </a:lnTo>
                <a:lnTo>
                  <a:pt x="7200" y="6202"/>
                </a:lnTo>
                <a:lnTo>
                  <a:pt x="6077" y="666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78328" y="6019504"/>
            <a:ext cx="1426845" cy="365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500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aqi_value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610724" y="6010275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6077" y="6667"/>
                </a:moveTo>
                <a:lnTo>
                  <a:pt x="3447" y="6667"/>
                </a:lnTo>
                <a:lnTo>
                  <a:pt x="2324" y="6202"/>
                </a:lnTo>
                <a:lnTo>
                  <a:pt x="464" y="4342"/>
                </a:lnTo>
                <a:lnTo>
                  <a:pt x="0" y="3220"/>
                </a:lnTo>
                <a:lnTo>
                  <a:pt x="0" y="589"/>
                </a:lnTo>
                <a:lnTo>
                  <a:pt x="244" y="0"/>
                </a:lnTo>
                <a:lnTo>
                  <a:pt x="9280" y="0"/>
                </a:lnTo>
                <a:lnTo>
                  <a:pt x="9524" y="589"/>
                </a:lnTo>
                <a:lnTo>
                  <a:pt x="9524" y="3220"/>
                </a:lnTo>
                <a:lnTo>
                  <a:pt x="9060" y="4342"/>
                </a:lnTo>
                <a:lnTo>
                  <a:pt x="7200" y="6202"/>
                </a:lnTo>
                <a:lnTo>
                  <a:pt x="6077" y="666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584679" y="6028054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333161" y="6010275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6077" y="6667"/>
                </a:moveTo>
                <a:lnTo>
                  <a:pt x="3447" y="6667"/>
                </a:lnTo>
                <a:lnTo>
                  <a:pt x="2324" y="6202"/>
                </a:lnTo>
                <a:lnTo>
                  <a:pt x="464" y="4342"/>
                </a:lnTo>
                <a:lnTo>
                  <a:pt x="0" y="3220"/>
                </a:lnTo>
                <a:lnTo>
                  <a:pt x="0" y="589"/>
                </a:lnTo>
                <a:lnTo>
                  <a:pt x="244" y="0"/>
                </a:lnTo>
                <a:lnTo>
                  <a:pt x="9280" y="0"/>
                </a:lnTo>
                <a:lnTo>
                  <a:pt x="9524" y="589"/>
                </a:lnTo>
                <a:lnTo>
                  <a:pt x="9524" y="3220"/>
                </a:lnTo>
                <a:lnTo>
                  <a:pt x="9060" y="4342"/>
                </a:lnTo>
                <a:lnTo>
                  <a:pt x="7200" y="6202"/>
                </a:lnTo>
                <a:lnTo>
                  <a:pt x="6077" y="666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016727" y="6019504"/>
            <a:ext cx="1426845" cy="365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500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aqi_value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28600" y="238188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2.</a:t>
            </a:r>
            <a:r>
              <a:rPr sz="2000" spc="-20" dirty="0"/>
              <a:t> </a:t>
            </a:r>
            <a:r>
              <a:rPr sz="2000" dirty="0"/>
              <a:t>List</a:t>
            </a:r>
            <a:r>
              <a:rPr sz="2000" spc="-20" dirty="0"/>
              <a:t> </a:t>
            </a:r>
            <a:r>
              <a:rPr sz="2000" dirty="0"/>
              <a:t>out</a:t>
            </a:r>
            <a:r>
              <a:rPr sz="2000" spc="-15" dirty="0"/>
              <a:t> </a:t>
            </a:r>
            <a:r>
              <a:rPr sz="2000" dirty="0"/>
              <a:t>top</a:t>
            </a:r>
            <a:r>
              <a:rPr sz="2000" spc="-20" dirty="0"/>
              <a:t> </a:t>
            </a:r>
            <a:r>
              <a:rPr sz="2000" dirty="0"/>
              <a:t>2</a:t>
            </a:r>
            <a:r>
              <a:rPr sz="2000" spc="-20" dirty="0"/>
              <a:t> </a:t>
            </a:r>
            <a:r>
              <a:rPr sz="2000" dirty="0"/>
              <a:t>and</a:t>
            </a:r>
            <a:r>
              <a:rPr sz="2000" spc="-15" dirty="0"/>
              <a:t> </a:t>
            </a:r>
            <a:r>
              <a:rPr sz="2000" dirty="0"/>
              <a:t>bottom</a:t>
            </a:r>
            <a:r>
              <a:rPr sz="2000" spc="-20" dirty="0"/>
              <a:t> </a:t>
            </a:r>
            <a:r>
              <a:rPr sz="2000" dirty="0"/>
              <a:t>2</a:t>
            </a:r>
            <a:r>
              <a:rPr sz="2000" spc="-20" dirty="0"/>
              <a:t> </a:t>
            </a:r>
            <a:r>
              <a:rPr sz="2000" dirty="0"/>
              <a:t>prominent</a:t>
            </a:r>
            <a:r>
              <a:rPr sz="2000" spc="-15" dirty="0"/>
              <a:t> </a:t>
            </a:r>
            <a:r>
              <a:rPr sz="2000" dirty="0"/>
              <a:t>pollutants</a:t>
            </a:r>
            <a:r>
              <a:rPr sz="2000" spc="-20" dirty="0"/>
              <a:t> </a:t>
            </a:r>
            <a:r>
              <a:rPr sz="2000" dirty="0"/>
              <a:t>for</a:t>
            </a:r>
            <a:r>
              <a:rPr sz="2000" spc="-55" dirty="0"/>
              <a:t> </a:t>
            </a:r>
            <a:r>
              <a:rPr sz="2000" dirty="0"/>
              <a:t>each</a:t>
            </a:r>
            <a:r>
              <a:rPr sz="2000" spc="-15" dirty="0"/>
              <a:t> </a:t>
            </a:r>
            <a:r>
              <a:rPr sz="2000" dirty="0"/>
              <a:t>state</a:t>
            </a:r>
            <a:r>
              <a:rPr sz="2000" spc="-20" dirty="0"/>
              <a:t> </a:t>
            </a:r>
            <a:r>
              <a:rPr sz="2000" dirty="0"/>
              <a:t>of</a:t>
            </a:r>
            <a:r>
              <a:rPr sz="2000" spc="-15" dirty="0"/>
              <a:t> </a:t>
            </a:r>
            <a:r>
              <a:rPr sz="2000" dirty="0"/>
              <a:t>southern</a:t>
            </a:r>
            <a:r>
              <a:rPr sz="2000" spc="-20" dirty="0"/>
              <a:t> </a:t>
            </a:r>
            <a:r>
              <a:rPr sz="2000" spc="-10" dirty="0"/>
              <a:t>India.</a:t>
            </a:r>
            <a:endParaRPr sz="2000"/>
          </a:p>
        </p:txBody>
      </p:sp>
      <p:sp>
        <p:nvSpPr>
          <p:cNvPr id="43" name="object 43"/>
          <p:cNvSpPr txBox="1"/>
          <p:nvPr/>
        </p:nvSpPr>
        <p:spPr>
          <a:xfrm>
            <a:off x="228600" y="533463"/>
            <a:ext cx="1219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(Consider</a:t>
            </a:r>
            <a:r>
              <a:rPr sz="2000" b="1" spc="-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data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post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covid: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2022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onwards)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635" y="2338069"/>
              <a:ext cx="6711950" cy="4700270"/>
            </a:xfrm>
            <a:custGeom>
              <a:avLst/>
              <a:gdLst/>
              <a:ahLst/>
              <a:cxnLst/>
              <a:rect l="l" t="t" r="r" b="b"/>
              <a:pathLst>
                <a:path w="6711950" h="4700270">
                  <a:moveTo>
                    <a:pt x="6711696" y="0"/>
                  </a:moveTo>
                  <a:lnTo>
                    <a:pt x="6483477" y="0"/>
                  </a:lnTo>
                  <a:lnTo>
                    <a:pt x="6483477" y="100330"/>
                  </a:lnTo>
                  <a:lnTo>
                    <a:pt x="6483477" y="4462780"/>
                  </a:lnTo>
                  <a:lnTo>
                    <a:pt x="92202" y="4462780"/>
                  </a:lnTo>
                  <a:lnTo>
                    <a:pt x="92202" y="100330"/>
                  </a:lnTo>
                  <a:lnTo>
                    <a:pt x="6483477" y="100330"/>
                  </a:lnTo>
                  <a:lnTo>
                    <a:pt x="6483477" y="0"/>
                  </a:lnTo>
                  <a:lnTo>
                    <a:pt x="0" y="0"/>
                  </a:lnTo>
                  <a:lnTo>
                    <a:pt x="0" y="100330"/>
                  </a:lnTo>
                  <a:lnTo>
                    <a:pt x="0" y="4462780"/>
                  </a:lnTo>
                  <a:lnTo>
                    <a:pt x="0" y="4700270"/>
                  </a:lnTo>
                  <a:lnTo>
                    <a:pt x="6711696" y="4700270"/>
                  </a:lnTo>
                  <a:lnTo>
                    <a:pt x="6711696" y="4462780"/>
                  </a:lnTo>
                  <a:lnTo>
                    <a:pt x="6702552" y="4462780"/>
                  </a:lnTo>
                  <a:lnTo>
                    <a:pt x="6702552" y="100330"/>
                  </a:lnTo>
                  <a:lnTo>
                    <a:pt x="6711696" y="100330"/>
                  </a:lnTo>
                  <a:lnTo>
                    <a:pt x="6711696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849" y="2428875"/>
              <a:ext cx="6391275" cy="4381500"/>
            </a:xfrm>
            <a:custGeom>
              <a:avLst/>
              <a:gdLst/>
              <a:ahLst/>
              <a:cxnLst/>
              <a:rect l="l" t="t" r="r" b="b"/>
              <a:pathLst>
                <a:path w="6391275" h="4381500">
                  <a:moveTo>
                    <a:pt x="6391274" y="4381499"/>
                  </a:moveTo>
                  <a:lnTo>
                    <a:pt x="0" y="4381499"/>
                  </a:lnTo>
                  <a:lnTo>
                    <a:pt x="0" y="0"/>
                  </a:lnTo>
                  <a:lnTo>
                    <a:pt x="6391274" y="0"/>
                  </a:lnTo>
                  <a:lnTo>
                    <a:pt x="6391274" y="4381499"/>
                  </a:lnTo>
                  <a:close/>
                </a:path>
              </a:pathLst>
            </a:custGeom>
            <a:solidFill>
              <a:srgbClr val="F5C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612" y="2433637"/>
              <a:ext cx="6381750" cy="4371975"/>
            </a:xfrm>
            <a:custGeom>
              <a:avLst/>
              <a:gdLst/>
              <a:ahLst/>
              <a:cxnLst/>
              <a:rect l="l" t="t" r="r" b="b"/>
              <a:pathLst>
                <a:path w="6381750" h="4371975">
                  <a:moveTo>
                    <a:pt x="0" y="0"/>
                  </a:moveTo>
                  <a:lnTo>
                    <a:pt x="6381749" y="0"/>
                  </a:lnTo>
                  <a:lnTo>
                    <a:pt x="6381749" y="4371974"/>
                  </a:lnTo>
                  <a:lnTo>
                    <a:pt x="0" y="4371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49313" y="2381516"/>
            <a:ext cx="2959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0" dirty="0">
                <a:solidFill>
                  <a:srgbClr val="252423"/>
                </a:solidFill>
                <a:latin typeface="Tahoma"/>
                <a:cs typeface="Tahoma"/>
              </a:rPr>
              <a:t>Prominent</a:t>
            </a:r>
            <a:r>
              <a:rPr sz="2000" spc="-12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252423"/>
                </a:solidFill>
                <a:latin typeface="Tahoma"/>
                <a:cs typeface="Tahoma"/>
              </a:rPr>
              <a:t>pollutants</a:t>
            </a:r>
            <a:r>
              <a:rPr sz="2000" spc="-11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52423"/>
                </a:solidFill>
                <a:latin typeface="Tahoma"/>
                <a:cs typeface="Tahoma"/>
              </a:rPr>
              <a:t>in</a:t>
            </a:r>
            <a:r>
              <a:rPr sz="2000" spc="-11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252423"/>
                </a:solidFill>
                <a:latin typeface="Tahoma"/>
                <a:cs typeface="Tahoma"/>
              </a:rPr>
              <a:t>India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3104" y="2839402"/>
            <a:ext cx="9525" cy="3533775"/>
          </a:xfrm>
          <a:custGeom>
            <a:avLst/>
            <a:gdLst/>
            <a:ahLst/>
            <a:cxnLst/>
            <a:rect l="l" t="t" r="r" b="b"/>
            <a:pathLst>
              <a:path w="9525" h="353377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53377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53377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53377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53377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53377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53377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53377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53377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53377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53377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53377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53377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53377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53377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53377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53377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53377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53377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53377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5337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5337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5337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5337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5337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5337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5337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5337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5337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5337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5337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5337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5337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5337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5337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5337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5337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5337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5337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5337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5337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5337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1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1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5337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6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6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5337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5337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5337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5337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5337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5337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5337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5337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5337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5337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5337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5337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5337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5337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5337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5337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5337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5337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5337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5337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5337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5337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5337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5337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5337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5337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5337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5337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5337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5337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5337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5337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1171" y="638428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43642" y="2839415"/>
            <a:ext cx="1870075" cy="3533775"/>
          </a:xfrm>
          <a:custGeom>
            <a:avLst/>
            <a:gdLst/>
            <a:ahLst/>
            <a:cxnLst/>
            <a:rect l="l" t="t" r="r" b="b"/>
            <a:pathLst>
              <a:path w="1870075" h="3533775">
                <a:moveTo>
                  <a:pt x="9525" y="3527691"/>
                </a:moveTo>
                <a:lnTo>
                  <a:pt x="9067" y="3526574"/>
                </a:lnTo>
                <a:lnTo>
                  <a:pt x="7200" y="3524707"/>
                </a:lnTo>
                <a:lnTo>
                  <a:pt x="6083" y="3524237"/>
                </a:lnTo>
                <a:lnTo>
                  <a:pt x="3454" y="3524237"/>
                </a:lnTo>
                <a:lnTo>
                  <a:pt x="2336" y="3524707"/>
                </a:lnTo>
                <a:lnTo>
                  <a:pt x="469" y="3526574"/>
                </a:lnTo>
                <a:lnTo>
                  <a:pt x="0" y="3527691"/>
                </a:lnTo>
                <a:lnTo>
                  <a:pt x="0" y="3530320"/>
                </a:lnTo>
                <a:lnTo>
                  <a:pt x="469" y="3531438"/>
                </a:lnTo>
                <a:lnTo>
                  <a:pt x="2336" y="3533305"/>
                </a:lnTo>
                <a:lnTo>
                  <a:pt x="3454" y="3533762"/>
                </a:lnTo>
                <a:lnTo>
                  <a:pt x="6083" y="3533762"/>
                </a:lnTo>
                <a:lnTo>
                  <a:pt x="7200" y="3533305"/>
                </a:lnTo>
                <a:lnTo>
                  <a:pt x="9067" y="3531438"/>
                </a:lnTo>
                <a:lnTo>
                  <a:pt x="9525" y="3530320"/>
                </a:lnTo>
                <a:lnTo>
                  <a:pt x="9525" y="3527691"/>
                </a:lnTo>
                <a:close/>
              </a:path>
              <a:path w="1870075" h="3533775">
                <a:moveTo>
                  <a:pt x="9525" y="3480066"/>
                </a:moveTo>
                <a:lnTo>
                  <a:pt x="9067" y="3478949"/>
                </a:lnTo>
                <a:lnTo>
                  <a:pt x="7200" y="3477082"/>
                </a:lnTo>
                <a:lnTo>
                  <a:pt x="6083" y="3476612"/>
                </a:lnTo>
                <a:lnTo>
                  <a:pt x="3454" y="3476612"/>
                </a:lnTo>
                <a:lnTo>
                  <a:pt x="2336" y="3477082"/>
                </a:lnTo>
                <a:lnTo>
                  <a:pt x="469" y="3478949"/>
                </a:lnTo>
                <a:lnTo>
                  <a:pt x="0" y="3480066"/>
                </a:lnTo>
                <a:lnTo>
                  <a:pt x="0" y="3482695"/>
                </a:lnTo>
                <a:lnTo>
                  <a:pt x="469" y="3483813"/>
                </a:lnTo>
                <a:lnTo>
                  <a:pt x="2336" y="3485680"/>
                </a:lnTo>
                <a:lnTo>
                  <a:pt x="3454" y="3486137"/>
                </a:lnTo>
                <a:lnTo>
                  <a:pt x="6083" y="3486137"/>
                </a:lnTo>
                <a:lnTo>
                  <a:pt x="7200" y="3485680"/>
                </a:lnTo>
                <a:lnTo>
                  <a:pt x="9067" y="3483813"/>
                </a:lnTo>
                <a:lnTo>
                  <a:pt x="9525" y="3482695"/>
                </a:lnTo>
                <a:lnTo>
                  <a:pt x="9525" y="3480066"/>
                </a:lnTo>
                <a:close/>
              </a:path>
              <a:path w="1870075" h="3533775">
                <a:moveTo>
                  <a:pt x="9525" y="3432441"/>
                </a:moveTo>
                <a:lnTo>
                  <a:pt x="9067" y="3431324"/>
                </a:lnTo>
                <a:lnTo>
                  <a:pt x="7200" y="3429457"/>
                </a:lnTo>
                <a:lnTo>
                  <a:pt x="6083" y="3428987"/>
                </a:lnTo>
                <a:lnTo>
                  <a:pt x="3454" y="3428987"/>
                </a:lnTo>
                <a:lnTo>
                  <a:pt x="2336" y="3429457"/>
                </a:lnTo>
                <a:lnTo>
                  <a:pt x="469" y="3431324"/>
                </a:lnTo>
                <a:lnTo>
                  <a:pt x="0" y="3432441"/>
                </a:lnTo>
                <a:lnTo>
                  <a:pt x="0" y="3435070"/>
                </a:lnTo>
                <a:lnTo>
                  <a:pt x="469" y="3436188"/>
                </a:lnTo>
                <a:lnTo>
                  <a:pt x="2336" y="3438055"/>
                </a:lnTo>
                <a:lnTo>
                  <a:pt x="3454" y="3438512"/>
                </a:lnTo>
                <a:lnTo>
                  <a:pt x="6083" y="3438512"/>
                </a:lnTo>
                <a:lnTo>
                  <a:pt x="7200" y="3438055"/>
                </a:lnTo>
                <a:lnTo>
                  <a:pt x="9067" y="3436188"/>
                </a:lnTo>
                <a:lnTo>
                  <a:pt x="9525" y="3435070"/>
                </a:lnTo>
                <a:lnTo>
                  <a:pt x="9525" y="3432441"/>
                </a:lnTo>
                <a:close/>
              </a:path>
              <a:path w="1870075" h="3533775">
                <a:moveTo>
                  <a:pt x="9525" y="3384816"/>
                </a:moveTo>
                <a:lnTo>
                  <a:pt x="9067" y="3383699"/>
                </a:lnTo>
                <a:lnTo>
                  <a:pt x="7200" y="3381832"/>
                </a:lnTo>
                <a:lnTo>
                  <a:pt x="6083" y="3381362"/>
                </a:lnTo>
                <a:lnTo>
                  <a:pt x="3454" y="3381362"/>
                </a:lnTo>
                <a:lnTo>
                  <a:pt x="2336" y="3381832"/>
                </a:lnTo>
                <a:lnTo>
                  <a:pt x="469" y="3383699"/>
                </a:lnTo>
                <a:lnTo>
                  <a:pt x="0" y="3384816"/>
                </a:lnTo>
                <a:lnTo>
                  <a:pt x="0" y="3387445"/>
                </a:lnTo>
                <a:lnTo>
                  <a:pt x="469" y="3388563"/>
                </a:lnTo>
                <a:lnTo>
                  <a:pt x="2336" y="3390430"/>
                </a:lnTo>
                <a:lnTo>
                  <a:pt x="3454" y="3390887"/>
                </a:lnTo>
                <a:lnTo>
                  <a:pt x="6083" y="3390887"/>
                </a:lnTo>
                <a:lnTo>
                  <a:pt x="7200" y="3390430"/>
                </a:lnTo>
                <a:lnTo>
                  <a:pt x="9067" y="3388563"/>
                </a:lnTo>
                <a:lnTo>
                  <a:pt x="9525" y="3387445"/>
                </a:lnTo>
                <a:lnTo>
                  <a:pt x="9525" y="3384816"/>
                </a:lnTo>
                <a:close/>
              </a:path>
              <a:path w="1870075" h="3533775">
                <a:moveTo>
                  <a:pt x="9525" y="3337191"/>
                </a:moveTo>
                <a:lnTo>
                  <a:pt x="9067" y="3336074"/>
                </a:lnTo>
                <a:lnTo>
                  <a:pt x="7200" y="3334207"/>
                </a:lnTo>
                <a:lnTo>
                  <a:pt x="6083" y="3333737"/>
                </a:lnTo>
                <a:lnTo>
                  <a:pt x="3454" y="3333737"/>
                </a:lnTo>
                <a:lnTo>
                  <a:pt x="2336" y="3334207"/>
                </a:lnTo>
                <a:lnTo>
                  <a:pt x="469" y="3336074"/>
                </a:lnTo>
                <a:lnTo>
                  <a:pt x="0" y="3337191"/>
                </a:lnTo>
                <a:lnTo>
                  <a:pt x="0" y="3339820"/>
                </a:lnTo>
                <a:lnTo>
                  <a:pt x="469" y="3340938"/>
                </a:lnTo>
                <a:lnTo>
                  <a:pt x="2336" y="3342805"/>
                </a:lnTo>
                <a:lnTo>
                  <a:pt x="3454" y="3343262"/>
                </a:lnTo>
                <a:lnTo>
                  <a:pt x="6083" y="3343262"/>
                </a:lnTo>
                <a:lnTo>
                  <a:pt x="7200" y="3342805"/>
                </a:lnTo>
                <a:lnTo>
                  <a:pt x="9067" y="3340938"/>
                </a:lnTo>
                <a:lnTo>
                  <a:pt x="9525" y="3339820"/>
                </a:lnTo>
                <a:lnTo>
                  <a:pt x="9525" y="3337191"/>
                </a:lnTo>
                <a:close/>
              </a:path>
              <a:path w="1870075" h="3533775">
                <a:moveTo>
                  <a:pt x="9525" y="3289566"/>
                </a:moveTo>
                <a:lnTo>
                  <a:pt x="9067" y="3288449"/>
                </a:lnTo>
                <a:lnTo>
                  <a:pt x="7200" y="3286582"/>
                </a:lnTo>
                <a:lnTo>
                  <a:pt x="6083" y="3286112"/>
                </a:lnTo>
                <a:lnTo>
                  <a:pt x="3454" y="3286112"/>
                </a:lnTo>
                <a:lnTo>
                  <a:pt x="2336" y="3286582"/>
                </a:lnTo>
                <a:lnTo>
                  <a:pt x="469" y="3288449"/>
                </a:lnTo>
                <a:lnTo>
                  <a:pt x="0" y="3289566"/>
                </a:lnTo>
                <a:lnTo>
                  <a:pt x="0" y="3292195"/>
                </a:lnTo>
                <a:lnTo>
                  <a:pt x="469" y="3293313"/>
                </a:lnTo>
                <a:lnTo>
                  <a:pt x="2336" y="3295180"/>
                </a:lnTo>
                <a:lnTo>
                  <a:pt x="3454" y="3295637"/>
                </a:lnTo>
                <a:lnTo>
                  <a:pt x="6083" y="3295637"/>
                </a:lnTo>
                <a:lnTo>
                  <a:pt x="7200" y="3295180"/>
                </a:lnTo>
                <a:lnTo>
                  <a:pt x="9067" y="3293313"/>
                </a:lnTo>
                <a:lnTo>
                  <a:pt x="9525" y="3292195"/>
                </a:lnTo>
                <a:lnTo>
                  <a:pt x="9525" y="3289566"/>
                </a:lnTo>
                <a:close/>
              </a:path>
              <a:path w="1870075" h="3533775">
                <a:moveTo>
                  <a:pt x="9525" y="3241941"/>
                </a:moveTo>
                <a:lnTo>
                  <a:pt x="9067" y="3240824"/>
                </a:lnTo>
                <a:lnTo>
                  <a:pt x="7200" y="3238957"/>
                </a:lnTo>
                <a:lnTo>
                  <a:pt x="6083" y="3238487"/>
                </a:lnTo>
                <a:lnTo>
                  <a:pt x="3454" y="3238487"/>
                </a:lnTo>
                <a:lnTo>
                  <a:pt x="2336" y="3238957"/>
                </a:lnTo>
                <a:lnTo>
                  <a:pt x="469" y="3240824"/>
                </a:lnTo>
                <a:lnTo>
                  <a:pt x="0" y="3241941"/>
                </a:lnTo>
                <a:lnTo>
                  <a:pt x="0" y="3244570"/>
                </a:lnTo>
                <a:lnTo>
                  <a:pt x="469" y="3245688"/>
                </a:lnTo>
                <a:lnTo>
                  <a:pt x="2336" y="3247555"/>
                </a:lnTo>
                <a:lnTo>
                  <a:pt x="3454" y="3248012"/>
                </a:lnTo>
                <a:lnTo>
                  <a:pt x="6083" y="3248012"/>
                </a:lnTo>
                <a:lnTo>
                  <a:pt x="7200" y="3247555"/>
                </a:lnTo>
                <a:lnTo>
                  <a:pt x="9067" y="3245688"/>
                </a:lnTo>
                <a:lnTo>
                  <a:pt x="9525" y="3244570"/>
                </a:lnTo>
                <a:lnTo>
                  <a:pt x="9525" y="3241941"/>
                </a:lnTo>
                <a:close/>
              </a:path>
              <a:path w="1870075" h="3533775">
                <a:moveTo>
                  <a:pt x="9525" y="3194316"/>
                </a:moveTo>
                <a:lnTo>
                  <a:pt x="9067" y="3193199"/>
                </a:lnTo>
                <a:lnTo>
                  <a:pt x="7200" y="3191332"/>
                </a:lnTo>
                <a:lnTo>
                  <a:pt x="6083" y="3190862"/>
                </a:lnTo>
                <a:lnTo>
                  <a:pt x="3454" y="3190862"/>
                </a:lnTo>
                <a:lnTo>
                  <a:pt x="2336" y="3191332"/>
                </a:lnTo>
                <a:lnTo>
                  <a:pt x="469" y="3193199"/>
                </a:lnTo>
                <a:lnTo>
                  <a:pt x="0" y="3194316"/>
                </a:lnTo>
                <a:lnTo>
                  <a:pt x="0" y="3196945"/>
                </a:lnTo>
                <a:lnTo>
                  <a:pt x="469" y="3198063"/>
                </a:lnTo>
                <a:lnTo>
                  <a:pt x="2336" y="3199930"/>
                </a:lnTo>
                <a:lnTo>
                  <a:pt x="3454" y="3200387"/>
                </a:lnTo>
                <a:lnTo>
                  <a:pt x="6083" y="3200387"/>
                </a:lnTo>
                <a:lnTo>
                  <a:pt x="7200" y="3199930"/>
                </a:lnTo>
                <a:lnTo>
                  <a:pt x="9067" y="3198063"/>
                </a:lnTo>
                <a:lnTo>
                  <a:pt x="9525" y="3196945"/>
                </a:lnTo>
                <a:lnTo>
                  <a:pt x="9525" y="3194316"/>
                </a:lnTo>
                <a:close/>
              </a:path>
              <a:path w="1870075" h="3533775">
                <a:moveTo>
                  <a:pt x="9525" y="3146691"/>
                </a:moveTo>
                <a:lnTo>
                  <a:pt x="9067" y="3145574"/>
                </a:lnTo>
                <a:lnTo>
                  <a:pt x="7200" y="3143707"/>
                </a:lnTo>
                <a:lnTo>
                  <a:pt x="6083" y="3143237"/>
                </a:lnTo>
                <a:lnTo>
                  <a:pt x="3454" y="3143237"/>
                </a:lnTo>
                <a:lnTo>
                  <a:pt x="2336" y="3143707"/>
                </a:lnTo>
                <a:lnTo>
                  <a:pt x="469" y="3145574"/>
                </a:lnTo>
                <a:lnTo>
                  <a:pt x="0" y="3146691"/>
                </a:lnTo>
                <a:lnTo>
                  <a:pt x="0" y="3149320"/>
                </a:lnTo>
                <a:lnTo>
                  <a:pt x="469" y="3150438"/>
                </a:lnTo>
                <a:lnTo>
                  <a:pt x="2336" y="3152305"/>
                </a:lnTo>
                <a:lnTo>
                  <a:pt x="3454" y="3152762"/>
                </a:lnTo>
                <a:lnTo>
                  <a:pt x="6083" y="3152762"/>
                </a:lnTo>
                <a:lnTo>
                  <a:pt x="7200" y="3152305"/>
                </a:lnTo>
                <a:lnTo>
                  <a:pt x="9067" y="3150438"/>
                </a:lnTo>
                <a:lnTo>
                  <a:pt x="9525" y="3149320"/>
                </a:lnTo>
                <a:lnTo>
                  <a:pt x="9525" y="3146691"/>
                </a:lnTo>
                <a:close/>
              </a:path>
              <a:path w="1870075" h="3533775">
                <a:moveTo>
                  <a:pt x="9525" y="3099066"/>
                </a:moveTo>
                <a:lnTo>
                  <a:pt x="9067" y="3097949"/>
                </a:lnTo>
                <a:lnTo>
                  <a:pt x="7200" y="3096082"/>
                </a:lnTo>
                <a:lnTo>
                  <a:pt x="6083" y="3095612"/>
                </a:lnTo>
                <a:lnTo>
                  <a:pt x="3454" y="3095612"/>
                </a:lnTo>
                <a:lnTo>
                  <a:pt x="2336" y="3096082"/>
                </a:lnTo>
                <a:lnTo>
                  <a:pt x="469" y="3097949"/>
                </a:lnTo>
                <a:lnTo>
                  <a:pt x="0" y="3099066"/>
                </a:lnTo>
                <a:lnTo>
                  <a:pt x="0" y="3101695"/>
                </a:lnTo>
                <a:lnTo>
                  <a:pt x="469" y="3102813"/>
                </a:lnTo>
                <a:lnTo>
                  <a:pt x="2336" y="3104680"/>
                </a:lnTo>
                <a:lnTo>
                  <a:pt x="3454" y="3105137"/>
                </a:lnTo>
                <a:lnTo>
                  <a:pt x="6083" y="3105137"/>
                </a:lnTo>
                <a:lnTo>
                  <a:pt x="7200" y="3104680"/>
                </a:lnTo>
                <a:lnTo>
                  <a:pt x="9067" y="3102813"/>
                </a:lnTo>
                <a:lnTo>
                  <a:pt x="9525" y="3101695"/>
                </a:lnTo>
                <a:lnTo>
                  <a:pt x="9525" y="3099066"/>
                </a:lnTo>
                <a:close/>
              </a:path>
              <a:path w="1870075" h="3533775">
                <a:moveTo>
                  <a:pt x="9525" y="3051441"/>
                </a:moveTo>
                <a:lnTo>
                  <a:pt x="9067" y="3050324"/>
                </a:lnTo>
                <a:lnTo>
                  <a:pt x="7200" y="3048457"/>
                </a:lnTo>
                <a:lnTo>
                  <a:pt x="6083" y="3047987"/>
                </a:lnTo>
                <a:lnTo>
                  <a:pt x="3454" y="3047987"/>
                </a:lnTo>
                <a:lnTo>
                  <a:pt x="2336" y="3048457"/>
                </a:lnTo>
                <a:lnTo>
                  <a:pt x="469" y="3050324"/>
                </a:lnTo>
                <a:lnTo>
                  <a:pt x="0" y="3051441"/>
                </a:lnTo>
                <a:lnTo>
                  <a:pt x="0" y="3054070"/>
                </a:lnTo>
                <a:lnTo>
                  <a:pt x="469" y="3055188"/>
                </a:lnTo>
                <a:lnTo>
                  <a:pt x="2336" y="3057055"/>
                </a:lnTo>
                <a:lnTo>
                  <a:pt x="3454" y="3057512"/>
                </a:lnTo>
                <a:lnTo>
                  <a:pt x="6083" y="3057512"/>
                </a:lnTo>
                <a:lnTo>
                  <a:pt x="7200" y="3057055"/>
                </a:lnTo>
                <a:lnTo>
                  <a:pt x="9067" y="3055188"/>
                </a:lnTo>
                <a:lnTo>
                  <a:pt x="9525" y="3054070"/>
                </a:lnTo>
                <a:lnTo>
                  <a:pt x="9525" y="3051441"/>
                </a:lnTo>
                <a:close/>
              </a:path>
              <a:path w="1870075" h="3533775">
                <a:moveTo>
                  <a:pt x="9525" y="3003816"/>
                </a:moveTo>
                <a:lnTo>
                  <a:pt x="9067" y="3002699"/>
                </a:lnTo>
                <a:lnTo>
                  <a:pt x="7200" y="3000832"/>
                </a:lnTo>
                <a:lnTo>
                  <a:pt x="6083" y="3000362"/>
                </a:lnTo>
                <a:lnTo>
                  <a:pt x="3454" y="3000362"/>
                </a:lnTo>
                <a:lnTo>
                  <a:pt x="2336" y="3000832"/>
                </a:lnTo>
                <a:lnTo>
                  <a:pt x="469" y="3002699"/>
                </a:lnTo>
                <a:lnTo>
                  <a:pt x="0" y="3003816"/>
                </a:lnTo>
                <a:lnTo>
                  <a:pt x="0" y="3006445"/>
                </a:lnTo>
                <a:lnTo>
                  <a:pt x="469" y="3007563"/>
                </a:lnTo>
                <a:lnTo>
                  <a:pt x="2336" y="3009430"/>
                </a:lnTo>
                <a:lnTo>
                  <a:pt x="3454" y="3009887"/>
                </a:lnTo>
                <a:lnTo>
                  <a:pt x="6083" y="3009887"/>
                </a:lnTo>
                <a:lnTo>
                  <a:pt x="7200" y="3009430"/>
                </a:lnTo>
                <a:lnTo>
                  <a:pt x="9067" y="3007563"/>
                </a:lnTo>
                <a:lnTo>
                  <a:pt x="9525" y="3006445"/>
                </a:lnTo>
                <a:lnTo>
                  <a:pt x="9525" y="3003816"/>
                </a:lnTo>
                <a:close/>
              </a:path>
              <a:path w="1870075" h="3533775">
                <a:moveTo>
                  <a:pt x="9525" y="2956191"/>
                </a:moveTo>
                <a:lnTo>
                  <a:pt x="9067" y="2955074"/>
                </a:lnTo>
                <a:lnTo>
                  <a:pt x="7200" y="2953207"/>
                </a:lnTo>
                <a:lnTo>
                  <a:pt x="6083" y="2952737"/>
                </a:lnTo>
                <a:lnTo>
                  <a:pt x="3454" y="2952737"/>
                </a:lnTo>
                <a:lnTo>
                  <a:pt x="2336" y="2953207"/>
                </a:lnTo>
                <a:lnTo>
                  <a:pt x="469" y="2955074"/>
                </a:lnTo>
                <a:lnTo>
                  <a:pt x="0" y="2956191"/>
                </a:lnTo>
                <a:lnTo>
                  <a:pt x="0" y="2958820"/>
                </a:lnTo>
                <a:lnTo>
                  <a:pt x="469" y="2959938"/>
                </a:lnTo>
                <a:lnTo>
                  <a:pt x="2336" y="2961805"/>
                </a:lnTo>
                <a:lnTo>
                  <a:pt x="3454" y="2962262"/>
                </a:lnTo>
                <a:lnTo>
                  <a:pt x="6083" y="2962262"/>
                </a:lnTo>
                <a:lnTo>
                  <a:pt x="7200" y="2961805"/>
                </a:lnTo>
                <a:lnTo>
                  <a:pt x="9067" y="2959938"/>
                </a:lnTo>
                <a:lnTo>
                  <a:pt x="9525" y="2958820"/>
                </a:lnTo>
                <a:lnTo>
                  <a:pt x="9525" y="2956191"/>
                </a:lnTo>
                <a:close/>
              </a:path>
              <a:path w="1870075" h="3533775">
                <a:moveTo>
                  <a:pt x="9525" y="2908566"/>
                </a:moveTo>
                <a:lnTo>
                  <a:pt x="9067" y="2907449"/>
                </a:lnTo>
                <a:lnTo>
                  <a:pt x="7200" y="2905582"/>
                </a:lnTo>
                <a:lnTo>
                  <a:pt x="6083" y="2905112"/>
                </a:lnTo>
                <a:lnTo>
                  <a:pt x="3454" y="2905112"/>
                </a:lnTo>
                <a:lnTo>
                  <a:pt x="2336" y="2905582"/>
                </a:lnTo>
                <a:lnTo>
                  <a:pt x="469" y="2907449"/>
                </a:lnTo>
                <a:lnTo>
                  <a:pt x="0" y="2908566"/>
                </a:lnTo>
                <a:lnTo>
                  <a:pt x="0" y="2911195"/>
                </a:lnTo>
                <a:lnTo>
                  <a:pt x="469" y="2912313"/>
                </a:lnTo>
                <a:lnTo>
                  <a:pt x="2336" y="2914180"/>
                </a:lnTo>
                <a:lnTo>
                  <a:pt x="3454" y="2914637"/>
                </a:lnTo>
                <a:lnTo>
                  <a:pt x="6083" y="2914637"/>
                </a:lnTo>
                <a:lnTo>
                  <a:pt x="7200" y="2914180"/>
                </a:lnTo>
                <a:lnTo>
                  <a:pt x="9067" y="2912313"/>
                </a:lnTo>
                <a:lnTo>
                  <a:pt x="9525" y="2911195"/>
                </a:lnTo>
                <a:lnTo>
                  <a:pt x="9525" y="2908566"/>
                </a:lnTo>
                <a:close/>
              </a:path>
              <a:path w="1870075" h="3533775">
                <a:moveTo>
                  <a:pt x="9525" y="2860941"/>
                </a:moveTo>
                <a:lnTo>
                  <a:pt x="9067" y="2859824"/>
                </a:lnTo>
                <a:lnTo>
                  <a:pt x="7200" y="2857957"/>
                </a:lnTo>
                <a:lnTo>
                  <a:pt x="6083" y="2857487"/>
                </a:lnTo>
                <a:lnTo>
                  <a:pt x="3454" y="2857487"/>
                </a:lnTo>
                <a:lnTo>
                  <a:pt x="2336" y="2857957"/>
                </a:lnTo>
                <a:lnTo>
                  <a:pt x="469" y="2859824"/>
                </a:lnTo>
                <a:lnTo>
                  <a:pt x="0" y="2860941"/>
                </a:lnTo>
                <a:lnTo>
                  <a:pt x="0" y="2863570"/>
                </a:lnTo>
                <a:lnTo>
                  <a:pt x="469" y="2864688"/>
                </a:lnTo>
                <a:lnTo>
                  <a:pt x="2336" y="2866555"/>
                </a:lnTo>
                <a:lnTo>
                  <a:pt x="3454" y="2867012"/>
                </a:lnTo>
                <a:lnTo>
                  <a:pt x="6083" y="2867012"/>
                </a:lnTo>
                <a:lnTo>
                  <a:pt x="7200" y="2866555"/>
                </a:lnTo>
                <a:lnTo>
                  <a:pt x="9067" y="2864688"/>
                </a:lnTo>
                <a:lnTo>
                  <a:pt x="9525" y="2863570"/>
                </a:lnTo>
                <a:lnTo>
                  <a:pt x="9525" y="2860941"/>
                </a:lnTo>
                <a:close/>
              </a:path>
              <a:path w="1870075" h="3533775">
                <a:moveTo>
                  <a:pt x="9525" y="2813316"/>
                </a:moveTo>
                <a:lnTo>
                  <a:pt x="9067" y="2812199"/>
                </a:lnTo>
                <a:lnTo>
                  <a:pt x="7200" y="2810332"/>
                </a:lnTo>
                <a:lnTo>
                  <a:pt x="6083" y="2809862"/>
                </a:lnTo>
                <a:lnTo>
                  <a:pt x="3454" y="2809862"/>
                </a:lnTo>
                <a:lnTo>
                  <a:pt x="2336" y="2810332"/>
                </a:lnTo>
                <a:lnTo>
                  <a:pt x="469" y="2812199"/>
                </a:lnTo>
                <a:lnTo>
                  <a:pt x="0" y="2813316"/>
                </a:lnTo>
                <a:lnTo>
                  <a:pt x="0" y="2815945"/>
                </a:lnTo>
                <a:lnTo>
                  <a:pt x="469" y="2817063"/>
                </a:lnTo>
                <a:lnTo>
                  <a:pt x="2336" y="2818930"/>
                </a:lnTo>
                <a:lnTo>
                  <a:pt x="3454" y="2819387"/>
                </a:lnTo>
                <a:lnTo>
                  <a:pt x="6083" y="2819387"/>
                </a:lnTo>
                <a:lnTo>
                  <a:pt x="7200" y="2818930"/>
                </a:lnTo>
                <a:lnTo>
                  <a:pt x="9067" y="2817063"/>
                </a:lnTo>
                <a:lnTo>
                  <a:pt x="9525" y="2815945"/>
                </a:lnTo>
                <a:lnTo>
                  <a:pt x="9525" y="2813316"/>
                </a:lnTo>
                <a:close/>
              </a:path>
              <a:path w="1870075" h="3533775">
                <a:moveTo>
                  <a:pt x="9525" y="2765691"/>
                </a:moveTo>
                <a:lnTo>
                  <a:pt x="9067" y="2764574"/>
                </a:lnTo>
                <a:lnTo>
                  <a:pt x="7200" y="2762707"/>
                </a:lnTo>
                <a:lnTo>
                  <a:pt x="6083" y="2762237"/>
                </a:lnTo>
                <a:lnTo>
                  <a:pt x="3454" y="2762237"/>
                </a:lnTo>
                <a:lnTo>
                  <a:pt x="2336" y="2762707"/>
                </a:lnTo>
                <a:lnTo>
                  <a:pt x="469" y="2764574"/>
                </a:lnTo>
                <a:lnTo>
                  <a:pt x="0" y="2765691"/>
                </a:lnTo>
                <a:lnTo>
                  <a:pt x="0" y="2768320"/>
                </a:lnTo>
                <a:lnTo>
                  <a:pt x="469" y="2769438"/>
                </a:lnTo>
                <a:lnTo>
                  <a:pt x="2336" y="2771305"/>
                </a:lnTo>
                <a:lnTo>
                  <a:pt x="3454" y="2771762"/>
                </a:lnTo>
                <a:lnTo>
                  <a:pt x="6083" y="2771762"/>
                </a:lnTo>
                <a:lnTo>
                  <a:pt x="7200" y="2771305"/>
                </a:lnTo>
                <a:lnTo>
                  <a:pt x="9067" y="2769438"/>
                </a:lnTo>
                <a:lnTo>
                  <a:pt x="9525" y="2768320"/>
                </a:lnTo>
                <a:lnTo>
                  <a:pt x="9525" y="2765691"/>
                </a:lnTo>
                <a:close/>
              </a:path>
              <a:path w="1870075" h="3533775">
                <a:moveTo>
                  <a:pt x="9525" y="2718066"/>
                </a:moveTo>
                <a:lnTo>
                  <a:pt x="9067" y="2716949"/>
                </a:lnTo>
                <a:lnTo>
                  <a:pt x="7200" y="2715082"/>
                </a:lnTo>
                <a:lnTo>
                  <a:pt x="6083" y="2714612"/>
                </a:lnTo>
                <a:lnTo>
                  <a:pt x="3454" y="2714612"/>
                </a:lnTo>
                <a:lnTo>
                  <a:pt x="2336" y="2715082"/>
                </a:lnTo>
                <a:lnTo>
                  <a:pt x="469" y="2716949"/>
                </a:lnTo>
                <a:lnTo>
                  <a:pt x="0" y="2718066"/>
                </a:lnTo>
                <a:lnTo>
                  <a:pt x="0" y="2720695"/>
                </a:lnTo>
                <a:lnTo>
                  <a:pt x="469" y="2721813"/>
                </a:lnTo>
                <a:lnTo>
                  <a:pt x="2336" y="2723680"/>
                </a:lnTo>
                <a:lnTo>
                  <a:pt x="3454" y="2724137"/>
                </a:lnTo>
                <a:lnTo>
                  <a:pt x="6083" y="2724137"/>
                </a:lnTo>
                <a:lnTo>
                  <a:pt x="7200" y="2723680"/>
                </a:lnTo>
                <a:lnTo>
                  <a:pt x="9067" y="2721813"/>
                </a:lnTo>
                <a:lnTo>
                  <a:pt x="9525" y="2720695"/>
                </a:lnTo>
                <a:lnTo>
                  <a:pt x="9525" y="2718066"/>
                </a:lnTo>
                <a:close/>
              </a:path>
              <a:path w="1870075" h="3533775">
                <a:moveTo>
                  <a:pt x="9525" y="2670441"/>
                </a:moveTo>
                <a:lnTo>
                  <a:pt x="9067" y="2669324"/>
                </a:lnTo>
                <a:lnTo>
                  <a:pt x="7200" y="2667457"/>
                </a:lnTo>
                <a:lnTo>
                  <a:pt x="6083" y="2666987"/>
                </a:lnTo>
                <a:lnTo>
                  <a:pt x="3454" y="2666987"/>
                </a:lnTo>
                <a:lnTo>
                  <a:pt x="2336" y="2667457"/>
                </a:lnTo>
                <a:lnTo>
                  <a:pt x="469" y="2669324"/>
                </a:lnTo>
                <a:lnTo>
                  <a:pt x="0" y="2670441"/>
                </a:lnTo>
                <a:lnTo>
                  <a:pt x="0" y="2673070"/>
                </a:lnTo>
                <a:lnTo>
                  <a:pt x="469" y="2674188"/>
                </a:lnTo>
                <a:lnTo>
                  <a:pt x="2336" y="2676055"/>
                </a:lnTo>
                <a:lnTo>
                  <a:pt x="3454" y="2676512"/>
                </a:lnTo>
                <a:lnTo>
                  <a:pt x="6083" y="2676512"/>
                </a:lnTo>
                <a:lnTo>
                  <a:pt x="7200" y="2676055"/>
                </a:lnTo>
                <a:lnTo>
                  <a:pt x="9067" y="2674188"/>
                </a:lnTo>
                <a:lnTo>
                  <a:pt x="9525" y="2673070"/>
                </a:lnTo>
                <a:lnTo>
                  <a:pt x="9525" y="2670441"/>
                </a:lnTo>
                <a:close/>
              </a:path>
              <a:path w="1870075" h="3533775">
                <a:moveTo>
                  <a:pt x="9525" y="2622816"/>
                </a:moveTo>
                <a:lnTo>
                  <a:pt x="9067" y="2621699"/>
                </a:lnTo>
                <a:lnTo>
                  <a:pt x="7200" y="2619832"/>
                </a:lnTo>
                <a:lnTo>
                  <a:pt x="6083" y="2619362"/>
                </a:lnTo>
                <a:lnTo>
                  <a:pt x="3454" y="2619362"/>
                </a:lnTo>
                <a:lnTo>
                  <a:pt x="2336" y="2619832"/>
                </a:lnTo>
                <a:lnTo>
                  <a:pt x="469" y="2621699"/>
                </a:lnTo>
                <a:lnTo>
                  <a:pt x="0" y="2622816"/>
                </a:lnTo>
                <a:lnTo>
                  <a:pt x="0" y="2625445"/>
                </a:lnTo>
                <a:lnTo>
                  <a:pt x="469" y="2626563"/>
                </a:lnTo>
                <a:lnTo>
                  <a:pt x="2336" y="2628430"/>
                </a:lnTo>
                <a:lnTo>
                  <a:pt x="3454" y="2628887"/>
                </a:lnTo>
                <a:lnTo>
                  <a:pt x="6083" y="2628887"/>
                </a:lnTo>
                <a:lnTo>
                  <a:pt x="7200" y="2628430"/>
                </a:lnTo>
                <a:lnTo>
                  <a:pt x="9067" y="2626563"/>
                </a:lnTo>
                <a:lnTo>
                  <a:pt x="9525" y="2625445"/>
                </a:lnTo>
                <a:lnTo>
                  <a:pt x="9525" y="2622816"/>
                </a:lnTo>
                <a:close/>
              </a:path>
              <a:path w="1870075" h="3533775">
                <a:moveTo>
                  <a:pt x="9525" y="2575191"/>
                </a:moveTo>
                <a:lnTo>
                  <a:pt x="9067" y="2574074"/>
                </a:lnTo>
                <a:lnTo>
                  <a:pt x="7200" y="2572207"/>
                </a:lnTo>
                <a:lnTo>
                  <a:pt x="6083" y="2571737"/>
                </a:lnTo>
                <a:lnTo>
                  <a:pt x="3454" y="2571737"/>
                </a:lnTo>
                <a:lnTo>
                  <a:pt x="2336" y="2572207"/>
                </a:lnTo>
                <a:lnTo>
                  <a:pt x="469" y="2574074"/>
                </a:lnTo>
                <a:lnTo>
                  <a:pt x="0" y="2575191"/>
                </a:lnTo>
                <a:lnTo>
                  <a:pt x="0" y="2577820"/>
                </a:lnTo>
                <a:lnTo>
                  <a:pt x="469" y="2578938"/>
                </a:lnTo>
                <a:lnTo>
                  <a:pt x="2336" y="2580805"/>
                </a:lnTo>
                <a:lnTo>
                  <a:pt x="3454" y="2581262"/>
                </a:lnTo>
                <a:lnTo>
                  <a:pt x="6083" y="2581262"/>
                </a:lnTo>
                <a:lnTo>
                  <a:pt x="7200" y="2580805"/>
                </a:lnTo>
                <a:lnTo>
                  <a:pt x="9067" y="2578938"/>
                </a:lnTo>
                <a:lnTo>
                  <a:pt x="9525" y="2577820"/>
                </a:lnTo>
                <a:lnTo>
                  <a:pt x="9525" y="2575191"/>
                </a:lnTo>
                <a:close/>
              </a:path>
              <a:path w="1870075" h="3533775">
                <a:moveTo>
                  <a:pt x="9525" y="2527566"/>
                </a:moveTo>
                <a:lnTo>
                  <a:pt x="9067" y="2526449"/>
                </a:lnTo>
                <a:lnTo>
                  <a:pt x="7200" y="2524582"/>
                </a:lnTo>
                <a:lnTo>
                  <a:pt x="6083" y="2524112"/>
                </a:lnTo>
                <a:lnTo>
                  <a:pt x="3454" y="2524112"/>
                </a:lnTo>
                <a:lnTo>
                  <a:pt x="2336" y="2524582"/>
                </a:lnTo>
                <a:lnTo>
                  <a:pt x="469" y="2526449"/>
                </a:lnTo>
                <a:lnTo>
                  <a:pt x="0" y="2527566"/>
                </a:lnTo>
                <a:lnTo>
                  <a:pt x="0" y="2530195"/>
                </a:lnTo>
                <a:lnTo>
                  <a:pt x="469" y="2531313"/>
                </a:lnTo>
                <a:lnTo>
                  <a:pt x="2336" y="2533180"/>
                </a:lnTo>
                <a:lnTo>
                  <a:pt x="3454" y="2533637"/>
                </a:lnTo>
                <a:lnTo>
                  <a:pt x="6083" y="2533637"/>
                </a:lnTo>
                <a:lnTo>
                  <a:pt x="7200" y="2533180"/>
                </a:lnTo>
                <a:lnTo>
                  <a:pt x="9067" y="2531313"/>
                </a:lnTo>
                <a:lnTo>
                  <a:pt x="9525" y="2530195"/>
                </a:lnTo>
                <a:lnTo>
                  <a:pt x="9525" y="2527566"/>
                </a:lnTo>
                <a:close/>
              </a:path>
              <a:path w="1870075" h="3533775">
                <a:moveTo>
                  <a:pt x="9525" y="2479941"/>
                </a:moveTo>
                <a:lnTo>
                  <a:pt x="9067" y="2478824"/>
                </a:lnTo>
                <a:lnTo>
                  <a:pt x="7200" y="2476957"/>
                </a:lnTo>
                <a:lnTo>
                  <a:pt x="6083" y="2476487"/>
                </a:lnTo>
                <a:lnTo>
                  <a:pt x="3454" y="2476487"/>
                </a:lnTo>
                <a:lnTo>
                  <a:pt x="2336" y="2476957"/>
                </a:lnTo>
                <a:lnTo>
                  <a:pt x="469" y="2478824"/>
                </a:lnTo>
                <a:lnTo>
                  <a:pt x="0" y="2479941"/>
                </a:lnTo>
                <a:lnTo>
                  <a:pt x="0" y="2482570"/>
                </a:lnTo>
                <a:lnTo>
                  <a:pt x="469" y="2483688"/>
                </a:lnTo>
                <a:lnTo>
                  <a:pt x="2336" y="2485555"/>
                </a:lnTo>
                <a:lnTo>
                  <a:pt x="3454" y="2486012"/>
                </a:lnTo>
                <a:lnTo>
                  <a:pt x="6083" y="2486012"/>
                </a:lnTo>
                <a:lnTo>
                  <a:pt x="7200" y="2485555"/>
                </a:lnTo>
                <a:lnTo>
                  <a:pt x="9067" y="2483688"/>
                </a:lnTo>
                <a:lnTo>
                  <a:pt x="9525" y="2482570"/>
                </a:lnTo>
                <a:lnTo>
                  <a:pt x="9525" y="2479941"/>
                </a:lnTo>
                <a:close/>
              </a:path>
              <a:path w="1870075" h="3533775">
                <a:moveTo>
                  <a:pt x="9525" y="2432316"/>
                </a:moveTo>
                <a:lnTo>
                  <a:pt x="9067" y="2431199"/>
                </a:lnTo>
                <a:lnTo>
                  <a:pt x="7200" y="2429332"/>
                </a:lnTo>
                <a:lnTo>
                  <a:pt x="6083" y="2428862"/>
                </a:lnTo>
                <a:lnTo>
                  <a:pt x="3454" y="2428862"/>
                </a:lnTo>
                <a:lnTo>
                  <a:pt x="2336" y="2429332"/>
                </a:lnTo>
                <a:lnTo>
                  <a:pt x="469" y="2431199"/>
                </a:lnTo>
                <a:lnTo>
                  <a:pt x="0" y="2432316"/>
                </a:lnTo>
                <a:lnTo>
                  <a:pt x="0" y="2434945"/>
                </a:lnTo>
                <a:lnTo>
                  <a:pt x="469" y="2436063"/>
                </a:lnTo>
                <a:lnTo>
                  <a:pt x="2336" y="2437930"/>
                </a:lnTo>
                <a:lnTo>
                  <a:pt x="3454" y="2438387"/>
                </a:lnTo>
                <a:lnTo>
                  <a:pt x="6083" y="2438387"/>
                </a:lnTo>
                <a:lnTo>
                  <a:pt x="7200" y="2437930"/>
                </a:lnTo>
                <a:lnTo>
                  <a:pt x="9067" y="2436063"/>
                </a:lnTo>
                <a:lnTo>
                  <a:pt x="9525" y="2434945"/>
                </a:lnTo>
                <a:lnTo>
                  <a:pt x="9525" y="2432316"/>
                </a:lnTo>
                <a:close/>
              </a:path>
              <a:path w="1870075" h="3533775">
                <a:moveTo>
                  <a:pt x="9525" y="2384691"/>
                </a:moveTo>
                <a:lnTo>
                  <a:pt x="9067" y="2383574"/>
                </a:lnTo>
                <a:lnTo>
                  <a:pt x="7200" y="2381707"/>
                </a:lnTo>
                <a:lnTo>
                  <a:pt x="6083" y="2381237"/>
                </a:lnTo>
                <a:lnTo>
                  <a:pt x="3454" y="2381237"/>
                </a:lnTo>
                <a:lnTo>
                  <a:pt x="2336" y="2381707"/>
                </a:lnTo>
                <a:lnTo>
                  <a:pt x="469" y="2383574"/>
                </a:lnTo>
                <a:lnTo>
                  <a:pt x="0" y="2384691"/>
                </a:lnTo>
                <a:lnTo>
                  <a:pt x="0" y="2387320"/>
                </a:lnTo>
                <a:lnTo>
                  <a:pt x="469" y="2388438"/>
                </a:lnTo>
                <a:lnTo>
                  <a:pt x="2336" y="2390305"/>
                </a:lnTo>
                <a:lnTo>
                  <a:pt x="3454" y="2390762"/>
                </a:lnTo>
                <a:lnTo>
                  <a:pt x="6083" y="2390762"/>
                </a:lnTo>
                <a:lnTo>
                  <a:pt x="7200" y="2390305"/>
                </a:lnTo>
                <a:lnTo>
                  <a:pt x="9067" y="2388438"/>
                </a:lnTo>
                <a:lnTo>
                  <a:pt x="9525" y="2387320"/>
                </a:lnTo>
                <a:lnTo>
                  <a:pt x="9525" y="2384691"/>
                </a:lnTo>
                <a:close/>
              </a:path>
              <a:path w="1870075" h="3533775">
                <a:moveTo>
                  <a:pt x="9525" y="2337066"/>
                </a:moveTo>
                <a:lnTo>
                  <a:pt x="9067" y="2335949"/>
                </a:lnTo>
                <a:lnTo>
                  <a:pt x="7200" y="2334082"/>
                </a:lnTo>
                <a:lnTo>
                  <a:pt x="6083" y="2333612"/>
                </a:lnTo>
                <a:lnTo>
                  <a:pt x="3454" y="2333612"/>
                </a:lnTo>
                <a:lnTo>
                  <a:pt x="2336" y="2334082"/>
                </a:lnTo>
                <a:lnTo>
                  <a:pt x="469" y="2335949"/>
                </a:lnTo>
                <a:lnTo>
                  <a:pt x="0" y="2337066"/>
                </a:lnTo>
                <a:lnTo>
                  <a:pt x="0" y="2339695"/>
                </a:lnTo>
                <a:lnTo>
                  <a:pt x="469" y="2340813"/>
                </a:lnTo>
                <a:lnTo>
                  <a:pt x="2336" y="2342680"/>
                </a:lnTo>
                <a:lnTo>
                  <a:pt x="3454" y="2343137"/>
                </a:lnTo>
                <a:lnTo>
                  <a:pt x="6083" y="2343137"/>
                </a:lnTo>
                <a:lnTo>
                  <a:pt x="7200" y="2342680"/>
                </a:lnTo>
                <a:lnTo>
                  <a:pt x="9067" y="2340813"/>
                </a:lnTo>
                <a:lnTo>
                  <a:pt x="9525" y="2339695"/>
                </a:lnTo>
                <a:lnTo>
                  <a:pt x="9525" y="2337066"/>
                </a:lnTo>
                <a:close/>
              </a:path>
              <a:path w="1870075" h="3533775">
                <a:moveTo>
                  <a:pt x="9525" y="2289441"/>
                </a:moveTo>
                <a:lnTo>
                  <a:pt x="9067" y="2288324"/>
                </a:lnTo>
                <a:lnTo>
                  <a:pt x="7200" y="2286457"/>
                </a:lnTo>
                <a:lnTo>
                  <a:pt x="6083" y="2285987"/>
                </a:lnTo>
                <a:lnTo>
                  <a:pt x="3454" y="2285987"/>
                </a:lnTo>
                <a:lnTo>
                  <a:pt x="2336" y="2286457"/>
                </a:lnTo>
                <a:lnTo>
                  <a:pt x="469" y="2288324"/>
                </a:lnTo>
                <a:lnTo>
                  <a:pt x="0" y="2289441"/>
                </a:lnTo>
                <a:lnTo>
                  <a:pt x="0" y="2292070"/>
                </a:lnTo>
                <a:lnTo>
                  <a:pt x="469" y="2293188"/>
                </a:lnTo>
                <a:lnTo>
                  <a:pt x="2336" y="2295055"/>
                </a:lnTo>
                <a:lnTo>
                  <a:pt x="3454" y="2295512"/>
                </a:lnTo>
                <a:lnTo>
                  <a:pt x="6083" y="2295512"/>
                </a:lnTo>
                <a:lnTo>
                  <a:pt x="7200" y="2295055"/>
                </a:lnTo>
                <a:lnTo>
                  <a:pt x="9067" y="2293188"/>
                </a:lnTo>
                <a:lnTo>
                  <a:pt x="9525" y="2292070"/>
                </a:lnTo>
                <a:lnTo>
                  <a:pt x="9525" y="2289441"/>
                </a:lnTo>
                <a:close/>
              </a:path>
              <a:path w="1870075" h="3533775">
                <a:moveTo>
                  <a:pt x="9525" y="2241816"/>
                </a:moveTo>
                <a:lnTo>
                  <a:pt x="9067" y="2240699"/>
                </a:lnTo>
                <a:lnTo>
                  <a:pt x="7200" y="2238832"/>
                </a:lnTo>
                <a:lnTo>
                  <a:pt x="6083" y="2238362"/>
                </a:lnTo>
                <a:lnTo>
                  <a:pt x="3454" y="2238362"/>
                </a:lnTo>
                <a:lnTo>
                  <a:pt x="2336" y="2238832"/>
                </a:lnTo>
                <a:lnTo>
                  <a:pt x="469" y="2240699"/>
                </a:lnTo>
                <a:lnTo>
                  <a:pt x="0" y="2241816"/>
                </a:lnTo>
                <a:lnTo>
                  <a:pt x="0" y="2244445"/>
                </a:lnTo>
                <a:lnTo>
                  <a:pt x="469" y="2245563"/>
                </a:lnTo>
                <a:lnTo>
                  <a:pt x="2336" y="2247430"/>
                </a:lnTo>
                <a:lnTo>
                  <a:pt x="3454" y="2247887"/>
                </a:lnTo>
                <a:lnTo>
                  <a:pt x="6083" y="2247887"/>
                </a:lnTo>
                <a:lnTo>
                  <a:pt x="7200" y="2247430"/>
                </a:lnTo>
                <a:lnTo>
                  <a:pt x="9067" y="2245563"/>
                </a:lnTo>
                <a:lnTo>
                  <a:pt x="9525" y="2244445"/>
                </a:lnTo>
                <a:lnTo>
                  <a:pt x="9525" y="2241816"/>
                </a:lnTo>
                <a:close/>
              </a:path>
              <a:path w="1870075" h="3533775">
                <a:moveTo>
                  <a:pt x="9525" y="2194191"/>
                </a:moveTo>
                <a:lnTo>
                  <a:pt x="9067" y="2193074"/>
                </a:lnTo>
                <a:lnTo>
                  <a:pt x="7200" y="2191207"/>
                </a:lnTo>
                <a:lnTo>
                  <a:pt x="6083" y="2190737"/>
                </a:lnTo>
                <a:lnTo>
                  <a:pt x="3454" y="2190737"/>
                </a:lnTo>
                <a:lnTo>
                  <a:pt x="2336" y="2191207"/>
                </a:lnTo>
                <a:lnTo>
                  <a:pt x="469" y="2193074"/>
                </a:lnTo>
                <a:lnTo>
                  <a:pt x="0" y="2194191"/>
                </a:lnTo>
                <a:lnTo>
                  <a:pt x="0" y="2196820"/>
                </a:lnTo>
                <a:lnTo>
                  <a:pt x="469" y="2197938"/>
                </a:lnTo>
                <a:lnTo>
                  <a:pt x="2336" y="2199805"/>
                </a:lnTo>
                <a:lnTo>
                  <a:pt x="3454" y="2200262"/>
                </a:lnTo>
                <a:lnTo>
                  <a:pt x="6083" y="2200262"/>
                </a:lnTo>
                <a:lnTo>
                  <a:pt x="7200" y="2199805"/>
                </a:lnTo>
                <a:lnTo>
                  <a:pt x="9067" y="2197938"/>
                </a:lnTo>
                <a:lnTo>
                  <a:pt x="9525" y="2196820"/>
                </a:lnTo>
                <a:lnTo>
                  <a:pt x="9525" y="2194191"/>
                </a:lnTo>
                <a:close/>
              </a:path>
              <a:path w="1870075" h="3533775">
                <a:moveTo>
                  <a:pt x="9525" y="2146566"/>
                </a:moveTo>
                <a:lnTo>
                  <a:pt x="9067" y="2145449"/>
                </a:lnTo>
                <a:lnTo>
                  <a:pt x="7200" y="2143582"/>
                </a:lnTo>
                <a:lnTo>
                  <a:pt x="6083" y="2143112"/>
                </a:lnTo>
                <a:lnTo>
                  <a:pt x="3454" y="2143112"/>
                </a:lnTo>
                <a:lnTo>
                  <a:pt x="2336" y="2143582"/>
                </a:lnTo>
                <a:lnTo>
                  <a:pt x="469" y="2145449"/>
                </a:lnTo>
                <a:lnTo>
                  <a:pt x="0" y="2146566"/>
                </a:lnTo>
                <a:lnTo>
                  <a:pt x="0" y="2149195"/>
                </a:lnTo>
                <a:lnTo>
                  <a:pt x="469" y="2150313"/>
                </a:lnTo>
                <a:lnTo>
                  <a:pt x="2336" y="2152180"/>
                </a:lnTo>
                <a:lnTo>
                  <a:pt x="3454" y="2152637"/>
                </a:lnTo>
                <a:lnTo>
                  <a:pt x="6083" y="2152637"/>
                </a:lnTo>
                <a:lnTo>
                  <a:pt x="7200" y="2152180"/>
                </a:lnTo>
                <a:lnTo>
                  <a:pt x="9067" y="2150313"/>
                </a:lnTo>
                <a:lnTo>
                  <a:pt x="9525" y="2149195"/>
                </a:lnTo>
                <a:lnTo>
                  <a:pt x="9525" y="2146566"/>
                </a:lnTo>
                <a:close/>
              </a:path>
              <a:path w="1870075" h="3533775">
                <a:moveTo>
                  <a:pt x="9525" y="2098941"/>
                </a:moveTo>
                <a:lnTo>
                  <a:pt x="9067" y="2097824"/>
                </a:lnTo>
                <a:lnTo>
                  <a:pt x="7200" y="2095957"/>
                </a:lnTo>
                <a:lnTo>
                  <a:pt x="6083" y="2095487"/>
                </a:lnTo>
                <a:lnTo>
                  <a:pt x="3454" y="2095487"/>
                </a:lnTo>
                <a:lnTo>
                  <a:pt x="2336" y="2095957"/>
                </a:lnTo>
                <a:lnTo>
                  <a:pt x="469" y="2097824"/>
                </a:lnTo>
                <a:lnTo>
                  <a:pt x="0" y="2098941"/>
                </a:lnTo>
                <a:lnTo>
                  <a:pt x="0" y="2101570"/>
                </a:lnTo>
                <a:lnTo>
                  <a:pt x="469" y="2102688"/>
                </a:lnTo>
                <a:lnTo>
                  <a:pt x="2336" y="2104555"/>
                </a:lnTo>
                <a:lnTo>
                  <a:pt x="3454" y="2105012"/>
                </a:lnTo>
                <a:lnTo>
                  <a:pt x="6083" y="2105012"/>
                </a:lnTo>
                <a:lnTo>
                  <a:pt x="7200" y="2104555"/>
                </a:lnTo>
                <a:lnTo>
                  <a:pt x="9067" y="2102688"/>
                </a:lnTo>
                <a:lnTo>
                  <a:pt x="9525" y="2101570"/>
                </a:lnTo>
                <a:lnTo>
                  <a:pt x="9525" y="2098941"/>
                </a:lnTo>
                <a:close/>
              </a:path>
              <a:path w="1870075" h="3533775">
                <a:moveTo>
                  <a:pt x="9525" y="2051316"/>
                </a:moveTo>
                <a:lnTo>
                  <a:pt x="9067" y="2050199"/>
                </a:lnTo>
                <a:lnTo>
                  <a:pt x="7200" y="2048332"/>
                </a:lnTo>
                <a:lnTo>
                  <a:pt x="6083" y="2047862"/>
                </a:lnTo>
                <a:lnTo>
                  <a:pt x="3454" y="2047862"/>
                </a:lnTo>
                <a:lnTo>
                  <a:pt x="2336" y="2048332"/>
                </a:lnTo>
                <a:lnTo>
                  <a:pt x="469" y="2050199"/>
                </a:lnTo>
                <a:lnTo>
                  <a:pt x="0" y="2051316"/>
                </a:lnTo>
                <a:lnTo>
                  <a:pt x="0" y="2053945"/>
                </a:lnTo>
                <a:lnTo>
                  <a:pt x="469" y="2055063"/>
                </a:lnTo>
                <a:lnTo>
                  <a:pt x="2336" y="2056930"/>
                </a:lnTo>
                <a:lnTo>
                  <a:pt x="3454" y="2057387"/>
                </a:lnTo>
                <a:lnTo>
                  <a:pt x="6083" y="2057387"/>
                </a:lnTo>
                <a:lnTo>
                  <a:pt x="7200" y="2056930"/>
                </a:lnTo>
                <a:lnTo>
                  <a:pt x="9067" y="2055063"/>
                </a:lnTo>
                <a:lnTo>
                  <a:pt x="9525" y="2053945"/>
                </a:lnTo>
                <a:lnTo>
                  <a:pt x="9525" y="2051316"/>
                </a:lnTo>
                <a:close/>
              </a:path>
              <a:path w="1870075" h="3533775">
                <a:moveTo>
                  <a:pt x="9525" y="2003691"/>
                </a:moveTo>
                <a:lnTo>
                  <a:pt x="9067" y="2002574"/>
                </a:lnTo>
                <a:lnTo>
                  <a:pt x="7200" y="2000707"/>
                </a:lnTo>
                <a:lnTo>
                  <a:pt x="6083" y="2000237"/>
                </a:lnTo>
                <a:lnTo>
                  <a:pt x="3454" y="2000237"/>
                </a:lnTo>
                <a:lnTo>
                  <a:pt x="2336" y="2000707"/>
                </a:lnTo>
                <a:lnTo>
                  <a:pt x="469" y="2002574"/>
                </a:lnTo>
                <a:lnTo>
                  <a:pt x="0" y="2003691"/>
                </a:lnTo>
                <a:lnTo>
                  <a:pt x="0" y="2006320"/>
                </a:lnTo>
                <a:lnTo>
                  <a:pt x="469" y="2007438"/>
                </a:lnTo>
                <a:lnTo>
                  <a:pt x="2336" y="2009305"/>
                </a:lnTo>
                <a:lnTo>
                  <a:pt x="3454" y="2009762"/>
                </a:lnTo>
                <a:lnTo>
                  <a:pt x="6083" y="2009762"/>
                </a:lnTo>
                <a:lnTo>
                  <a:pt x="7200" y="2009305"/>
                </a:lnTo>
                <a:lnTo>
                  <a:pt x="9067" y="2007438"/>
                </a:lnTo>
                <a:lnTo>
                  <a:pt x="9525" y="2006320"/>
                </a:lnTo>
                <a:lnTo>
                  <a:pt x="9525" y="2003691"/>
                </a:lnTo>
                <a:close/>
              </a:path>
              <a:path w="1870075" h="3533775">
                <a:moveTo>
                  <a:pt x="9525" y="1956066"/>
                </a:moveTo>
                <a:lnTo>
                  <a:pt x="9067" y="1954949"/>
                </a:lnTo>
                <a:lnTo>
                  <a:pt x="7200" y="1953082"/>
                </a:lnTo>
                <a:lnTo>
                  <a:pt x="6083" y="1952612"/>
                </a:lnTo>
                <a:lnTo>
                  <a:pt x="3454" y="1952612"/>
                </a:lnTo>
                <a:lnTo>
                  <a:pt x="2336" y="1953082"/>
                </a:lnTo>
                <a:lnTo>
                  <a:pt x="469" y="1954949"/>
                </a:lnTo>
                <a:lnTo>
                  <a:pt x="0" y="1956066"/>
                </a:lnTo>
                <a:lnTo>
                  <a:pt x="0" y="1958695"/>
                </a:lnTo>
                <a:lnTo>
                  <a:pt x="469" y="1959813"/>
                </a:lnTo>
                <a:lnTo>
                  <a:pt x="2336" y="1961680"/>
                </a:lnTo>
                <a:lnTo>
                  <a:pt x="3454" y="1962137"/>
                </a:lnTo>
                <a:lnTo>
                  <a:pt x="6083" y="1962137"/>
                </a:lnTo>
                <a:lnTo>
                  <a:pt x="7200" y="1961680"/>
                </a:lnTo>
                <a:lnTo>
                  <a:pt x="9067" y="1959813"/>
                </a:lnTo>
                <a:lnTo>
                  <a:pt x="9525" y="1958695"/>
                </a:lnTo>
                <a:lnTo>
                  <a:pt x="9525" y="1956066"/>
                </a:lnTo>
                <a:close/>
              </a:path>
              <a:path w="1870075" h="3533775">
                <a:moveTo>
                  <a:pt x="9525" y="1908441"/>
                </a:moveTo>
                <a:lnTo>
                  <a:pt x="9067" y="1907324"/>
                </a:lnTo>
                <a:lnTo>
                  <a:pt x="7200" y="1905457"/>
                </a:lnTo>
                <a:lnTo>
                  <a:pt x="6083" y="1904987"/>
                </a:lnTo>
                <a:lnTo>
                  <a:pt x="3454" y="1904987"/>
                </a:lnTo>
                <a:lnTo>
                  <a:pt x="2336" y="1905457"/>
                </a:lnTo>
                <a:lnTo>
                  <a:pt x="469" y="1907324"/>
                </a:lnTo>
                <a:lnTo>
                  <a:pt x="0" y="1908441"/>
                </a:lnTo>
                <a:lnTo>
                  <a:pt x="0" y="1911070"/>
                </a:lnTo>
                <a:lnTo>
                  <a:pt x="469" y="1912188"/>
                </a:lnTo>
                <a:lnTo>
                  <a:pt x="2336" y="1914055"/>
                </a:lnTo>
                <a:lnTo>
                  <a:pt x="3454" y="1914512"/>
                </a:lnTo>
                <a:lnTo>
                  <a:pt x="6083" y="1914512"/>
                </a:lnTo>
                <a:lnTo>
                  <a:pt x="7200" y="1914055"/>
                </a:lnTo>
                <a:lnTo>
                  <a:pt x="9067" y="1912188"/>
                </a:lnTo>
                <a:lnTo>
                  <a:pt x="9525" y="1911070"/>
                </a:lnTo>
                <a:lnTo>
                  <a:pt x="9525" y="1908441"/>
                </a:lnTo>
                <a:close/>
              </a:path>
              <a:path w="1870075" h="3533775">
                <a:moveTo>
                  <a:pt x="9525" y="1860816"/>
                </a:moveTo>
                <a:lnTo>
                  <a:pt x="9067" y="1859699"/>
                </a:lnTo>
                <a:lnTo>
                  <a:pt x="7200" y="1857832"/>
                </a:lnTo>
                <a:lnTo>
                  <a:pt x="6083" y="1857362"/>
                </a:lnTo>
                <a:lnTo>
                  <a:pt x="3454" y="1857362"/>
                </a:lnTo>
                <a:lnTo>
                  <a:pt x="2336" y="1857832"/>
                </a:lnTo>
                <a:lnTo>
                  <a:pt x="469" y="1859699"/>
                </a:lnTo>
                <a:lnTo>
                  <a:pt x="0" y="1860816"/>
                </a:lnTo>
                <a:lnTo>
                  <a:pt x="0" y="1863445"/>
                </a:lnTo>
                <a:lnTo>
                  <a:pt x="469" y="1864563"/>
                </a:lnTo>
                <a:lnTo>
                  <a:pt x="2336" y="1866430"/>
                </a:lnTo>
                <a:lnTo>
                  <a:pt x="3454" y="1866887"/>
                </a:lnTo>
                <a:lnTo>
                  <a:pt x="6083" y="1866887"/>
                </a:lnTo>
                <a:lnTo>
                  <a:pt x="7200" y="1866430"/>
                </a:lnTo>
                <a:lnTo>
                  <a:pt x="9067" y="1864563"/>
                </a:lnTo>
                <a:lnTo>
                  <a:pt x="9525" y="1863445"/>
                </a:lnTo>
                <a:lnTo>
                  <a:pt x="9525" y="1860816"/>
                </a:lnTo>
                <a:close/>
              </a:path>
              <a:path w="1870075" h="3533775">
                <a:moveTo>
                  <a:pt x="9525" y="1813191"/>
                </a:moveTo>
                <a:lnTo>
                  <a:pt x="9067" y="1812074"/>
                </a:lnTo>
                <a:lnTo>
                  <a:pt x="7200" y="1810207"/>
                </a:lnTo>
                <a:lnTo>
                  <a:pt x="6083" y="1809737"/>
                </a:lnTo>
                <a:lnTo>
                  <a:pt x="3454" y="1809737"/>
                </a:lnTo>
                <a:lnTo>
                  <a:pt x="2336" y="1810207"/>
                </a:lnTo>
                <a:lnTo>
                  <a:pt x="469" y="1812074"/>
                </a:lnTo>
                <a:lnTo>
                  <a:pt x="0" y="1813191"/>
                </a:lnTo>
                <a:lnTo>
                  <a:pt x="0" y="1815820"/>
                </a:lnTo>
                <a:lnTo>
                  <a:pt x="469" y="1816938"/>
                </a:lnTo>
                <a:lnTo>
                  <a:pt x="2336" y="1818805"/>
                </a:lnTo>
                <a:lnTo>
                  <a:pt x="3454" y="1819262"/>
                </a:lnTo>
                <a:lnTo>
                  <a:pt x="6083" y="1819262"/>
                </a:lnTo>
                <a:lnTo>
                  <a:pt x="7200" y="1818805"/>
                </a:lnTo>
                <a:lnTo>
                  <a:pt x="9067" y="1816938"/>
                </a:lnTo>
                <a:lnTo>
                  <a:pt x="9525" y="1815820"/>
                </a:lnTo>
                <a:lnTo>
                  <a:pt x="9525" y="1813191"/>
                </a:lnTo>
                <a:close/>
              </a:path>
              <a:path w="1870075" h="3533775">
                <a:moveTo>
                  <a:pt x="9525" y="1765566"/>
                </a:moveTo>
                <a:lnTo>
                  <a:pt x="9067" y="1764449"/>
                </a:lnTo>
                <a:lnTo>
                  <a:pt x="7200" y="1762582"/>
                </a:lnTo>
                <a:lnTo>
                  <a:pt x="6083" y="1762112"/>
                </a:lnTo>
                <a:lnTo>
                  <a:pt x="3454" y="1762112"/>
                </a:lnTo>
                <a:lnTo>
                  <a:pt x="2336" y="1762582"/>
                </a:lnTo>
                <a:lnTo>
                  <a:pt x="469" y="1764449"/>
                </a:lnTo>
                <a:lnTo>
                  <a:pt x="0" y="1765566"/>
                </a:lnTo>
                <a:lnTo>
                  <a:pt x="0" y="1768195"/>
                </a:lnTo>
                <a:lnTo>
                  <a:pt x="469" y="1769313"/>
                </a:lnTo>
                <a:lnTo>
                  <a:pt x="2336" y="1771180"/>
                </a:lnTo>
                <a:lnTo>
                  <a:pt x="3454" y="1771637"/>
                </a:lnTo>
                <a:lnTo>
                  <a:pt x="6083" y="1771637"/>
                </a:lnTo>
                <a:lnTo>
                  <a:pt x="7200" y="1771180"/>
                </a:lnTo>
                <a:lnTo>
                  <a:pt x="9067" y="1769313"/>
                </a:lnTo>
                <a:lnTo>
                  <a:pt x="9525" y="1768195"/>
                </a:lnTo>
                <a:lnTo>
                  <a:pt x="9525" y="1765566"/>
                </a:lnTo>
                <a:close/>
              </a:path>
              <a:path w="1870075" h="3533775">
                <a:moveTo>
                  <a:pt x="9525" y="1717941"/>
                </a:moveTo>
                <a:lnTo>
                  <a:pt x="9067" y="1716824"/>
                </a:lnTo>
                <a:lnTo>
                  <a:pt x="7200" y="1714957"/>
                </a:lnTo>
                <a:lnTo>
                  <a:pt x="6083" y="1714487"/>
                </a:lnTo>
                <a:lnTo>
                  <a:pt x="3454" y="1714487"/>
                </a:lnTo>
                <a:lnTo>
                  <a:pt x="2336" y="1714957"/>
                </a:lnTo>
                <a:lnTo>
                  <a:pt x="469" y="1716824"/>
                </a:lnTo>
                <a:lnTo>
                  <a:pt x="0" y="1717941"/>
                </a:lnTo>
                <a:lnTo>
                  <a:pt x="0" y="1720570"/>
                </a:lnTo>
                <a:lnTo>
                  <a:pt x="469" y="1721688"/>
                </a:lnTo>
                <a:lnTo>
                  <a:pt x="2336" y="1723555"/>
                </a:lnTo>
                <a:lnTo>
                  <a:pt x="3454" y="1724012"/>
                </a:lnTo>
                <a:lnTo>
                  <a:pt x="6083" y="1724012"/>
                </a:lnTo>
                <a:lnTo>
                  <a:pt x="7200" y="1723555"/>
                </a:lnTo>
                <a:lnTo>
                  <a:pt x="9067" y="1721688"/>
                </a:lnTo>
                <a:lnTo>
                  <a:pt x="9525" y="1720570"/>
                </a:lnTo>
                <a:lnTo>
                  <a:pt x="9525" y="1717941"/>
                </a:lnTo>
                <a:close/>
              </a:path>
              <a:path w="1870075" h="3533775">
                <a:moveTo>
                  <a:pt x="9525" y="1670316"/>
                </a:moveTo>
                <a:lnTo>
                  <a:pt x="9067" y="1669199"/>
                </a:lnTo>
                <a:lnTo>
                  <a:pt x="7200" y="1667332"/>
                </a:lnTo>
                <a:lnTo>
                  <a:pt x="6083" y="1666875"/>
                </a:lnTo>
                <a:lnTo>
                  <a:pt x="3454" y="1666875"/>
                </a:lnTo>
                <a:lnTo>
                  <a:pt x="2336" y="1667332"/>
                </a:lnTo>
                <a:lnTo>
                  <a:pt x="469" y="1669199"/>
                </a:lnTo>
                <a:lnTo>
                  <a:pt x="0" y="1670316"/>
                </a:lnTo>
                <a:lnTo>
                  <a:pt x="0" y="1672945"/>
                </a:lnTo>
                <a:lnTo>
                  <a:pt x="469" y="1674063"/>
                </a:lnTo>
                <a:lnTo>
                  <a:pt x="2336" y="1675930"/>
                </a:lnTo>
                <a:lnTo>
                  <a:pt x="3454" y="1676400"/>
                </a:lnTo>
                <a:lnTo>
                  <a:pt x="6083" y="1676400"/>
                </a:lnTo>
                <a:lnTo>
                  <a:pt x="7200" y="1675930"/>
                </a:lnTo>
                <a:lnTo>
                  <a:pt x="9067" y="1674063"/>
                </a:lnTo>
                <a:lnTo>
                  <a:pt x="9525" y="1672945"/>
                </a:lnTo>
                <a:lnTo>
                  <a:pt x="9525" y="1670316"/>
                </a:lnTo>
                <a:close/>
              </a:path>
              <a:path w="1870075" h="3533775">
                <a:moveTo>
                  <a:pt x="9525" y="1622691"/>
                </a:moveTo>
                <a:lnTo>
                  <a:pt x="9067" y="1621574"/>
                </a:lnTo>
                <a:lnTo>
                  <a:pt x="7200" y="1619707"/>
                </a:lnTo>
                <a:lnTo>
                  <a:pt x="6083" y="1619250"/>
                </a:lnTo>
                <a:lnTo>
                  <a:pt x="3454" y="1619250"/>
                </a:lnTo>
                <a:lnTo>
                  <a:pt x="2336" y="1619707"/>
                </a:lnTo>
                <a:lnTo>
                  <a:pt x="469" y="1621574"/>
                </a:lnTo>
                <a:lnTo>
                  <a:pt x="0" y="1622691"/>
                </a:lnTo>
                <a:lnTo>
                  <a:pt x="0" y="1625320"/>
                </a:lnTo>
                <a:lnTo>
                  <a:pt x="469" y="1626438"/>
                </a:lnTo>
                <a:lnTo>
                  <a:pt x="2336" y="1628305"/>
                </a:lnTo>
                <a:lnTo>
                  <a:pt x="3454" y="1628775"/>
                </a:lnTo>
                <a:lnTo>
                  <a:pt x="6083" y="1628775"/>
                </a:lnTo>
                <a:lnTo>
                  <a:pt x="7200" y="1628305"/>
                </a:lnTo>
                <a:lnTo>
                  <a:pt x="9067" y="1626438"/>
                </a:lnTo>
                <a:lnTo>
                  <a:pt x="9525" y="1625320"/>
                </a:lnTo>
                <a:lnTo>
                  <a:pt x="9525" y="1622691"/>
                </a:lnTo>
                <a:close/>
              </a:path>
              <a:path w="1870075" h="3533775">
                <a:moveTo>
                  <a:pt x="9525" y="1575066"/>
                </a:moveTo>
                <a:lnTo>
                  <a:pt x="9067" y="1573949"/>
                </a:lnTo>
                <a:lnTo>
                  <a:pt x="7200" y="1572082"/>
                </a:lnTo>
                <a:lnTo>
                  <a:pt x="6083" y="1571612"/>
                </a:lnTo>
                <a:lnTo>
                  <a:pt x="3454" y="1571612"/>
                </a:lnTo>
                <a:lnTo>
                  <a:pt x="2336" y="1572082"/>
                </a:lnTo>
                <a:lnTo>
                  <a:pt x="469" y="1573949"/>
                </a:lnTo>
                <a:lnTo>
                  <a:pt x="0" y="1575066"/>
                </a:lnTo>
                <a:lnTo>
                  <a:pt x="0" y="1577695"/>
                </a:lnTo>
                <a:lnTo>
                  <a:pt x="469" y="1578813"/>
                </a:lnTo>
                <a:lnTo>
                  <a:pt x="2336" y="1580680"/>
                </a:lnTo>
                <a:lnTo>
                  <a:pt x="3454" y="1581137"/>
                </a:lnTo>
                <a:lnTo>
                  <a:pt x="6083" y="1581137"/>
                </a:lnTo>
                <a:lnTo>
                  <a:pt x="7200" y="1580680"/>
                </a:lnTo>
                <a:lnTo>
                  <a:pt x="9067" y="1578813"/>
                </a:lnTo>
                <a:lnTo>
                  <a:pt x="9525" y="1577695"/>
                </a:lnTo>
                <a:lnTo>
                  <a:pt x="9525" y="1575066"/>
                </a:lnTo>
                <a:close/>
              </a:path>
              <a:path w="1870075" h="3533775">
                <a:moveTo>
                  <a:pt x="9525" y="1527441"/>
                </a:moveTo>
                <a:lnTo>
                  <a:pt x="9067" y="1526324"/>
                </a:lnTo>
                <a:lnTo>
                  <a:pt x="7200" y="1524457"/>
                </a:lnTo>
                <a:lnTo>
                  <a:pt x="6083" y="1523987"/>
                </a:lnTo>
                <a:lnTo>
                  <a:pt x="3454" y="1523987"/>
                </a:lnTo>
                <a:lnTo>
                  <a:pt x="2336" y="1524457"/>
                </a:lnTo>
                <a:lnTo>
                  <a:pt x="469" y="1526324"/>
                </a:lnTo>
                <a:lnTo>
                  <a:pt x="0" y="1527441"/>
                </a:lnTo>
                <a:lnTo>
                  <a:pt x="0" y="1530070"/>
                </a:lnTo>
                <a:lnTo>
                  <a:pt x="469" y="1531188"/>
                </a:lnTo>
                <a:lnTo>
                  <a:pt x="2336" y="1533055"/>
                </a:lnTo>
                <a:lnTo>
                  <a:pt x="3454" y="1533512"/>
                </a:lnTo>
                <a:lnTo>
                  <a:pt x="6083" y="1533512"/>
                </a:lnTo>
                <a:lnTo>
                  <a:pt x="7200" y="1533055"/>
                </a:lnTo>
                <a:lnTo>
                  <a:pt x="9067" y="1531188"/>
                </a:lnTo>
                <a:lnTo>
                  <a:pt x="9525" y="1530070"/>
                </a:lnTo>
                <a:lnTo>
                  <a:pt x="9525" y="1527441"/>
                </a:lnTo>
                <a:close/>
              </a:path>
              <a:path w="1870075" h="3533775">
                <a:moveTo>
                  <a:pt x="9525" y="1479816"/>
                </a:moveTo>
                <a:lnTo>
                  <a:pt x="9067" y="1478699"/>
                </a:lnTo>
                <a:lnTo>
                  <a:pt x="7200" y="1476832"/>
                </a:lnTo>
                <a:lnTo>
                  <a:pt x="6083" y="1476362"/>
                </a:lnTo>
                <a:lnTo>
                  <a:pt x="3454" y="1476362"/>
                </a:lnTo>
                <a:lnTo>
                  <a:pt x="2336" y="1476832"/>
                </a:lnTo>
                <a:lnTo>
                  <a:pt x="469" y="1478699"/>
                </a:lnTo>
                <a:lnTo>
                  <a:pt x="0" y="1479816"/>
                </a:lnTo>
                <a:lnTo>
                  <a:pt x="0" y="1482445"/>
                </a:lnTo>
                <a:lnTo>
                  <a:pt x="469" y="1483563"/>
                </a:lnTo>
                <a:lnTo>
                  <a:pt x="2336" y="1485430"/>
                </a:lnTo>
                <a:lnTo>
                  <a:pt x="3454" y="1485887"/>
                </a:lnTo>
                <a:lnTo>
                  <a:pt x="6083" y="1485887"/>
                </a:lnTo>
                <a:lnTo>
                  <a:pt x="7200" y="1485430"/>
                </a:lnTo>
                <a:lnTo>
                  <a:pt x="9067" y="1483563"/>
                </a:lnTo>
                <a:lnTo>
                  <a:pt x="9525" y="1482445"/>
                </a:lnTo>
                <a:lnTo>
                  <a:pt x="9525" y="1479816"/>
                </a:lnTo>
                <a:close/>
              </a:path>
              <a:path w="1870075" h="3533775">
                <a:moveTo>
                  <a:pt x="9525" y="1432191"/>
                </a:moveTo>
                <a:lnTo>
                  <a:pt x="9067" y="1431074"/>
                </a:lnTo>
                <a:lnTo>
                  <a:pt x="7200" y="1429207"/>
                </a:lnTo>
                <a:lnTo>
                  <a:pt x="6083" y="1428750"/>
                </a:lnTo>
                <a:lnTo>
                  <a:pt x="3454" y="1428750"/>
                </a:lnTo>
                <a:lnTo>
                  <a:pt x="2336" y="1429207"/>
                </a:lnTo>
                <a:lnTo>
                  <a:pt x="469" y="1431074"/>
                </a:lnTo>
                <a:lnTo>
                  <a:pt x="0" y="1432191"/>
                </a:lnTo>
                <a:lnTo>
                  <a:pt x="0" y="1434820"/>
                </a:lnTo>
                <a:lnTo>
                  <a:pt x="469" y="1435938"/>
                </a:lnTo>
                <a:lnTo>
                  <a:pt x="2336" y="1437805"/>
                </a:lnTo>
                <a:lnTo>
                  <a:pt x="3454" y="1438262"/>
                </a:lnTo>
                <a:lnTo>
                  <a:pt x="6083" y="1438262"/>
                </a:lnTo>
                <a:lnTo>
                  <a:pt x="7200" y="1437805"/>
                </a:lnTo>
                <a:lnTo>
                  <a:pt x="9067" y="1435938"/>
                </a:lnTo>
                <a:lnTo>
                  <a:pt x="9525" y="1434820"/>
                </a:lnTo>
                <a:lnTo>
                  <a:pt x="9525" y="1432191"/>
                </a:lnTo>
                <a:close/>
              </a:path>
              <a:path w="1870075" h="3533775">
                <a:moveTo>
                  <a:pt x="9525" y="1384566"/>
                </a:moveTo>
                <a:lnTo>
                  <a:pt x="9067" y="1383449"/>
                </a:lnTo>
                <a:lnTo>
                  <a:pt x="7200" y="1381582"/>
                </a:lnTo>
                <a:lnTo>
                  <a:pt x="6083" y="1381125"/>
                </a:lnTo>
                <a:lnTo>
                  <a:pt x="3454" y="1381125"/>
                </a:lnTo>
                <a:lnTo>
                  <a:pt x="2336" y="1381582"/>
                </a:lnTo>
                <a:lnTo>
                  <a:pt x="469" y="1383449"/>
                </a:lnTo>
                <a:lnTo>
                  <a:pt x="0" y="1384566"/>
                </a:lnTo>
                <a:lnTo>
                  <a:pt x="0" y="1387195"/>
                </a:lnTo>
                <a:lnTo>
                  <a:pt x="469" y="1388313"/>
                </a:lnTo>
                <a:lnTo>
                  <a:pt x="2336" y="1390180"/>
                </a:lnTo>
                <a:lnTo>
                  <a:pt x="3454" y="1390637"/>
                </a:lnTo>
                <a:lnTo>
                  <a:pt x="6083" y="1390637"/>
                </a:lnTo>
                <a:lnTo>
                  <a:pt x="7200" y="1390180"/>
                </a:lnTo>
                <a:lnTo>
                  <a:pt x="9067" y="1388313"/>
                </a:lnTo>
                <a:lnTo>
                  <a:pt x="9525" y="1387195"/>
                </a:lnTo>
                <a:lnTo>
                  <a:pt x="9525" y="1384566"/>
                </a:lnTo>
                <a:close/>
              </a:path>
              <a:path w="1870075" h="3533775">
                <a:moveTo>
                  <a:pt x="9525" y="1336941"/>
                </a:moveTo>
                <a:lnTo>
                  <a:pt x="9067" y="1335824"/>
                </a:lnTo>
                <a:lnTo>
                  <a:pt x="7200" y="1333957"/>
                </a:lnTo>
                <a:lnTo>
                  <a:pt x="6083" y="1333500"/>
                </a:lnTo>
                <a:lnTo>
                  <a:pt x="3454" y="1333500"/>
                </a:lnTo>
                <a:lnTo>
                  <a:pt x="2336" y="1333957"/>
                </a:lnTo>
                <a:lnTo>
                  <a:pt x="469" y="1335824"/>
                </a:lnTo>
                <a:lnTo>
                  <a:pt x="0" y="1336941"/>
                </a:lnTo>
                <a:lnTo>
                  <a:pt x="0" y="1339570"/>
                </a:lnTo>
                <a:lnTo>
                  <a:pt x="469" y="1340688"/>
                </a:lnTo>
                <a:lnTo>
                  <a:pt x="2336" y="1342555"/>
                </a:lnTo>
                <a:lnTo>
                  <a:pt x="3454" y="1343012"/>
                </a:lnTo>
                <a:lnTo>
                  <a:pt x="6083" y="1343012"/>
                </a:lnTo>
                <a:lnTo>
                  <a:pt x="7200" y="1342555"/>
                </a:lnTo>
                <a:lnTo>
                  <a:pt x="9067" y="1340688"/>
                </a:lnTo>
                <a:lnTo>
                  <a:pt x="9525" y="1339570"/>
                </a:lnTo>
                <a:lnTo>
                  <a:pt x="9525" y="1336941"/>
                </a:lnTo>
                <a:close/>
              </a:path>
              <a:path w="1870075" h="3533775">
                <a:moveTo>
                  <a:pt x="9525" y="1289316"/>
                </a:moveTo>
                <a:lnTo>
                  <a:pt x="9067" y="1288199"/>
                </a:lnTo>
                <a:lnTo>
                  <a:pt x="7200" y="1286332"/>
                </a:lnTo>
                <a:lnTo>
                  <a:pt x="6083" y="1285875"/>
                </a:lnTo>
                <a:lnTo>
                  <a:pt x="3454" y="1285875"/>
                </a:lnTo>
                <a:lnTo>
                  <a:pt x="2336" y="1286332"/>
                </a:lnTo>
                <a:lnTo>
                  <a:pt x="469" y="1288199"/>
                </a:lnTo>
                <a:lnTo>
                  <a:pt x="0" y="1289316"/>
                </a:lnTo>
                <a:lnTo>
                  <a:pt x="0" y="1291945"/>
                </a:lnTo>
                <a:lnTo>
                  <a:pt x="469" y="1293063"/>
                </a:lnTo>
                <a:lnTo>
                  <a:pt x="2336" y="1294930"/>
                </a:lnTo>
                <a:lnTo>
                  <a:pt x="3454" y="1295387"/>
                </a:lnTo>
                <a:lnTo>
                  <a:pt x="6083" y="1295387"/>
                </a:lnTo>
                <a:lnTo>
                  <a:pt x="7200" y="1294930"/>
                </a:lnTo>
                <a:lnTo>
                  <a:pt x="9067" y="1293063"/>
                </a:lnTo>
                <a:lnTo>
                  <a:pt x="9525" y="1291945"/>
                </a:lnTo>
                <a:lnTo>
                  <a:pt x="9525" y="1289316"/>
                </a:lnTo>
                <a:close/>
              </a:path>
              <a:path w="1870075" h="3533775">
                <a:moveTo>
                  <a:pt x="9525" y="1241691"/>
                </a:moveTo>
                <a:lnTo>
                  <a:pt x="9067" y="1240574"/>
                </a:lnTo>
                <a:lnTo>
                  <a:pt x="7200" y="1238707"/>
                </a:lnTo>
                <a:lnTo>
                  <a:pt x="6083" y="1238250"/>
                </a:lnTo>
                <a:lnTo>
                  <a:pt x="3454" y="1238250"/>
                </a:lnTo>
                <a:lnTo>
                  <a:pt x="2336" y="1238707"/>
                </a:lnTo>
                <a:lnTo>
                  <a:pt x="469" y="1240574"/>
                </a:lnTo>
                <a:lnTo>
                  <a:pt x="0" y="1241691"/>
                </a:lnTo>
                <a:lnTo>
                  <a:pt x="0" y="1244320"/>
                </a:lnTo>
                <a:lnTo>
                  <a:pt x="469" y="1245438"/>
                </a:lnTo>
                <a:lnTo>
                  <a:pt x="2336" y="1247305"/>
                </a:lnTo>
                <a:lnTo>
                  <a:pt x="3454" y="1247762"/>
                </a:lnTo>
                <a:lnTo>
                  <a:pt x="6083" y="1247762"/>
                </a:lnTo>
                <a:lnTo>
                  <a:pt x="7200" y="1247305"/>
                </a:lnTo>
                <a:lnTo>
                  <a:pt x="9067" y="1245438"/>
                </a:lnTo>
                <a:lnTo>
                  <a:pt x="9525" y="1244320"/>
                </a:lnTo>
                <a:lnTo>
                  <a:pt x="9525" y="1241691"/>
                </a:lnTo>
                <a:close/>
              </a:path>
              <a:path w="1870075" h="3533775">
                <a:moveTo>
                  <a:pt x="9525" y="1194066"/>
                </a:moveTo>
                <a:lnTo>
                  <a:pt x="9067" y="1192949"/>
                </a:lnTo>
                <a:lnTo>
                  <a:pt x="7200" y="1191082"/>
                </a:lnTo>
                <a:lnTo>
                  <a:pt x="6083" y="1190625"/>
                </a:lnTo>
                <a:lnTo>
                  <a:pt x="3454" y="1190625"/>
                </a:lnTo>
                <a:lnTo>
                  <a:pt x="2336" y="1191082"/>
                </a:lnTo>
                <a:lnTo>
                  <a:pt x="469" y="1192949"/>
                </a:lnTo>
                <a:lnTo>
                  <a:pt x="0" y="1194066"/>
                </a:lnTo>
                <a:lnTo>
                  <a:pt x="0" y="1196695"/>
                </a:lnTo>
                <a:lnTo>
                  <a:pt x="469" y="1197813"/>
                </a:lnTo>
                <a:lnTo>
                  <a:pt x="2336" y="1199680"/>
                </a:lnTo>
                <a:lnTo>
                  <a:pt x="3454" y="1200137"/>
                </a:lnTo>
                <a:lnTo>
                  <a:pt x="6083" y="1200137"/>
                </a:lnTo>
                <a:lnTo>
                  <a:pt x="7200" y="1199680"/>
                </a:lnTo>
                <a:lnTo>
                  <a:pt x="9067" y="1197813"/>
                </a:lnTo>
                <a:lnTo>
                  <a:pt x="9525" y="1196695"/>
                </a:lnTo>
                <a:lnTo>
                  <a:pt x="9525" y="1194066"/>
                </a:lnTo>
                <a:close/>
              </a:path>
              <a:path w="1870075" h="3533775">
                <a:moveTo>
                  <a:pt x="9525" y="1146441"/>
                </a:moveTo>
                <a:lnTo>
                  <a:pt x="9067" y="1145324"/>
                </a:lnTo>
                <a:lnTo>
                  <a:pt x="7200" y="1143457"/>
                </a:lnTo>
                <a:lnTo>
                  <a:pt x="6083" y="1143000"/>
                </a:lnTo>
                <a:lnTo>
                  <a:pt x="3454" y="1143000"/>
                </a:lnTo>
                <a:lnTo>
                  <a:pt x="2336" y="1143457"/>
                </a:lnTo>
                <a:lnTo>
                  <a:pt x="469" y="1145324"/>
                </a:lnTo>
                <a:lnTo>
                  <a:pt x="0" y="1146441"/>
                </a:lnTo>
                <a:lnTo>
                  <a:pt x="0" y="1149070"/>
                </a:lnTo>
                <a:lnTo>
                  <a:pt x="469" y="1150188"/>
                </a:lnTo>
                <a:lnTo>
                  <a:pt x="2336" y="1152055"/>
                </a:lnTo>
                <a:lnTo>
                  <a:pt x="3454" y="1152525"/>
                </a:lnTo>
                <a:lnTo>
                  <a:pt x="6083" y="1152525"/>
                </a:lnTo>
                <a:lnTo>
                  <a:pt x="7200" y="1152055"/>
                </a:lnTo>
                <a:lnTo>
                  <a:pt x="9067" y="1150188"/>
                </a:lnTo>
                <a:lnTo>
                  <a:pt x="9525" y="1149070"/>
                </a:lnTo>
                <a:lnTo>
                  <a:pt x="9525" y="1146441"/>
                </a:lnTo>
                <a:close/>
              </a:path>
              <a:path w="1870075" h="3533775">
                <a:moveTo>
                  <a:pt x="9525" y="1098816"/>
                </a:moveTo>
                <a:lnTo>
                  <a:pt x="9067" y="1097699"/>
                </a:lnTo>
                <a:lnTo>
                  <a:pt x="7200" y="1095832"/>
                </a:lnTo>
                <a:lnTo>
                  <a:pt x="6083" y="1095375"/>
                </a:lnTo>
                <a:lnTo>
                  <a:pt x="3454" y="1095375"/>
                </a:lnTo>
                <a:lnTo>
                  <a:pt x="2336" y="1095832"/>
                </a:lnTo>
                <a:lnTo>
                  <a:pt x="469" y="1097699"/>
                </a:lnTo>
                <a:lnTo>
                  <a:pt x="0" y="1098816"/>
                </a:lnTo>
                <a:lnTo>
                  <a:pt x="0" y="1101445"/>
                </a:lnTo>
                <a:lnTo>
                  <a:pt x="469" y="1102563"/>
                </a:lnTo>
                <a:lnTo>
                  <a:pt x="2336" y="1104430"/>
                </a:lnTo>
                <a:lnTo>
                  <a:pt x="3454" y="1104900"/>
                </a:lnTo>
                <a:lnTo>
                  <a:pt x="6083" y="1104900"/>
                </a:lnTo>
                <a:lnTo>
                  <a:pt x="7200" y="1104430"/>
                </a:lnTo>
                <a:lnTo>
                  <a:pt x="9067" y="1102563"/>
                </a:lnTo>
                <a:lnTo>
                  <a:pt x="9525" y="1101445"/>
                </a:lnTo>
                <a:lnTo>
                  <a:pt x="9525" y="1098816"/>
                </a:lnTo>
                <a:close/>
              </a:path>
              <a:path w="1870075" h="3533775">
                <a:moveTo>
                  <a:pt x="9525" y="1051191"/>
                </a:moveTo>
                <a:lnTo>
                  <a:pt x="9067" y="1050074"/>
                </a:lnTo>
                <a:lnTo>
                  <a:pt x="7200" y="1048207"/>
                </a:lnTo>
                <a:lnTo>
                  <a:pt x="6083" y="1047750"/>
                </a:lnTo>
                <a:lnTo>
                  <a:pt x="3454" y="1047750"/>
                </a:lnTo>
                <a:lnTo>
                  <a:pt x="2336" y="1048207"/>
                </a:lnTo>
                <a:lnTo>
                  <a:pt x="469" y="1050074"/>
                </a:lnTo>
                <a:lnTo>
                  <a:pt x="0" y="1051191"/>
                </a:lnTo>
                <a:lnTo>
                  <a:pt x="0" y="1053820"/>
                </a:lnTo>
                <a:lnTo>
                  <a:pt x="469" y="1054938"/>
                </a:lnTo>
                <a:lnTo>
                  <a:pt x="2336" y="1056805"/>
                </a:lnTo>
                <a:lnTo>
                  <a:pt x="3454" y="1057262"/>
                </a:lnTo>
                <a:lnTo>
                  <a:pt x="6083" y="1057262"/>
                </a:lnTo>
                <a:lnTo>
                  <a:pt x="7200" y="1056805"/>
                </a:lnTo>
                <a:lnTo>
                  <a:pt x="9067" y="1054938"/>
                </a:lnTo>
                <a:lnTo>
                  <a:pt x="9525" y="1053820"/>
                </a:lnTo>
                <a:lnTo>
                  <a:pt x="9525" y="1051191"/>
                </a:lnTo>
                <a:close/>
              </a:path>
              <a:path w="1870075" h="3533775">
                <a:moveTo>
                  <a:pt x="9525" y="1003566"/>
                </a:moveTo>
                <a:lnTo>
                  <a:pt x="9067" y="1002449"/>
                </a:lnTo>
                <a:lnTo>
                  <a:pt x="7200" y="1000582"/>
                </a:lnTo>
                <a:lnTo>
                  <a:pt x="6083" y="1000125"/>
                </a:lnTo>
                <a:lnTo>
                  <a:pt x="3454" y="1000125"/>
                </a:lnTo>
                <a:lnTo>
                  <a:pt x="2336" y="1000582"/>
                </a:lnTo>
                <a:lnTo>
                  <a:pt x="469" y="1002449"/>
                </a:lnTo>
                <a:lnTo>
                  <a:pt x="0" y="1003566"/>
                </a:lnTo>
                <a:lnTo>
                  <a:pt x="0" y="1006195"/>
                </a:lnTo>
                <a:lnTo>
                  <a:pt x="469" y="1007313"/>
                </a:lnTo>
                <a:lnTo>
                  <a:pt x="2336" y="1009180"/>
                </a:lnTo>
                <a:lnTo>
                  <a:pt x="3454" y="1009637"/>
                </a:lnTo>
                <a:lnTo>
                  <a:pt x="6083" y="1009637"/>
                </a:lnTo>
                <a:lnTo>
                  <a:pt x="7200" y="1009180"/>
                </a:lnTo>
                <a:lnTo>
                  <a:pt x="9067" y="1007313"/>
                </a:lnTo>
                <a:lnTo>
                  <a:pt x="9525" y="1006195"/>
                </a:lnTo>
                <a:lnTo>
                  <a:pt x="9525" y="1003566"/>
                </a:lnTo>
                <a:close/>
              </a:path>
              <a:path w="1870075" h="3533775">
                <a:moveTo>
                  <a:pt x="9525" y="955941"/>
                </a:moveTo>
                <a:lnTo>
                  <a:pt x="9067" y="954824"/>
                </a:lnTo>
                <a:lnTo>
                  <a:pt x="7200" y="952957"/>
                </a:lnTo>
                <a:lnTo>
                  <a:pt x="6083" y="952487"/>
                </a:lnTo>
                <a:lnTo>
                  <a:pt x="3454" y="952487"/>
                </a:lnTo>
                <a:lnTo>
                  <a:pt x="2336" y="952957"/>
                </a:lnTo>
                <a:lnTo>
                  <a:pt x="469" y="954824"/>
                </a:lnTo>
                <a:lnTo>
                  <a:pt x="0" y="955941"/>
                </a:lnTo>
                <a:lnTo>
                  <a:pt x="0" y="958570"/>
                </a:lnTo>
                <a:lnTo>
                  <a:pt x="469" y="959688"/>
                </a:lnTo>
                <a:lnTo>
                  <a:pt x="2336" y="961555"/>
                </a:lnTo>
                <a:lnTo>
                  <a:pt x="3454" y="962012"/>
                </a:lnTo>
                <a:lnTo>
                  <a:pt x="6083" y="962012"/>
                </a:lnTo>
                <a:lnTo>
                  <a:pt x="7200" y="961555"/>
                </a:lnTo>
                <a:lnTo>
                  <a:pt x="9067" y="959688"/>
                </a:lnTo>
                <a:lnTo>
                  <a:pt x="9525" y="958570"/>
                </a:lnTo>
                <a:lnTo>
                  <a:pt x="9525" y="955941"/>
                </a:lnTo>
                <a:close/>
              </a:path>
              <a:path w="1870075" h="3533775">
                <a:moveTo>
                  <a:pt x="9525" y="908316"/>
                </a:moveTo>
                <a:lnTo>
                  <a:pt x="9067" y="907199"/>
                </a:lnTo>
                <a:lnTo>
                  <a:pt x="7200" y="905332"/>
                </a:lnTo>
                <a:lnTo>
                  <a:pt x="6083" y="904862"/>
                </a:lnTo>
                <a:lnTo>
                  <a:pt x="3454" y="904862"/>
                </a:lnTo>
                <a:lnTo>
                  <a:pt x="2336" y="905332"/>
                </a:lnTo>
                <a:lnTo>
                  <a:pt x="469" y="907199"/>
                </a:lnTo>
                <a:lnTo>
                  <a:pt x="0" y="908316"/>
                </a:lnTo>
                <a:lnTo>
                  <a:pt x="0" y="910945"/>
                </a:lnTo>
                <a:lnTo>
                  <a:pt x="469" y="912063"/>
                </a:lnTo>
                <a:lnTo>
                  <a:pt x="2336" y="913930"/>
                </a:lnTo>
                <a:lnTo>
                  <a:pt x="3454" y="914387"/>
                </a:lnTo>
                <a:lnTo>
                  <a:pt x="6083" y="914387"/>
                </a:lnTo>
                <a:lnTo>
                  <a:pt x="7200" y="913930"/>
                </a:lnTo>
                <a:lnTo>
                  <a:pt x="9067" y="912063"/>
                </a:lnTo>
                <a:lnTo>
                  <a:pt x="9525" y="910945"/>
                </a:lnTo>
                <a:lnTo>
                  <a:pt x="9525" y="908316"/>
                </a:lnTo>
                <a:close/>
              </a:path>
              <a:path w="1870075" h="3533775">
                <a:moveTo>
                  <a:pt x="9525" y="860691"/>
                </a:moveTo>
                <a:lnTo>
                  <a:pt x="9067" y="859574"/>
                </a:lnTo>
                <a:lnTo>
                  <a:pt x="7200" y="857707"/>
                </a:lnTo>
                <a:lnTo>
                  <a:pt x="6083" y="857250"/>
                </a:lnTo>
                <a:lnTo>
                  <a:pt x="3454" y="857250"/>
                </a:lnTo>
                <a:lnTo>
                  <a:pt x="2336" y="857707"/>
                </a:lnTo>
                <a:lnTo>
                  <a:pt x="469" y="859574"/>
                </a:lnTo>
                <a:lnTo>
                  <a:pt x="0" y="860691"/>
                </a:lnTo>
                <a:lnTo>
                  <a:pt x="0" y="863320"/>
                </a:lnTo>
                <a:lnTo>
                  <a:pt x="469" y="864438"/>
                </a:lnTo>
                <a:lnTo>
                  <a:pt x="2336" y="866305"/>
                </a:lnTo>
                <a:lnTo>
                  <a:pt x="3454" y="866762"/>
                </a:lnTo>
                <a:lnTo>
                  <a:pt x="6083" y="866762"/>
                </a:lnTo>
                <a:lnTo>
                  <a:pt x="7200" y="866305"/>
                </a:lnTo>
                <a:lnTo>
                  <a:pt x="9067" y="864438"/>
                </a:lnTo>
                <a:lnTo>
                  <a:pt x="9525" y="863320"/>
                </a:lnTo>
                <a:lnTo>
                  <a:pt x="9525" y="860691"/>
                </a:lnTo>
                <a:close/>
              </a:path>
              <a:path w="1870075" h="3533775">
                <a:moveTo>
                  <a:pt x="9525" y="813066"/>
                </a:moveTo>
                <a:lnTo>
                  <a:pt x="9067" y="811949"/>
                </a:lnTo>
                <a:lnTo>
                  <a:pt x="7200" y="810082"/>
                </a:lnTo>
                <a:lnTo>
                  <a:pt x="6083" y="809625"/>
                </a:lnTo>
                <a:lnTo>
                  <a:pt x="3454" y="809625"/>
                </a:lnTo>
                <a:lnTo>
                  <a:pt x="2336" y="810082"/>
                </a:lnTo>
                <a:lnTo>
                  <a:pt x="469" y="811949"/>
                </a:lnTo>
                <a:lnTo>
                  <a:pt x="0" y="813066"/>
                </a:lnTo>
                <a:lnTo>
                  <a:pt x="0" y="815695"/>
                </a:lnTo>
                <a:lnTo>
                  <a:pt x="469" y="816813"/>
                </a:lnTo>
                <a:lnTo>
                  <a:pt x="2336" y="818680"/>
                </a:lnTo>
                <a:lnTo>
                  <a:pt x="3454" y="819137"/>
                </a:lnTo>
                <a:lnTo>
                  <a:pt x="6083" y="819137"/>
                </a:lnTo>
                <a:lnTo>
                  <a:pt x="7200" y="818680"/>
                </a:lnTo>
                <a:lnTo>
                  <a:pt x="9067" y="816813"/>
                </a:lnTo>
                <a:lnTo>
                  <a:pt x="9525" y="815695"/>
                </a:lnTo>
                <a:lnTo>
                  <a:pt x="9525" y="813066"/>
                </a:lnTo>
                <a:close/>
              </a:path>
              <a:path w="1870075" h="3533775">
                <a:moveTo>
                  <a:pt x="9525" y="765441"/>
                </a:moveTo>
                <a:lnTo>
                  <a:pt x="9067" y="764324"/>
                </a:lnTo>
                <a:lnTo>
                  <a:pt x="7200" y="762457"/>
                </a:lnTo>
                <a:lnTo>
                  <a:pt x="6083" y="762000"/>
                </a:lnTo>
                <a:lnTo>
                  <a:pt x="3454" y="762000"/>
                </a:lnTo>
                <a:lnTo>
                  <a:pt x="2336" y="762457"/>
                </a:lnTo>
                <a:lnTo>
                  <a:pt x="469" y="764324"/>
                </a:lnTo>
                <a:lnTo>
                  <a:pt x="0" y="765441"/>
                </a:lnTo>
                <a:lnTo>
                  <a:pt x="0" y="768070"/>
                </a:lnTo>
                <a:lnTo>
                  <a:pt x="469" y="769188"/>
                </a:lnTo>
                <a:lnTo>
                  <a:pt x="2336" y="771055"/>
                </a:lnTo>
                <a:lnTo>
                  <a:pt x="3454" y="771512"/>
                </a:lnTo>
                <a:lnTo>
                  <a:pt x="6083" y="771512"/>
                </a:lnTo>
                <a:lnTo>
                  <a:pt x="7200" y="771055"/>
                </a:lnTo>
                <a:lnTo>
                  <a:pt x="9067" y="769188"/>
                </a:lnTo>
                <a:lnTo>
                  <a:pt x="9525" y="768070"/>
                </a:lnTo>
                <a:lnTo>
                  <a:pt x="9525" y="765441"/>
                </a:lnTo>
                <a:close/>
              </a:path>
              <a:path w="1870075" h="3533775">
                <a:moveTo>
                  <a:pt x="9525" y="717816"/>
                </a:moveTo>
                <a:lnTo>
                  <a:pt x="9067" y="716699"/>
                </a:lnTo>
                <a:lnTo>
                  <a:pt x="7200" y="714832"/>
                </a:lnTo>
                <a:lnTo>
                  <a:pt x="6083" y="714375"/>
                </a:lnTo>
                <a:lnTo>
                  <a:pt x="3454" y="714375"/>
                </a:lnTo>
                <a:lnTo>
                  <a:pt x="2336" y="714832"/>
                </a:lnTo>
                <a:lnTo>
                  <a:pt x="469" y="716699"/>
                </a:lnTo>
                <a:lnTo>
                  <a:pt x="0" y="717816"/>
                </a:lnTo>
                <a:lnTo>
                  <a:pt x="0" y="720445"/>
                </a:lnTo>
                <a:lnTo>
                  <a:pt x="469" y="721563"/>
                </a:lnTo>
                <a:lnTo>
                  <a:pt x="2336" y="723430"/>
                </a:lnTo>
                <a:lnTo>
                  <a:pt x="3454" y="723887"/>
                </a:lnTo>
                <a:lnTo>
                  <a:pt x="6083" y="723887"/>
                </a:lnTo>
                <a:lnTo>
                  <a:pt x="7200" y="723430"/>
                </a:lnTo>
                <a:lnTo>
                  <a:pt x="9067" y="721563"/>
                </a:lnTo>
                <a:lnTo>
                  <a:pt x="9525" y="720445"/>
                </a:lnTo>
                <a:lnTo>
                  <a:pt x="9525" y="717816"/>
                </a:lnTo>
                <a:close/>
              </a:path>
              <a:path w="1870075" h="3533775">
                <a:moveTo>
                  <a:pt x="9525" y="670191"/>
                </a:moveTo>
                <a:lnTo>
                  <a:pt x="9067" y="669074"/>
                </a:lnTo>
                <a:lnTo>
                  <a:pt x="7200" y="667207"/>
                </a:lnTo>
                <a:lnTo>
                  <a:pt x="6083" y="666737"/>
                </a:lnTo>
                <a:lnTo>
                  <a:pt x="3454" y="666737"/>
                </a:lnTo>
                <a:lnTo>
                  <a:pt x="2336" y="667207"/>
                </a:lnTo>
                <a:lnTo>
                  <a:pt x="469" y="669074"/>
                </a:lnTo>
                <a:lnTo>
                  <a:pt x="0" y="670191"/>
                </a:lnTo>
                <a:lnTo>
                  <a:pt x="0" y="672820"/>
                </a:lnTo>
                <a:lnTo>
                  <a:pt x="469" y="673938"/>
                </a:lnTo>
                <a:lnTo>
                  <a:pt x="2336" y="675805"/>
                </a:lnTo>
                <a:lnTo>
                  <a:pt x="3454" y="676262"/>
                </a:lnTo>
                <a:lnTo>
                  <a:pt x="6083" y="676262"/>
                </a:lnTo>
                <a:lnTo>
                  <a:pt x="7200" y="675805"/>
                </a:lnTo>
                <a:lnTo>
                  <a:pt x="9067" y="673938"/>
                </a:lnTo>
                <a:lnTo>
                  <a:pt x="9525" y="672820"/>
                </a:lnTo>
                <a:lnTo>
                  <a:pt x="9525" y="670191"/>
                </a:lnTo>
                <a:close/>
              </a:path>
              <a:path w="1870075" h="3533775">
                <a:moveTo>
                  <a:pt x="9525" y="622566"/>
                </a:moveTo>
                <a:lnTo>
                  <a:pt x="9067" y="621449"/>
                </a:lnTo>
                <a:lnTo>
                  <a:pt x="7200" y="619582"/>
                </a:lnTo>
                <a:lnTo>
                  <a:pt x="6083" y="619125"/>
                </a:lnTo>
                <a:lnTo>
                  <a:pt x="3454" y="619125"/>
                </a:lnTo>
                <a:lnTo>
                  <a:pt x="2336" y="619582"/>
                </a:lnTo>
                <a:lnTo>
                  <a:pt x="469" y="621449"/>
                </a:lnTo>
                <a:lnTo>
                  <a:pt x="0" y="622566"/>
                </a:lnTo>
                <a:lnTo>
                  <a:pt x="0" y="625195"/>
                </a:lnTo>
                <a:lnTo>
                  <a:pt x="469" y="626313"/>
                </a:lnTo>
                <a:lnTo>
                  <a:pt x="2336" y="628180"/>
                </a:lnTo>
                <a:lnTo>
                  <a:pt x="3454" y="628637"/>
                </a:lnTo>
                <a:lnTo>
                  <a:pt x="6083" y="628637"/>
                </a:lnTo>
                <a:lnTo>
                  <a:pt x="7200" y="628180"/>
                </a:lnTo>
                <a:lnTo>
                  <a:pt x="9067" y="626313"/>
                </a:lnTo>
                <a:lnTo>
                  <a:pt x="9525" y="625195"/>
                </a:lnTo>
                <a:lnTo>
                  <a:pt x="9525" y="622566"/>
                </a:lnTo>
                <a:close/>
              </a:path>
              <a:path w="1870075" h="3533775">
                <a:moveTo>
                  <a:pt x="9525" y="574941"/>
                </a:moveTo>
                <a:lnTo>
                  <a:pt x="9067" y="573824"/>
                </a:lnTo>
                <a:lnTo>
                  <a:pt x="7200" y="571957"/>
                </a:lnTo>
                <a:lnTo>
                  <a:pt x="6083" y="571500"/>
                </a:lnTo>
                <a:lnTo>
                  <a:pt x="3454" y="571500"/>
                </a:lnTo>
                <a:lnTo>
                  <a:pt x="2336" y="571957"/>
                </a:lnTo>
                <a:lnTo>
                  <a:pt x="469" y="573824"/>
                </a:lnTo>
                <a:lnTo>
                  <a:pt x="0" y="574941"/>
                </a:lnTo>
                <a:lnTo>
                  <a:pt x="0" y="577570"/>
                </a:lnTo>
                <a:lnTo>
                  <a:pt x="469" y="578688"/>
                </a:lnTo>
                <a:lnTo>
                  <a:pt x="2336" y="580555"/>
                </a:lnTo>
                <a:lnTo>
                  <a:pt x="3454" y="581012"/>
                </a:lnTo>
                <a:lnTo>
                  <a:pt x="6083" y="581012"/>
                </a:lnTo>
                <a:lnTo>
                  <a:pt x="7200" y="580555"/>
                </a:lnTo>
                <a:lnTo>
                  <a:pt x="9067" y="578688"/>
                </a:lnTo>
                <a:lnTo>
                  <a:pt x="9525" y="577570"/>
                </a:lnTo>
                <a:lnTo>
                  <a:pt x="9525" y="574941"/>
                </a:lnTo>
                <a:close/>
              </a:path>
              <a:path w="1870075" h="3533775">
                <a:moveTo>
                  <a:pt x="9525" y="527316"/>
                </a:moveTo>
                <a:lnTo>
                  <a:pt x="9067" y="526199"/>
                </a:lnTo>
                <a:lnTo>
                  <a:pt x="7200" y="524332"/>
                </a:lnTo>
                <a:lnTo>
                  <a:pt x="6083" y="523875"/>
                </a:lnTo>
                <a:lnTo>
                  <a:pt x="3454" y="523875"/>
                </a:lnTo>
                <a:lnTo>
                  <a:pt x="2336" y="524332"/>
                </a:lnTo>
                <a:lnTo>
                  <a:pt x="469" y="526199"/>
                </a:lnTo>
                <a:lnTo>
                  <a:pt x="0" y="527316"/>
                </a:lnTo>
                <a:lnTo>
                  <a:pt x="0" y="529945"/>
                </a:lnTo>
                <a:lnTo>
                  <a:pt x="469" y="531063"/>
                </a:lnTo>
                <a:lnTo>
                  <a:pt x="2336" y="532930"/>
                </a:lnTo>
                <a:lnTo>
                  <a:pt x="3454" y="533387"/>
                </a:lnTo>
                <a:lnTo>
                  <a:pt x="6083" y="533387"/>
                </a:lnTo>
                <a:lnTo>
                  <a:pt x="7200" y="532930"/>
                </a:lnTo>
                <a:lnTo>
                  <a:pt x="9067" y="531063"/>
                </a:lnTo>
                <a:lnTo>
                  <a:pt x="9525" y="529945"/>
                </a:lnTo>
                <a:lnTo>
                  <a:pt x="9525" y="527316"/>
                </a:lnTo>
                <a:close/>
              </a:path>
              <a:path w="1870075" h="3533775">
                <a:moveTo>
                  <a:pt x="9525" y="479691"/>
                </a:moveTo>
                <a:lnTo>
                  <a:pt x="9067" y="478574"/>
                </a:lnTo>
                <a:lnTo>
                  <a:pt x="7200" y="476707"/>
                </a:lnTo>
                <a:lnTo>
                  <a:pt x="6083" y="476250"/>
                </a:lnTo>
                <a:lnTo>
                  <a:pt x="3454" y="476250"/>
                </a:lnTo>
                <a:lnTo>
                  <a:pt x="2336" y="476707"/>
                </a:lnTo>
                <a:lnTo>
                  <a:pt x="469" y="478574"/>
                </a:lnTo>
                <a:lnTo>
                  <a:pt x="0" y="479691"/>
                </a:lnTo>
                <a:lnTo>
                  <a:pt x="0" y="482320"/>
                </a:lnTo>
                <a:lnTo>
                  <a:pt x="469" y="483438"/>
                </a:lnTo>
                <a:lnTo>
                  <a:pt x="2336" y="485305"/>
                </a:lnTo>
                <a:lnTo>
                  <a:pt x="3454" y="485762"/>
                </a:lnTo>
                <a:lnTo>
                  <a:pt x="6083" y="485762"/>
                </a:lnTo>
                <a:lnTo>
                  <a:pt x="7200" y="485305"/>
                </a:lnTo>
                <a:lnTo>
                  <a:pt x="9067" y="483438"/>
                </a:lnTo>
                <a:lnTo>
                  <a:pt x="9525" y="482320"/>
                </a:lnTo>
                <a:lnTo>
                  <a:pt x="9525" y="479691"/>
                </a:lnTo>
                <a:close/>
              </a:path>
              <a:path w="1870075" h="3533775">
                <a:moveTo>
                  <a:pt x="9525" y="432066"/>
                </a:moveTo>
                <a:lnTo>
                  <a:pt x="9067" y="430949"/>
                </a:lnTo>
                <a:lnTo>
                  <a:pt x="7200" y="429082"/>
                </a:lnTo>
                <a:lnTo>
                  <a:pt x="6083" y="428612"/>
                </a:lnTo>
                <a:lnTo>
                  <a:pt x="3454" y="428612"/>
                </a:lnTo>
                <a:lnTo>
                  <a:pt x="2336" y="429082"/>
                </a:lnTo>
                <a:lnTo>
                  <a:pt x="469" y="430949"/>
                </a:lnTo>
                <a:lnTo>
                  <a:pt x="0" y="432066"/>
                </a:lnTo>
                <a:lnTo>
                  <a:pt x="0" y="434695"/>
                </a:lnTo>
                <a:lnTo>
                  <a:pt x="469" y="435813"/>
                </a:lnTo>
                <a:lnTo>
                  <a:pt x="2336" y="437680"/>
                </a:lnTo>
                <a:lnTo>
                  <a:pt x="3454" y="438137"/>
                </a:lnTo>
                <a:lnTo>
                  <a:pt x="6083" y="438137"/>
                </a:lnTo>
                <a:lnTo>
                  <a:pt x="7200" y="437680"/>
                </a:lnTo>
                <a:lnTo>
                  <a:pt x="9067" y="435813"/>
                </a:lnTo>
                <a:lnTo>
                  <a:pt x="9525" y="434695"/>
                </a:lnTo>
                <a:lnTo>
                  <a:pt x="9525" y="432066"/>
                </a:lnTo>
                <a:close/>
              </a:path>
              <a:path w="1870075" h="3533775">
                <a:moveTo>
                  <a:pt x="9525" y="384441"/>
                </a:moveTo>
                <a:lnTo>
                  <a:pt x="9067" y="383324"/>
                </a:lnTo>
                <a:lnTo>
                  <a:pt x="7200" y="381457"/>
                </a:lnTo>
                <a:lnTo>
                  <a:pt x="6083" y="381000"/>
                </a:lnTo>
                <a:lnTo>
                  <a:pt x="3454" y="381000"/>
                </a:lnTo>
                <a:lnTo>
                  <a:pt x="2336" y="381457"/>
                </a:lnTo>
                <a:lnTo>
                  <a:pt x="469" y="383324"/>
                </a:lnTo>
                <a:lnTo>
                  <a:pt x="0" y="384441"/>
                </a:lnTo>
                <a:lnTo>
                  <a:pt x="0" y="387070"/>
                </a:lnTo>
                <a:lnTo>
                  <a:pt x="469" y="388188"/>
                </a:lnTo>
                <a:lnTo>
                  <a:pt x="2336" y="390055"/>
                </a:lnTo>
                <a:lnTo>
                  <a:pt x="3454" y="390512"/>
                </a:lnTo>
                <a:lnTo>
                  <a:pt x="6083" y="390512"/>
                </a:lnTo>
                <a:lnTo>
                  <a:pt x="7200" y="390055"/>
                </a:lnTo>
                <a:lnTo>
                  <a:pt x="9067" y="388188"/>
                </a:lnTo>
                <a:lnTo>
                  <a:pt x="9525" y="387070"/>
                </a:lnTo>
                <a:lnTo>
                  <a:pt x="9525" y="384441"/>
                </a:lnTo>
                <a:close/>
              </a:path>
              <a:path w="1870075" h="3533775">
                <a:moveTo>
                  <a:pt x="9525" y="336816"/>
                </a:moveTo>
                <a:lnTo>
                  <a:pt x="9067" y="335699"/>
                </a:lnTo>
                <a:lnTo>
                  <a:pt x="7200" y="333832"/>
                </a:lnTo>
                <a:lnTo>
                  <a:pt x="6083" y="333375"/>
                </a:lnTo>
                <a:lnTo>
                  <a:pt x="3454" y="333375"/>
                </a:lnTo>
                <a:lnTo>
                  <a:pt x="2336" y="333832"/>
                </a:lnTo>
                <a:lnTo>
                  <a:pt x="469" y="335699"/>
                </a:lnTo>
                <a:lnTo>
                  <a:pt x="0" y="336816"/>
                </a:lnTo>
                <a:lnTo>
                  <a:pt x="0" y="339445"/>
                </a:lnTo>
                <a:lnTo>
                  <a:pt x="469" y="340563"/>
                </a:lnTo>
                <a:lnTo>
                  <a:pt x="2336" y="342430"/>
                </a:lnTo>
                <a:lnTo>
                  <a:pt x="3454" y="342887"/>
                </a:lnTo>
                <a:lnTo>
                  <a:pt x="6083" y="342887"/>
                </a:lnTo>
                <a:lnTo>
                  <a:pt x="7200" y="342430"/>
                </a:lnTo>
                <a:lnTo>
                  <a:pt x="9067" y="340563"/>
                </a:lnTo>
                <a:lnTo>
                  <a:pt x="9525" y="339445"/>
                </a:lnTo>
                <a:lnTo>
                  <a:pt x="9525" y="336816"/>
                </a:lnTo>
                <a:close/>
              </a:path>
              <a:path w="1870075" h="3533775">
                <a:moveTo>
                  <a:pt x="9525" y="289191"/>
                </a:moveTo>
                <a:lnTo>
                  <a:pt x="9067" y="288074"/>
                </a:lnTo>
                <a:lnTo>
                  <a:pt x="7200" y="286207"/>
                </a:lnTo>
                <a:lnTo>
                  <a:pt x="6083" y="285750"/>
                </a:lnTo>
                <a:lnTo>
                  <a:pt x="3454" y="285750"/>
                </a:lnTo>
                <a:lnTo>
                  <a:pt x="2336" y="286207"/>
                </a:lnTo>
                <a:lnTo>
                  <a:pt x="469" y="288074"/>
                </a:lnTo>
                <a:lnTo>
                  <a:pt x="0" y="289191"/>
                </a:lnTo>
                <a:lnTo>
                  <a:pt x="0" y="291820"/>
                </a:lnTo>
                <a:lnTo>
                  <a:pt x="469" y="292938"/>
                </a:lnTo>
                <a:lnTo>
                  <a:pt x="2336" y="294805"/>
                </a:lnTo>
                <a:lnTo>
                  <a:pt x="3454" y="295262"/>
                </a:lnTo>
                <a:lnTo>
                  <a:pt x="6083" y="295262"/>
                </a:lnTo>
                <a:lnTo>
                  <a:pt x="7200" y="294805"/>
                </a:lnTo>
                <a:lnTo>
                  <a:pt x="9067" y="292938"/>
                </a:lnTo>
                <a:lnTo>
                  <a:pt x="9525" y="291820"/>
                </a:lnTo>
                <a:lnTo>
                  <a:pt x="9525" y="289191"/>
                </a:lnTo>
                <a:close/>
              </a:path>
              <a:path w="1870075" h="3533775">
                <a:moveTo>
                  <a:pt x="9525" y="241566"/>
                </a:moveTo>
                <a:lnTo>
                  <a:pt x="9067" y="240449"/>
                </a:lnTo>
                <a:lnTo>
                  <a:pt x="7200" y="238582"/>
                </a:lnTo>
                <a:lnTo>
                  <a:pt x="6083" y="238112"/>
                </a:lnTo>
                <a:lnTo>
                  <a:pt x="3454" y="238112"/>
                </a:lnTo>
                <a:lnTo>
                  <a:pt x="2336" y="238582"/>
                </a:lnTo>
                <a:lnTo>
                  <a:pt x="469" y="240449"/>
                </a:lnTo>
                <a:lnTo>
                  <a:pt x="0" y="241566"/>
                </a:lnTo>
                <a:lnTo>
                  <a:pt x="0" y="244195"/>
                </a:lnTo>
                <a:lnTo>
                  <a:pt x="469" y="245313"/>
                </a:lnTo>
                <a:lnTo>
                  <a:pt x="2336" y="247180"/>
                </a:lnTo>
                <a:lnTo>
                  <a:pt x="3454" y="247637"/>
                </a:lnTo>
                <a:lnTo>
                  <a:pt x="6083" y="247637"/>
                </a:lnTo>
                <a:lnTo>
                  <a:pt x="7200" y="247180"/>
                </a:lnTo>
                <a:lnTo>
                  <a:pt x="9067" y="245313"/>
                </a:lnTo>
                <a:lnTo>
                  <a:pt x="9525" y="244195"/>
                </a:lnTo>
                <a:lnTo>
                  <a:pt x="9525" y="241566"/>
                </a:lnTo>
                <a:close/>
              </a:path>
              <a:path w="1870075" h="3533775">
                <a:moveTo>
                  <a:pt x="9525" y="193941"/>
                </a:moveTo>
                <a:lnTo>
                  <a:pt x="9067" y="192824"/>
                </a:lnTo>
                <a:lnTo>
                  <a:pt x="7200" y="190957"/>
                </a:lnTo>
                <a:lnTo>
                  <a:pt x="6083" y="190487"/>
                </a:lnTo>
                <a:lnTo>
                  <a:pt x="3454" y="190487"/>
                </a:lnTo>
                <a:lnTo>
                  <a:pt x="2336" y="190957"/>
                </a:lnTo>
                <a:lnTo>
                  <a:pt x="469" y="192824"/>
                </a:lnTo>
                <a:lnTo>
                  <a:pt x="0" y="193941"/>
                </a:lnTo>
                <a:lnTo>
                  <a:pt x="0" y="196570"/>
                </a:lnTo>
                <a:lnTo>
                  <a:pt x="469" y="197688"/>
                </a:lnTo>
                <a:lnTo>
                  <a:pt x="2336" y="199555"/>
                </a:lnTo>
                <a:lnTo>
                  <a:pt x="3454" y="200012"/>
                </a:lnTo>
                <a:lnTo>
                  <a:pt x="6083" y="200012"/>
                </a:lnTo>
                <a:lnTo>
                  <a:pt x="7200" y="199555"/>
                </a:lnTo>
                <a:lnTo>
                  <a:pt x="9067" y="197688"/>
                </a:lnTo>
                <a:lnTo>
                  <a:pt x="9525" y="196570"/>
                </a:lnTo>
                <a:lnTo>
                  <a:pt x="9525" y="193941"/>
                </a:lnTo>
                <a:close/>
              </a:path>
              <a:path w="1870075" h="3533775">
                <a:moveTo>
                  <a:pt x="9525" y="146316"/>
                </a:moveTo>
                <a:lnTo>
                  <a:pt x="9067" y="145199"/>
                </a:lnTo>
                <a:lnTo>
                  <a:pt x="7200" y="143332"/>
                </a:lnTo>
                <a:lnTo>
                  <a:pt x="6083" y="142875"/>
                </a:lnTo>
                <a:lnTo>
                  <a:pt x="3454" y="142875"/>
                </a:lnTo>
                <a:lnTo>
                  <a:pt x="2336" y="143332"/>
                </a:lnTo>
                <a:lnTo>
                  <a:pt x="469" y="145199"/>
                </a:lnTo>
                <a:lnTo>
                  <a:pt x="0" y="146316"/>
                </a:lnTo>
                <a:lnTo>
                  <a:pt x="0" y="148945"/>
                </a:lnTo>
                <a:lnTo>
                  <a:pt x="469" y="150063"/>
                </a:lnTo>
                <a:lnTo>
                  <a:pt x="2336" y="151930"/>
                </a:lnTo>
                <a:lnTo>
                  <a:pt x="3454" y="152387"/>
                </a:lnTo>
                <a:lnTo>
                  <a:pt x="6083" y="152387"/>
                </a:lnTo>
                <a:lnTo>
                  <a:pt x="7200" y="151930"/>
                </a:lnTo>
                <a:lnTo>
                  <a:pt x="9067" y="150063"/>
                </a:lnTo>
                <a:lnTo>
                  <a:pt x="9525" y="148945"/>
                </a:lnTo>
                <a:lnTo>
                  <a:pt x="9525" y="146316"/>
                </a:lnTo>
                <a:close/>
              </a:path>
              <a:path w="1870075" h="3533775">
                <a:moveTo>
                  <a:pt x="9525" y="98691"/>
                </a:moveTo>
                <a:lnTo>
                  <a:pt x="9067" y="97574"/>
                </a:lnTo>
                <a:lnTo>
                  <a:pt x="7200" y="95707"/>
                </a:lnTo>
                <a:lnTo>
                  <a:pt x="6083" y="95250"/>
                </a:lnTo>
                <a:lnTo>
                  <a:pt x="3454" y="95250"/>
                </a:lnTo>
                <a:lnTo>
                  <a:pt x="2336" y="95707"/>
                </a:lnTo>
                <a:lnTo>
                  <a:pt x="469" y="97574"/>
                </a:lnTo>
                <a:lnTo>
                  <a:pt x="0" y="98691"/>
                </a:lnTo>
                <a:lnTo>
                  <a:pt x="0" y="101320"/>
                </a:lnTo>
                <a:lnTo>
                  <a:pt x="469" y="102438"/>
                </a:lnTo>
                <a:lnTo>
                  <a:pt x="2336" y="104305"/>
                </a:lnTo>
                <a:lnTo>
                  <a:pt x="3454" y="104762"/>
                </a:lnTo>
                <a:lnTo>
                  <a:pt x="6083" y="104762"/>
                </a:lnTo>
                <a:lnTo>
                  <a:pt x="7200" y="104305"/>
                </a:lnTo>
                <a:lnTo>
                  <a:pt x="9067" y="102438"/>
                </a:lnTo>
                <a:lnTo>
                  <a:pt x="9525" y="101320"/>
                </a:lnTo>
                <a:lnTo>
                  <a:pt x="9525" y="98691"/>
                </a:lnTo>
                <a:close/>
              </a:path>
              <a:path w="1870075" h="3533775">
                <a:moveTo>
                  <a:pt x="9525" y="51066"/>
                </a:moveTo>
                <a:lnTo>
                  <a:pt x="9067" y="49949"/>
                </a:lnTo>
                <a:lnTo>
                  <a:pt x="7200" y="48082"/>
                </a:lnTo>
                <a:lnTo>
                  <a:pt x="6083" y="47625"/>
                </a:lnTo>
                <a:lnTo>
                  <a:pt x="3454" y="47625"/>
                </a:lnTo>
                <a:lnTo>
                  <a:pt x="2336" y="48082"/>
                </a:lnTo>
                <a:lnTo>
                  <a:pt x="469" y="49949"/>
                </a:lnTo>
                <a:lnTo>
                  <a:pt x="0" y="51066"/>
                </a:lnTo>
                <a:lnTo>
                  <a:pt x="0" y="53695"/>
                </a:lnTo>
                <a:lnTo>
                  <a:pt x="469" y="54813"/>
                </a:lnTo>
                <a:lnTo>
                  <a:pt x="2336" y="56680"/>
                </a:lnTo>
                <a:lnTo>
                  <a:pt x="3454" y="57137"/>
                </a:lnTo>
                <a:lnTo>
                  <a:pt x="6083" y="57137"/>
                </a:lnTo>
                <a:lnTo>
                  <a:pt x="7200" y="56680"/>
                </a:lnTo>
                <a:lnTo>
                  <a:pt x="9067" y="54813"/>
                </a:lnTo>
                <a:lnTo>
                  <a:pt x="9525" y="53695"/>
                </a:lnTo>
                <a:lnTo>
                  <a:pt x="9525" y="51066"/>
                </a:lnTo>
                <a:close/>
              </a:path>
              <a:path w="1870075" h="353377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188"/>
                </a:lnTo>
                <a:lnTo>
                  <a:pt x="2336" y="9055"/>
                </a:lnTo>
                <a:lnTo>
                  <a:pt x="3454" y="9512"/>
                </a:lnTo>
                <a:lnTo>
                  <a:pt x="6083" y="9512"/>
                </a:lnTo>
                <a:lnTo>
                  <a:pt x="7200" y="9055"/>
                </a:lnTo>
                <a:lnTo>
                  <a:pt x="9067" y="7188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1870075" h="3533775">
                <a:moveTo>
                  <a:pt x="1870075" y="3527691"/>
                </a:moveTo>
                <a:lnTo>
                  <a:pt x="1869617" y="3526574"/>
                </a:lnTo>
                <a:lnTo>
                  <a:pt x="1867750" y="3524707"/>
                </a:lnTo>
                <a:lnTo>
                  <a:pt x="1866633" y="3524237"/>
                </a:lnTo>
                <a:lnTo>
                  <a:pt x="1864004" y="3524237"/>
                </a:lnTo>
                <a:lnTo>
                  <a:pt x="1862886" y="3524707"/>
                </a:lnTo>
                <a:lnTo>
                  <a:pt x="1861019" y="3526574"/>
                </a:lnTo>
                <a:lnTo>
                  <a:pt x="1860550" y="3527691"/>
                </a:lnTo>
                <a:lnTo>
                  <a:pt x="1860550" y="3530320"/>
                </a:lnTo>
                <a:lnTo>
                  <a:pt x="1861019" y="3531438"/>
                </a:lnTo>
                <a:lnTo>
                  <a:pt x="1862886" y="3533305"/>
                </a:lnTo>
                <a:lnTo>
                  <a:pt x="1864004" y="3533762"/>
                </a:lnTo>
                <a:lnTo>
                  <a:pt x="1866633" y="3533762"/>
                </a:lnTo>
                <a:lnTo>
                  <a:pt x="1867750" y="3533305"/>
                </a:lnTo>
                <a:lnTo>
                  <a:pt x="1869617" y="3531438"/>
                </a:lnTo>
                <a:lnTo>
                  <a:pt x="1870075" y="3530320"/>
                </a:lnTo>
                <a:lnTo>
                  <a:pt x="1870075" y="3527691"/>
                </a:lnTo>
                <a:close/>
              </a:path>
              <a:path w="1870075" h="3533775">
                <a:moveTo>
                  <a:pt x="1870075" y="3480066"/>
                </a:moveTo>
                <a:lnTo>
                  <a:pt x="1869617" y="3478949"/>
                </a:lnTo>
                <a:lnTo>
                  <a:pt x="1867750" y="3477082"/>
                </a:lnTo>
                <a:lnTo>
                  <a:pt x="1866633" y="3476612"/>
                </a:lnTo>
                <a:lnTo>
                  <a:pt x="1864004" y="3476612"/>
                </a:lnTo>
                <a:lnTo>
                  <a:pt x="1862886" y="3477082"/>
                </a:lnTo>
                <a:lnTo>
                  <a:pt x="1861019" y="3478949"/>
                </a:lnTo>
                <a:lnTo>
                  <a:pt x="1860550" y="3480066"/>
                </a:lnTo>
                <a:lnTo>
                  <a:pt x="1860550" y="3482695"/>
                </a:lnTo>
                <a:lnTo>
                  <a:pt x="1861019" y="3483813"/>
                </a:lnTo>
                <a:lnTo>
                  <a:pt x="1862886" y="3485680"/>
                </a:lnTo>
                <a:lnTo>
                  <a:pt x="1864004" y="3486137"/>
                </a:lnTo>
                <a:lnTo>
                  <a:pt x="1866633" y="3486137"/>
                </a:lnTo>
                <a:lnTo>
                  <a:pt x="1867750" y="3485680"/>
                </a:lnTo>
                <a:lnTo>
                  <a:pt x="1869617" y="3483813"/>
                </a:lnTo>
                <a:lnTo>
                  <a:pt x="1870075" y="3482695"/>
                </a:lnTo>
                <a:lnTo>
                  <a:pt x="1870075" y="3480066"/>
                </a:lnTo>
                <a:close/>
              </a:path>
              <a:path w="1870075" h="3533775">
                <a:moveTo>
                  <a:pt x="1870075" y="3432441"/>
                </a:moveTo>
                <a:lnTo>
                  <a:pt x="1869617" y="3431324"/>
                </a:lnTo>
                <a:lnTo>
                  <a:pt x="1867750" y="3429457"/>
                </a:lnTo>
                <a:lnTo>
                  <a:pt x="1866633" y="3428987"/>
                </a:lnTo>
                <a:lnTo>
                  <a:pt x="1864004" y="3428987"/>
                </a:lnTo>
                <a:lnTo>
                  <a:pt x="1862886" y="3429457"/>
                </a:lnTo>
                <a:lnTo>
                  <a:pt x="1861019" y="3431324"/>
                </a:lnTo>
                <a:lnTo>
                  <a:pt x="1860550" y="3432441"/>
                </a:lnTo>
                <a:lnTo>
                  <a:pt x="1860550" y="3435070"/>
                </a:lnTo>
                <a:lnTo>
                  <a:pt x="1861019" y="3436188"/>
                </a:lnTo>
                <a:lnTo>
                  <a:pt x="1862886" y="3438055"/>
                </a:lnTo>
                <a:lnTo>
                  <a:pt x="1864004" y="3438512"/>
                </a:lnTo>
                <a:lnTo>
                  <a:pt x="1866633" y="3438512"/>
                </a:lnTo>
                <a:lnTo>
                  <a:pt x="1867750" y="3438055"/>
                </a:lnTo>
                <a:lnTo>
                  <a:pt x="1869617" y="3436188"/>
                </a:lnTo>
                <a:lnTo>
                  <a:pt x="1870075" y="3435070"/>
                </a:lnTo>
                <a:lnTo>
                  <a:pt x="1870075" y="3432441"/>
                </a:lnTo>
                <a:close/>
              </a:path>
              <a:path w="1870075" h="3533775">
                <a:moveTo>
                  <a:pt x="1870075" y="3384816"/>
                </a:moveTo>
                <a:lnTo>
                  <a:pt x="1869617" y="3383699"/>
                </a:lnTo>
                <a:lnTo>
                  <a:pt x="1867750" y="3381832"/>
                </a:lnTo>
                <a:lnTo>
                  <a:pt x="1866633" y="3381362"/>
                </a:lnTo>
                <a:lnTo>
                  <a:pt x="1864004" y="3381362"/>
                </a:lnTo>
                <a:lnTo>
                  <a:pt x="1862886" y="3381832"/>
                </a:lnTo>
                <a:lnTo>
                  <a:pt x="1861019" y="3383699"/>
                </a:lnTo>
                <a:lnTo>
                  <a:pt x="1860550" y="3384816"/>
                </a:lnTo>
                <a:lnTo>
                  <a:pt x="1860550" y="3387445"/>
                </a:lnTo>
                <a:lnTo>
                  <a:pt x="1861019" y="3388563"/>
                </a:lnTo>
                <a:lnTo>
                  <a:pt x="1862886" y="3390430"/>
                </a:lnTo>
                <a:lnTo>
                  <a:pt x="1864004" y="3390887"/>
                </a:lnTo>
                <a:lnTo>
                  <a:pt x="1866633" y="3390887"/>
                </a:lnTo>
                <a:lnTo>
                  <a:pt x="1867750" y="3390430"/>
                </a:lnTo>
                <a:lnTo>
                  <a:pt x="1869617" y="3388563"/>
                </a:lnTo>
                <a:lnTo>
                  <a:pt x="1870075" y="3387445"/>
                </a:lnTo>
                <a:lnTo>
                  <a:pt x="1870075" y="3384816"/>
                </a:lnTo>
                <a:close/>
              </a:path>
              <a:path w="1870075" h="3533775">
                <a:moveTo>
                  <a:pt x="1870075" y="3337191"/>
                </a:moveTo>
                <a:lnTo>
                  <a:pt x="1869617" y="3336074"/>
                </a:lnTo>
                <a:lnTo>
                  <a:pt x="1867750" y="3334207"/>
                </a:lnTo>
                <a:lnTo>
                  <a:pt x="1866633" y="3333737"/>
                </a:lnTo>
                <a:lnTo>
                  <a:pt x="1864004" y="3333737"/>
                </a:lnTo>
                <a:lnTo>
                  <a:pt x="1862886" y="3334207"/>
                </a:lnTo>
                <a:lnTo>
                  <a:pt x="1861019" y="3336074"/>
                </a:lnTo>
                <a:lnTo>
                  <a:pt x="1860550" y="3337191"/>
                </a:lnTo>
                <a:lnTo>
                  <a:pt x="1860550" y="3339820"/>
                </a:lnTo>
                <a:lnTo>
                  <a:pt x="1861019" y="3340938"/>
                </a:lnTo>
                <a:lnTo>
                  <a:pt x="1862886" y="3342805"/>
                </a:lnTo>
                <a:lnTo>
                  <a:pt x="1864004" y="3343262"/>
                </a:lnTo>
                <a:lnTo>
                  <a:pt x="1866633" y="3343262"/>
                </a:lnTo>
                <a:lnTo>
                  <a:pt x="1867750" y="3342805"/>
                </a:lnTo>
                <a:lnTo>
                  <a:pt x="1869617" y="3340938"/>
                </a:lnTo>
                <a:lnTo>
                  <a:pt x="1870075" y="3339820"/>
                </a:lnTo>
                <a:lnTo>
                  <a:pt x="1870075" y="3337191"/>
                </a:lnTo>
                <a:close/>
              </a:path>
              <a:path w="1870075" h="3533775">
                <a:moveTo>
                  <a:pt x="1870075" y="3289566"/>
                </a:moveTo>
                <a:lnTo>
                  <a:pt x="1869617" y="3288449"/>
                </a:lnTo>
                <a:lnTo>
                  <a:pt x="1867750" y="3286582"/>
                </a:lnTo>
                <a:lnTo>
                  <a:pt x="1866633" y="3286112"/>
                </a:lnTo>
                <a:lnTo>
                  <a:pt x="1864004" y="3286112"/>
                </a:lnTo>
                <a:lnTo>
                  <a:pt x="1862886" y="3286582"/>
                </a:lnTo>
                <a:lnTo>
                  <a:pt x="1861019" y="3288449"/>
                </a:lnTo>
                <a:lnTo>
                  <a:pt x="1860550" y="3289566"/>
                </a:lnTo>
                <a:lnTo>
                  <a:pt x="1860550" y="3292195"/>
                </a:lnTo>
                <a:lnTo>
                  <a:pt x="1861019" y="3293313"/>
                </a:lnTo>
                <a:lnTo>
                  <a:pt x="1862886" y="3295180"/>
                </a:lnTo>
                <a:lnTo>
                  <a:pt x="1864004" y="3295637"/>
                </a:lnTo>
                <a:lnTo>
                  <a:pt x="1866633" y="3295637"/>
                </a:lnTo>
                <a:lnTo>
                  <a:pt x="1867750" y="3295180"/>
                </a:lnTo>
                <a:lnTo>
                  <a:pt x="1869617" y="3293313"/>
                </a:lnTo>
                <a:lnTo>
                  <a:pt x="1870075" y="3292195"/>
                </a:lnTo>
                <a:lnTo>
                  <a:pt x="1870075" y="3289566"/>
                </a:lnTo>
                <a:close/>
              </a:path>
              <a:path w="1870075" h="3533775">
                <a:moveTo>
                  <a:pt x="1870075" y="3241941"/>
                </a:moveTo>
                <a:lnTo>
                  <a:pt x="1869617" y="3240824"/>
                </a:lnTo>
                <a:lnTo>
                  <a:pt x="1867750" y="3238957"/>
                </a:lnTo>
                <a:lnTo>
                  <a:pt x="1866633" y="3238487"/>
                </a:lnTo>
                <a:lnTo>
                  <a:pt x="1864004" y="3238487"/>
                </a:lnTo>
                <a:lnTo>
                  <a:pt x="1862886" y="3238957"/>
                </a:lnTo>
                <a:lnTo>
                  <a:pt x="1861019" y="3240824"/>
                </a:lnTo>
                <a:lnTo>
                  <a:pt x="1860550" y="3241941"/>
                </a:lnTo>
                <a:lnTo>
                  <a:pt x="1860550" y="3244570"/>
                </a:lnTo>
                <a:lnTo>
                  <a:pt x="1861019" y="3245688"/>
                </a:lnTo>
                <a:lnTo>
                  <a:pt x="1862886" y="3247555"/>
                </a:lnTo>
                <a:lnTo>
                  <a:pt x="1864004" y="3248012"/>
                </a:lnTo>
                <a:lnTo>
                  <a:pt x="1866633" y="3248012"/>
                </a:lnTo>
                <a:lnTo>
                  <a:pt x="1867750" y="3247555"/>
                </a:lnTo>
                <a:lnTo>
                  <a:pt x="1869617" y="3245688"/>
                </a:lnTo>
                <a:lnTo>
                  <a:pt x="1870075" y="3244570"/>
                </a:lnTo>
                <a:lnTo>
                  <a:pt x="1870075" y="3241941"/>
                </a:lnTo>
                <a:close/>
              </a:path>
              <a:path w="1870075" h="3533775">
                <a:moveTo>
                  <a:pt x="1870075" y="3194316"/>
                </a:moveTo>
                <a:lnTo>
                  <a:pt x="1869617" y="3193199"/>
                </a:lnTo>
                <a:lnTo>
                  <a:pt x="1867750" y="3191332"/>
                </a:lnTo>
                <a:lnTo>
                  <a:pt x="1866633" y="3190862"/>
                </a:lnTo>
                <a:lnTo>
                  <a:pt x="1864004" y="3190862"/>
                </a:lnTo>
                <a:lnTo>
                  <a:pt x="1862886" y="3191332"/>
                </a:lnTo>
                <a:lnTo>
                  <a:pt x="1861019" y="3193199"/>
                </a:lnTo>
                <a:lnTo>
                  <a:pt x="1860550" y="3194316"/>
                </a:lnTo>
                <a:lnTo>
                  <a:pt x="1860550" y="3196945"/>
                </a:lnTo>
                <a:lnTo>
                  <a:pt x="1861019" y="3198063"/>
                </a:lnTo>
                <a:lnTo>
                  <a:pt x="1862886" y="3199930"/>
                </a:lnTo>
                <a:lnTo>
                  <a:pt x="1864004" y="3200387"/>
                </a:lnTo>
                <a:lnTo>
                  <a:pt x="1866633" y="3200387"/>
                </a:lnTo>
                <a:lnTo>
                  <a:pt x="1867750" y="3199930"/>
                </a:lnTo>
                <a:lnTo>
                  <a:pt x="1869617" y="3198063"/>
                </a:lnTo>
                <a:lnTo>
                  <a:pt x="1870075" y="3196945"/>
                </a:lnTo>
                <a:lnTo>
                  <a:pt x="1870075" y="3194316"/>
                </a:lnTo>
                <a:close/>
              </a:path>
              <a:path w="1870075" h="3533775">
                <a:moveTo>
                  <a:pt x="1870075" y="3146691"/>
                </a:moveTo>
                <a:lnTo>
                  <a:pt x="1869617" y="3145574"/>
                </a:lnTo>
                <a:lnTo>
                  <a:pt x="1867750" y="3143707"/>
                </a:lnTo>
                <a:lnTo>
                  <a:pt x="1866633" y="3143237"/>
                </a:lnTo>
                <a:lnTo>
                  <a:pt x="1864004" y="3143237"/>
                </a:lnTo>
                <a:lnTo>
                  <a:pt x="1862886" y="3143707"/>
                </a:lnTo>
                <a:lnTo>
                  <a:pt x="1861019" y="3145574"/>
                </a:lnTo>
                <a:lnTo>
                  <a:pt x="1860550" y="3146691"/>
                </a:lnTo>
                <a:lnTo>
                  <a:pt x="1860550" y="3149320"/>
                </a:lnTo>
                <a:lnTo>
                  <a:pt x="1861019" y="3150438"/>
                </a:lnTo>
                <a:lnTo>
                  <a:pt x="1862886" y="3152305"/>
                </a:lnTo>
                <a:lnTo>
                  <a:pt x="1864004" y="3152762"/>
                </a:lnTo>
                <a:lnTo>
                  <a:pt x="1866633" y="3152762"/>
                </a:lnTo>
                <a:lnTo>
                  <a:pt x="1867750" y="3152305"/>
                </a:lnTo>
                <a:lnTo>
                  <a:pt x="1869617" y="3150438"/>
                </a:lnTo>
                <a:lnTo>
                  <a:pt x="1870075" y="3149320"/>
                </a:lnTo>
                <a:lnTo>
                  <a:pt x="1870075" y="3146691"/>
                </a:lnTo>
                <a:close/>
              </a:path>
              <a:path w="1870075" h="3533775">
                <a:moveTo>
                  <a:pt x="1870075" y="3099066"/>
                </a:moveTo>
                <a:lnTo>
                  <a:pt x="1869617" y="3097949"/>
                </a:lnTo>
                <a:lnTo>
                  <a:pt x="1867750" y="3096082"/>
                </a:lnTo>
                <a:lnTo>
                  <a:pt x="1866633" y="3095612"/>
                </a:lnTo>
                <a:lnTo>
                  <a:pt x="1864004" y="3095612"/>
                </a:lnTo>
                <a:lnTo>
                  <a:pt x="1862886" y="3096082"/>
                </a:lnTo>
                <a:lnTo>
                  <a:pt x="1861019" y="3097949"/>
                </a:lnTo>
                <a:lnTo>
                  <a:pt x="1860550" y="3099066"/>
                </a:lnTo>
                <a:lnTo>
                  <a:pt x="1860550" y="3101695"/>
                </a:lnTo>
                <a:lnTo>
                  <a:pt x="1861019" y="3102813"/>
                </a:lnTo>
                <a:lnTo>
                  <a:pt x="1862886" y="3104680"/>
                </a:lnTo>
                <a:lnTo>
                  <a:pt x="1864004" y="3105137"/>
                </a:lnTo>
                <a:lnTo>
                  <a:pt x="1866633" y="3105137"/>
                </a:lnTo>
                <a:lnTo>
                  <a:pt x="1867750" y="3104680"/>
                </a:lnTo>
                <a:lnTo>
                  <a:pt x="1869617" y="3102813"/>
                </a:lnTo>
                <a:lnTo>
                  <a:pt x="1870075" y="3101695"/>
                </a:lnTo>
                <a:lnTo>
                  <a:pt x="1870075" y="3099066"/>
                </a:lnTo>
                <a:close/>
              </a:path>
              <a:path w="1870075" h="3533775">
                <a:moveTo>
                  <a:pt x="1870075" y="3051441"/>
                </a:moveTo>
                <a:lnTo>
                  <a:pt x="1869617" y="3050324"/>
                </a:lnTo>
                <a:lnTo>
                  <a:pt x="1867750" y="3048457"/>
                </a:lnTo>
                <a:lnTo>
                  <a:pt x="1866633" y="3047987"/>
                </a:lnTo>
                <a:lnTo>
                  <a:pt x="1864004" y="3047987"/>
                </a:lnTo>
                <a:lnTo>
                  <a:pt x="1862886" y="3048457"/>
                </a:lnTo>
                <a:lnTo>
                  <a:pt x="1861019" y="3050324"/>
                </a:lnTo>
                <a:lnTo>
                  <a:pt x="1860550" y="3051441"/>
                </a:lnTo>
                <a:lnTo>
                  <a:pt x="1860550" y="3054070"/>
                </a:lnTo>
                <a:lnTo>
                  <a:pt x="1861019" y="3055188"/>
                </a:lnTo>
                <a:lnTo>
                  <a:pt x="1862886" y="3057055"/>
                </a:lnTo>
                <a:lnTo>
                  <a:pt x="1864004" y="3057512"/>
                </a:lnTo>
                <a:lnTo>
                  <a:pt x="1866633" y="3057512"/>
                </a:lnTo>
                <a:lnTo>
                  <a:pt x="1867750" y="3057055"/>
                </a:lnTo>
                <a:lnTo>
                  <a:pt x="1869617" y="3055188"/>
                </a:lnTo>
                <a:lnTo>
                  <a:pt x="1870075" y="3054070"/>
                </a:lnTo>
                <a:lnTo>
                  <a:pt x="1870075" y="3051441"/>
                </a:lnTo>
                <a:close/>
              </a:path>
              <a:path w="1870075" h="3533775">
                <a:moveTo>
                  <a:pt x="1870075" y="3003816"/>
                </a:moveTo>
                <a:lnTo>
                  <a:pt x="1869617" y="3002699"/>
                </a:lnTo>
                <a:lnTo>
                  <a:pt x="1867750" y="3000832"/>
                </a:lnTo>
                <a:lnTo>
                  <a:pt x="1866633" y="3000362"/>
                </a:lnTo>
                <a:lnTo>
                  <a:pt x="1864004" y="3000362"/>
                </a:lnTo>
                <a:lnTo>
                  <a:pt x="1862886" y="3000832"/>
                </a:lnTo>
                <a:lnTo>
                  <a:pt x="1861019" y="3002699"/>
                </a:lnTo>
                <a:lnTo>
                  <a:pt x="1860550" y="3003816"/>
                </a:lnTo>
                <a:lnTo>
                  <a:pt x="1860550" y="3006445"/>
                </a:lnTo>
                <a:lnTo>
                  <a:pt x="1861019" y="3007563"/>
                </a:lnTo>
                <a:lnTo>
                  <a:pt x="1862886" y="3009430"/>
                </a:lnTo>
                <a:lnTo>
                  <a:pt x="1864004" y="3009887"/>
                </a:lnTo>
                <a:lnTo>
                  <a:pt x="1866633" y="3009887"/>
                </a:lnTo>
                <a:lnTo>
                  <a:pt x="1867750" y="3009430"/>
                </a:lnTo>
                <a:lnTo>
                  <a:pt x="1869617" y="3007563"/>
                </a:lnTo>
                <a:lnTo>
                  <a:pt x="1870075" y="3006445"/>
                </a:lnTo>
                <a:lnTo>
                  <a:pt x="1870075" y="3003816"/>
                </a:lnTo>
                <a:close/>
              </a:path>
              <a:path w="1870075" h="3533775">
                <a:moveTo>
                  <a:pt x="1870075" y="2956191"/>
                </a:moveTo>
                <a:lnTo>
                  <a:pt x="1869617" y="2955074"/>
                </a:lnTo>
                <a:lnTo>
                  <a:pt x="1867750" y="2953207"/>
                </a:lnTo>
                <a:lnTo>
                  <a:pt x="1866633" y="2952737"/>
                </a:lnTo>
                <a:lnTo>
                  <a:pt x="1864004" y="2952737"/>
                </a:lnTo>
                <a:lnTo>
                  <a:pt x="1862886" y="2953207"/>
                </a:lnTo>
                <a:lnTo>
                  <a:pt x="1861019" y="2955074"/>
                </a:lnTo>
                <a:lnTo>
                  <a:pt x="1860550" y="2956191"/>
                </a:lnTo>
                <a:lnTo>
                  <a:pt x="1860550" y="2958820"/>
                </a:lnTo>
                <a:lnTo>
                  <a:pt x="1861019" y="2959938"/>
                </a:lnTo>
                <a:lnTo>
                  <a:pt x="1862886" y="2961805"/>
                </a:lnTo>
                <a:lnTo>
                  <a:pt x="1864004" y="2962262"/>
                </a:lnTo>
                <a:lnTo>
                  <a:pt x="1866633" y="2962262"/>
                </a:lnTo>
                <a:lnTo>
                  <a:pt x="1867750" y="2961805"/>
                </a:lnTo>
                <a:lnTo>
                  <a:pt x="1869617" y="2959938"/>
                </a:lnTo>
                <a:lnTo>
                  <a:pt x="1870075" y="2958820"/>
                </a:lnTo>
                <a:lnTo>
                  <a:pt x="1870075" y="2956191"/>
                </a:lnTo>
                <a:close/>
              </a:path>
              <a:path w="1870075" h="3533775">
                <a:moveTo>
                  <a:pt x="1870075" y="2908566"/>
                </a:moveTo>
                <a:lnTo>
                  <a:pt x="1869617" y="2907449"/>
                </a:lnTo>
                <a:lnTo>
                  <a:pt x="1867750" y="2905582"/>
                </a:lnTo>
                <a:lnTo>
                  <a:pt x="1866633" y="2905112"/>
                </a:lnTo>
                <a:lnTo>
                  <a:pt x="1864004" y="2905112"/>
                </a:lnTo>
                <a:lnTo>
                  <a:pt x="1862886" y="2905582"/>
                </a:lnTo>
                <a:lnTo>
                  <a:pt x="1861019" y="2907449"/>
                </a:lnTo>
                <a:lnTo>
                  <a:pt x="1860550" y="2908566"/>
                </a:lnTo>
                <a:lnTo>
                  <a:pt x="1860550" y="2911195"/>
                </a:lnTo>
                <a:lnTo>
                  <a:pt x="1861019" y="2912313"/>
                </a:lnTo>
                <a:lnTo>
                  <a:pt x="1862886" y="2914180"/>
                </a:lnTo>
                <a:lnTo>
                  <a:pt x="1864004" y="2914637"/>
                </a:lnTo>
                <a:lnTo>
                  <a:pt x="1866633" y="2914637"/>
                </a:lnTo>
                <a:lnTo>
                  <a:pt x="1867750" y="2914180"/>
                </a:lnTo>
                <a:lnTo>
                  <a:pt x="1869617" y="2912313"/>
                </a:lnTo>
                <a:lnTo>
                  <a:pt x="1870075" y="2911195"/>
                </a:lnTo>
                <a:lnTo>
                  <a:pt x="1870075" y="2908566"/>
                </a:lnTo>
                <a:close/>
              </a:path>
              <a:path w="1870075" h="3533775">
                <a:moveTo>
                  <a:pt x="1870075" y="2860941"/>
                </a:moveTo>
                <a:lnTo>
                  <a:pt x="1869617" y="2859824"/>
                </a:lnTo>
                <a:lnTo>
                  <a:pt x="1867750" y="2857957"/>
                </a:lnTo>
                <a:lnTo>
                  <a:pt x="1866633" y="2857487"/>
                </a:lnTo>
                <a:lnTo>
                  <a:pt x="1864004" y="2857487"/>
                </a:lnTo>
                <a:lnTo>
                  <a:pt x="1862886" y="2857957"/>
                </a:lnTo>
                <a:lnTo>
                  <a:pt x="1861019" y="2859824"/>
                </a:lnTo>
                <a:lnTo>
                  <a:pt x="1860550" y="2860941"/>
                </a:lnTo>
                <a:lnTo>
                  <a:pt x="1860550" y="2863570"/>
                </a:lnTo>
                <a:lnTo>
                  <a:pt x="1861019" y="2864688"/>
                </a:lnTo>
                <a:lnTo>
                  <a:pt x="1862886" y="2866555"/>
                </a:lnTo>
                <a:lnTo>
                  <a:pt x="1864004" y="2867012"/>
                </a:lnTo>
                <a:lnTo>
                  <a:pt x="1866633" y="2867012"/>
                </a:lnTo>
                <a:lnTo>
                  <a:pt x="1867750" y="2866555"/>
                </a:lnTo>
                <a:lnTo>
                  <a:pt x="1869617" y="2864688"/>
                </a:lnTo>
                <a:lnTo>
                  <a:pt x="1870075" y="2863570"/>
                </a:lnTo>
                <a:lnTo>
                  <a:pt x="1870075" y="2860941"/>
                </a:lnTo>
                <a:close/>
              </a:path>
              <a:path w="1870075" h="3533775">
                <a:moveTo>
                  <a:pt x="1870075" y="2813316"/>
                </a:moveTo>
                <a:lnTo>
                  <a:pt x="1869617" y="2812199"/>
                </a:lnTo>
                <a:lnTo>
                  <a:pt x="1867750" y="2810332"/>
                </a:lnTo>
                <a:lnTo>
                  <a:pt x="1866633" y="2809862"/>
                </a:lnTo>
                <a:lnTo>
                  <a:pt x="1864004" y="2809862"/>
                </a:lnTo>
                <a:lnTo>
                  <a:pt x="1862886" y="2810332"/>
                </a:lnTo>
                <a:lnTo>
                  <a:pt x="1861019" y="2812199"/>
                </a:lnTo>
                <a:lnTo>
                  <a:pt x="1860550" y="2813316"/>
                </a:lnTo>
                <a:lnTo>
                  <a:pt x="1860550" y="2815945"/>
                </a:lnTo>
                <a:lnTo>
                  <a:pt x="1861019" y="2817063"/>
                </a:lnTo>
                <a:lnTo>
                  <a:pt x="1862886" y="2818930"/>
                </a:lnTo>
                <a:lnTo>
                  <a:pt x="1864004" y="2819387"/>
                </a:lnTo>
                <a:lnTo>
                  <a:pt x="1866633" y="2819387"/>
                </a:lnTo>
                <a:lnTo>
                  <a:pt x="1867750" y="2818930"/>
                </a:lnTo>
                <a:lnTo>
                  <a:pt x="1869617" y="2817063"/>
                </a:lnTo>
                <a:lnTo>
                  <a:pt x="1870075" y="2815945"/>
                </a:lnTo>
                <a:lnTo>
                  <a:pt x="1870075" y="2813316"/>
                </a:lnTo>
                <a:close/>
              </a:path>
              <a:path w="1870075" h="3533775">
                <a:moveTo>
                  <a:pt x="1870075" y="2765691"/>
                </a:moveTo>
                <a:lnTo>
                  <a:pt x="1869617" y="2764574"/>
                </a:lnTo>
                <a:lnTo>
                  <a:pt x="1867750" y="2762707"/>
                </a:lnTo>
                <a:lnTo>
                  <a:pt x="1866633" y="2762237"/>
                </a:lnTo>
                <a:lnTo>
                  <a:pt x="1864004" y="2762237"/>
                </a:lnTo>
                <a:lnTo>
                  <a:pt x="1862886" y="2762707"/>
                </a:lnTo>
                <a:lnTo>
                  <a:pt x="1861019" y="2764574"/>
                </a:lnTo>
                <a:lnTo>
                  <a:pt x="1860550" y="2765691"/>
                </a:lnTo>
                <a:lnTo>
                  <a:pt x="1860550" y="2768320"/>
                </a:lnTo>
                <a:lnTo>
                  <a:pt x="1861019" y="2769438"/>
                </a:lnTo>
                <a:lnTo>
                  <a:pt x="1862886" y="2771305"/>
                </a:lnTo>
                <a:lnTo>
                  <a:pt x="1864004" y="2771762"/>
                </a:lnTo>
                <a:lnTo>
                  <a:pt x="1866633" y="2771762"/>
                </a:lnTo>
                <a:lnTo>
                  <a:pt x="1867750" y="2771305"/>
                </a:lnTo>
                <a:lnTo>
                  <a:pt x="1869617" y="2769438"/>
                </a:lnTo>
                <a:lnTo>
                  <a:pt x="1870075" y="2768320"/>
                </a:lnTo>
                <a:lnTo>
                  <a:pt x="1870075" y="2765691"/>
                </a:lnTo>
                <a:close/>
              </a:path>
              <a:path w="1870075" h="3533775">
                <a:moveTo>
                  <a:pt x="1870075" y="2718066"/>
                </a:moveTo>
                <a:lnTo>
                  <a:pt x="1869617" y="2716949"/>
                </a:lnTo>
                <a:lnTo>
                  <a:pt x="1867750" y="2715082"/>
                </a:lnTo>
                <a:lnTo>
                  <a:pt x="1866633" y="2714612"/>
                </a:lnTo>
                <a:lnTo>
                  <a:pt x="1864004" y="2714612"/>
                </a:lnTo>
                <a:lnTo>
                  <a:pt x="1862886" y="2715082"/>
                </a:lnTo>
                <a:lnTo>
                  <a:pt x="1861019" y="2716949"/>
                </a:lnTo>
                <a:lnTo>
                  <a:pt x="1860550" y="2718066"/>
                </a:lnTo>
                <a:lnTo>
                  <a:pt x="1860550" y="2720695"/>
                </a:lnTo>
                <a:lnTo>
                  <a:pt x="1861019" y="2721813"/>
                </a:lnTo>
                <a:lnTo>
                  <a:pt x="1862886" y="2723680"/>
                </a:lnTo>
                <a:lnTo>
                  <a:pt x="1864004" y="2724137"/>
                </a:lnTo>
                <a:lnTo>
                  <a:pt x="1866633" y="2724137"/>
                </a:lnTo>
                <a:lnTo>
                  <a:pt x="1867750" y="2723680"/>
                </a:lnTo>
                <a:lnTo>
                  <a:pt x="1869617" y="2721813"/>
                </a:lnTo>
                <a:lnTo>
                  <a:pt x="1870075" y="2720695"/>
                </a:lnTo>
                <a:lnTo>
                  <a:pt x="1870075" y="2718066"/>
                </a:lnTo>
                <a:close/>
              </a:path>
              <a:path w="1870075" h="3533775">
                <a:moveTo>
                  <a:pt x="1870075" y="2670441"/>
                </a:moveTo>
                <a:lnTo>
                  <a:pt x="1869617" y="2669324"/>
                </a:lnTo>
                <a:lnTo>
                  <a:pt x="1867750" y="2667457"/>
                </a:lnTo>
                <a:lnTo>
                  <a:pt x="1866633" y="2666987"/>
                </a:lnTo>
                <a:lnTo>
                  <a:pt x="1864004" y="2666987"/>
                </a:lnTo>
                <a:lnTo>
                  <a:pt x="1862886" y="2667457"/>
                </a:lnTo>
                <a:lnTo>
                  <a:pt x="1861019" y="2669324"/>
                </a:lnTo>
                <a:lnTo>
                  <a:pt x="1860550" y="2670441"/>
                </a:lnTo>
                <a:lnTo>
                  <a:pt x="1860550" y="2673070"/>
                </a:lnTo>
                <a:lnTo>
                  <a:pt x="1861019" y="2674188"/>
                </a:lnTo>
                <a:lnTo>
                  <a:pt x="1862886" y="2676055"/>
                </a:lnTo>
                <a:lnTo>
                  <a:pt x="1864004" y="2676512"/>
                </a:lnTo>
                <a:lnTo>
                  <a:pt x="1866633" y="2676512"/>
                </a:lnTo>
                <a:lnTo>
                  <a:pt x="1867750" y="2676055"/>
                </a:lnTo>
                <a:lnTo>
                  <a:pt x="1869617" y="2674188"/>
                </a:lnTo>
                <a:lnTo>
                  <a:pt x="1870075" y="2673070"/>
                </a:lnTo>
                <a:lnTo>
                  <a:pt x="1870075" y="2670441"/>
                </a:lnTo>
                <a:close/>
              </a:path>
              <a:path w="1870075" h="3533775">
                <a:moveTo>
                  <a:pt x="1870075" y="2622816"/>
                </a:moveTo>
                <a:lnTo>
                  <a:pt x="1869617" y="2621699"/>
                </a:lnTo>
                <a:lnTo>
                  <a:pt x="1867750" y="2619832"/>
                </a:lnTo>
                <a:lnTo>
                  <a:pt x="1866633" y="2619362"/>
                </a:lnTo>
                <a:lnTo>
                  <a:pt x="1864004" y="2619362"/>
                </a:lnTo>
                <a:lnTo>
                  <a:pt x="1862886" y="2619832"/>
                </a:lnTo>
                <a:lnTo>
                  <a:pt x="1861019" y="2621699"/>
                </a:lnTo>
                <a:lnTo>
                  <a:pt x="1860550" y="2622816"/>
                </a:lnTo>
                <a:lnTo>
                  <a:pt x="1860550" y="2625445"/>
                </a:lnTo>
                <a:lnTo>
                  <a:pt x="1861019" y="2626563"/>
                </a:lnTo>
                <a:lnTo>
                  <a:pt x="1862886" y="2628430"/>
                </a:lnTo>
                <a:lnTo>
                  <a:pt x="1864004" y="2628887"/>
                </a:lnTo>
                <a:lnTo>
                  <a:pt x="1866633" y="2628887"/>
                </a:lnTo>
                <a:lnTo>
                  <a:pt x="1867750" y="2628430"/>
                </a:lnTo>
                <a:lnTo>
                  <a:pt x="1869617" y="2626563"/>
                </a:lnTo>
                <a:lnTo>
                  <a:pt x="1870075" y="2625445"/>
                </a:lnTo>
                <a:lnTo>
                  <a:pt x="1870075" y="2622816"/>
                </a:lnTo>
                <a:close/>
              </a:path>
              <a:path w="1870075" h="3533775">
                <a:moveTo>
                  <a:pt x="1870075" y="2575191"/>
                </a:moveTo>
                <a:lnTo>
                  <a:pt x="1869617" y="2574074"/>
                </a:lnTo>
                <a:lnTo>
                  <a:pt x="1867750" y="2572207"/>
                </a:lnTo>
                <a:lnTo>
                  <a:pt x="1866633" y="2571737"/>
                </a:lnTo>
                <a:lnTo>
                  <a:pt x="1864004" y="2571737"/>
                </a:lnTo>
                <a:lnTo>
                  <a:pt x="1862886" y="2572207"/>
                </a:lnTo>
                <a:lnTo>
                  <a:pt x="1861019" y="2574074"/>
                </a:lnTo>
                <a:lnTo>
                  <a:pt x="1860550" y="2575191"/>
                </a:lnTo>
                <a:lnTo>
                  <a:pt x="1860550" y="2577820"/>
                </a:lnTo>
                <a:lnTo>
                  <a:pt x="1861019" y="2578938"/>
                </a:lnTo>
                <a:lnTo>
                  <a:pt x="1862886" y="2580805"/>
                </a:lnTo>
                <a:lnTo>
                  <a:pt x="1864004" y="2581262"/>
                </a:lnTo>
                <a:lnTo>
                  <a:pt x="1866633" y="2581262"/>
                </a:lnTo>
                <a:lnTo>
                  <a:pt x="1867750" y="2580805"/>
                </a:lnTo>
                <a:lnTo>
                  <a:pt x="1869617" y="2578938"/>
                </a:lnTo>
                <a:lnTo>
                  <a:pt x="1870075" y="2577820"/>
                </a:lnTo>
                <a:lnTo>
                  <a:pt x="1870075" y="2575191"/>
                </a:lnTo>
                <a:close/>
              </a:path>
              <a:path w="1870075" h="3533775">
                <a:moveTo>
                  <a:pt x="1870075" y="2527566"/>
                </a:moveTo>
                <a:lnTo>
                  <a:pt x="1869617" y="2526449"/>
                </a:lnTo>
                <a:lnTo>
                  <a:pt x="1867750" y="2524582"/>
                </a:lnTo>
                <a:lnTo>
                  <a:pt x="1866633" y="2524112"/>
                </a:lnTo>
                <a:lnTo>
                  <a:pt x="1864004" y="2524112"/>
                </a:lnTo>
                <a:lnTo>
                  <a:pt x="1862886" y="2524582"/>
                </a:lnTo>
                <a:lnTo>
                  <a:pt x="1861019" y="2526449"/>
                </a:lnTo>
                <a:lnTo>
                  <a:pt x="1860550" y="2527566"/>
                </a:lnTo>
                <a:lnTo>
                  <a:pt x="1860550" y="2530195"/>
                </a:lnTo>
                <a:lnTo>
                  <a:pt x="1861019" y="2531313"/>
                </a:lnTo>
                <a:lnTo>
                  <a:pt x="1862886" y="2533180"/>
                </a:lnTo>
                <a:lnTo>
                  <a:pt x="1864004" y="2533637"/>
                </a:lnTo>
                <a:lnTo>
                  <a:pt x="1866633" y="2533637"/>
                </a:lnTo>
                <a:lnTo>
                  <a:pt x="1867750" y="2533180"/>
                </a:lnTo>
                <a:lnTo>
                  <a:pt x="1869617" y="2531313"/>
                </a:lnTo>
                <a:lnTo>
                  <a:pt x="1870075" y="2530195"/>
                </a:lnTo>
                <a:lnTo>
                  <a:pt x="1870075" y="2527566"/>
                </a:lnTo>
                <a:close/>
              </a:path>
              <a:path w="1870075" h="3533775">
                <a:moveTo>
                  <a:pt x="1870075" y="2479941"/>
                </a:moveTo>
                <a:lnTo>
                  <a:pt x="1869617" y="2478824"/>
                </a:lnTo>
                <a:lnTo>
                  <a:pt x="1867750" y="2476957"/>
                </a:lnTo>
                <a:lnTo>
                  <a:pt x="1866633" y="2476487"/>
                </a:lnTo>
                <a:lnTo>
                  <a:pt x="1864004" y="2476487"/>
                </a:lnTo>
                <a:lnTo>
                  <a:pt x="1862886" y="2476957"/>
                </a:lnTo>
                <a:lnTo>
                  <a:pt x="1861019" y="2478824"/>
                </a:lnTo>
                <a:lnTo>
                  <a:pt x="1860550" y="2479941"/>
                </a:lnTo>
                <a:lnTo>
                  <a:pt x="1860550" y="2482570"/>
                </a:lnTo>
                <a:lnTo>
                  <a:pt x="1861019" y="2483688"/>
                </a:lnTo>
                <a:lnTo>
                  <a:pt x="1862886" y="2485555"/>
                </a:lnTo>
                <a:lnTo>
                  <a:pt x="1864004" y="2486012"/>
                </a:lnTo>
                <a:lnTo>
                  <a:pt x="1866633" y="2486012"/>
                </a:lnTo>
                <a:lnTo>
                  <a:pt x="1867750" y="2485555"/>
                </a:lnTo>
                <a:lnTo>
                  <a:pt x="1869617" y="2483688"/>
                </a:lnTo>
                <a:lnTo>
                  <a:pt x="1870075" y="2482570"/>
                </a:lnTo>
                <a:lnTo>
                  <a:pt x="1870075" y="2479941"/>
                </a:lnTo>
                <a:close/>
              </a:path>
              <a:path w="1870075" h="3533775">
                <a:moveTo>
                  <a:pt x="1870075" y="2432316"/>
                </a:moveTo>
                <a:lnTo>
                  <a:pt x="1869617" y="2431199"/>
                </a:lnTo>
                <a:lnTo>
                  <a:pt x="1867750" y="2429332"/>
                </a:lnTo>
                <a:lnTo>
                  <a:pt x="1866633" y="2428862"/>
                </a:lnTo>
                <a:lnTo>
                  <a:pt x="1864004" y="2428862"/>
                </a:lnTo>
                <a:lnTo>
                  <a:pt x="1862886" y="2429332"/>
                </a:lnTo>
                <a:lnTo>
                  <a:pt x="1861019" y="2431199"/>
                </a:lnTo>
                <a:lnTo>
                  <a:pt x="1860550" y="2432316"/>
                </a:lnTo>
                <a:lnTo>
                  <a:pt x="1860550" y="2434945"/>
                </a:lnTo>
                <a:lnTo>
                  <a:pt x="1861019" y="2436063"/>
                </a:lnTo>
                <a:lnTo>
                  <a:pt x="1862886" y="2437930"/>
                </a:lnTo>
                <a:lnTo>
                  <a:pt x="1864004" y="2438387"/>
                </a:lnTo>
                <a:lnTo>
                  <a:pt x="1866633" y="2438387"/>
                </a:lnTo>
                <a:lnTo>
                  <a:pt x="1867750" y="2437930"/>
                </a:lnTo>
                <a:lnTo>
                  <a:pt x="1869617" y="2436063"/>
                </a:lnTo>
                <a:lnTo>
                  <a:pt x="1870075" y="2434945"/>
                </a:lnTo>
                <a:lnTo>
                  <a:pt x="1870075" y="2432316"/>
                </a:lnTo>
                <a:close/>
              </a:path>
              <a:path w="1870075" h="3533775">
                <a:moveTo>
                  <a:pt x="1870075" y="2384691"/>
                </a:moveTo>
                <a:lnTo>
                  <a:pt x="1869617" y="2383574"/>
                </a:lnTo>
                <a:lnTo>
                  <a:pt x="1867750" y="2381707"/>
                </a:lnTo>
                <a:lnTo>
                  <a:pt x="1866633" y="2381237"/>
                </a:lnTo>
                <a:lnTo>
                  <a:pt x="1864004" y="2381237"/>
                </a:lnTo>
                <a:lnTo>
                  <a:pt x="1862886" y="2381707"/>
                </a:lnTo>
                <a:lnTo>
                  <a:pt x="1861019" y="2383574"/>
                </a:lnTo>
                <a:lnTo>
                  <a:pt x="1860550" y="2384691"/>
                </a:lnTo>
                <a:lnTo>
                  <a:pt x="1860550" y="2387320"/>
                </a:lnTo>
                <a:lnTo>
                  <a:pt x="1861019" y="2388438"/>
                </a:lnTo>
                <a:lnTo>
                  <a:pt x="1862886" y="2390305"/>
                </a:lnTo>
                <a:lnTo>
                  <a:pt x="1864004" y="2390762"/>
                </a:lnTo>
                <a:lnTo>
                  <a:pt x="1866633" y="2390762"/>
                </a:lnTo>
                <a:lnTo>
                  <a:pt x="1867750" y="2390305"/>
                </a:lnTo>
                <a:lnTo>
                  <a:pt x="1869617" y="2388438"/>
                </a:lnTo>
                <a:lnTo>
                  <a:pt x="1870075" y="2387320"/>
                </a:lnTo>
                <a:lnTo>
                  <a:pt x="1870075" y="2384691"/>
                </a:lnTo>
                <a:close/>
              </a:path>
              <a:path w="1870075" h="3533775">
                <a:moveTo>
                  <a:pt x="1870075" y="2337066"/>
                </a:moveTo>
                <a:lnTo>
                  <a:pt x="1869617" y="2335949"/>
                </a:lnTo>
                <a:lnTo>
                  <a:pt x="1867750" y="2334082"/>
                </a:lnTo>
                <a:lnTo>
                  <a:pt x="1866633" y="2333612"/>
                </a:lnTo>
                <a:lnTo>
                  <a:pt x="1864004" y="2333612"/>
                </a:lnTo>
                <a:lnTo>
                  <a:pt x="1862886" y="2334082"/>
                </a:lnTo>
                <a:lnTo>
                  <a:pt x="1861019" y="2335949"/>
                </a:lnTo>
                <a:lnTo>
                  <a:pt x="1860550" y="2337066"/>
                </a:lnTo>
                <a:lnTo>
                  <a:pt x="1860550" y="2339695"/>
                </a:lnTo>
                <a:lnTo>
                  <a:pt x="1861019" y="2340813"/>
                </a:lnTo>
                <a:lnTo>
                  <a:pt x="1862886" y="2342680"/>
                </a:lnTo>
                <a:lnTo>
                  <a:pt x="1864004" y="2343137"/>
                </a:lnTo>
                <a:lnTo>
                  <a:pt x="1866633" y="2343137"/>
                </a:lnTo>
                <a:lnTo>
                  <a:pt x="1867750" y="2342680"/>
                </a:lnTo>
                <a:lnTo>
                  <a:pt x="1869617" y="2340813"/>
                </a:lnTo>
                <a:lnTo>
                  <a:pt x="1870075" y="2339695"/>
                </a:lnTo>
                <a:lnTo>
                  <a:pt x="1870075" y="2337066"/>
                </a:lnTo>
                <a:close/>
              </a:path>
              <a:path w="1870075" h="3533775">
                <a:moveTo>
                  <a:pt x="1870075" y="2289441"/>
                </a:moveTo>
                <a:lnTo>
                  <a:pt x="1869617" y="2288324"/>
                </a:lnTo>
                <a:lnTo>
                  <a:pt x="1867750" y="2286457"/>
                </a:lnTo>
                <a:lnTo>
                  <a:pt x="1866633" y="2285987"/>
                </a:lnTo>
                <a:lnTo>
                  <a:pt x="1864004" y="2285987"/>
                </a:lnTo>
                <a:lnTo>
                  <a:pt x="1862886" y="2286457"/>
                </a:lnTo>
                <a:lnTo>
                  <a:pt x="1861019" y="2288324"/>
                </a:lnTo>
                <a:lnTo>
                  <a:pt x="1860550" y="2289441"/>
                </a:lnTo>
                <a:lnTo>
                  <a:pt x="1860550" y="2292070"/>
                </a:lnTo>
                <a:lnTo>
                  <a:pt x="1861019" y="2293188"/>
                </a:lnTo>
                <a:lnTo>
                  <a:pt x="1862886" y="2295055"/>
                </a:lnTo>
                <a:lnTo>
                  <a:pt x="1864004" y="2295512"/>
                </a:lnTo>
                <a:lnTo>
                  <a:pt x="1866633" y="2295512"/>
                </a:lnTo>
                <a:lnTo>
                  <a:pt x="1867750" y="2295055"/>
                </a:lnTo>
                <a:lnTo>
                  <a:pt x="1869617" y="2293188"/>
                </a:lnTo>
                <a:lnTo>
                  <a:pt x="1870075" y="2292070"/>
                </a:lnTo>
                <a:lnTo>
                  <a:pt x="1870075" y="2289441"/>
                </a:lnTo>
                <a:close/>
              </a:path>
              <a:path w="1870075" h="3533775">
                <a:moveTo>
                  <a:pt x="1870075" y="2241816"/>
                </a:moveTo>
                <a:lnTo>
                  <a:pt x="1869617" y="2240699"/>
                </a:lnTo>
                <a:lnTo>
                  <a:pt x="1867750" y="2238832"/>
                </a:lnTo>
                <a:lnTo>
                  <a:pt x="1866633" y="2238362"/>
                </a:lnTo>
                <a:lnTo>
                  <a:pt x="1864004" y="2238362"/>
                </a:lnTo>
                <a:lnTo>
                  <a:pt x="1862886" y="2238832"/>
                </a:lnTo>
                <a:lnTo>
                  <a:pt x="1861019" y="2240699"/>
                </a:lnTo>
                <a:lnTo>
                  <a:pt x="1860550" y="2241816"/>
                </a:lnTo>
                <a:lnTo>
                  <a:pt x="1860550" y="2244445"/>
                </a:lnTo>
                <a:lnTo>
                  <a:pt x="1861019" y="2245563"/>
                </a:lnTo>
                <a:lnTo>
                  <a:pt x="1862886" y="2247430"/>
                </a:lnTo>
                <a:lnTo>
                  <a:pt x="1864004" y="2247887"/>
                </a:lnTo>
                <a:lnTo>
                  <a:pt x="1866633" y="2247887"/>
                </a:lnTo>
                <a:lnTo>
                  <a:pt x="1867750" y="2247430"/>
                </a:lnTo>
                <a:lnTo>
                  <a:pt x="1869617" y="2245563"/>
                </a:lnTo>
                <a:lnTo>
                  <a:pt x="1870075" y="2244445"/>
                </a:lnTo>
                <a:lnTo>
                  <a:pt x="1870075" y="2241816"/>
                </a:lnTo>
                <a:close/>
              </a:path>
              <a:path w="1870075" h="3533775">
                <a:moveTo>
                  <a:pt x="1870075" y="2194191"/>
                </a:moveTo>
                <a:lnTo>
                  <a:pt x="1869617" y="2193074"/>
                </a:lnTo>
                <a:lnTo>
                  <a:pt x="1867750" y="2191207"/>
                </a:lnTo>
                <a:lnTo>
                  <a:pt x="1866633" y="2190737"/>
                </a:lnTo>
                <a:lnTo>
                  <a:pt x="1864004" y="2190737"/>
                </a:lnTo>
                <a:lnTo>
                  <a:pt x="1862886" y="2191207"/>
                </a:lnTo>
                <a:lnTo>
                  <a:pt x="1861019" y="2193074"/>
                </a:lnTo>
                <a:lnTo>
                  <a:pt x="1860550" y="2194191"/>
                </a:lnTo>
                <a:lnTo>
                  <a:pt x="1860550" y="2196820"/>
                </a:lnTo>
                <a:lnTo>
                  <a:pt x="1861019" y="2197938"/>
                </a:lnTo>
                <a:lnTo>
                  <a:pt x="1862886" y="2199805"/>
                </a:lnTo>
                <a:lnTo>
                  <a:pt x="1864004" y="2200262"/>
                </a:lnTo>
                <a:lnTo>
                  <a:pt x="1866633" y="2200262"/>
                </a:lnTo>
                <a:lnTo>
                  <a:pt x="1867750" y="2199805"/>
                </a:lnTo>
                <a:lnTo>
                  <a:pt x="1869617" y="2197938"/>
                </a:lnTo>
                <a:lnTo>
                  <a:pt x="1870075" y="2196820"/>
                </a:lnTo>
                <a:lnTo>
                  <a:pt x="1870075" y="2194191"/>
                </a:lnTo>
                <a:close/>
              </a:path>
              <a:path w="1870075" h="3533775">
                <a:moveTo>
                  <a:pt x="1870075" y="2146566"/>
                </a:moveTo>
                <a:lnTo>
                  <a:pt x="1869617" y="2145449"/>
                </a:lnTo>
                <a:lnTo>
                  <a:pt x="1867750" y="2143582"/>
                </a:lnTo>
                <a:lnTo>
                  <a:pt x="1866633" y="2143112"/>
                </a:lnTo>
                <a:lnTo>
                  <a:pt x="1864004" y="2143112"/>
                </a:lnTo>
                <a:lnTo>
                  <a:pt x="1862886" y="2143582"/>
                </a:lnTo>
                <a:lnTo>
                  <a:pt x="1861019" y="2145449"/>
                </a:lnTo>
                <a:lnTo>
                  <a:pt x="1860550" y="2146566"/>
                </a:lnTo>
                <a:lnTo>
                  <a:pt x="1860550" y="2149195"/>
                </a:lnTo>
                <a:lnTo>
                  <a:pt x="1861019" y="2150313"/>
                </a:lnTo>
                <a:lnTo>
                  <a:pt x="1862886" y="2152180"/>
                </a:lnTo>
                <a:lnTo>
                  <a:pt x="1864004" y="2152637"/>
                </a:lnTo>
                <a:lnTo>
                  <a:pt x="1866633" y="2152637"/>
                </a:lnTo>
                <a:lnTo>
                  <a:pt x="1867750" y="2152180"/>
                </a:lnTo>
                <a:lnTo>
                  <a:pt x="1869617" y="2150313"/>
                </a:lnTo>
                <a:lnTo>
                  <a:pt x="1870075" y="2149195"/>
                </a:lnTo>
                <a:lnTo>
                  <a:pt x="1870075" y="2146566"/>
                </a:lnTo>
                <a:close/>
              </a:path>
              <a:path w="1870075" h="3533775">
                <a:moveTo>
                  <a:pt x="1870075" y="2098941"/>
                </a:moveTo>
                <a:lnTo>
                  <a:pt x="1869617" y="2097824"/>
                </a:lnTo>
                <a:lnTo>
                  <a:pt x="1867750" y="2095957"/>
                </a:lnTo>
                <a:lnTo>
                  <a:pt x="1866633" y="2095487"/>
                </a:lnTo>
                <a:lnTo>
                  <a:pt x="1864004" y="2095487"/>
                </a:lnTo>
                <a:lnTo>
                  <a:pt x="1862886" y="2095957"/>
                </a:lnTo>
                <a:lnTo>
                  <a:pt x="1861019" y="2097824"/>
                </a:lnTo>
                <a:lnTo>
                  <a:pt x="1860550" y="2098941"/>
                </a:lnTo>
                <a:lnTo>
                  <a:pt x="1860550" y="2101570"/>
                </a:lnTo>
                <a:lnTo>
                  <a:pt x="1861019" y="2102688"/>
                </a:lnTo>
                <a:lnTo>
                  <a:pt x="1862886" y="2104555"/>
                </a:lnTo>
                <a:lnTo>
                  <a:pt x="1864004" y="2105012"/>
                </a:lnTo>
                <a:lnTo>
                  <a:pt x="1866633" y="2105012"/>
                </a:lnTo>
                <a:lnTo>
                  <a:pt x="1867750" y="2104555"/>
                </a:lnTo>
                <a:lnTo>
                  <a:pt x="1869617" y="2102688"/>
                </a:lnTo>
                <a:lnTo>
                  <a:pt x="1870075" y="2101570"/>
                </a:lnTo>
                <a:lnTo>
                  <a:pt x="1870075" y="2098941"/>
                </a:lnTo>
                <a:close/>
              </a:path>
              <a:path w="1870075" h="3533775">
                <a:moveTo>
                  <a:pt x="1870075" y="2051316"/>
                </a:moveTo>
                <a:lnTo>
                  <a:pt x="1869617" y="2050199"/>
                </a:lnTo>
                <a:lnTo>
                  <a:pt x="1867750" y="2048332"/>
                </a:lnTo>
                <a:lnTo>
                  <a:pt x="1866633" y="2047862"/>
                </a:lnTo>
                <a:lnTo>
                  <a:pt x="1864004" y="2047862"/>
                </a:lnTo>
                <a:lnTo>
                  <a:pt x="1862886" y="2048332"/>
                </a:lnTo>
                <a:lnTo>
                  <a:pt x="1861019" y="2050199"/>
                </a:lnTo>
                <a:lnTo>
                  <a:pt x="1860550" y="2051316"/>
                </a:lnTo>
                <a:lnTo>
                  <a:pt x="1860550" y="2053945"/>
                </a:lnTo>
                <a:lnTo>
                  <a:pt x="1861019" y="2055063"/>
                </a:lnTo>
                <a:lnTo>
                  <a:pt x="1862886" y="2056930"/>
                </a:lnTo>
                <a:lnTo>
                  <a:pt x="1864004" y="2057387"/>
                </a:lnTo>
                <a:lnTo>
                  <a:pt x="1866633" y="2057387"/>
                </a:lnTo>
                <a:lnTo>
                  <a:pt x="1867750" y="2056930"/>
                </a:lnTo>
                <a:lnTo>
                  <a:pt x="1869617" y="2055063"/>
                </a:lnTo>
                <a:lnTo>
                  <a:pt x="1870075" y="2053945"/>
                </a:lnTo>
                <a:lnTo>
                  <a:pt x="1870075" y="2051316"/>
                </a:lnTo>
                <a:close/>
              </a:path>
              <a:path w="1870075" h="3533775">
                <a:moveTo>
                  <a:pt x="1870075" y="2003691"/>
                </a:moveTo>
                <a:lnTo>
                  <a:pt x="1869617" y="2002574"/>
                </a:lnTo>
                <a:lnTo>
                  <a:pt x="1867750" y="2000707"/>
                </a:lnTo>
                <a:lnTo>
                  <a:pt x="1866633" y="2000237"/>
                </a:lnTo>
                <a:lnTo>
                  <a:pt x="1864004" y="2000237"/>
                </a:lnTo>
                <a:lnTo>
                  <a:pt x="1862886" y="2000707"/>
                </a:lnTo>
                <a:lnTo>
                  <a:pt x="1861019" y="2002574"/>
                </a:lnTo>
                <a:lnTo>
                  <a:pt x="1860550" y="2003691"/>
                </a:lnTo>
                <a:lnTo>
                  <a:pt x="1860550" y="2006320"/>
                </a:lnTo>
                <a:lnTo>
                  <a:pt x="1861019" y="2007438"/>
                </a:lnTo>
                <a:lnTo>
                  <a:pt x="1862886" y="2009305"/>
                </a:lnTo>
                <a:lnTo>
                  <a:pt x="1864004" y="2009762"/>
                </a:lnTo>
                <a:lnTo>
                  <a:pt x="1866633" y="2009762"/>
                </a:lnTo>
                <a:lnTo>
                  <a:pt x="1867750" y="2009305"/>
                </a:lnTo>
                <a:lnTo>
                  <a:pt x="1869617" y="2007438"/>
                </a:lnTo>
                <a:lnTo>
                  <a:pt x="1870075" y="2006320"/>
                </a:lnTo>
                <a:lnTo>
                  <a:pt x="1870075" y="2003691"/>
                </a:lnTo>
                <a:close/>
              </a:path>
              <a:path w="1870075" h="3533775">
                <a:moveTo>
                  <a:pt x="1870075" y="1956066"/>
                </a:moveTo>
                <a:lnTo>
                  <a:pt x="1869617" y="1954949"/>
                </a:lnTo>
                <a:lnTo>
                  <a:pt x="1867750" y="1953082"/>
                </a:lnTo>
                <a:lnTo>
                  <a:pt x="1866633" y="1952612"/>
                </a:lnTo>
                <a:lnTo>
                  <a:pt x="1864004" y="1952612"/>
                </a:lnTo>
                <a:lnTo>
                  <a:pt x="1862886" y="1953082"/>
                </a:lnTo>
                <a:lnTo>
                  <a:pt x="1861019" y="1954949"/>
                </a:lnTo>
                <a:lnTo>
                  <a:pt x="1860550" y="1956066"/>
                </a:lnTo>
                <a:lnTo>
                  <a:pt x="1860550" y="1958695"/>
                </a:lnTo>
                <a:lnTo>
                  <a:pt x="1861019" y="1959813"/>
                </a:lnTo>
                <a:lnTo>
                  <a:pt x="1862886" y="1961680"/>
                </a:lnTo>
                <a:lnTo>
                  <a:pt x="1864004" y="1962137"/>
                </a:lnTo>
                <a:lnTo>
                  <a:pt x="1866633" y="1962137"/>
                </a:lnTo>
                <a:lnTo>
                  <a:pt x="1867750" y="1961680"/>
                </a:lnTo>
                <a:lnTo>
                  <a:pt x="1869617" y="1959813"/>
                </a:lnTo>
                <a:lnTo>
                  <a:pt x="1870075" y="1958695"/>
                </a:lnTo>
                <a:lnTo>
                  <a:pt x="1870075" y="1956066"/>
                </a:lnTo>
                <a:close/>
              </a:path>
              <a:path w="1870075" h="3533775">
                <a:moveTo>
                  <a:pt x="1870075" y="1908441"/>
                </a:moveTo>
                <a:lnTo>
                  <a:pt x="1869617" y="1907324"/>
                </a:lnTo>
                <a:lnTo>
                  <a:pt x="1867750" y="1905457"/>
                </a:lnTo>
                <a:lnTo>
                  <a:pt x="1866633" y="1904987"/>
                </a:lnTo>
                <a:lnTo>
                  <a:pt x="1864004" y="1904987"/>
                </a:lnTo>
                <a:lnTo>
                  <a:pt x="1862886" y="1905457"/>
                </a:lnTo>
                <a:lnTo>
                  <a:pt x="1861019" y="1907324"/>
                </a:lnTo>
                <a:lnTo>
                  <a:pt x="1860550" y="1908441"/>
                </a:lnTo>
                <a:lnTo>
                  <a:pt x="1860550" y="1911070"/>
                </a:lnTo>
                <a:lnTo>
                  <a:pt x="1861019" y="1912188"/>
                </a:lnTo>
                <a:lnTo>
                  <a:pt x="1862886" y="1914055"/>
                </a:lnTo>
                <a:lnTo>
                  <a:pt x="1864004" y="1914512"/>
                </a:lnTo>
                <a:lnTo>
                  <a:pt x="1866633" y="1914512"/>
                </a:lnTo>
                <a:lnTo>
                  <a:pt x="1867750" y="1914055"/>
                </a:lnTo>
                <a:lnTo>
                  <a:pt x="1869617" y="1912188"/>
                </a:lnTo>
                <a:lnTo>
                  <a:pt x="1870075" y="1911070"/>
                </a:lnTo>
                <a:lnTo>
                  <a:pt x="1870075" y="1908441"/>
                </a:lnTo>
                <a:close/>
              </a:path>
              <a:path w="1870075" h="3533775">
                <a:moveTo>
                  <a:pt x="1870075" y="1860816"/>
                </a:moveTo>
                <a:lnTo>
                  <a:pt x="1869617" y="1859699"/>
                </a:lnTo>
                <a:lnTo>
                  <a:pt x="1867750" y="1857832"/>
                </a:lnTo>
                <a:lnTo>
                  <a:pt x="1866633" y="1857362"/>
                </a:lnTo>
                <a:lnTo>
                  <a:pt x="1864004" y="1857362"/>
                </a:lnTo>
                <a:lnTo>
                  <a:pt x="1862886" y="1857832"/>
                </a:lnTo>
                <a:lnTo>
                  <a:pt x="1861019" y="1859699"/>
                </a:lnTo>
                <a:lnTo>
                  <a:pt x="1860550" y="1860816"/>
                </a:lnTo>
                <a:lnTo>
                  <a:pt x="1860550" y="1863445"/>
                </a:lnTo>
                <a:lnTo>
                  <a:pt x="1861019" y="1864563"/>
                </a:lnTo>
                <a:lnTo>
                  <a:pt x="1862886" y="1866430"/>
                </a:lnTo>
                <a:lnTo>
                  <a:pt x="1864004" y="1866887"/>
                </a:lnTo>
                <a:lnTo>
                  <a:pt x="1866633" y="1866887"/>
                </a:lnTo>
                <a:lnTo>
                  <a:pt x="1867750" y="1866430"/>
                </a:lnTo>
                <a:lnTo>
                  <a:pt x="1869617" y="1864563"/>
                </a:lnTo>
                <a:lnTo>
                  <a:pt x="1870075" y="1863445"/>
                </a:lnTo>
                <a:lnTo>
                  <a:pt x="1870075" y="1860816"/>
                </a:lnTo>
                <a:close/>
              </a:path>
              <a:path w="1870075" h="3533775">
                <a:moveTo>
                  <a:pt x="1870075" y="1813191"/>
                </a:moveTo>
                <a:lnTo>
                  <a:pt x="1869617" y="1812074"/>
                </a:lnTo>
                <a:lnTo>
                  <a:pt x="1867750" y="1810207"/>
                </a:lnTo>
                <a:lnTo>
                  <a:pt x="1866633" y="1809737"/>
                </a:lnTo>
                <a:lnTo>
                  <a:pt x="1864004" y="1809737"/>
                </a:lnTo>
                <a:lnTo>
                  <a:pt x="1862886" y="1810207"/>
                </a:lnTo>
                <a:lnTo>
                  <a:pt x="1861019" y="1812074"/>
                </a:lnTo>
                <a:lnTo>
                  <a:pt x="1860550" y="1813191"/>
                </a:lnTo>
                <a:lnTo>
                  <a:pt x="1860550" y="1815820"/>
                </a:lnTo>
                <a:lnTo>
                  <a:pt x="1861019" y="1816938"/>
                </a:lnTo>
                <a:lnTo>
                  <a:pt x="1862886" y="1818805"/>
                </a:lnTo>
                <a:lnTo>
                  <a:pt x="1864004" y="1819262"/>
                </a:lnTo>
                <a:lnTo>
                  <a:pt x="1866633" y="1819262"/>
                </a:lnTo>
                <a:lnTo>
                  <a:pt x="1867750" y="1818805"/>
                </a:lnTo>
                <a:lnTo>
                  <a:pt x="1869617" y="1816938"/>
                </a:lnTo>
                <a:lnTo>
                  <a:pt x="1870075" y="1815820"/>
                </a:lnTo>
                <a:lnTo>
                  <a:pt x="1870075" y="1813191"/>
                </a:lnTo>
                <a:close/>
              </a:path>
              <a:path w="1870075" h="3533775">
                <a:moveTo>
                  <a:pt x="1870075" y="1765566"/>
                </a:moveTo>
                <a:lnTo>
                  <a:pt x="1869617" y="1764449"/>
                </a:lnTo>
                <a:lnTo>
                  <a:pt x="1867750" y="1762582"/>
                </a:lnTo>
                <a:lnTo>
                  <a:pt x="1866633" y="1762112"/>
                </a:lnTo>
                <a:lnTo>
                  <a:pt x="1864004" y="1762112"/>
                </a:lnTo>
                <a:lnTo>
                  <a:pt x="1862886" y="1762582"/>
                </a:lnTo>
                <a:lnTo>
                  <a:pt x="1861019" y="1764449"/>
                </a:lnTo>
                <a:lnTo>
                  <a:pt x="1860550" y="1765566"/>
                </a:lnTo>
                <a:lnTo>
                  <a:pt x="1860550" y="1768195"/>
                </a:lnTo>
                <a:lnTo>
                  <a:pt x="1861019" y="1769313"/>
                </a:lnTo>
                <a:lnTo>
                  <a:pt x="1862886" y="1771180"/>
                </a:lnTo>
                <a:lnTo>
                  <a:pt x="1864004" y="1771637"/>
                </a:lnTo>
                <a:lnTo>
                  <a:pt x="1866633" y="1771637"/>
                </a:lnTo>
                <a:lnTo>
                  <a:pt x="1867750" y="1771180"/>
                </a:lnTo>
                <a:lnTo>
                  <a:pt x="1869617" y="1769313"/>
                </a:lnTo>
                <a:lnTo>
                  <a:pt x="1870075" y="1768195"/>
                </a:lnTo>
                <a:lnTo>
                  <a:pt x="1870075" y="1765566"/>
                </a:lnTo>
                <a:close/>
              </a:path>
              <a:path w="1870075" h="3533775">
                <a:moveTo>
                  <a:pt x="1870075" y="1717941"/>
                </a:moveTo>
                <a:lnTo>
                  <a:pt x="1869617" y="1716824"/>
                </a:lnTo>
                <a:lnTo>
                  <a:pt x="1867750" y="1714957"/>
                </a:lnTo>
                <a:lnTo>
                  <a:pt x="1866633" y="1714487"/>
                </a:lnTo>
                <a:lnTo>
                  <a:pt x="1864004" y="1714487"/>
                </a:lnTo>
                <a:lnTo>
                  <a:pt x="1862886" y="1714957"/>
                </a:lnTo>
                <a:lnTo>
                  <a:pt x="1861019" y="1716824"/>
                </a:lnTo>
                <a:lnTo>
                  <a:pt x="1860550" y="1717941"/>
                </a:lnTo>
                <a:lnTo>
                  <a:pt x="1860550" y="1720570"/>
                </a:lnTo>
                <a:lnTo>
                  <a:pt x="1861019" y="1721688"/>
                </a:lnTo>
                <a:lnTo>
                  <a:pt x="1862886" y="1723555"/>
                </a:lnTo>
                <a:lnTo>
                  <a:pt x="1864004" y="1724012"/>
                </a:lnTo>
                <a:lnTo>
                  <a:pt x="1866633" y="1724012"/>
                </a:lnTo>
                <a:lnTo>
                  <a:pt x="1867750" y="1723555"/>
                </a:lnTo>
                <a:lnTo>
                  <a:pt x="1869617" y="1721688"/>
                </a:lnTo>
                <a:lnTo>
                  <a:pt x="1870075" y="1720570"/>
                </a:lnTo>
                <a:lnTo>
                  <a:pt x="1870075" y="1717941"/>
                </a:lnTo>
                <a:close/>
              </a:path>
              <a:path w="1870075" h="3533775">
                <a:moveTo>
                  <a:pt x="1870075" y="1670316"/>
                </a:moveTo>
                <a:lnTo>
                  <a:pt x="1869617" y="1669199"/>
                </a:lnTo>
                <a:lnTo>
                  <a:pt x="1867750" y="1667332"/>
                </a:lnTo>
                <a:lnTo>
                  <a:pt x="1866633" y="1666875"/>
                </a:lnTo>
                <a:lnTo>
                  <a:pt x="1864004" y="1666875"/>
                </a:lnTo>
                <a:lnTo>
                  <a:pt x="1862886" y="1667332"/>
                </a:lnTo>
                <a:lnTo>
                  <a:pt x="1861019" y="1669199"/>
                </a:lnTo>
                <a:lnTo>
                  <a:pt x="1860550" y="1670316"/>
                </a:lnTo>
                <a:lnTo>
                  <a:pt x="1860550" y="1672945"/>
                </a:lnTo>
                <a:lnTo>
                  <a:pt x="1861019" y="1674063"/>
                </a:lnTo>
                <a:lnTo>
                  <a:pt x="1862886" y="1675930"/>
                </a:lnTo>
                <a:lnTo>
                  <a:pt x="1864004" y="1676400"/>
                </a:lnTo>
                <a:lnTo>
                  <a:pt x="1866633" y="1676400"/>
                </a:lnTo>
                <a:lnTo>
                  <a:pt x="1867750" y="1675930"/>
                </a:lnTo>
                <a:lnTo>
                  <a:pt x="1869617" y="1674063"/>
                </a:lnTo>
                <a:lnTo>
                  <a:pt x="1870075" y="1672945"/>
                </a:lnTo>
                <a:lnTo>
                  <a:pt x="1870075" y="1670316"/>
                </a:lnTo>
                <a:close/>
              </a:path>
              <a:path w="1870075" h="3533775">
                <a:moveTo>
                  <a:pt x="1870075" y="1622691"/>
                </a:moveTo>
                <a:lnTo>
                  <a:pt x="1869617" y="1621574"/>
                </a:lnTo>
                <a:lnTo>
                  <a:pt x="1867750" y="1619707"/>
                </a:lnTo>
                <a:lnTo>
                  <a:pt x="1866633" y="1619250"/>
                </a:lnTo>
                <a:lnTo>
                  <a:pt x="1864004" y="1619250"/>
                </a:lnTo>
                <a:lnTo>
                  <a:pt x="1862886" y="1619707"/>
                </a:lnTo>
                <a:lnTo>
                  <a:pt x="1861019" y="1621574"/>
                </a:lnTo>
                <a:lnTo>
                  <a:pt x="1860550" y="1622691"/>
                </a:lnTo>
                <a:lnTo>
                  <a:pt x="1860550" y="1625320"/>
                </a:lnTo>
                <a:lnTo>
                  <a:pt x="1861019" y="1626438"/>
                </a:lnTo>
                <a:lnTo>
                  <a:pt x="1862886" y="1628305"/>
                </a:lnTo>
                <a:lnTo>
                  <a:pt x="1864004" y="1628775"/>
                </a:lnTo>
                <a:lnTo>
                  <a:pt x="1866633" y="1628775"/>
                </a:lnTo>
                <a:lnTo>
                  <a:pt x="1867750" y="1628305"/>
                </a:lnTo>
                <a:lnTo>
                  <a:pt x="1869617" y="1626438"/>
                </a:lnTo>
                <a:lnTo>
                  <a:pt x="1870075" y="1625320"/>
                </a:lnTo>
                <a:lnTo>
                  <a:pt x="1870075" y="1622691"/>
                </a:lnTo>
                <a:close/>
              </a:path>
              <a:path w="1870075" h="3533775">
                <a:moveTo>
                  <a:pt x="1870075" y="1575066"/>
                </a:moveTo>
                <a:lnTo>
                  <a:pt x="1869617" y="1573949"/>
                </a:lnTo>
                <a:lnTo>
                  <a:pt x="1867750" y="1572082"/>
                </a:lnTo>
                <a:lnTo>
                  <a:pt x="1866633" y="1571612"/>
                </a:lnTo>
                <a:lnTo>
                  <a:pt x="1864004" y="1571612"/>
                </a:lnTo>
                <a:lnTo>
                  <a:pt x="1862886" y="1572082"/>
                </a:lnTo>
                <a:lnTo>
                  <a:pt x="1861019" y="1573949"/>
                </a:lnTo>
                <a:lnTo>
                  <a:pt x="1860550" y="1575066"/>
                </a:lnTo>
                <a:lnTo>
                  <a:pt x="1860550" y="1577695"/>
                </a:lnTo>
                <a:lnTo>
                  <a:pt x="1861019" y="1578813"/>
                </a:lnTo>
                <a:lnTo>
                  <a:pt x="1862886" y="1580680"/>
                </a:lnTo>
                <a:lnTo>
                  <a:pt x="1864004" y="1581137"/>
                </a:lnTo>
                <a:lnTo>
                  <a:pt x="1866633" y="1581137"/>
                </a:lnTo>
                <a:lnTo>
                  <a:pt x="1867750" y="1580680"/>
                </a:lnTo>
                <a:lnTo>
                  <a:pt x="1869617" y="1578813"/>
                </a:lnTo>
                <a:lnTo>
                  <a:pt x="1870075" y="1577695"/>
                </a:lnTo>
                <a:lnTo>
                  <a:pt x="1870075" y="1575066"/>
                </a:lnTo>
                <a:close/>
              </a:path>
              <a:path w="1870075" h="3533775">
                <a:moveTo>
                  <a:pt x="1870075" y="1527441"/>
                </a:moveTo>
                <a:lnTo>
                  <a:pt x="1869617" y="1526324"/>
                </a:lnTo>
                <a:lnTo>
                  <a:pt x="1867750" y="1524457"/>
                </a:lnTo>
                <a:lnTo>
                  <a:pt x="1866633" y="1523987"/>
                </a:lnTo>
                <a:lnTo>
                  <a:pt x="1864004" y="1523987"/>
                </a:lnTo>
                <a:lnTo>
                  <a:pt x="1862886" y="1524457"/>
                </a:lnTo>
                <a:lnTo>
                  <a:pt x="1861019" y="1526324"/>
                </a:lnTo>
                <a:lnTo>
                  <a:pt x="1860550" y="1527441"/>
                </a:lnTo>
                <a:lnTo>
                  <a:pt x="1860550" y="1530070"/>
                </a:lnTo>
                <a:lnTo>
                  <a:pt x="1861019" y="1531188"/>
                </a:lnTo>
                <a:lnTo>
                  <a:pt x="1862886" y="1533055"/>
                </a:lnTo>
                <a:lnTo>
                  <a:pt x="1864004" y="1533512"/>
                </a:lnTo>
                <a:lnTo>
                  <a:pt x="1866633" y="1533512"/>
                </a:lnTo>
                <a:lnTo>
                  <a:pt x="1867750" y="1533055"/>
                </a:lnTo>
                <a:lnTo>
                  <a:pt x="1869617" y="1531188"/>
                </a:lnTo>
                <a:lnTo>
                  <a:pt x="1870075" y="1530070"/>
                </a:lnTo>
                <a:lnTo>
                  <a:pt x="1870075" y="1527441"/>
                </a:lnTo>
                <a:close/>
              </a:path>
              <a:path w="1870075" h="3533775">
                <a:moveTo>
                  <a:pt x="1870075" y="1479816"/>
                </a:moveTo>
                <a:lnTo>
                  <a:pt x="1869617" y="1478699"/>
                </a:lnTo>
                <a:lnTo>
                  <a:pt x="1867750" y="1476832"/>
                </a:lnTo>
                <a:lnTo>
                  <a:pt x="1866633" y="1476362"/>
                </a:lnTo>
                <a:lnTo>
                  <a:pt x="1864004" y="1476362"/>
                </a:lnTo>
                <a:lnTo>
                  <a:pt x="1862886" y="1476832"/>
                </a:lnTo>
                <a:lnTo>
                  <a:pt x="1861019" y="1478699"/>
                </a:lnTo>
                <a:lnTo>
                  <a:pt x="1860550" y="1479816"/>
                </a:lnTo>
                <a:lnTo>
                  <a:pt x="1860550" y="1482445"/>
                </a:lnTo>
                <a:lnTo>
                  <a:pt x="1861019" y="1483563"/>
                </a:lnTo>
                <a:lnTo>
                  <a:pt x="1862886" y="1485430"/>
                </a:lnTo>
                <a:lnTo>
                  <a:pt x="1864004" y="1485887"/>
                </a:lnTo>
                <a:lnTo>
                  <a:pt x="1866633" y="1485887"/>
                </a:lnTo>
                <a:lnTo>
                  <a:pt x="1867750" y="1485430"/>
                </a:lnTo>
                <a:lnTo>
                  <a:pt x="1869617" y="1483563"/>
                </a:lnTo>
                <a:lnTo>
                  <a:pt x="1870075" y="1482445"/>
                </a:lnTo>
                <a:lnTo>
                  <a:pt x="1870075" y="1479816"/>
                </a:lnTo>
                <a:close/>
              </a:path>
              <a:path w="1870075" h="3533775">
                <a:moveTo>
                  <a:pt x="1870075" y="1432191"/>
                </a:moveTo>
                <a:lnTo>
                  <a:pt x="1869617" y="1431074"/>
                </a:lnTo>
                <a:lnTo>
                  <a:pt x="1867750" y="1429207"/>
                </a:lnTo>
                <a:lnTo>
                  <a:pt x="1866633" y="1428750"/>
                </a:lnTo>
                <a:lnTo>
                  <a:pt x="1864004" y="1428750"/>
                </a:lnTo>
                <a:lnTo>
                  <a:pt x="1862886" y="1429207"/>
                </a:lnTo>
                <a:lnTo>
                  <a:pt x="1861019" y="1431074"/>
                </a:lnTo>
                <a:lnTo>
                  <a:pt x="1860550" y="1432191"/>
                </a:lnTo>
                <a:lnTo>
                  <a:pt x="1860550" y="1434820"/>
                </a:lnTo>
                <a:lnTo>
                  <a:pt x="1861019" y="1435938"/>
                </a:lnTo>
                <a:lnTo>
                  <a:pt x="1862886" y="1437805"/>
                </a:lnTo>
                <a:lnTo>
                  <a:pt x="1864004" y="1438262"/>
                </a:lnTo>
                <a:lnTo>
                  <a:pt x="1866633" y="1438262"/>
                </a:lnTo>
                <a:lnTo>
                  <a:pt x="1867750" y="1437805"/>
                </a:lnTo>
                <a:lnTo>
                  <a:pt x="1869617" y="1435938"/>
                </a:lnTo>
                <a:lnTo>
                  <a:pt x="1870075" y="1434820"/>
                </a:lnTo>
                <a:lnTo>
                  <a:pt x="1870075" y="1432191"/>
                </a:lnTo>
                <a:close/>
              </a:path>
              <a:path w="1870075" h="3533775">
                <a:moveTo>
                  <a:pt x="1870075" y="1384566"/>
                </a:moveTo>
                <a:lnTo>
                  <a:pt x="1869617" y="1383449"/>
                </a:lnTo>
                <a:lnTo>
                  <a:pt x="1867750" y="1381582"/>
                </a:lnTo>
                <a:lnTo>
                  <a:pt x="1866633" y="1381125"/>
                </a:lnTo>
                <a:lnTo>
                  <a:pt x="1864004" y="1381125"/>
                </a:lnTo>
                <a:lnTo>
                  <a:pt x="1862886" y="1381582"/>
                </a:lnTo>
                <a:lnTo>
                  <a:pt x="1861019" y="1383449"/>
                </a:lnTo>
                <a:lnTo>
                  <a:pt x="1860550" y="1384566"/>
                </a:lnTo>
                <a:lnTo>
                  <a:pt x="1860550" y="1387195"/>
                </a:lnTo>
                <a:lnTo>
                  <a:pt x="1861019" y="1388313"/>
                </a:lnTo>
                <a:lnTo>
                  <a:pt x="1862886" y="1390180"/>
                </a:lnTo>
                <a:lnTo>
                  <a:pt x="1864004" y="1390637"/>
                </a:lnTo>
                <a:lnTo>
                  <a:pt x="1866633" y="1390637"/>
                </a:lnTo>
                <a:lnTo>
                  <a:pt x="1867750" y="1390180"/>
                </a:lnTo>
                <a:lnTo>
                  <a:pt x="1869617" y="1388313"/>
                </a:lnTo>
                <a:lnTo>
                  <a:pt x="1870075" y="1387195"/>
                </a:lnTo>
                <a:lnTo>
                  <a:pt x="1870075" y="1384566"/>
                </a:lnTo>
                <a:close/>
              </a:path>
              <a:path w="1870075" h="3533775">
                <a:moveTo>
                  <a:pt x="1870075" y="1336941"/>
                </a:moveTo>
                <a:lnTo>
                  <a:pt x="1869617" y="1335824"/>
                </a:lnTo>
                <a:lnTo>
                  <a:pt x="1867750" y="1333957"/>
                </a:lnTo>
                <a:lnTo>
                  <a:pt x="1866633" y="1333500"/>
                </a:lnTo>
                <a:lnTo>
                  <a:pt x="1864004" y="1333500"/>
                </a:lnTo>
                <a:lnTo>
                  <a:pt x="1862886" y="1333957"/>
                </a:lnTo>
                <a:lnTo>
                  <a:pt x="1861019" y="1335824"/>
                </a:lnTo>
                <a:lnTo>
                  <a:pt x="1860550" y="1336941"/>
                </a:lnTo>
                <a:lnTo>
                  <a:pt x="1860550" y="1339570"/>
                </a:lnTo>
                <a:lnTo>
                  <a:pt x="1861019" y="1340688"/>
                </a:lnTo>
                <a:lnTo>
                  <a:pt x="1862886" y="1342555"/>
                </a:lnTo>
                <a:lnTo>
                  <a:pt x="1864004" y="1343012"/>
                </a:lnTo>
                <a:lnTo>
                  <a:pt x="1866633" y="1343012"/>
                </a:lnTo>
                <a:lnTo>
                  <a:pt x="1867750" y="1342555"/>
                </a:lnTo>
                <a:lnTo>
                  <a:pt x="1869617" y="1340688"/>
                </a:lnTo>
                <a:lnTo>
                  <a:pt x="1870075" y="1339570"/>
                </a:lnTo>
                <a:lnTo>
                  <a:pt x="1870075" y="1336941"/>
                </a:lnTo>
                <a:close/>
              </a:path>
              <a:path w="1870075" h="3533775">
                <a:moveTo>
                  <a:pt x="1870075" y="1289316"/>
                </a:moveTo>
                <a:lnTo>
                  <a:pt x="1869617" y="1288199"/>
                </a:lnTo>
                <a:lnTo>
                  <a:pt x="1867750" y="1286332"/>
                </a:lnTo>
                <a:lnTo>
                  <a:pt x="1866633" y="1285875"/>
                </a:lnTo>
                <a:lnTo>
                  <a:pt x="1864004" y="1285875"/>
                </a:lnTo>
                <a:lnTo>
                  <a:pt x="1862886" y="1286332"/>
                </a:lnTo>
                <a:lnTo>
                  <a:pt x="1861019" y="1288199"/>
                </a:lnTo>
                <a:lnTo>
                  <a:pt x="1860550" y="1289316"/>
                </a:lnTo>
                <a:lnTo>
                  <a:pt x="1860550" y="1291945"/>
                </a:lnTo>
                <a:lnTo>
                  <a:pt x="1861019" y="1293063"/>
                </a:lnTo>
                <a:lnTo>
                  <a:pt x="1862886" y="1294930"/>
                </a:lnTo>
                <a:lnTo>
                  <a:pt x="1864004" y="1295387"/>
                </a:lnTo>
                <a:lnTo>
                  <a:pt x="1866633" y="1295387"/>
                </a:lnTo>
                <a:lnTo>
                  <a:pt x="1867750" y="1294930"/>
                </a:lnTo>
                <a:lnTo>
                  <a:pt x="1869617" y="1293063"/>
                </a:lnTo>
                <a:lnTo>
                  <a:pt x="1870075" y="1291945"/>
                </a:lnTo>
                <a:lnTo>
                  <a:pt x="1870075" y="1289316"/>
                </a:lnTo>
                <a:close/>
              </a:path>
              <a:path w="1870075" h="3533775">
                <a:moveTo>
                  <a:pt x="1870075" y="1241691"/>
                </a:moveTo>
                <a:lnTo>
                  <a:pt x="1869617" y="1240574"/>
                </a:lnTo>
                <a:lnTo>
                  <a:pt x="1867750" y="1238707"/>
                </a:lnTo>
                <a:lnTo>
                  <a:pt x="1866633" y="1238250"/>
                </a:lnTo>
                <a:lnTo>
                  <a:pt x="1864004" y="1238250"/>
                </a:lnTo>
                <a:lnTo>
                  <a:pt x="1862886" y="1238707"/>
                </a:lnTo>
                <a:lnTo>
                  <a:pt x="1861019" y="1240574"/>
                </a:lnTo>
                <a:lnTo>
                  <a:pt x="1860550" y="1241691"/>
                </a:lnTo>
                <a:lnTo>
                  <a:pt x="1860550" y="1244320"/>
                </a:lnTo>
                <a:lnTo>
                  <a:pt x="1861019" y="1245438"/>
                </a:lnTo>
                <a:lnTo>
                  <a:pt x="1862886" y="1247305"/>
                </a:lnTo>
                <a:lnTo>
                  <a:pt x="1864004" y="1247762"/>
                </a:lnTo>
                <a:lnTo>
                  <a:pt x="1866633" y="1247762"/>
                </a:lnTo>
                <a:lnTo>
                  <a:pt x="1867750" y="1247305"/>
                </a:lnTo>
                <a:lnTo>
                  <a:pt x="1869617" y="1245438"/>
                </a:lnTo>
                <a:lnTo>
                  <a:pt x="1870075" y="1244320"/>
                </a:lnTo>
                <a:lnTo>
                  <a:pt x="1870075" y="1241691"/>
                </a:lnTo>
                <a:close/>
              </a:path>
              <a:path w="1870075" h="3533775">
                <a:moveTo>
                  <a:pt x="1870075" y="1194066"/>
                </a:moveTo>
                <a:lnTo>
                  <a:pt x="1869617" y="1192949"/>
                </a:lnTo>
                <a:lnTo>
                  <a:pt x="1867750" y="1191082"/>
                </a:lnTo>
                <a:lnTo>
                  <a:pt x="1866633" y="1190625"/>
                </a:lnTo>
                <a:lnTo>
                  <a:pt x="1864004" y="1190625"/>
                </a:lnTo>
                <a:lnTo>
                  <a:pt x="1862886" y="1191082"/>
                </a:lnTo>
                <a:lnTo>
                  <a:pt x="1861019" y="1192949"/>
                </a:lnTo>
                <a:lnTo>
                  <a:pt x="1860550" y="1194066"/>
                </a:lnTo>
                <a:lnTo>
                  <a:pt x="1860550" y="1196695"/>
                </a:lnTo>
                <a:lnTo>
                  <a:pt x="1861019" y="1197813"/>
                </a:lnTo>
                <a:lnTo>
                  <a:pt x="1862886" y="1199680"/>
                </a:lnTo>
                <a:lnTo>
                  <a:pt x="1864004" y="1200137"/>
                </a:lnTo>
                <a:lnTo>
                  <a:pt x="1866633" y="1200137"/>
                </a:lnTo>
                <a:lnTo>
                  <a:pt x="1867750" y="1199680"/>
                </a:lnTo>
                <a:lnTo>
                  <a:pt x="1869617" y="1197813"/>
                </a:lnTo>
                <a:lnTo>
                  <a:pt x="1870075" y="1196695"/>
                </a:lnTo>
                <a:lnTo>
                  <a:pt x="1870075" y="1194066"/>
                </a:lnTo>
                <a:close/>
              </a:path>
              <a:path w="1870075" h="3533775">
                <a:moveTo>
                  <a:pt x="1870075" y="1146441"/>
                </a:moveTo>
                <a:lnTo>
                  <a:pt x="1869617" y="1145324"/>
                </a:lnTo>
                <a:lnTo>
                  <a:pt x="1867750" y="1143457"/>
                </a:lnTo>
                <a:lnTo>
                  <a:pt x="1866633" y="1143000"/>
                </a:lnTo>
                <a:lnTo>
                  <a:pt x="1864004" y="1143000"/>
                </a:lnTo>
                <a:lnTo>
                  <a:pt x="1862886" y="1143457"/>
                </a:lnTo>
                <a:lnTo>
                  <a:pt x="1861019" y="1145324"/>
                </a:lnTo>
                <a:lnTo>
                  <a:pt x="1860550" y="1146441"/>
                </a:lnTo>
                <a:lnTo>
                  <a:pt x="1860550" y="1149070"/>
                </a:lnTo>
                <a:lnTo>
                  <a:pt x="1861019" y="1150188"/>
                </a:lnTo>
                <a:lnTo>
                  <a:pt x="1862886" y="1152055"/>
                </a:lnTo>
                <a:lnTo>
                  <a:pt x="1864004" y="1152525"/>
                </a:lnTo>
                <a:lnTo>
                  <a:pt x="1866633" y="1152525"/>
                </a:lnTo>
                <a:lnTo>
                  <a:pt x="1867750" y="1152055"/>
                </a:lnTo>
                <a:lnTo>
                  <a:pt x="1869617" y="1150188"/>
                </a:lnTo>
                <a:lnTo>
                  <a:pt x="1870075" y="1149070"/>
                </a:lnTo>
                <a:lnTo>
                  <a:pt x="1870075" y="1146441"/>
                </a:lnTo>
                <a:close/>
              </a:path>
              <a:path w="1870075" h="3533775">
                <a:moveTo>
                  <a:pt x="1870075" y="1098816"/>
                </a:moveTo>
                <a:lnTo>
                  <a:pt x="1869617" y="1097699"/>
                </a:lnTo>
                <a:lnTo>
                  <a:pt x="1867750" y="1095832"/>
                </a:lnTo>
                <a:lnTo>
                  <a:pt x="1866633" y="1095375"/>
                </a:lnTo>
                <a:lnTo>
                  <a:pt x="1864004" y="1095375"/>
                </a:lnTo>
                <a:lnTo>
                  <a:pt x="1862886" y="1095832"/>
                </a:lnTo>
                <a:lnTo>
                  <a:pt x="1861019" y="1097699"/>
                </a:lnTo>
                <a:lnTo>
                  <a:pt x="1860550" y="1098816"/>
                </a:lnTo>
                <a:lnTo>
                  <a:pt x="1860550" y="1101445"/>
                </a:lnTo>
                <a:lnTo>
                  <a:pt x="1861019" y="1102563"/>
                </a:lnTo>
                <a:lnTo>
                  <a:pt x="1862886" y="1104430"/>
                </a:lnTo>
                <a:lnTo>
                  <a:pt x="1864004" y="1104900"/>
                </a:lnTo>
                <a:lnTo>
                  <a:pt x="1866633" y="1104900"/>
                </a:lnTo>
                <a:lnTo>
                  <a:pt x="1867750" y="1104430"/>
                </a:lnTo>
                <a:lnTo>
                  <a:pt x="1869617" y="1102563"/>
                </a:lnTo>
                <a:lnTo>
                  <a:pt x="1870075" y="1101445"/>
                </a:lnTo>
                <a:lnTo>
                  <a:pt x="1870075" y="1098816"/>
                </a:lnTo>
                <a:close/>
              </a:path>
              <a:path w="1870075" h="3533775">
                <a:moveTo>
                  <a:pt x="1870075" y="1051191"/>
                </a:moveTo>
                <a:lnTo>
                  <a:pt x="1869617" y="1050074"/>
                </a:lnTo>
                <a:lnTo>
                  <a:pt x="1867750" y="1048207"/>
                </a:lnTo>
                <a:lnTo>
                  <a:pt x="1866633" y="1047750"/>
                </a:lnTo>
                <a:lnTo>
                  <a:pt x="1864004" y="1047750"/>
                </a:lnTo>
                <a:lnTo>
                  <a:pt x="1862886" y="1048207"/>
                </a:lnTo>
                <a:lnTo>
                  <a:pt x="1861019" y="1050074"/>
                </a:lnTo>
                <a:lnTo>
                  <a:pt x="1860550" y="1051191"/>
                </a:lnTo>
                <a:lnTo>
                  <a:pt x="1860550" y="1053820"/>
                </a:lnTo>
                <a:lnTo>
                  <a:pt x="1861019" y="1054938"/>
                </a:lnTo>
                <a:lnTo>
                  <a:pt x="1862886" y="1056805"/>
                </a:lnTo>
                <a:lnTo>
                  <a:pt x="1864004" y="1057262"/>
                </a:lnTo>
                <a:lnTo>
                  <a:pt x="1866633" y="1057262"/>
                </a:lnTo>
                <a:lnTo>
                  <a:pt x="1867750" y="1056805"/>
                </a:lnTo>
                <a:lnTo>
                  <a:pt x="1869617" y="1054938"/>
                </a:lnTo>
                <a:lnTo>
                  <a:pt x="1870075" y="1053820"/>
                </a:lnTo>
                <a:lnTo>
                  <a:pt x="1870075" y="1051191"/>
                </a:lnTo>
                <a:close/>
              </a:path>
              <a:path w="1870075" h="3533775">
                <a:moveTo>
                  <a:pt x="1870075" y="1003566"/>
                </a:moveTo>
                <a:lnTo>
                  <a:pt x="1869617" y="1002449"/>
                </a:lnTo>
                <a:lnTo>
                  <a:pt x="1867750" y="1000582"/>
                </a:lnTo>
                <a:lnTo>
                  <a:pt x="1866633" y="1000125"/>
                </a:lnTo>
                <a:lnTo>
                  <a:pt x="1864004" y="1000125"/>
                </a:lnTo>
                <a:lnTo>
                  <a:pt x="1862886" y="1000582"/>
                </a:lnTo>
                <a:lnTo>
                  <a:pt x="1861019" y="1002449"/>
                </a:lnTo>
                <a:lnTo>
                  <a:pt x="1860550" y="1003566"/>
                </a:lnTo>
                <a:lnTo>
                  <a:pt x="1860550" y="1006195"/>
                </a:lnTo>
                <a:lnTo>
                  <a:pt x="1861019" y="1007313"/>
                </a:lnTo>
                <a:lnTo>
                  <a:pt x="1862886" y="1009180"/>
                </a:lnTo>
                <a:lnTo>
                  <a:pt x="1864004" y="1009637"/>
                </a:lnTo>
                <a:lnTo>
                  <a:pt x="1866633" y="1009637"/>
                </a:lnTo>
                <a:lnTo>
                  <a:pt x="1867750" y="1009180"/>
                </a:lnTo>
                <a:lnTo>
                  <a:pt x="1869617" y="1007313"/>
                </a:lnTo>
                <a:lnTo>
                  <a:pt x="1870075" y="1006195"/>
                </a:lnTo>
                <a:lnTo>
                  <a:pt x="1870075" y="1003566"/>
                </a:lnTo>
                <a:close/>
              </a:path>
              <a:path w="1870075" h="3533775">
                <a:moveTo>
                  <a:pt x="1870075" y="955941"/>
                </a:moveTo>
                <a:lnTo>
                  <a:pt x="1869617" y="954824"/>
                </a:lnTo>
                <a:lnTo>
                  <a:pt x="1867750" y="952957"/>
                </a:lnTo>
                <a:lnTo>
                  <a:pt x="1866633" y="952487"/>
                </a:lnTo>
                <a:lnTo>
                  <a:pt x="1864004" y="952487"/>
                </a:lnTo>
                <a:lnTo>
                  <a:pt x="1862886" y="952957"/>
                </a:lnTo>
                <a:lnTo>
                  <a:pt x="1861019" y="954824"/>
                </a:lnTo>
                <a:lnTo>
                  <a:pt x="1860550" y="955941"/>
                </a:lnTo>
                <a:lnTo>
                  <a:pt x="1860550" y="958570"/>
                </a:lnTo>
                <a:lnTo>
                  <a:pt x="1861019" y="959688"/>
                </a:lnTo>
                <a:lnTo>
                  <a:pt x="1862886" y="961555"/>
                </a:lnTo>
                <a:lnTo>
                  <a:pt x="1864004" y="962012"/>
                </a:lnTo>
                <a:lnTo>
                  <a:pt x="1866633" y="962012"/>
                </a:lnTo>
                <a:lnTo>
                  <a:pt x="1867750" y="961555"/>
                </a:lnTo>
                <a:lnTo>
                  <a:pt x="1869617" y="959688"/>
                </a:lnTo>
                <a:lnTo>
                  <a:pt x="1870075" y="958570"/>
                </a:lnTo>
                <a:lnTo>
                  <a:pt x="1870075" y="955941"/>
                </a:lnTo>
                <a:close/>
              </a:path>
              <a:path w="1870075" h="3533775">
                <a:moveTo>
                  <a:pt x="1870075" y="908316"/>
                </a:moveTo>
                <a:lnTo>
                  <a:pt x="1869617" y="907199"/>
                </a:lnTo>
                <a:lnTo>
                  <a:pt x="1867750" y="905332"/>
                </a:lnTo>
                <a:lnTo>
                  <a:pt x="1866633" y="904862"/>
                </a:lnTo>
                <a:lnTo>
                  <a:pt x="1864004" y="904862"/>
                </a:lnTo>
                <a:lnTo>
                  <a:pt x="1862886" y="905332"/>
                </a:lnTo>
                <a:lnTo>
                  <a:pt x="1861019" y="907199"/>
                </a:lnTo>
                <a:lnTo>
                  <a:pt x="1860550" y="908316"/>
                </a:lnTo>
                <a:lnTo>
                  <a:pt x="1860550" y="910945"/>
                </a:lnTo>
                <a:lnTo>
                  <a:pt x="1861019" y="912063"/>
                </a:lnTo>
                <a:lnTo>
                  <a:pt x="1862886" y="913930"/>
                </a:lnTo>
                <a:lnTo>
                  <a:pt x="1864004" y="914387"/>
                </a:lnTo>
                <a:lnTo>
                  <a:pt x="1866633" y="914387"/>
                </a:lnTo>
                <a:lnTo>
                  <a:pt x="1867750" y="913930"/>
                </a:lnTo>
                <a:lnTo>
                  <a:pt x="1869617" y="912063"/>
                </a:lnTo>
                <a:lnTo>
                  <a:pt x="1870075" y="910945"/>
                </a:lnTo>
                <a:lnTo>
                  <a:pt x="1870075" y="908316"/>
                </a:lnTo>
                <a:close/>
              </a:path>
              <a:path w="1870075" h="3533775">
                <a:moveTo>
                  <a:pt x="1870075" y="860691"/>
                </a:moveTo>
                <a:lnTo>
                  <a:pt x="1869617" y="859574"/>
                </a:lnTo>
                <a:lnTo>
                  <a:pt x="1867750" y="857707"/>
                </a:lnTo>
                <a:lnTo>
                  <a:pt x="1866633" y="857250"/>
                </a:lnTo>
                <a:lnTo>
                  <a:pt x="1864004" y="857250"/>
                </a:lnTo>
                <a:lnTo>
                  <a:pt x="1862886" y="857707"/>
                </a:lnTo>
                <a:lnTo>
                  <a:pt x="1861019" y="859574"/>
                </a:lnTo>
                <a:lnTo>
                  <a:pt x="1860550" y="860691"/>
                </a:lnTo>
                <a:lnTo>
                  <a:pt x="1860550" y="863320"/>
                </a:lnTo>
                <a:lnTo>
                  <a:pt x="1861019" y="864438"/>
                </a:lnTo>
                <a:lnTo>
                  <a:pt x="1862886" y="866305"/>
                </a:lnTo>
                <a:lnTo>
                  <a:pt x="1864004" y="866762"/>
                </a:lnTo>
                <a:lnTo>
                  <a:pt x="1866633" y="866762"/>
                </a:lnTo>
                <a:lnTo>
                  <a:pt x="1867750" y="866305"/>
                </a:lnTo>
                <a:lnTo>
                  <a:pt x="1869617" y="864438"/>
                </a:lnTo>
                <a:lnTo>
                  <a:pt x="1870075" y="863320"/>
                </a:lnTo>
                <a:lnTo>
                  <a:pt x="1870075" y="860691"/>
                </a:lnTo>
                <a:close/>
              </a:path>
              <a:path w="1870075" h="3533775">
                <a:moveTo>
                  <a:pt x="1870075" y="813066"/>
                </a:moveTo>
                <a:lnTo>
                  <a:pt x="1869617" y="811949"/>
                </a:lnTo>
                <a:lnTo>
                  <a:pt x="1867750" y="810082"/>
                </a:lnTo>
                <a:lnTo>
                  <a:pt x="1866633" y="809625"/>
                </a:lnTo>
                <a:lnTo>
                  <a:pt x="1864004" y="809625"/>
                </a:lnTo>
                <a:lnTo>
                  <a:pt x="1862886" y="810082"/>
                </a:lnTo>
                <a:lnTo>
                  <a:pt x="1861019" y="811949"/>
                </a:lnTo>
                <a:lnTo>
                  <a:pt x="1860550" y="813066"/>
                </a:lnTo>
                <a:lnTo>
                  <a:pt x="1860550" y="815695"/>
                </a:lnTo>
                <a:lnTo>
                  <a:pt x="1861019" y="816813"/>
                </a:lnTo>
                <a:lnTo>
                  <a:pt x="1862886" y="818680"/>
                </a:lnTo>
                <a:lnTo>
                  <a:pt x="1864004" y="819137"/>
                </a:lnTo>
                <a:lnTo>
                  <a:pt x="1866633" y="819137"/>
                </a:lnTo>
                <a:lnTo>
                  <a:pt x="1867750" y="818680"/>
                </a:lnTo>
                <a:lnTo>
                  <a:pt x="1869617" y="816813"/>
                </a:lnTo>
                <a:lnTo>
                  <a:pt x="1870075" y="815695"/>
                </a:lnTo>
                <a:lnTo>
                  <a:pt x="1870075" y="813066"/>
                </a:lnTo>
                <a:close/>
              </a:path>
              <a:path w="1870075" h="3533775">
                <a:moveTo>
                  <a:pt x="1870075" y="765441"/>
                </a:moveTo>
                <a:lnTo>
                  <a:pt x="1869617" y="764324"/>
                </a:lnTo>
                <a:lnTo>
                  <a:pt x="1867750" y="762457"/>
                </a:lnTo>
                <a:lnTo>
                  <a:pt x="1866633" y="762000"/>
                </a:lnTo>
                <a:lnTo>
                  <a:pt x="1864004" y="762000"/>
                </a:lnTo>
                <a:lnTo>
                  <a:pt x="1862886" y="762457"/>
                </a:lnTo>
                <a:lnTo>
                  <a:pt x="1861019" y="764324"/>
                </a:lnTo>
                <a:lnTo>
                  <a:pt x="1860550" y="765441"/>
                </a:lnTo>
                <a:lnTo>
                  <a:pt x="1860550" y="768070"/>
                </a:lnTo>
                <a:lnTo>
                  <a:pt x="1861019" y="769188"/>
                </a:lnTo>
                <a:lnTo>
                  <a:pt x="1862886" y="771055"/>
                </a:lnTo>
                <a:lnTo>
                  <a:pt x="1864004" y="771512"/>
                </a:lnTo>
                <a:lnTo>
                  <a:pt x="1866633" y="771512"/>
                </a:lnTo>
                <a:lnTo>
                  <a:pt x="1867750" y="771055"/>
                </a:lnTo>
                <a:lnTo>
                  <a:pt x="1869617" y="769188"/>
                </a:lnTo>
                <a:lnTo>
                  <a:pt x="1870075" y="768070"/>
                </a:lnTo>
                <a:lnTo>
                  <a:pt x="1870075" y="765441"/>
                </a:lnTo>
                <a:close/>
              </a:path>
              <a:path w="1870075" h="3533775">
                <a:moveTo>
                  <a:pt x="1870075" y="717816"/>
                </a:moveTo>
                <a:lnTo>
                  <a:pt x="1869617" y="716699"/>
                </a:lnTo>
                <a:lnTo>
                  <a:pt x="1867750" y="714832"/>
                </a:lnTo>
                <a:lnTo>
                  <a:pt x="1866633" y="714375"/>
                </a:lnTo>
                <a:lnTo>
                  <a:pt x="1864004" y="714375"/>
                </a:lnTo>
                <a:lnTo>
                  <a:pt x="1862886" y="714832"/>
                </a:lnTo>
                <a:lnTo>
                  <a:pt x="1861019" y="716699"/>
                </a:lnTo>
                <a:lnTo>
                  <a:pt x="1860550" y="717816"/>
                </a:lnTo>
                <a:lnTo>
                  <a:pt x="1860550" y="720445"/>
                </a:lnTo>
                <a:lnTo>
                  <a:pt x="1861019" y="721563"/>
                </a:lnTo>
                <a:lnTo>
                  <a:pt x="1862886" y="723430"/>
                </a:lnTo>
                <a:lnTo>
                  <a:pt x="1864004" y="723887"/>
                </a:lnTo>
                <a:lnTo>
                  <a:pt x="1866633" y="723887"/>
                </a:lnTo>
                <a:lnTo>
                  <a:pt x="1867750" y="723430"/>
                </a:lnTo>
                <a:lnTo>
                  <a:pt x="1869617" y="721563"/>
                </a:lnTo>
                <a:lnTo>
                  <a:pt x="1870075" y="720445"/>
                </a:lnTo>
                <a:lnTo>
                  <a:pt x="1870075" y="717816"/>
                </a:lnTo>
                <a:close/>
              </a:path>
              <a:path w="1870075" h="3533775">
                <a:moveTo>
                  <a:pt x="1870075" y="670191"/>
                </a:moveTo>
                <a:lnTo>
                  <a:pt x="1869617" y="669074"/>
                </a:lnTo>
                <a:lnTo>
                  <a:pt x="1867750" y="667207"/>
                </a:lnTo>
                <a:lnTo>
                  <a:pt x="1866633" y="666737"/>
                </a:lnTo>
                <a:lnTo>
                  <a:pt x="1864004" y="666737"/>
                </a:lnTo>
                <a:lnTo>
                  <a:pt x="1862886" y="667207"/>
                </a:lnTo>
                <a:lnTo>
                  <a:pt x="1861019" y="669074"/>
                </a:lnTo>
                <a:lnTo>
                  <a:pt x="1860550" y="670191"/>
                </a:lnTo>
                <a:lnTo>
                  <a:pt x="1860550" y="672820"/>
                </a:lnTo>
                <a:lnTo>
                  <a:pt x="1861019" y="673938"/>
                </a:lnTo>
                <a:lnTo>
                  <a:pt x="1862886" y="675805"/>
                </a:lnTo>
                <a:lnTo>
                  <a:pt x="1864004" y="676262"/>
                </a:lnTo>
                <a:lnTo>
                  <a:pt x="1866633" y="676262"/>
                </a:lnTo>
                <a:lnTo>
                  <a:pt x="1867750" y="675805"/>
                </a:lnTo>
                <a:lnTo>
                  <a:pt x="1869617" y="673938"/>
                </a:lnTo>
                <a:lnTo>
                  <a:pt x="1870075" y="672820"/>
                </a:lnTo>
                <a:lnTo>
                  <a:pt x="1870075" y="670191"/>
                </a:lnTo>
                <a:close/>
              </a:path>
              <a:path w="1870075" h="3533775">
                <a:moveTo>
                  <a:pt x="1870075" y="622566"/>
                </a:moveTo>
                <a:lnTo>
                  <a:pt x="1869617" y="621449"/>
                </a:lnTo>
                <a:lnTo>
                  <a:pt x="1867750" y="619582"/>
                </a:lnTo>
                <a:lnTo>
                  <a:pt x="1866633" y="619125"/>
                </a:lnTo>
                <a:lnTo>
                  <a:pt x="1864004" y="619125"/>
                </a:lnTo>
                <a:lnTo>
                  <a:pt x="1862886" y="619582"/>
                </a:lnTo>
                <a:lnTo>
                  <a:pt x="1861019" y="621449"/>
                </a:lnTo>
                <a:lnTo>
                  <a:pt x="1860550" y="622566"/>
                </a:lnTo>
                <a:lnTo>
                  <a:pt x="1860550" y="625195"/>
                </a:lnTo>
                <a:lnTo>
                  <a:pt x="1861019" y="626313"/>
                </a:lnTo>
                <a:lnTo>
                  <a:pt x="1862886" y="628180"/>
                </a:lnTo>
                <a:lnTo>
                  <a:pt x="1864004" y="628637"/>
                </a:lnTo>
                <a:lnTo>
                  <a:pt x="1866633" y="628637"/>
                </a:lnTo>
                <a:lnTo>
                  <a:pt x="1867750" y="628180"/>
                </a:lnTo>
                <a:lnTo>
                  <a:pt x="1869617" y="626313"/>
                </a:lnTo>
                <a:lnTo>
                  <a:pt x="1870075" y="625195"/>
                </a:lnTo>
                <a:lnTo>
                  <a:pt x="1870075" y="622566"/>
                </a:lnTo>
                <a:close/>
              </a:path>
              <a:path w="1870075" h="3533775">
                <a:moveTo>
                  <a:pt x="1870075" y="574941"/>
                </a:moveTo>
                <a:lnTo>
                  <a:pt x="1869617" y="573824"/>
                </a:lnTo>
                <a:lnTo>
                  <a:pt x="1867750" y="571957"/>
                </a:lnTo>
                <a:lnTo>
                  <a:pt x="1866633" y="571500"/>
                </a:lnTo>
                <a:lnTo>
                  <a:pt x="1864004" y="571500"/>
                </a:lnTo>
                <a:lnTo>
                  <a:pt x="1862886" y="571957"/>
                </a:lnTo>
                <a:lnTo>
                  <a:pt x="1861019" y="573824"/>
                </a:lnTo>
                <a:lnTo>
                  <a:pt x="1860550" y="574941"/>
                </a:lnTo>
                <a:lnTo>
                  <a:pt x="1860550" y="577570"/>
                </a:lnTo>
                <a:lnTo>
                  <a:pt x="1861019" y="578688"/>
                </a:lnTo>
                <a:lnTo>
                  <a:pt x="1862886" y="580555"/>
                </a:lnTo>
                <a:lnTo>
                  <a:pt x="1864004" y="581012"/>
                </a:lnTo>
                <a:lnTo>
                  <a:pt x="1866633" y="581012"/>
                </a:lnTo>
                <a:lnTo>
                  <a:pt x="1867750" y="580555"/>
                </a:lnTo>
                <a:lnTo>
                  <a:pt x="1869617" y="578688"/>
                </a:lnTo>
                <a:lnTo>
                  <a:pt x="1870075" y="577570"/>
                </a:lnTo>
                <a:lnTo>
                  <a:pt x="1870075" y="574941"/>
                </a:lnTo>
                <a:close/>
              </a:path>
              <a:path w="1870075" h="3533775">
                <a:moveTo>
                  <a:pt x="1870075" y="527316"/>
                </a:moveTo>
                <a:lnTo>
                  <a:pt x="1869617" y="526199"/>
                </a:lnTo>
                <a:lnTo>
                  <a:pt x="1867750" y="524332"/>
                </a:lnTo>
                <a:lnTo>
                  <a:pt x="1866633" y="523875"/>
                </a:lnTo>
                <a:lnTo>
                  <a:pt x="1864004" y="523875"/>
                </a:lnTo>
                <a:lnTo>
                  <a:pt x="1862886" y="524332"/>
                </a:lnTo>
                <a:lnTo>
                  <a:pt x="1861019" y="526199"/>
                </a:lnTo>
                <a:lnTo>
                  <a:pt x="1860550" y="527316"/>
                </a:lnTo>
                <a:lnTo>
                  <a:pt x="1860550" y="529945"/>
                </a:lnTo>
                <a:lnTo>
                  <a:pt x="1861019" y="531063"/>
                </a:lnTo>
                <a:lnTo>
                  <a:pt x="1862886" y="532930"/>
                </a:lnTo>
                <a:lnTo>
                  <a:pt x="1864004" y="533387"/>
                </a:lnTo>
                <a:lnTo>
                  <a:pt x="1866633" y="533387"/>
                </a:lnTo>
                <a:lnTo>
                  <a:pt x="1867750" y="532930"/>
                </a:lnTo>
                <a:lnTo>
                  <a:pt x="1869617" y="531063"/>
                </a:lnTo>
                <a:lnTo>
                  <a:pt x="1870075" y="529945"/>
                </a:lnTo>
                <a:lnTo>
                  <a:pt x="1870075" y="527316"/>
                </a:lnTo>
                <a:close/>
              </a:path>
              <a:path w="1870075" h="3533775">
                <a:moveTo>
                  <a:pt x="1870075" y="479691"/>
                </a:moveTo>
                <a:lnTo>
                  <a:pt x="1869617" y="478574"/>
                </a:lnTo>
                <a:lnTo>
                  <a:pt x="1867750" y="476707"/>
                </a:lnTo>
                <a:lnTo>
                  <a:pt x="1866633" y="476250"/>
                </a:lnTo>
                <a:lnTo>
                  <a:pt x="1864004" y="476250"/>
                </a:lnTo>
                <a:lnTo>
                  <a:pt x="1862886" y="476707"/>
                </a:lnTo>
                <a:lnTo>
                  <a:pt x="1861019" y="478574"/>
                </a:lnTo>
                <a:lnTo>
                  <a:pt x="1860550" y="479691"/>
                </a:lnTo>
                <a:lnTo>
                  <a:pt x="1860550" y="482320"/>
                </a:lnTo>
                <a:lnTo>
                  <a:pt x="1861019" y="483438"/>
                </a:lnTo>
                <a:lnTo>
                  <a:pt x="1862886" y="485305"/>
                </a:lnTo>
                <a:lnTo>
                  <a:pt x="1864004" y="485762"/>
                </a:lnTo>
                <a:lnTo>
                  <a:pt x="1866633" y="485762"/>
                </a:lnTo>
                <a:lnTo>
                  <a:pt x="1867750" y="485305"/>
                </a:lnTo>
                <a:lnTo>
                  <a:pt x="1869617" y="483438"/>
                </a:lnTo>
                <a:lnTo>
                  <a:pt x="1870075" y="482320"/>
                </a:lnTo>
                <a:lnTo>
                  <a:pt x="1870075" y="479691"/>
                </a:lnTo>
                <a:close/>
              </a:path>
              <a:path w="1870075" h="3533775">
                <a:moveTo>
                  <a:pt x="1870075" y="432066"/>
                </a:moveTo>
                <a:lnTo>
                  <a:pt x="1869617" y="430949"/>
                </a:lnTo>
                <a:lnTo>
                  <a:pt x="1867750" y="429082"/>
                </a:lnTo>
                <a:lnTo>
                  <a:pt x="1866633" y="428612"/>
                </a:lnTo>
                <a:lnTo>
                  <a:pt x="1864004" y="428612"/>
                </a:lnTo>
                <a:lnTo>
                  <a:pt x="1862886" y="429082"/>
                </a:lnTo>
                <a:lnTo>
                  <a:pt x="1861019" y="430949"/>
                </a:lnTo>
                <a:lnTo>
                  <a:pt x="1860550" y="432066"/>
                </a:lnTo>
                <a:lnTo>
                  <a:pt x="1860550" y="434695"/>
                </a:lnTo>
                <a:lnTo>
                  <a:pt x="1861019" y="435813"/>
                </a:lnTo>
                <a:lnTo>
                  <a:pt x="1862886" y="437680"/>
                </a:lnTo>
                <a:lnTo>
                  <a:pt x="1864004" y="438137"/>
                </a:lnTo>
                <a:lnTo>
                  <a:pt x="1866633" y="438137"/>
                </a:lnTo>
                <a:lnTo>
                  <a:pt x="1867750" y="437680"/>
                </a:lnTo>
                <a:lnTo>
                  <a:pt x="1869617" y="435813"/>
                </a:lnTo>
                <a:lnTo>
                  <a:pt x="1870075" y="434695"/>
                </a:lnTo>
                <a:lnTo>
                  <a:pt x="1870075" y="432066"/>
                </a:lnTo>
                <a:close/>
              </a:path>
              <a:path w="1870075" h="3533775">
                <a:moveTo>
                  <a:pt x="1870075" y="384441"/>
                </a:moveTo>
                <a:lnTo>
                  <a:pt x="1869617" y="383324"/>
                </a:lnTo>
                <a:lnTo>
                  <a:pt x="1867750" y="381457"/>
                </a:lnTo>
                <a:lnTo>
                  <a:pt x="1866633" y="381000"/>
                </a:lnTo>
                <a:lnTo>
                  <a:pt x="1864004" y="381000"/>
                </a:lnTo>
                <a:lnTo>
                  <a:pt x="1862886" y="381457"/>
                </a:lnTo>
                <a:lnTo>
                  <a:pt x="1861019" y="383324"/>
                </a:lnTo>
                <a:lnTo>
                  <a:pt x="1860550" y="384441"/>
                </a:lnTo>
                <a:lnTo>
                  <a:pt x="1860550" y="387070"/>
                </a:lnTo>
                <a:lnTo>
                  <a:pt x="1861019" y="388188"/>
                </a:lnTo>
                <a:lnTo>
                  <a:pt x="1862886" y="390055"/>
                </a:lnTo>
                <a:lnTo>
                  <a:pt x="1864004" y="390512"/>
                </a:lnTo>
                <a:lnTo>
                  <a:pt x="1866633" y="390512"/>
                </a:lnTo>
                <a:lnTo>
                  <a:pt x="1867750" y="390055"/>
                </a:lnTo>
                <a:lnTo>
                  <a:pt x="1869617" y="388188"/>
                </a:lnTo>
                <a:lnTo>
                  <a:pt x="1870075" y="387070"/>
                </a:lnTo>
                <a:lnTo>
                  <a:pt x="1870075" y="384441"/>
                </a:lnTo>
                <a:close/>
              </a:path>
              <a:path w="1870075" h="3533775">
                <a:moveTo>
                  <a:pt x="1870075" y="336816"/>
                </a:moveTo>
                <a:lnTo>
                  <a:pt x="1869617" y="335699"/>
                </a:lnTo>
                <a:lnTo>
                  <a:pt x="1867750" y="333832"/>
                </a:lnTo>
                <a:lnTo>
                  <a:pt x="1866633" y="333375"/>
                </a:lnTo>
                <a:lnTo>
                  <a:pt x="1864004" y="333375"/>
                </a:lnTo>
                <a:lnTo>
                  <a:pt x="1862886" y="333832"/>
                </a:lnTo>
                <a:lnTo>
                  <a:pt x="1861019" y="335699"/>
                </a:lnTo>
                <a:lnTo>
                  <a:pt x="1860550" y="336816"/>
                </a:lnTo>
                <a:lnTo>
                  <a:pt x="1860550" y="339445"/>
                </a:lnTo>
                <a:lnTo>
                  <a:pt x="1861019" y="340563"/>
                </a:lnTo>
                <a:lnTo>
                  <a:pt x="1862886" y="342430"/>
                </a:lnTo>
                <a:lnTo>
                  <a:pt x="1864004" y="342887"/>
                </a:lnTo>
                <a:lnTo>
                  <a:pt x="1866633" y="342887"/>
                </a:lnTo>
                <a:lnTo>
                  <a:pt x="1867750" y="342430"/>
                </a:lnTo>
                <a:lnTo>
                  <a:pt x="1869617" y="340563"/>
                </a:lnTo>
                <a:lnTo>
                  <a:pt x="1870075" y="339445"/>
                </a:lnTo>
                <a:lnTo>
                  <a:pt x="1870075" y="336816"/>
                </a:lnTo>
                <a:close/>
              </a:path>
              <a:path w="1870075" h="3533775">
                <a:moveTo>
                  <a:pt x="1870075" y="289191"/>
                </a:moveTo>
                <a:lnTo>
                  <a:pt x="1869617" y="288074"/>
                </a:lnTo>
                <a:lnTo>
                  <a:pt x="1867750" y="286207"/>
                </a:lnTo>
                <a:lnTo>
                  <a:pt x="1866633" y="285750"/>
                </a:lnTo>
                <a:lnTo>
                  <a:pt x="1864004" y="285750"/>
                </a:lnTo>
                <a:lnTo>
                  <a:pt x="1862886" y="286207"/>
                </a:lnTo>
                <a:lnTo>
                  <a:pt x="1861019" y="288074"/>
                </a:lnTo>
                <a:lnTo>
                  <a:pt x="1860550" y="289191"/>
                </a:lnTo>
                <a:lnTo>
                  <a:pt x="1860550" y="291820"/>
                </a:lnTo>
                <a:lnTo>
                  <a:pt x="1861019" y="292938"/>
                </a:lnTo>
                <a:lnTo>
                  <a:pt x="1862886" y="294805"/>
                </a:lnTo>
                <a:lnTo>
                  <a:pt x="1864004" y="295262"/>
                </a:lnTo>
                <a:lnTo>
                  <a:pt x="1866633" y="295262"/>
                </a:lnTo>
                <a:lnTo>
                  <a:pt x="1867750" y="294805"/>
                </a:lnTo>
                <a:lnTo>
                  <a:pt x="1869617" y="292938"/>
                </a:lnTo>
                <a:lnTo>
                  <a:pt x="1870075" y="291820"/>
                </a:lnTo>
                <a:lnTo>
                  <a:pt x="1870075" y="289191"/>
                </a:lnTo>
                <a:close/>
              </a:path>
              <a:path w="1870075" h="3533775">
                <a:moveTo>
                  <a:pt x="1870075" y="241566"/>
                </a:moveTo>
                <a:lnTo>
                  <a:pt x="1869617" y="240449"/>
                </a:lnTo>
                <a:lnTo>
                  <a:pt x="1867750" y="238582"/>
                </a:lnTo>
                <a:lnTo>
                  <a:pt x="1866633" y="238112"/>
                </a:lnTo>
                <a:lnTo>
                  <a:pt x="1864004" y="238112"/>
                </a:lnTo>
                <a:lnTo>
                  <a:pt x="1862886" y="238582"/>
                </a:lnTo>
                <a:lnTo>
                  <a:pt x="1861019" y="240449"/>
                </a:lnTo>
                <a:lnTo>
                  <a:pt x="1860550" y="241566"/>
                </a:lnTo>
                <a:lnTo>
                  <a:pt x="1860550" y="244195"/>
                </a:lnTo>
                <a:lnTo>
                  <a:pt x="1861019" y="245313"/>
                </a:lnTo>
                <a:lnTo>
                  <a:pt x="1862886" y="247180"/>
                </a:lnTo>
                <a:lnTo>
                  <a:pt x="1864004" y="247637"/>
                </a:lnTo>
                <a:lnTo>
                  <a:pt x="1866633" y="247637"/>
                </a:lnTo>
                <a:lnTo>
                  <a:pt x="1867750" y="247180"/>
                </a:lnTo>
                <a:lnTo>
                  <a:pt x="1869617" y="245313"/>
                </a:lnTo>
                <a:lnTo>
                  <a:pt x="1870075" y="244195"/>
                </a:lnTo>
                <a:lnTo>
                  <a:pt x="1870075" y="241566"/>
                </a:lnTo>
                <a:close/>
              </a:path>
              <a:path w="1870075" h="3533775">
                <a:moveTo>
                  <a:pt x="1870075" y="193941"/>
                </a:moveTo>
                <a:lnTo>
                  <a:pt x="1869617" y="192824"/>
                </a:lnTo>
                <a:lnTo>
                  <a:pt x="1867750" y="190957"/>
                </a:lnTo>
                <a:lnTo>
                  <a:pt x="1866633" y="190487"/>
                </a:lnTo>
                <a:lnTo>
                  <a:pt x="1864004" y="190487"/>
                </a:lnTo>
                <a:lnTo>
                  <a:pt x="1862886" y="190957"/>
                </a:lnTo>
                <a:lnTo>
                  <a:pt x="1861019" y="192824"/>
                </a:lnTo>
                <a:lnTo>
                  <a:pt x="1860550" y="193941"/>
                </a:lnTo>
                <a:lnTo>
                  <a:pt x="1860550" y="196570"/>
                </a:lnTo>
                <a:lnTo>
                  <a:pt x="1861019" y="197688"/>
                </a:lnTo>
                <a:lnTo>
                  <a:pt x="1862886" y="199555"/>
                </a:lnTo>
                <a:lnTo>
                  <a:pt x="1864004" y="200012"/>
                </a:lnTo>
                <a:lnTo>
                  <a:pt x="1866633" y="200012"/>
                </a:lnTo>
                <a:lnTo>
                  <a:pt x="1867750" y="199555"/>
                </a:lnTo>
                <a:lnTo>
                  <a:pt x="1869617" y="197688"/>
                </a:lnTo>
                <a:lnTo>
                  <a:pt x="1870075" y="196570"/>
                </a:lnTo>
                <a:lnTo>
                  <a:pt x="1870075" y="193941"/>
                </a:lnTo>
                <a:close/>
              </a:path>
              <a:path w="1870075" h="3533775">
                <a:moveTo>
                  <a:pt x="1870075" y="146316"/>
                </a:moveTo>
                <a:lnTo>
                  <a:pt x="1869617" y="145199"/>
                </a:lnTo>
                <a:lnTo>
                  <a:pt x="1867750" y="143332"/>
                </a:lnTo>
                <a:lnTo>
                  <a:pt x="1866633" y="142875"/>
                </a:lnTo>
                <a:lnTo>
                  <a:pt x="1864004" y="142875"/>
                </a:lnTo>
                <a:lnTo>
                  <a:pt x="1862886" y="143332"/>
                </a:lnTo>
                <a:lnTo>
                  <a:pt x="1861019" y="145199"/>
                </a:lnTo>
                <a:lnTo>
                  <a:pt x="1860550" y="146316"/>
                </a:lnTo>
                <a:lnTo>
                  <a:pt x="1860550" y="148945"/>
                </a:lnTo>
                <a:lnTo>
                  <a:pt x="1861019" y="150063"/>
                </a:lnTo>
                <a:lnTo>
                  <a:pt x="1862886" y="151930"/>
                </a:lnTo>
                <a:lnTo>
                  <a:pt x="1864004" y="152387"/>
                </a:lnTo>
                <a:lnTo>
                  <a:pt x="1866633" y="152387"/>
                </a:lnTo>
                <a:lnTo>
                  <a:pt x="1867750" y="151930"/>
                </a:lnTo>
                <a:lnTo>
                  <a:pt x="1869617" y="150063"/>
                </a:lnTo>
                <a:lnTo>
                  <a:pt x="1870075" y="148945"/>
                </a:lnTo>
                <a:lnTo>
                  <a:pt x="1870075" y="146316"/>
                </a:lnTo>
                <a:close/>
              </a:path>
              <a:path w="1870075" h="3533775">
                <a:moveTo>
                  <a:pt x="1870075" y="98691"/>
                </a:moveTo>
                <a:lnTo>
                  <a:pt x="1869617" y="97574"/>
                </a:lnTo>
                <a:lnTo>
                  <a:pt x="1867750" y="95707"/>
                </a:lnTo>
                <a:lnTo>
                  <a:pt x="1866633" y="95250"/>
                </a:lnTo>
                <a:lnTo>
                  <a:pt x="1864004" y="95250"/>
                </a:lnTo>
                <a:lnTo>
                  <a:pt x="1862886" y="95707"/>
                </a:lnTo>
                <a:lnTo>
                  <a:pt x="1861019" y="97574"/>
                </a:lnTo>
                <a:lnTo>
                  <a:pt x="1860550" y="98691"/>
                </a:lnTo>
                <a:lnTo>
                  <a:pt x="1860550" y="101320"/>
                </a:lnTo>
                <a:lnTo>
                  <a:pt x="1861019" y="102438"/>
                </a:lnTo>
                <a:lnTo>
                  <a:pt x="1862886" y="104305"/>
                </a:lnTo>
                <a:lnTo>
                  <a:pt x="1864004" y="104762"/>
                </a:lnTo>
                <a:lnTo>
                  <a:pt x="1866633" y="104762"/>
                </a:lnTo>
                <a:lnTo>
                  <a:pt x="1867750" y="104305"/>
                </a:lnTo>
                <a:lnTo>
                  <a:pt x="1869617" y="102438"/>
                </a:lnTo>
                <a:lnTo>
                  <a:pt x="1870075" y="101320"/>
                </a:lnTo>
                <a:lnTo>
                  <a:pt x="1870075" y="98691"/>
                </a:lnTo>
                <a:close/>
              </a:path>
              <a:path w="1870075" h="3533775">
                <a:moveTo>
                  <a:pt x="1870075" y="51066"/>
                </a:moveTo>
                <a:lnTo>
                  <a:pt x="1869617" y="49949"/>
                </a:lnTo>
                <a:lnTo>
                  <a:pt x="1867750" y="48082"/>
                </a:lnTo>
                <a:lnTo>
                  <a:pt x="1866633" y="47625"/>
                </a:lnTo>
                <a:lnTo>
                  <a:pt x="1864004" y="47625"/>
                </a:lnTo>
                <a:lnTo>
                  <a:pt x="1862886" y="48082"/>
                </a:lnTo>
                <a:lnTo>
                  <a:pt x="1861019" y="49949"/>
                </a:lnTo>
                <a:lnTo>
                  <a:pt x="1860550" y="51066"/>
                </a:lnTo>
                <a:lnTo>
                  <a:pt x="1860550" y="53695"/>
                </a:lnTo>
                <a:lnTo>
                  <a:pt x="1861019" y="54813"/>
                </a:lnTo>
                <a:lnTo>
                  <a:pt x="1862886" y="56680"/>
                </a:lnTo>
                <a:lnTo>
                  <a:pt x="1864004" y="57137"/>
                </a:lnTo>
                <a:lnTo>
                  <a:pt x="1866633" y="57137"/>
                </a:lnTo>
                <a:lnTo>
                  <a:pt x="1867750" y="56680"/>
                </a:lnTo>
                <a:lnTo>
                  <a:pt x="1869617" y="54813"/>
                </a:lnTo>
                <a:lnTo>
                  <a:pt x="1870075" y="53695"/>
                </a:lnTo>
                <a:lnTo>
                  <a:pt x="1870075" y="51066"/>
                </a:lnTo>
                <a:close/>
              </a:path>
              <a:path w="1870075" h="3533775">
                <a:moveTo>
                  <a:pt x="1870075" y="3441"/>
                </a:moveTo>
                <a:lnTo>
                  <a:pt x="1869617" y="2324"/>
                </a:lnTo>
                <a:lnTo>
                  <a:pt x="1867750" y="457"/>
                </a:lnTo>
                <a:lnTo>
                  <a:pt x="1866633" y="0"/>
                </a:lnTo>
                <a:lnTo>
                  <a:pt x="1864004" y="0"/>
                </a:lnTo>
                <a:lnTo>
                  <a:pt x="1862886" y="457"/>
                </a:lnTo>
                <a:lnTo>
                  <a:pt x="1861019" y="2324"/>
                </a:lnTo>
                <a:lnTo>
                  <a:pt x="1860550" y="3441"/>
                </a:lnTo>
                <a:lnTo>
                  <a:pt x="1860550" y="6070"/>
                </a:lnTo>
                <a:lnTo>
                  <a:pt x="1861019" y="7188"/>
                </a:lnTo>
                <a:lnTo>
                  <a:pt x="1862886" y="9055"/>
                </a:lnTo>
                <a:lnTo>
                  <a:pt x="1864004" y="9512"/>
                </a:lnTo>
                <a:lnTo>
                  <a:pt x="1866633" y="9512"/>
                </a:lnTo>
                <a:lnTo>
                  <a:pt x="1867750" y="9055"/>
                </a:lnTo>
                <a:lnTo>
                  <a:pt x="1869617" y="7188"/>
                </a:lnTo>
                <a:lnTo>
                  <a:pt x="1870075" y="6070"/>
                </a:lnTo>
                <a:lnTo>
                  <a:pt x="187007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70656" y="6384289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100K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3363" y="6384289"/>
            <a:ext cx="1444625" cy="38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50K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Number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ahoma"/>
                <a:cs typeface="Tahoma"/>
              </a:rPr>
              <a:t>Particles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513" y="4032667"/>
            <a:ext cx="184785" cy="11226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400" spc="-105" dirty="0">
                <a:solidFill>
                  <a:srgbClr val="252423"/>
                </a:solidFill>
                <a:latin typeface="Tahoma"/>
                <a:cs typeface="Tahoma"/>
              </a:rPr>
              <a:t>Type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ahoma"/>
                <a:cs typeface="Tahoma"/>
              </a:rPr>
              <a:t>Particle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7097" y="2832543"/>
            <a:ext cx="923290" cy="345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 marR="5080" indent="27305" algn="r">
              <a:lnSpc>
                <a:spcPct val="132300"/>
              </a:lnSpc>
              <a:spcBef>
                <a:spcPts val="100"/>
              </a:spcBef>
            </a:pP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PM10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PM2.5</a:t>
            </a:r>
            <a:endParaRPr sz="1000">
              <a:latin typeface="Segoe UI"/>
              <a:cs typeface="Segoe UI"/>
            </a:endParaRPr>
          </a:p>
          <a:p>
            <a:pPr marL="210820" marR="5080" indent="534670" algn="r">
              <a:lnSpc>
                <a:spcPct val="132300"/>
              </a:lnSpc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O3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PM2.5,PM10</a:t>
            </a:r>
            <a:endParaRPr sz="1000">
              <a:latin typeface="Segoe UI"/>
              <a:cs typeface="Segoe UI"/>
            </a:endParaRPr>
          </a:p>
          <a:p>
            <a:pPr marL="396240" marR="5080" indent="342265" algn="r">
              <a:lnSpc>
                <a:spcPct val="132300"/>
              </a:lnSpc>
            </a:pP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CO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PM10,O3</a:t>
            </a:r>
            <a:endParaRPr sz="1000">
              <a:latin typeface="Segoe UI"/>
              <a:cs typeface="Segoe UI"/>
            </a:endParaRPr>
          </a:p>
          <a:p>
            <a:pPr marL="300990" marR="5080" indent="376555" algn="r">
              <a:lnSpc>
                <a:spcPct val="132300"/>
              </a:lnSpc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SO2 NO2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PM10,CO PM2.5,O3 PM10,NO2</a:t>
            </a:r>
            <a:endParaRPr sz="1000">
              <a:latin typeface="Segoe UI"/>
              <a:cs typeface="Segoe UI"/>
            </a:endParaRPr>
          </a:p>
          <a:p>
            <a:pPr marL="12700" marR="5080" indent="6350" algn="r">
              <a:lnSpc>
                <a:spcPct val="132300"/>
              </a:lnSpc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O3,PM2.5,PM10 PM2.5,PM10,CO</a:t>
            </a:r>
            <a:endParaRPr sz="10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PM10,SO2</a:t>
            </a:r>
            <a:endParaRPr sz="1000">
              <a:latin typeface="Segoe UI"/>
              <a:cs typeface="Segoe UI"/>
            </a:endParaRPr>
          </a:p>
          <a:p>
            <a:pPr marL="197485" marR="5080" indent="349250" algn="just">
              <a:lnSpc>
                <a:spcPct val="132300"/>
              </a:lnSpc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CO,O3 PM10,O3,CO PM2.5,NO2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83104" y="2352674"/>
            <a:ext cx="10437495" cy="4685665"/>
            <a:chOff x="1983104" y="2352674"/>
            <a:chExt cx="10437495" cy="4685665"/>
          </a:xfrm>
        </p:grpSpPr>
        <p:sp>
          <p:nvSpPr>
            <p:cNvPr id="17" name="object 17"/>
            <p:cNvSpPr/>
            <p:nvPr/>
          </p:nvSpPr>
          <p:spPr>
            <a:xfrm>
              <a:off x="1983092" y="2900070"/>
              <a:ext cx="4132579" cy="3378835"/>
            </a:xfrm>
            <a:custGeom>
              <a:avLst/>
              <a:gdLst/>
              <a:ahLst/>
              <a:cxnLst/>
              <a:rect l="l" t="t" r="r" b="b"/>
              <a:pathLst>
                <a:path w="4132579" h="3378835">
                  <a:moveTo>
                    <a:pt x="15443" y="3226371"/>
                  </a:moveTo>
                  <a:lnTo>
                    <a:pt x="0" y="3226371"/>
                  </a:lnTo>
                  <a:lnTo>
                    <a:pt x="0" y="3378771"/>
                  </a:lnTo>
                  <a:lnTo>
                    <a:pt x="15443" y="3378771"/>
                  </a:lnTo>
                  <a:lnTo>
                    <a:pt x="15443" y="3226371"/>
                  </a:lnTo>
                  <a:close/>
                </a:path>
                <a:path w="4132579" h="3378835">
                  <a:moveTo>
                    <a:pt x="15557" y="3024721"/>
                  </a:moveTo>
                  <a:lnTo>
                    <a:pt x="0" y="3024721"/>
                  </a:lnTo>
                  <a:lnTo>
                    <a:pt x="0" y="3177121"/>
                  </a:lnTo>
                  <a:lnTo>
                    <a:pt x="15557" y="3177121"/>
                  </a:lnTo>
                  <a:lnTo>
                    <a:pt x="15557" y="3024721"/>
                  </a:lnTo>
                  <a:close/>
                </a:path>
                <a:path w="4132579" h="3378835">
                  <a:moveTo>
                    <a:pt x="20205" y="2823070"/>
                  </a:moveTo>
                  <a:lnTo>
                    <a:pt x="0" y="2823070"/>
                  </a:lnTo>
                  <a:lnTo>
                    <a:pt x="0" y="2975470"/>
                  </a:lnTo>
                  <a:lnTo>
                    <a:pt x="20205" y="2975470"/>
                  </a:lnTo>
                  <a:lnTo>
                    <a:pt x="20205" y="2823070"/>
                  </a:lnTo>
                  <a:close/>
                </a:path>
                <a:path w="4132579" h="3378835">
                  <a:moveTo>
                    <a:pt x="20510" y="2621432"/>
                  </a:moveTo>
                  <a:lnTo>
                    <a:pt x="0" y="2621432"/>
                  </a:lnTo>
                  <a:lnTo>
                    <a:pt x="0" y="2773832"/>
                  </a:lnTo>
                  <a:lnTo>
                    <a:pt x="20510" y="2773832"/>
                  </a:lnTo>
                  <a:lnTo>
                    <a:pt x="20510" y="2621432"/>
                  </a:lnTo>
                  <a:close/>
                </a:path>
                <a:path w="4132579" h="3378835">
                  <a:moveTo>
                    <a:pt x="26428" y="2419781"/>
                  </a:moveTo>
                  <a:lnTo>
                    <a:pt x="0" y="2419781"/>
                  </a:lnTo>
                  <a:lnTo>
                    <a:pt x="0" y="2572181"/>
                  </a:lnTo>
                  <a:lnTo>
                    <a:pt x="26428" y="2572181"/>
                  </a:lnTo>
                  <a:lnTo>
                    <a:pt x="26428" y="2419781"/>
                  </a:lnTo>
                  <a:close/>
                </a:path>
                <a:path w="4132579" h="3378835">
                  <a:moveTo>
                    <a:pt x="37922" y="2218131"/>
                  </a:moveTo>
                  <a:lnTo>
                    <a:pt x="0" y="2218131"/>
                  </a:lnTo>
                  <a:lnTo>
                    <a:pt x="0" y="2370531"/>
                  </a:lnTo>
                  <a:lnTo>
                    <a:pt x="37922" y="2370531"/>
                  </a:lnTo>
                  <a:lnTo>
                    <a:pt x="37922" y="2218131"/>
                  </a:lnTo>
                  <a:close/>
                </a:path>
                <a:path w="4132579" h="3378835">
                  <a:moveTo>
                    <a:pt x="47561" y="2016480"/>
                  </a:moveTo>
                  <a:lnTo>
                    <a:pt x="0" y="2016480"/>
                  </a:lnTo>
                  <a:lnTo>
                    <a:pt x="0" y="2168880"/>
                  </a:lnTo>
                  <a:lnTo>
                    <a:pt x="47561" y="2168880"/>
                  </a:lnTo>
                  <a:lnTo>
                    <a:pt x="47561" y="2016480"/>
                  </a:lnTo>
                  <a:close/>
                </a:path>
                <a:path w="4132579" h="3378835">
                  <a:moveTo>
                    <a:pt x="77698" y="1814830"/>
                  </a:moveTo>
                  <a:lnTo>
                    <a:pt x="0" y="1814830"/>
                  </a:lnTo>
                  <a:lnTo>
                    <a:pt x="0" y="1967230"/>
                  </a:lnTo>
                  <a:lnTo>
                    <a:pt x="77698" y="1967230"/>
                  </a:lnTo>
                  <a:lnTo>
                    <a:pt x="77698" y="1814830"/>
                  </a:lnTo>
                  <a:close/>
                </a:path>
                <a:path w="4132579" h="3378835">
                  <a:moveTo>
                    <a:pt x="98907" y="1613179"/>
                  </a:moveTo>
                  <a:lnTo>
                    <a:pt x="0" y="1613179"/>
                  </a:lnTo>
                  <a:lnTo>
                    <a:pt x="0" y="1765579"/>
                  </a:lnTo>
                  <a:lnTo>
                    <a:pt x="98907" y="1765579"/>
                  </a:lnTo>
                  <a:lnTo>
                    <a:pt x="98907" y="1613179"/>
                  </a:lnTo>
                  <a:close/>
                </a:path>
                <a:path w="4132579" h="3378835">
                  <a:moveTo>
                    <a:pt x="112090" y="1411541"/>
                  </a:moveTo>
                  <a:lnTo>
                    <a:pt x="0" y="1411541"/>
                  </a:lnTo>
                  <a:lnTo>
                    <a:pt x="0" y="1563941"/>
                  </a:lnTo>
                  <a:lnTo>
                    <a:pt x="112090" y="1563941"/>
                  </a:lnTo>
                  <a:lnTo>
                    <a:pt x="112090" y="1411541"/>
                  </a:lnTo>
                  <a:close/>
                </a:path>
                <a:path w="4132579" h="3378835">
                  <a:moveTo>
                    <a:pt x="141960" y="1209890"/>
                  </a:moveTo>
                  <a:lnTo>
                    <a:pt x="0" y="1209890"/>
                  </a:lnTo>
                  <a:lnTo>
                    <a:pt x="0" y="1362290"/>
                  </a:lnTo>
                  <a:lnTo>
                    <a:pt x="141960" y="1362290"/>
                  </a:lnTo>
                  <a:lnTo>
                    <a:pt x="141960" y="1209890"/>
                  </a:lnTo>
                  <a:close/>
                </a:path>
                <a:path w="4132579" h="3378835">
                  <a:moveTo>
                    <a:pt x="145656" y="1008240"/>
                  </a:moveTo>
                  <a:lnTo>
                    <a:pt x="0" y="1008240"/>
                  </a:lnTo>
                  <a:lnTo>
                    <a:pt x="0" y="1160640"/>
                  </a:lnTo>
                  <a:lnTo>
                    <a:pt x="145656" y="1160640"/>
                  </a:lnTo>
                  <a:lnTo>
                    <a:pt x="145656" y="1008240"/>
                  </a:lnTo>
                  <a:close/>
                </a:path>
                <a:path w="4132579" h="3378835">
                  <a:moveTo>
                    <a:pt x="478802" y="806589"/>
                  </a:moveTo>
                  <a:lnTo>
                    <a:pt x="0" y="806589"/>
                  </a:lnTo>
                  <a:lnTo>
                    <a:pt x="0" y="958989"/>
                  </a:lnTo>
                  <a:lnTo>
                    <a:pt x="478802" y="958989"/>
                  </a:lnTo>
                  <a:lnTo>
                    <a:pt x="478802" y="806589"/>
                  </a:lnTo>
                  <a:close/>
                </a:path>
                <a:path w="4132579" h="3378835">
                  <a:moveTo>
                    <a:pt x="491159" y="604939"/>
                  </a:moveTo>
                  <a:lnTo>
                    <a:pt x="0" y="604939"/>
                  </a:lnTo>
                  <a:lnTo>
                    <a:pt x="0" y="757339"/>
                  </a:lnTo>
                  <a:lnTo>
                    <a:pt x="491159" y="757339"/>
                  </a:lnTo>
                  <a:lnTo>
                    <a:pt x="491159" y="604939"/>
                  </a:lnTo>
                  <a:close/>
                </a:path>
                <a:path w="4132579" h="3378835">
                  <a:moveTo>
                    <a:pt x="602894" y="403288"/>
                  </a:moveTo>
                  <a:lnTo>
                    <a:pt x="0" y="403288"/>
                  </a:lnTo>
                  <a:lnTo>
                    <a:pt x="0" y="555688"/>
                  </a:lnTo>
                  <a:lnTo>
                    <a:pt x="602894" y="555688"/>
                  </a:lnTo>
                  <a:lnTo>
                    <a:pt x="602894" y="403288"/>
                  </a:lnTo>
                  <a:close/>
                </a:path>
                <a:path w="4132579" h="3378835">
                  <a:moveTo>
                    <a:pt x="2220391" y="201637"/>
                  </a:moveTo>
                  <a:lnTo>
                    <a:pt x="0" y="201637"/>
                  </a:lnTo>
                  <a:lnTo>
                    <a:pt x="0" y="354037"/>
                  </a:lnTo>
                  <a:lnTo>
                    <a:pt x="2220391" y="354037"/>
                  </a:lnTo>
                  <a:lnTo>
                    <a:pt x="2220391" y="201637"/>
                  </a:lnTo>
                  <a:close/>
                </a:path>
                <a:path w="4132579" h="3378835">
                  <a:moveTo>
                    <a:pt x="413240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132402" y="152400"/>
                  </a:lnTo>
                  <a:lnTo>
                    <a:pt x="4132402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1774" y="2819399"/>
              <a:ext cx="76200" cy="3549015"/>
            </a:xfrm>
            <a:custGeom>
              <a:avLst/>
              <a:gdLst/>
              <a:ahLst/>
              <a:cxnLst/>
              <a:rect l="l" t="t" r="r" b="b"/>
              <a:pathLst>
                <a:path w="76200" h="3549015">
                  <a:moveTo>
                    <a:pt x="76200" y="3549014"/>
                  </a:moveTo>
                  <a:lnTo>
                    <a:pt x="0" y="3549014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3549014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1774" y="2819399"/>
              <a:ext cx="76200" cy="1226820"/>
            </a:xfrm>
            <a:custGeom>
              <a:avLst/>
              <a:gdLst/>
              <a:ahLst/>
              <a:cxnLst/>
              <a:rect l="l" t="t" r="r" b="b"/>
              <a:pathLst>
                <a:path w="76200" h="1226820">
                  <a:moveTo>
                    <a:pt x="76200" y="1226550"/>
                  </a:moveTo>
                  <a:lnTo>
                    <a:pt x="0" y="122655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122655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1774" y="2819399"/>
              <a:ext cx="76200" cy="1226820"/>
            </a:xfrm>
            <a:custGeom>
              <a:avLst/>
              <a:gdLst/>
              <a:ahLst/>
              <a:cxnLst/>
              <a:rect l="l" t="t" r="r" b="b"/>
              <a:pathLst>
                <a:path w="76200" h="1226820">
                  <a:moveTo>
                    <a:pt x="76200" y="1226550"/>
                  </a:moveTo>
                  <a:lnTo>
                    <a:pt x="0" y="1226550"/>
                  </a:lnTo>
                  <a:lnTo>
                    <a:pt x="0" y="0"/>
                  </a:lnTo>
                  <a:lnTo>
                    <a:pt x="7620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42747" y="2352674"/>
              <a:ext cx="5577840" cy="4685665"/>
            </a:xfrm>
            <a:custGeom>
              <a:avLst/>
              <a:gdLst/>
              <a:ahLst/>
              <a:cxnLst/>
              <a:rect l="l" t="t" r="r" b="b"/>
              <a:pathLst>
                <a:path w="5577840" h="4685665">
                  <a:moveTo>
                    <a:pt x="557784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0" y="4448175"/>
                  </a:lnTo>
                  <a:lnTo>
                    <a:pt x="0" y="4685665"/>
                  </a:lnTo>
                  <a:lnTo>
                    <a:pt x="5577840" y="4685665"/>
                  </a:lnTo>
                  <a:lnTo>
                    <a:pt x="5577840" y="4448175"/>
                  </a:lnTo>
                  <a:lnTo>
                    <a:pt x="91440" y="4448175"/>
                  </a:lnTo>
                  <a:lnTo>
                    <a:pt x="91440" y="85725"/>
                  </a:lnTo>
                  <a:lnTo>
                    <a:pt x="5577840" y="85725"/>
                  </a:lnTo>
                  <a:lnTo>
                    <a:pt x="5577840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4199" y="2428874"/>
              <a:ext cx="5486400" cy="4381500"/>
            </a:xfrm>
            <a:custGeom>
              <a:avLst/>
              <a:gdLst/>
              <a:ahLst/>
              <a:cxnLst/>
              <a:rect l="l" t="t" r="r" b="b"/>
              <a:pathLst>
                <a:path w="5486400" h="4381500">
                  <a:moveTo>
                    <a:pt x="5486399" y="4381499"/>
                  </a:moveTo>
                  <a:lnTo>
                    <a:pt x="0" y="4381499"/>
                  </a:lnTo>
                  <a:lnTo>
                    <a:pt x="0" y="0"/>
                  </a:lnTo>
                  <a:lnTo>
                    <a:pt x="5486399" y="0"/>
                  </a:lnTo>
                  <a:lnTo>
                    <a:pt x="5486399" y="4381499"/>
                  </a:lnTo>
                  <a:close/>
                </a:path>
              </a:pathLst>
            </a:custGeom>
            <a:solidFill>
              <a:srgbClr val="F5C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38962" y="2433637"/>
              <a:ext cx="5476875" cy="4371975"/>
            </a:xfrm>
            <a:custGeom>
              <a:avLst/>
              <a:gdLst/>
              <a:ahLst/>
              <a:cxnLst/>
              <a:rect l="l" t="t" r="r" b="b"/>
              <a:pathLst>
                <a:path w="5476875" h="4371975">
                  <a:moveTo>
                    <a:pt x="0" y="0"/>
                  </a:moveTo>
                  <a:lnTo>
                    <a:pt x="5476874" y="0"/>
                  </a:lnTo>
                  <a:lnTo>
                    <a:pt x="5476874" y="4371974"/>
                  </a:lnTo>
                  <a:lnTo>
                    <a:pt x="0" y="4371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72549" y="3486563"/>
              <a:ext cx="1261110" cy="2500630"/>
            </a:xfrm>
            <a:custGeom>
              <a:avLst/>
              <a:gdLst/>
              <a:ahLst/>
              <a:cxnLst/>
              <a:rect l="l" t="t" r="r" b="b"/>
              <a:pathLst>
                <a:path w="1261109" h="2500629">
                  <a:moveTo>
                    <a:pt x="228502" y="2500512"/>
                  </a:moveTo>
                  <a:lnTo>
                    <a:pt x="0" y="1260696"/>
                  </a:lnTo>
                  <a:lnTo>
                    <a:pt x="0" y="0"/>
                  </a:lnTo>
                  <a:lnTo>
                    <a:pt x="29144" y="337"/>
                  </a:lnTo>
                  <a:lnTo>
                    <a:pt x="87371" y="3031"/>
                  </a:lnTo>
                  <a:lnTo>
                    <a:pt x="145410" y="8414"/>
                  </a:lnTo>
                  <a:lnTo>
                    <a:pt x="203139" y="16473"/>
                  </a:lnTo>
                  <a:lnTo>
                    <a:pt x="260434" y="27193"/>
                  </a:lnTo>
                  <a:lnTo>
                    <a:pt x="317172" y="40550"/>
                  </a:lnTo>
                  <a:lnTo>
                    <a:pt x="373232" y="56515"/>
                  </a:lnTo>
                  <a:lnTo>
                    <a:pt x="428494" y="75054"/>
                  </a:lnTo>
                  <a:lnTo>
                    <a:pt x="482840" y="96127"/>
                  </a:lnTo>
                  <a:lnTo>
                    <a:pt x="536154" y="119690"/>
                  </a:lnTo>
                  <a:lnTo>
                    <a:pt x="588322" y="145693"/>
                  </a:lnTo>
                  <a:lnTo>
                    <a:pt x="639232" y="174079"/>
                  </a:lnTo>
                  <a:lnTo>
                    <a:pt x="688776" y="204787"/>
                  </a:lnTo>
                  <a:lnTo>
                    <a:pt x="736847" y="237753"/>
                  </a:lnTo>
                  <a:lnTo>
                    <a:pt x="783343" y="272906"/>
                  </a:lnTo>
                  <a:lnTo>
                    <a:pt x="828164" y="310170"/>
                  </a:lnTo>
                  <a:lnTo>
                    <a:pt x="871215" y="349467"/>
                  </a:lnTo>
                  <a:lnTo>
                    <a:pt x="912404" y="390711"/>
                  </a:lnTo>
                  <a:lnTo>
                    <a:pt x="951642" y="433815"/>
                  </a:lnTo>
                  <a:lnTo>
                    <a:pt x="988846" y="478687"/>
                  </a:lnTo>
                  <a:lnTo>
                    <a:pt x="1023936" y="525230"/>
                  </a:lnTo>
                  <a:lnTo>
                    <a:pt x="1056837" y="573346"/>
                  </a:lnTo>
                  <a:lnTo>
                    <a:pt x="1087479" y="622931"/>
                  </a:lnTo>
                  <a:lnTo>
                    <a:pt x="1115796" y="673879"/>
                  </a:lnTo>
                  <a:lnTo>
                    <a:pt x="1141728" y="726082"/>
                  </a:lnTo>
                  <a:lnTo>
                    <a:pt x="1165219" y="779428"/>
                  </a:lnTo>
                  <a:lnTo>
                    <a:pt x="1186219" y="833802"/>
                  </a:lnTo>
                  <a:lnTo>
                    <a:pt x="1204684" y="889089"/>
                  </a:lnTo>
                  <a:lnTo>
                    <a:pt x="1220573" y="945171"/>
                  </a:lnTo>
                  <a:lnTo>
                    <a:pt x="1233853" y="1001927"/>
                  </a:lnTo>
                  <a:lnTo>
                    <a:pt x="1244495" y="1059236"/>
                  </a:lnTo>
                  <a:lnTo>
                    <a:pt x="1252477" y="1116976"/>
                  </a:lnTo>
                  <a:lnTo>
                    <a:pt x="1257782" y="1175023"/>
                  </a:lnTo>
                  <a:lnTo>
                    <a:pt x="1260398" y="1233253"/>
                  </a:lnTo>
                  <a:lnTo>
                    <a:pt x="1260695" y="1262398"/>
                  </a:lnTo>
                  <a:lnTo>
                    <a:pt x="1260319" y="1291542"/>
                  </a:lnTo>
                  <a:lnTo>
                    <a:pt x="1257546" y="1349765"/>
                  </a:lnTo>
                  <a:lnTo>
                    <a:pt x="1252085" y="1407797"/>
                  </a:lnTo>
                  <a:lnTo>
                    <a:pt x="1243947" y="1465515"/>
                  </a:lnTo>
                  <a:lnTo>
                    <a:pt x="1233150" y="1522796"/>
                  </a:lnTo>
                  <a:lnTo>
                    <a:pt x="1219717" y="1579515"/>
                  </a:lnTo>
                  <a:lnTo>
                    <a:pt x="1203676" y="1635554"/>
                  </a:lnTo>
                  <a:lnTo>
                    <a:pt x="1185063" y="1690791"/>
                  </a:lnTo>
                  <a:lnTo>
                    <a:pt x="1163916" y="1745108"/>
                  </a:lnTo>
                  <a:lnTo>
                    <a:pt x="1140281" y="1798391"/>
                  </a:lnTo>
                  <a:lnTo>
                    <a:pt x="1114208" y="1850523"/>
                  </a:lnTo>
                  <a:lnTo>
                    <a:pt x="1085753" y="1901395"/>
                  </a:lnTo>
                  <a:lnTo>
                    <a:pt x="1054978" y="1950897"/>
                  </a:lnTo>
                  <a:lnTo>
                    <a:pt x="1021947" y="1998924"/>
                  </a:lnTo>
                  <a:lnTo>
                    <a:pt x="986731" y="2045372"/>
                  </a:lnTo>
                  <a:lnTo>
                    <a:pt x="949407" y="2090143"/>
                  </a:lnTo>
                  <a:lnTo>
                    <a:pt x="910052" y="2133141"/>
                  </a:lnTo>
                  <a:lnTo>
                    <a:pt x="868752" y="2174274"/>
                  </a:lnTo>
                  <a:lnTo>
                    <a:pt x="825595" y="2213454"/>
                  </a:lnTo>
                  <a:lnTo>
                    <a:pt x="780673" y="2250598"/>
                  </a:lnTo>
                  <a:lnTo>
                    <a:pt x="734082" y="2285625"/>
                  </a:lnTo>
                  <a:lnTo>
                    <a:pt x="685922" y="2318461"/>
                  </a:lnTo>
                  <a:lnTo>
                    <a:pt x="636296" y="2349036"/>
                  </a:lnTo>
                  <a:lnTo>
                    <a:pt x="585310" y="2377284"/>
                  </a:lnTo>
                  <a:lnTo>
                    <a:pt x="533072" y="2403145"/>
                  </a:lnTo>
                  <a:lnTo>
                    <a:pt x="479694" y="2426564"/>
                  </a:lnTo>
                  <a:lnTo>
                    <a:pt x="425292" y="2447491"/>
                  </a:lnTo>
                  <a:lnTo>
                    <a:pt x="369980" y="2465881"/>
                  </a:lnTo>
                  <a:lnTo>
                    <a:pt x="313877" y="2481694"/>
                  </a:lnTo>
                  <a:lnTo>
                    <a:pt x="257103" y="2494898"/>
                  </a:lnTo>
                  <a:lnTo>
                    <a:pt x="228502" y="250051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8558" y="4747259"/>
              <a:ext cx="1472565" cy="1261110"/>
            </a:xfrm>
            <a:custGeom>
              <a:avLst/>
              <a:gdLst/>
              <a:ahLst/>
              <a:cxnLst/>
              <a:rect l="l" t="t" r="r" b="b"/>
              <a:pathLst>
                <a:path w="1472565" h="1261110">
                  <a:moveTo>
                    <a:pt x="1254509" y="1260652"/>
                  </a:moveTo>
                  <a:lnTo>
                    <a:pt x="1207530" y="1260169"/>
                  </a:lnTo>
                  <a:lnTo>
                    <a:pt x="1160604" y="1257935"/>
                  </a:lnTo>
                  <a:lnTo>
                    <a:pt x="1113794" y="1253955"/>
                  </a:lnTo>
                  <a:lnTo>
                    <a:pt x="1067162" y="1248233"/>
                  </a:lnTo>
                  <a:lnTo>
                    <a:pt x="1020776" y="1240778"/>
                  </a:lnTo>
                  <a:lnTo>
                    <a:pt x="974702" y="1231600"/>
                  </a:lnTo>
                  <a:lnTo>
                    <a:pt x="929002" y="1220712"/>
                  </a:lnTo>
                  <a:lnTo>
                    <a:pt x="883737" y="1208127"/>
                  </a:lnTo>
                  <a:lnTo>
                    <a:pt x="838973" y="1193865"/>
                  </a:lnTo>
                  <a:lnTo>
                    <a:pt x="794773" y="1177946"/>
                  </a:lnTo>
                  <a:lnTo>
                    <a:pt x="751197" y="1160391"/>
                  </a:lnTo>
                  <a:lnTo>
                    <a:pt x="708303" y="1141224"/>
                  </a:lnTo>
                  <a:lnTo>
                    <a:pt x="666153" y="1120472"/>
                  </a:lnTo>
                  <a:lnTo>
                    <a:pt x="624808" y="1098165"/>
                  </a:lnTo>
                  <a:lnTo>
                    <a:pt x="584322" y="1074333"/>
                  </a:lnTo>
                  <a:lnTo>
                    <a:pt x="544751" y="1049008"/>
                  </a:lnTo>
                  <a:lnTo>
                    <a:pt x="506150" y="1022226"/>
                  </a:lnTo>
                  <a:lnTo>
                    <a:pt x="468576" y="994026"/>
                  </a:lnTo>
                  <a:lnTo>
                    <a:pt x="432079" y="964445"/>
                  </a:lnTo>
                  <a:lnTo>
                    <a:pt x="396708" y="933524"/>
                  </a:lnTo>
                  <a:lnTo>
                    <a:pt x="362513" y="901306"/>
                  </a:lnTo>
                  <a:lnTo>
                    <a:pt x="329544" y="867838"/>
                  </a:lnTo>
                  <a:lnTo>
                    <a:pt x="297845" y="833165"/>
                  </a:lnTo>
                  <a:lnTo>
                    <a:pt x="267459" y="797333"/>
                  </a:lnTo>
                  <a:lnTo>
                    <a:pt x="238428" y="760394"/>
                  </a:lnTo>
                  <a:lnTo>
                    <a:pt x="210796" y="722401"/>
                  </a:lnTo>
                  <a:lnTo>
                    <a:pt x="184598" y="683404"/>
                  </a:lnTo>
                  <a:lnTo>
                    <a:pt x="159870" y="643457"/>
                  </a:lnTo>
                  <a:lnTo>
                    <a:pt x="136648" y="602616"/>
                  </a:lnTo>
                  <a:lnTo>
                    <a:pt x="114964" y="560940"/>
                  </a:lnTo>
                  <a:lnTo>
                    <a:pt x="94849" y="518485"/>
                  </a:lnTo>
                  <a:lnTo>
                    <a:pt x="76328" y="475308"/>
                  </a:lnTo>
                  <a:lnTo>
                    <a:pt x="59429" y="431471"/>
                  </a:lnTo>
                  <a:lnTo>
                    <a:pt x="44176" y="387037"/>
                  </a:lnTo>
                  <a:lnTo>
                    <a:pt x="30588" y="342066"/>
                  </a:lnTo>
                  <a:lnTo>
                    <a:pt x="18685" y="296617"/>
                  </a:lnTo>
                  <a:lnTo>
                    <a:pt x="8484" y="250756"/>
                  </a:lnTo>
                  <a:lnTo>
                    <a:pt x="0" y="204550"/>
                  </a:lnTo>
                  <a:lnTo>
                    <a:pt x="1243991" y="0"/>
                  </a:lnTo>
                  <a:lnTo>
                    <a:pt x="1472494" y="1239815"/>
                  </a:lnTo>
                  <a:lnTo>
                    <a:pt x="1457074" y="1242558"/>
                  </a:lnTo>
                  <a:lnTo>
                    <a:pt x="1410631" y="1249634"/>
                  </a:lnTo>
                  <a:lnTo>
                    <a:pt x="1363956" y="1254975"/>
                  </a:lnTo>
                  <a:lnTo>
                    <a:pt x="1317113" y="1258574"/>
                  </a:lnTo>
                  <a:lnTo>
                    <a:pt x="1270168" y="1260424"/>
                  </a:lnTo>
                  <a:lnTo>
                    <a:pt x="1254509" y="1260652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11902" y="4412477"/>
              <a:ext cx="1261110" cy="539750"/>
            </a:xfrm>
            <a:custGeom>
              <a:avLst/>
              <a:gdLst/>
              <a:ahLst/>
              <a:cxnLst/>
              <a:rect l="l" t="t" r="r" b="b"/>
              <a:pathLst>
                <a:path w="1261109" h="539750">
                  <a:moveTo>
                    <a:pt x="16655" y="539332"/>
                  </a:moveTo>
                  <a:lnTo>
                    <a:pt x="8964" y="485348"/>
                  </a:lnTo>
                  <a:lnTo>
                    <a:pt x="3625" y="431235"/>
                  </a:lnTo>
                  <a:lnTo>
                    <a:pt x="637" y="376992"/>
                  </a:lnTo>
                  <a:lnTo>
                    <a:pt x="0" y="322620"/>
                  </a:lnTo>
                  <a:lnTo>
                    <a:pt x="1713" y="268118"/>
                  </a:lnTo>
                  <a:lnTo>
                    <a:pt x="5765" y="213740"/>
                  </a:lnTo>
                  <a:lnTo>
                    <a:pt x="12141" y="159740"/>
                  </a:lnTo>
                  <a:lnTo>
                    <a:pt x="20841" y="106116"/>
                  </a:lnTo>
                  <a:lnTo>
                    <a:pt x="31865" y="52869"/>
                  </a:lnTo>
                  <a:lnTo>
                    <a:pt x="45214" y="0"/>
                  </a:lnTo>
                  <a:lnTo>
                    <a:pt x="1260646" y="334782"/>
                  </a:lnTo>
                  <a:lnTo>
                    <a:pt x="16655" y="539332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57116" y="4014233"/>
              <a:ext cx="1216025" cy="733425"/>
            </a:xfrm>
            <a:custGeom>
              <a:avLst/>
              <a:gdLst/>
              <a:ahLst/>
              <a:cxnLst/>
              <a:rect l="l" t="t" r="r" b="b"/>
              <a:pathLst>
                <a:path w="1216025" h="733425">
                  <a:moveTo>
                    <a:pt x="1215432" y="733026"/>
                  </a:moveTo>
                  <a:lnTo>
                    <a:pt x="0" y="398243"/>
                  </a:lnTo>
                  <a:lnTo>
                    <a:pt x="14093" y="350664"/>
                  </a:lnTo>
                  <a:lnTo>
                    <a:pt x="29934" y="303917"/>
                  </a:lnTo>
                  <a:lnTo>
                    <a:pt x="47523" y="258003"/>
                  </a:lnTo>
                  <a:lnTo>
                    <a:pt x="66859" y="212921"/>
                  </a:lnTo>
                  <a:lnTo>
                    <a:pt x="87942" y="168671"/>
                  </a:lnTo>
                  <a:lnTo>
                    <a:pt x="110772" y="125255"/>
                  </a:lnTo>
                  <a:lnTo>
                    <a:pt x="135350" y="82670"/>
                  </a:lnTo>
                  <a:lnTo>
                    <a:pt x="161675" y="40919"/>
                  </a:lnTo>
                  <a:lnTo>
                    <a:pt x="189748" y="0"/>
                  </a:lnTo>
                  <a:lnTo>
                    <a:pt x="1215432" y="733026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46864" y="3712067"/>
              <a:ext cx="1026160" cy="1035685"/>
            </a:xfrm>
            <a:custGeom>
              <a:avLst/>
              <a:gdLst/>
              <a:ahLst/>
              <a:cxnLst/>
              <a:rect l="l" t="t" r="r" b="b"/>
              <a:pathLst>
                <a:path w="1026159" h="1035685">
                  <a:moveTo>
                    <a:pt x="1025684" y="1035192"/>
                  </a:moveTo>
                  <a:lnTo>
                    <a:pt x="0" y="302166"/>
                  </a:lnTo>
                  <a:lnTo>
                    <a:pt x="28849" y="263356"/>
                  </a:lnTo>
                  <a:lnTo>
                    <a:pt x="58990" y="225856"/>
                  </a:lnTo>
                  <a:lnTo>
                    <a:pt x="90423" y="189664"/>
                  </a:lnTo>
                  <a:lnTo>
                    <a:pt x="123148" y="154782"/>
                  </a:lnTo>
                  <a:lnTo>
                    <a:pt x="157164" y="121208"/>
                  </a:lnTo>
                  <a:lnTo>
                    <a:pt x="192472" y="88942"/>
                  </a:lnTo>
                  <a:lnTo>
                    <a:pt x="229072" y="57986"/>
                  </a:lnTo>
                  <a:lnTo>
                    <a:pt x="266964" y="28338"/>
                  </a:lnTo>
                  <a:lnTo>
                    <a:pt x="306147" y="0"/>
                  </a:lnTo>
                  <a:lnTo>
                    <a:pt x="1025684" y="1035192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53012" y="3642781"/>
              <a:ext cx="720090" cy="1104900"/>
            </a:xfrm>
            <a:custGeom>
              <a:avLst/>
              <a:gdLst/>
              <a:ahLst/>
              <a:cxnLst/>
              <a:rect l="l" t="t" r="r" b="b"/>
              <a:pathLst>
                <a:path w="720090" h="1104900">
                  <a:moveTo>
                    <a:pt x="719536" y="1104478"/>
                  </a:moveTo>
                  <a:lnTo>
                    <a:pt x="0" y="69286"/>
                  </a:lnTo>
                  <a:lnTo>
                    <a:pt x="27243" y="50871"/>
                  </a:lnTo>
                  <a:lnTo>
                    <a:pt x="54938" y="33185"/>
                  </a:lnTo>
                  <a:lnTo>
                    <a:pt x="83085" y="16228"/>
                  </a:lnTo>
                  <a:lnTo>
                    <a:pt x="111685" y="0"/>
                  </a:lnTo>
                  <a:lnTo>
                    <a:pt x="719536" y="1104478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64697" y="3586794"/>
              <a:ext cx="608330" cy="1160780"/>
            </a:xfrm>
            <a:custGeom>
              <a:avLst/>
              <a:gdLst/>
              <a:ahLst/>
              <a:cxnLst/>
              <a:rect l="l" t="t" r="r" b="b"/>
              <a:pathLst>
                <a:path w="608329" h="1160779">
                  <a:moveTo>
                    <a:pt x="607851" y="1160464"/>
                  </a:moveTo>
                  <a:lnTo>
                    <a:pt x="0" y="55986"/>
                  </a:lnTo>
                  <a:lnTo>
                    <a:pt x="28273" y="40890"/>
                  </a:lnTo>
                  <a:lnTo>
                    <a:pt x="56902" y="26527"/>
                  </a:lnTo>
                  <a:lnTo>
                    <a:pt x="85887" y="12897"/>
                  </a:lnTo>
                  <a:lnTo>
                    <a:pt x="115228" y="0"/>
                  </a:lnTo>
                  <a:lnTo>
                    <a:pt x="607851" y="1160464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79926" y="3551033"/>
              <a:ext cx="492759" cy="1196340"/>
            </a:xfrm>
            <a:custGeom>
              <a:avLst/>
              <a:gdLst/>
              <a:ahLst/>
              <a:cxnLst/>
              <a:rect l="l" t="t" r="r" b="b"/>
              <a:pathLst>
                <a:path w="492759" h="1196339">
                  <a:moveTo>
                    <a:pt x="492623" y="1196226"/>
                  </a:moveTo>
                  <a:lnTo>
                    <a:pt x="0" y="35761"/>
                  </a:lnTo>
                  <a:lnTo>
                    <a:pt x="23388" y="26108"/>
                  </a:lnTo>
                  <a:lnTo>
                    <a:pt x="46955" y="16930"/>
                  </a:lnTo>
                  <a:lnTo>
                    <a:pt x="70702" y="8227"/>
                  </a:lnTo>
                  <a:lnTo>
                    <a:pt x="94629" y="0"/>
                  </a:lnTo>
                  <a:lnTo>
                    <a:pt x="492623" y="1196226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74555" y="3525866"/>
              <a:ext cx="398145" cy="1221740"/>
            </a:xfrm>
            <a:custGeom>
              <a:avLst/>
              <a:gdLst/>
              <a:ahLst/>
              <a:cxnLst/>
              <a:rect l="l" t="t" r="r" b="b"/>
              <a:pathLst>
                <a:path w="398145" h="1221739">
                  <a:moveTo>
                    <a:pt x="397993" y="1221393"/>
                  </a:moveTo>
                  <a:lnTo>
                    <a:pt x="0" y="25166"/>
                  </a:lnTo>
                  <a:lnTo>
                    <a:pt x="21246" y="18306"/>
                  </a:lnTo>
                  <a:lnTo>
                    <a:pt x="42605" y="11824"/>
                  </a:lnTo>
                  <a:lnTo>
                    <a:pt x="64074" y="5722"/>
                  </a:lnTo>
                  <a:lnTo>
                    <a:pt x="85656" y="0"/>
                  </a:lnTo>
                  <a:lnTo>
                    <a:pt x="397993" y="1221393"/>
                  </a:lnTo>
                  <a:close/>
                </a:path>
              </a:pathLst>
            </a:custGeom>
            <a:solidFill>
              <a:srgbClr val="18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60212" y="3510387"/>
              <a:ext cx="312420" cy="1236980"/>
            </a:xfrm>
            <a:custGeom>
              <a:avLst/>
              <a:gdLst/>
              <a:ahLst/>
              <a:cxnLst/>
              <a:rect l="l" t="t" r="r" b="b"/>
              <a:pathLst>
                <a:path w="312420" h="1236979">
                  <a:moveTo>
                    <a:pt x="312337" y="1236872"/>
                  </a:moveTo>
                  <a:lnTo>
                    <a:pt x="0" y="15479"/>
                  </a:lnTo>
                  <a:lnTo>
                    <a:pt x="17021" y="11252"/>
                  </a:lnTo>
                  <a:lnTo>
                    <a:pt x="34096" y="7263"/>
                  </a:lnTo>
                  <a:lnTo>
                    <a:pt x="51225" y="3512"/>
                  </a:lnTo>
                  <a:lnTo>
                    <a:pt x="68407" y="0"/>
                  </a:lnTo>
                  <a:lnTo>
                    <a:pt x="312337" y="1236872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28619" y="3502798"/>
              <a:ext cx="244475" cy="1244600"/>
            </a:xfrm>
            <a:custGeom>
              <a:avLst/>
              <a:gdLst/>
              <a:ahLst/>
              <a:cxnLst/>
              <a:rect l="l" t="t" r="r" b="b"/>
              <a:pathLst>
                <a:path w="244475" h="1244600">
                  <a:moveTo>
                    <a:pt x="243930" y="1244461"/>
                  </a:moveTo>
                  <a:lnTo>
                    <a:pt x="0" y="7588"/>
                  </a:lnTo>
                  <a:lnTo>
                    <a:pt x="31668" y="1762"/>
                  </a:lnTo>
                  <a:lnTo>
                    <a:pt x="42256" y="0"/>
                  </a:lnTo>
                  <a:lnTo>
                    <a:pt x="243930" y="1244461"/>
                  </a:lnTo>
                  <a:close/>
                </a:path>
              </a:pathLst>
            </a:custGeom>
            <a:solidFill>
              <a:srgbClr val="15C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0875" y="3497781"/>
              <a:ext cx="201930" cy="1249680"/>
            </a:xfrm>
            <a:custGeom>
              <a:avLst/>
              <a:gdLst/>
              <a:ahLst/>
              <a:cxnLst/>
              <a:rect l="l" t="t" r="r" b="b"/>
              <a:pathLst>
                <a:path w="201929" h="1249679">
                  <a:moveTo>
                    <a:pt x="201673" y="1249478"/>
                  </a:moveTo>
                  <a:lnTo>
                    <a:pt x="0" y="5016"/>
                  </a:lnTo>
                  <a:lnTo>
                    <a:pt x="33862" y="0"/>
                  </a:lnTo>
                  <a:lnTo>
                    <a:pt x="201673" y="1249478"/>
                  </a:lnTo>
                  <a:close/>
                </a:path>
              </a:pathLst>
            </a:custGeom>
            <a:solidFill>
              <a:srgbClr val="40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04738" y="3494830"/>
              <a:ext cx="168275" cy="1252855"/>
            </a:xfrm>
            <a:custGeom>
              <a:avLst/>
              <a:gdLst/>
              <a:ahLst/>
              <a:cxnLst/>
              <a:rect l="l" t="t" r="r" b="b"/>
              <a:pathLst>
                <a:path w="168275" h="1252854">
                  <a:moveTo>
                    <a:pt x="167811" y="1252429"/>
                  </a:moveTo>
                  <a:lnTo>
                    <a:pt x="0" y="2951"/>
                  </a:lnTo>
                  <a:lnTo>
                    <a:pt x="23668" y="0"/>
                  </a:lnTo>
                  <a:lnTo>
                    <a:pt x="167811" y="1252429"/>
                  </a:lnTo>
                  <a:close/>
                </a:path>
              </a:pathLst>
            </a:custGeom>
            <a:solidFill>
              <a:srgbClr val="FFA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28407" y="3492849"/>
              <a:ext cx="144145" cy="1254760"/>
            </a:xfrm>
            <a:custGeom>
              <a:avLst/>
              <a:gdLst/>
              <a:ahLst/>
              <a:cxnLst/>
              <a:rect l="l" t="t" r="r" b="b"/>
              <a:pathLst>
                <a:path w="144145" h="1254760">
                  <a:moveTo>
                    <a:pt x="144142" y="1254410"/>
                  </a:moveTo>
                  <a:lnTo>
                    <a:pt x="0" y="1981"/>
                  </a:lnTo>
                  <a:lnTo>
                    <a:pt x="18404" y="0"/>
                  </a:lnTo>
                  <a:lnTo>
                    <a:pt x="144142" y="1254410"/>
                  </a:lnTo>
                  <a:close/>
                </a:path>
              </a:pathLst>
            </a:custGeom>
            <a:solidFill>
              <a:srgbClr val="BE5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46811" y="3491161"/>
              <a:ext cx="126364" cy="1256665"/>
            </a:xfrm>
            <a:custGeom>
              <a:avLst/>
              <a:gdLst/>
              <a:ahLst/>
              <a:cxnLst/>
              <a:rect l="l" t="t" r="r" b="b"/>
              <a:pathLst>
                <a:path w="126365" h="1256664">
                  <a:moveTo>
                    <a:pt x="125738" y="1256098"/>
                  </a:moveTo>
                  <a:lnTo>
                    <a:pt x="0" y="1687"/>
                  </a:lnTo>
                  <a:lnTo>
                    <a:pt x="18163" y="0"/>
                  </a:lnTo>
                  <a:lnTo>
                    <a:pt x="125738" y="1256098"/>
                  </a:lnTo>
                  <a:close/>
                </a:path>
              </a:pathLst>
            </a:custGeom>
            <a:solidFill>
              <a:srgbClr val="F47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64974" y="3490040"/>
              <a:ext cx="107950" cy="1257300"/>
            </a:xfrm>
            <a:custGeom>
              <a:avLst/>
              <a:gdLst/>
              <a:ahLst/>
              <a:cxnLst/>
              <a:rect l="l" t="t" r="r" b="b"/>
              <a:pathLst>
                <a:path w="107950" h="1257300">
                  <a:moveTo>
                    <a:pt x="107574" y="1257218"/>
                  </a:moveTo>
                  <a:lnTo>
                    <a:pt x="0" y="1120"/>
                  </a:lnTo>
                  <a:lnTo>
                    <a:pt x="13997" y="0"/>
                  </a:lnTo>
                  <a:lnTo>
                    <a:pt x="107574" y="1257218"/>
                  </a:lnTo>
                  <a:close/>
                </a:path>
              </a:pathLst>
            </a:custGeom>
            <a:solidFill>
              <a:srgbClr val="B4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78973" y="3489082"/>
              <a:ext cx="93980" cy="1258570"/>
            </a:xfrm>
            <a:custGeom>
              <a:avLst/>
              <a:gdLst/>
              <a:ahLst/>
              <a:cxnLst/>
              <a:rect l="l" t="t" r="r" b="b"/>
              <a:pathLst>
                <a:path w="93979" h="1258570">
                  <a:moveTo>
                    <a:pt x="93576" y="1258176"/>
                  </a:moveTo>
                  <a:lnTo>
                    <a:pt x="0" y="957"/>
                  </a:lnTo>
                  <a:lnTo>
                    <a:pt x="13908" y="0"/>
                  </a:lnTo>
                  <a:lnTo>
                    <a:pt x="93576" y="1258176"/>
                  </a:lnTo>
                  <a:close/>
                </a:path>
              </a:pathLst>
            </a:custGeom>
            <a:solidFill>
              <a:srgbClr val="C3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92881" y="3488521"/>
              <a:ext cx="80010" cy="1259205"/>
            </a:xfrm>
            <a:custGeom>
              <a:avLst/>
              <a:gdLst/>
              <a:ahLst/>
              <a:cxnLst/>
              <a:rect l="l" t="t" r="r" b="b"/>
              <a:pathLst>
                <a:path w="80009" h="1259204">
                  <a:moveTo>
                    <a:pt x="79667" y="1258738"/>
                  </a:moveTo>
                  <a:lnTo>
                    <a:pt x="0" y="561"/>
                  </a:lnTo>
                  <a:lnTo>
                    <a:pt x="9423" y="0"/>
                  </a:lnTo>
                  <a:lnTo>
                    <a:pt x="79667" y="1258738"/>
                  </a:lnTo>
                  <a:close/>
                </a:path>
              </a:pathLst>
            </a:custGeom>
            <a:solidFill>
              <a:srgbClr val="F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02305" y="3488035"/>
              <a:ext cx="70485" cy="1259840"/>
            </a:xfrm>
            <a:custGeom>
              <a:avLst/>
              <a:gdLst/>
              <a:ahLst/>
              <a:cxnLst/>
              <a:rect l="l" t="t" r="r" b="b"/>
              <a:pathLst>
                <a:path w="70484" h="1259839">
                  <a:moveTo>
                    <a:pt x="70244" y="1259224"/>
                  </a:moveTo>
                  <a:lnTo>
                    <a:pt x="0" y="485"/>
                  </a:lnTo>
                  <a:lnTo>
                    <a:pt x="9326" y="0"/>
                  </a:lnTo>
                  <a:lnTo>
                    <a:pt x="70244" y="1259224"/>
                  </a:lnTo>
                  <a:close/>
                </a:path>
              </a:pathLst>
            </a:custGeom>
            <a:solidFill>
              <a:srgbClr val="00D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11632" y="3487624"/>
              <a:ext cx="60960" cy="1259840"/>
            </a:xfrm>
            <a:custGeom>
              <a:avLst/>
              <a:gdLst/>
              <a:ahLst/>
              <a:cxnLst/>
              <a:rect l="l" t="t" r="r" b="b"/>
              <a:pathLst>
                <a:path w="60959" h="1259839">
                  <a:moveTo>
                    <a:pt x="60917" y="1259635"/>
                  </a:moveTo>
                  <a:lnTo>
                    <a:pt x="0" y="411"/>
                  </a:lnTo>
                  <a:lnTo>
                    <a:pt x="9195" y="0"/>
                  </a:lnTo>
                  <a:lnTo>
                    <a:pt x="60917" y="1259635"/>
                  </a:lnTo>
                  <a:close/>
                </a:path>
              </a:pathLst>
            </a:custGeom>
            <a:solidFill>
              <a:srgbClr val="5BD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20827" y="3487347"/>
              <a:ext cx="52069" cy="1260475"/>
            </a:xfrm>
            <a:custGeom>
              <a:avLst/>
              <a:gdLst/>
              <a:ahLst/>
              <a:cxnLst/>
              <a:rect l="l" t="t" r="r" b="b"/>
              <a:pathLst>
                <a:path w="52070" h="1260475">
                  <a:moveTo>
                    <a:pt x="51721" y="1259912"/>
                  </a:moveTo>
                  <a:lnTo>
                    <a:pt x="0" y="276"/>
                  </a:lnTo>
                  <a:lnTo>
                    <a:pt x="7251" y="0"/>
                  </a:lnTo>
                  <a:lnTo>
                    <a:pt x="51721" y="1259912"/>
                  </a:lnTo>
                  <a:close/>
                </a:path>
              </a:pathLst>
            </a:custGeom>
            <a:solidFill>
              <a:srgbClr val="0090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8079" y="3487137"/>
              <a:ext cx="45085" cy="1260475"/>
            </a:xfrm>
            <a:custGeom>
              <a:avLst/>
              <a:gdLst/>
              <a:ahLst/>
              <a:cxnLst/>
              <a:rect l="l" t="t" r="r" b="b"/>
              <a:pathLst>
                <a:path w="45084" h="1260475">
                  <a:moveTo>
                    <a:pt x="44470" y="1260122"/>
                  </a:moveTo>
                  <a:lnTo>
                    <a:pt x="0" y="210"/>
                  </a:lnTo>
                  <a:lnTo>
                    <a:pt x="6413" y="0"/>
                  </a:lnTo>
                  <a:lnTo>
                    <a:pt x="44470" y="1260122"/>
                  </a:lnTo>
                  <a:close/>
                </a:path>
              </a:pathLst>
            </a:custGeom>
            <a:solidFill>
              <a:srgbClr val="456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34492" y="3486980"/>
              <a:ext cx="38100" cy="1260475"/>
            </a:xfrm>
            <a:custGeom>
              <a:avLst/>
              <a:gdLst/>
              <a:ahLst/>
              <a:cxnLst/>
              <a:rect l="l" t="t" r="r" b="b"/>
              <a:pathLst>
                <a:path w="38100" h="1260475">
                  <a:moveTo>
                    <a:pt x="38057" y="1260278"/>
                  </a:moveTo>
                  <a:lnTo>
                    <a:pt x="0" y="156"/>
                  </a:lnTo>
                  <a:lnTo>
                    <a:pt x="5608" y="0"/>
                  </a:lnTo>
                  <a:lnTo>
                    <a:pt x="38057" y="1260278"/>
                  </a:lnTo>
                  <a:close/>
                </a:path>
              </a:pathLst>
            </a:custGeom>
            <a:solidFill>
              <a:srgbClr val="FF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0100" y="3486869"/>
              <a:ext cx="33020" cy="1260475"/>
            </a:xfrm>
            <a:custGeom>
              <a:avLst/>
              <a:gdLst/>
              <a:ahLst/>
              <a:cxnLst/>
              <a:rect l="l" t="t" r="r" b="b"/>
              <a:pathLst>
                <a:path w="33020" h="1260475">
                  <a:moveTo>
                    <a:pt x="32449" y="1260390"/>
                  </a:moveTo>
                  <a:lnTo>
                    <a:pt x="0" y="111"/>
                  </a:lnTo>
                  <a:lnTo>
                    <a:pt x="4668" y="0"/>
                  </a:lnTo>
                  <a:lnTo>
                    <a:pt x="32449" y="1260390"/>
                  </a:lnTo>
                  <a:close/>
                </a:path>
              </a:pathLst>
            </a:custGeom>
            <a:solidFill>
              <a:srgbClr val="99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44769" y="3486792"/>
              <a:ext cx="27940" cy="1260475"/>
            </a:xfrm>
            <a:custGeom>
              <a:avLst/>
              <a:gdLst/>
              <a:ahLst/>
              <a:cxnLst/>
              <a:rect l="l" t="t" r="r" b="b"/>
              <a:pathLst>
                <a:path w="27940" h="1260475">
                  <a:moveTo>
                    <a:pt x="27780" y="1260467"/>
                  </a:moveTo>
                  <a:lnTo>
                    <a:pt x="0" y="76"/>
                  </a:lnTo>
                  <a:lnTo>
                    <a:pt x="3728" y="0"/>
                  </a:lnTo>
                  <a:lnTo>
                    <a:pt x="27780" y="1260467"/>
                  </a:lnTo>
                  <a:close/>
                </a:path>
              </a:pathLst>
            </a:custGeom>
            <a:solidFill>
              <a:srgbClr val="EC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48496" y="3486728"/>
              <a:ext cx="24130" cy="1261110"/>
            </a:xfrm>
            <a:custGeom>
              <a:avLst/>
              <a:gdLst/>
              <a:ahLst/>
              <a:cxnLst/>
              <a:rect l="l" t="t" r="r" b="b"/>
              <a:pathLst>
                <a:path w="24129" h="1261110">
                  <a:moveTo>
                    <a:pt x="24052" y="1260531"/>
                  </a:moveTo>
                  <a:lnTo>
                    <a:pt x="0" y="64"/>
                  </a:lnTo>
                  <a:lnTo>
                    <a:pt x="3661" y="0"/>
                  </a:lnTo>
                  <a:lnTo>
                    <a:pt x="24052" y="1260531"/>
                  </a:lnTo>
                  <a:close/>
                </a:path>
              </a:pathLst>
            </a:custGeom>
            <a:solidFill>
              <a:srgbClr val="533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52158" y="3486678"/>
              <a:ext cx="20955" cy="1261110"/>
            </a:xfrm>
            <a:custGeom>
              <a:avLst/>
              <a:gdLst/>
              <a:ahLst/>
              <a:cxnLst/>
              <a:rect l="l" t="t" r="r" b="b"/>
              <a:pathLst>
                <a:path w="20954" h="1261110">
                  <a:moveTo>
                    <a:pt x="20391" y="1260581"/>
                  </a:moveTo>
                  <a:lnTo>
                    <a:pt x="0" y="49"/>
                  </a:lnTo>
                  <a:lnTo>
                    <a:pt x="3325" y="0"/>
                  </a:lnTo>
                  <a:lnTo>
                    <a:pt x="20391" y="1260581"/>
                  </a:lnTo>
                  <a:close/>
                </a:path>
              </a:pathLst>
            </a:custGeom>
            <a:solidFill>
              <a:srgbClr val="996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55483" y="3486649"/>
              <a:ext cx="17145" cy="1261110"/>
            </a:xfrm>
            <a:custGeom>
              <a:avLst/>
              <a:gdLst/>
              <a:ahLst/>
              <a:cxnLst/>
              <a:rect l="l" t="t" r="r" b="b"/>
              <a:pathLst>
                <a:path w="17145" h="1261110">
                  <a:moveTo>
                    <a:pt x="17065" y="1260610"/>
                  </a:moveTo>
                  <a:lnTo>
                    <a:pt x="0" y="29"/>
                  </a:lnTo>
                  <a:lnTo>
                    <a:pt x="2317" y="0"/>
                  </a:lnTo>
                  <a:lnTo>
                    <a:pt x="17065" y="126061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57801" y="3486624"/>
              <a:ext cx="15240" cy="1261110"/>
            </a:xfrm>
            <a:custGeom>
              <a:avLst/>
              <a:gdLst/>
              <a:ahLst/>
              <a:cxnLst/>
              <a:rect l="l" t="t" r="r" b="b"/>
              <a:pathLst>
                <a:path w="15240" h="1261110">
                  <a:moveTo>
                    <a:pt x="14747" y="1260635"/>
                  </a:moveTo>
                  <a:lnTo>
                    <a:pt x="0" y="24"/>
                  </a:lnTo>
                  <a:lnTo>
                    <a:pt x="2317" y="0"/>
                  </a:lnTo>
                  <a:lnTo>
                    <a:pt x="14747" y="1260635"/>
                  </a:lnTo>
                  <a:close/>
                </a:path>
              </a:pathLst>
            </a:custGeom>
            <a:solidFill>
              <a:srgbClr val="1F9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60119" y="3486604"/>
              <a:ext cx="12700" cy="1261110"/>
            </a:xfrm>
            <a:custGeom>
              <a:avLst/>
              <a:gdLst/>
              <a:ahLst/>
              <a:cxnLst/>
              <a:rect l="l" t="t" r="r" b="b"/>
              <a:pathLst>
                <a:path w="12700" h="1261110">
                  <a:moveTo>
                    <a:pt x="12429" y="1260655"/>
                  </a:moveTo>
                  <a:lnTo>
                    <a:pt x="0" y="19"/>
                  </a:lnTo>
                  <a:lnTo>
                    <a:pt x="2183" y="0"/>
                  </a:lnTo>
                  <a:lnTo>
                    <a:pt x="12429" y="1260655"/>
                  </a:lnTo>
                  <a:close/>
                </a:path>
              </a:pathLst>
            </a:custGeom>
            <a:solidFill>
              <a:srgbClr val="2589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2302" y="3486592"/>
              <a:ext cx="10795" cy="1261110"/>
            </a:xfrm>
            <a:custGeom>
              <a:avLst/>
              <a:gdLst/>
              <a:ahLst/>
              <a:cxnLst/>
              <a:rect l="l" t="t" r="r" b="b"/>
              <a:pathLst>
                <a:path w="10795" h="1261110">
                  <a:moveTo>
                    <a:pt x="10246" y="1260667"/>
                  </a:moveTo>
                  <a:lnTo>
                    <a:pt x="0" y="12"/>
                  </a:lnTo>
                  <a:lnTo>
                    <a:pt x="1646" y="0"/>
                  </a:lnTo>
                  <a:lnTo>
                    <a:pt x="10246" y="1260667"/>
                  </a:lnTo>
                  <a:close/>
                </a:path>
              </a:pathLst>
            </a:custGeom>
            <a:solidFill>
              <a:srgbClr val="005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3949" y="3486583"/>
              <a:ext cx="8890" cy="1261110"/>
            </a:xfrm>
            <a:custGeom>
              <a:avLst/>
              <a:gdLst/>
              <a:ahLst/>
              <a:cxnLst/>
              <a:rect l="l" t="t" r="r" b="b"/>
              <a:pathLst>
                <a:path w="8890" h="1261110">
                  <a:moveTo>
                    <a:pt x="8600" y="1260676"/>
                  </a:moveTo>
                  <a:lnTo>
                    <a:pt x="0" y="9"/>
                  </a:lnTo>
                  <a:lnTo>
                    <a:pt x="1444" y="0"/>
                  </a:lnTo>
                  <a:lnTo>
                    <a:pt x="8600" y="1260676"/>
                  </a:lnTo>
                  <a:close/>
                </a:path>
              </a:pathLst>
            </a:custGeom>
            <a:solidFill>
              <a:srgbClr val="002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65394" y="3486576"/>
              <a:ext cx="7620" cy="1261110"/>
            </a:xfrm>
            <a:custGeom>
              <a:avLst/>
              <a:gdLst/>
              <a:ahLst/>
              <a:cxnLst/>
              <a:rect l="l" t="t" r="r" b="b"/>
              <a:pathLst>
                <a:path w="7620" h="1261110">
                  <a:moveTo>
                    <a:pt x="7155" y="1260683"/>
                  </a:moveTo>
                  <a:lnTo>
                    <a:pt x="0" y="6"/>
                  </a:lnTo>
                  <a:lnTo>
                    <a:pt x="1343" y="0"/>
                  </a:lnTo>
                  <a:lnTo>
                    <a:pt x="7155" y="1260683"/>
                  </a:lnTo>
                  <a:close/>
                </a:path>
              </a:pathLst>
            </a:custGeom>
            <a:solidFill>
              <a:srgbClr val="C84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66737" y="3486571"/>
              <a:ext cx="6350" cy="1261110"/>
            </a:xfrm>
            <a:custGeom>
              <a:avLst/>
              <a:gdLst/>
              <a:ahLst/>
              <a:cxnLst/>
              <a:rect l="l" t="t" r="r" b="b"/>
              <a:pathLst>
                <a:path w="6350" h="1261110">
                  <a:moveTo>
                    <a:pt x="5811" y="1260688"/>
                  </a:moveTo>
                  <a:lnTo>
                    <a:pt x="0" y="4"/>
                  </a:lnTo>
                  <a:lnTo>
                    <a:pt x="1209" y="0"/>
                  </a:lnTo>
                  <a:lnTo>
                    <a:pt x="5811" y="1260688"/>
                  </a:lnTo>
                  <a:close/>
                </a:path>
              </a:pathLst>
            </a:custGeom>
            <a:solidFill>
              <a:srgbClr val="450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67946" y="3486567"/>
              <a:ext cx="5080" cy="1261110"/>
            </a:xfrm>
            <a:custGeom>
              <a:avLst/>
              <a:gdLst/>
              <a:ahLst/>
              <a:cxnLst/>
              <a:rect l="l" t="t" r="r" b="b"/>
              <a:pathLst>
                <a:path w="5079" h="1261110">
                  <a:moveTo>
                    <a:pt x="4602" y="1260691"/>
                  </a:moveTo>
                  <a:lnTo>
                    <a:pt x="0" y="3"/>
                  </a:lnTo>
                  <a:lnTo>
                    <a:pt x="1142" y="0"/>
                  </a:lnTo>
                  <a:lnTo>
                    <a:pt x="4602" y="1260691"/>
                  </a:lnTo>
                  <a:close/>
                </a:path>
              </a:pathLst>
            </a:custGeom>
            <a:solidFill>
              <a:srgbClr val="B50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969089" y="3486565"/>
              <a:ext cx="3810" cy="1261110"/>
            </a:xfrm>
            <a:custGeom>
              <a:avLst/>
              <a:gdLst/>
              <a:ahLst/>
              <a:cxnLst/>
              <a:rect l="l" t="t" r="r" b="b"/>
              <a:pathLst>
                <a:path w="3809" h="1261110">
                  <a:moveTo>
                    <a:pt x="3460" y="1260693"/>
                  </a:moveTo>
                  <a:lnTo>
                    <a:pt x="0" y="1"/>
                  </a:lnTo>
                  <a:lnTo>
                    <a:pt x="839" y="0"/>
                  </a:lnTo>
                  <a:lnTo>
                    <a:pt x="3460" y="1260693"/>
                  </a:lnTo>
                  <a:close/>
                </a:path>
              </a:pathLst>
            </a:custGeom>
            <a:solidFill>
              <a:srgbClr val="3312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69928" y="3486564"/>
              <a:ext cx="3175" cy="1261110"/>
            </a:xfrm>
            <a:custGeom>
              <a:avLst/>
              <a:gdLst/>
              <a:ahLst/>
              <a:cxnLst/>
              <a:rect l="l" t="t" r="r" b="b"/>
              <a:pathLst>
                <a:path w="3175" h="1261110">
                  <a:moveTo>
                    <a:pt x="2620" y="1260695"/>
                  </a:moveTo>
                  <a:lnTo>
                    <a:pt x="0" y="1"/>
                  </a:lnTo>
                  <a:lnTo>
                    <a:pt x="705" y="0"/>
                  </a:lnTo>
                  <a:lnTo>
                    <a:pt x="2620" y="1260695"/>
                  </a:lnTo>
                  <a:close/>
                </a:path>
              </a:pathLst>
            </a:custGeom>
            <a:solidFill>
              <a:srgbClr val="6A5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70635" y="3486563"/>
              <a:ext cx="2540" cy="1261110"/>
            </a:xfrm>
            <a:custGeom>
              <a:avLst/>
              <a:gdLst/>
              <a:ahLst/>
              <a:cxnLst/>
              <a:rect l="l" t="t" r="r" b="b"/>
              <a:pathLst>
                <a:path w="2540" h="1261110">
                  <a:moveTo>
                    <a:pt x="1914" y="126069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1914" y="1260695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71138" y="3486563"/>
              <a:ext cx="1905" cy="1261110"/>
            </a:xfrm>
            <a:custGeom>
              <a:avLst/>
              <a:gdLst/>
              <a:ahLst/>
              <a:cxnLst/>
              <a:rect l="l" t="t" r="r" b="b"/>
              <a:pathLst>
                <a:path w="1904" h="1261110">
                  <a:moveTo>
                    <a:pt x="1410" y="1260696"/>
                  </a:moveTo>
                  <a:lnTo>
                    <a:pt x="0" y="0"/>
                  </a:lnTo>
                  <a:lnTo>
                    <a:pt x="436" y="0"/>
                  </a:lnTo>
                  <a:lnTo>
                    <a:pt x="1410" y="1260696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971575" y="3486563"/>
              <a:ext cx="1270" cy="1261110"/>
            </a:xfrm>
            <a:custGeom>
              <a:avLst/>
              <a:gdLst/>
              <a:ahLst/>
              <a:cxnLst/>
              <a:rect l="l" t="t" r="r" b="b"/>
              <a:pathLst>
                <a:path w="1270" h="1261110">
                  <a:moveTo>
                    <a:pt x="974" y="1260696"/>
                  </a:moveTo>
                  <a:lnTo>
                    <a:pt x="0" y="0"/>
                  </a:lnTo>
                  <a:lnTo>
                    <a:pt x="302" y="0"/>
                  </a:lnTo>
                  <a:lnTo>
                    <a:pt x="974" y="1260696"/>
                  </a:lnTo>
                  <a:close/>
                </a:path>
              </a:pathLst>
            </a:custGeom>
            <a:solidFill>
              <a:srgbClr val="0C3C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971877" y="3486563"/>
              <a:ext cx="1270" cy="1261110"/>
            </a:xfrm>
            <a:custGeom>
              <a:avLst/>
              <a:gdLst/>
              <a:ahLst/>
              <a:cxnLst/>
              <a:rect l="l" t="t" r="r" b="b"/>
              <a:pathLst>
                <a:path w="1270" h="1261110">
                  <a:moveTo>
                    <a:pt x="671" y="1260696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671" y="1260696"/>
                  </a:lnTo>
                  <a:close/>
                </a:path>
              </a:pathLst>
            </a:custGeom>
            <a:solidFill>
              <a:srgbClr val="0A5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972079" y="3486563"/>
              <a:ext cx="635" cy="1261110"/>
            </a:xfrm>
            <a:custGeom>
              <a:avLst/>
              <a:gdLst/>
              <a:ahLst/>
              <a:cxnLst/>
              <a:rect l="l" t="t" r="r" b="b"/>
              <a:pathLst>
                <a:path w="634" h="1261110">
                  <a:moveTo>
                    <a:pt x="470" y="1260696"/>
                  </a:moveTo>
                  <a:lnTo>
                    <a:pt x="0" y="0"/>
                  </a:lnTo>
                  <a:lnTo>
                    <a:pt x="167" y="0"/>
                  </a:lnTo>
                  <a:lnTo>
                    <a:pt x="470" y="1260696"/>
                  </a:lnTo>
                  <a:close/>
                </a:path>
              </a:pathLst>
            </a:custGeom>
            <a:solidFill>
              <a:srgbClr val="373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972247" y="3486563"/>
              <a:ext cx="635" cy="1261110"/>
            </a:xfrm>
            <a:custGeom>
              <a:avLst/>
              <a:gdLst/>
              <a:ahLst/>
              <a:cxnLst/>
              <a:rect l="l" t="t" r="r" b="b"/>
              <a:pathLst>
                <a:path w="634" h="1261110">
                  <a:moveTo>
                    <a:pt x="302" y="1260696"/>
                  </a:moveTo>
                  <a:lnTo>
                    <a:pt x="0" y="0"/>
                  </a:lnTo>
                  <a:lnTo>
                    <a:pt x="302" y="1260696"/>
                  </a:lnTo>
                  <a:close/>
                </a:path>
              </a:pathLst>
            </a:custGeom>
            <a:solidFill>
              <a:srgbClr val="FDB0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972314" y="3486563"/>
              <a:ext cx="635" cy="1261110"/>
            </a:xfrm>
            <a:custGeom>
              <a:avLst/>
              <a:gdLst/>
              <a:ahLst/>
              <a:cxnLst/>
              <a:rect l="l" t="t" r="r" b="b"/>
              <a:pathLst>
                <a:path w="634" h="1261110">
                  <a:moveTo>
                    <a:pt x="235" y="1260696"/>
                  </a:moveTo>
                  <a:lnTo>
                    <a:pt x="0" y="0"/>
                  </a:lnTo>
                  <a:lnTo>
                    <a:pt x="235" y="1260696"/>
                  </a:lnTo>
                  <a:close/>
                </a:path>
              </a:pathLst>
            </a:custGeom>
            <a:solidFill>
              <a:srgbClr val="AAF1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972381" y="3486563"/>
              <a:ext cx="635" cy="1261110"/>
            </a:xfrm>
            <a:custGeom>
              <a:avLst/>
              <a:gdLst/>
              <a:ahLst/>
              <a:cxnLst/>
              <a:rect l="l" t="t" r="r" b="b"/>
              <a:pathLst>
                <a:path w="634" h="1261110">
                  <a:moveTo>
                    <a:pt x="167" y="1260696"/>
                  </a:moveTo>
                  <a:lnTo>
                    <a:pt x="0" y="0"/>
                  </a:lnTo>
                  <a:lnTo>
                    <a:pt x="167" y="1260696"/>
                  </a:lnTo>
                  <a:close/>
                </a:path>
              </a:pathLst>
            </a:custGeom>
            <a:solidFill>
              <a:srgbClr val="5E6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972415" y="3486563"/>
              <a:ext cx="635" cy="1261110"/>
            </a:xfrm>
            <a:custGeom>
              <a:avLst/>
              <a:gdLst/>
              <a:ahLst/>
              <a:cxnLst/>
              <a:rect l="l" t="t" r="r" b="b"/>
              <a:pathLst>
                <a:path w="634" h="1261110">
                  <a:moveTo>
                    <a:pt x="134" y="1260696"/>
                  </a:moveTo>
                  <a:lnTo>
                    <a:pt x="0" y="0"/>
                  </a:lnTo>
                  <a:lnTo>
                    <a:pt x="134" y="1260696"/>
                  </a:lnTo>
                  <a:close/>
                </a:path>
              </a:pathLst>
            </a:custGeom>
            <a:solidFill>
              <a:srgbClr val="8AA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972448" y="3486563"/>
              <a:ext cx="635" cy="1261110"/>
            </a:xfrm>
            <a:custGeom>
              <a:avLst/>
              <a:gdLst/>
              <a:ahLst/>
              <a:cxnLst/>
              <a:rect l="l" t="t" r="r" b="b"/>
              <a:pathLst>
                <a:path w="634" h="1261110">
                  <a:moveTo>
                    <a:pt x="100" y="1260696"/>
                  </a:moveTo>
                  <a:lnTo>
                    <a:pt x="0" y="0"/>
                  </a:lnTo>
                  <a:lnTo>
                    <a:pt x="100" y="1260696"/>
                  </a:lnTo>
                  <a:close/>
                </a:path>
              </a:pathLst>
            </a:custGeom>
            <a:solidFill>
              <a:srgbClr val="FE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72482" y="3486563"/>
              <a:ext cx="635" cy="1261110"/>
            </a:xfrm>
            <a:custGeom>
              <a:avLst/>
              <a:gdLst/>
              <a:ahLst/>
              <a:cxnLst/>
              <a:rect l="l" t="t" r="r" b="b"/>
              <a:pathLst>
                <a:path w="634" h="1261110">
                  <a:moveTo>
                    <a:pt x="67" y="1260696"/>
                  </a:moveTo>
                  <a:lnTo>
                    <a:pt x="0" y="0"/>
                  </a:lnTo>
                  <a:lnTo>
                    <a:pt x="67" y="1260696"/>
                  </a:lnTo>
                  <a:close/>
                </a:path>
              </a:pathLst>
            </a:custGeom>
            <a:solidFill>
              <a:srgbClr val="A667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72516" y="3486563"/>
              <a:ext cx="635" cy="1261110"/>
            </a:xfrm>
            <a:custGeom>
              <a:avLst/>
              <a:gdLst/>
              <a:ahLst/>
              <a:cxnLst/>
              <a:rect l="l" t="t" r="r" b="b"/>
              <a:pathLst>
                <a:path w="634" h="1261110">
                  <a:moveTo>
                    <a:pt x="33" y="1260696"/>
                  </a:moveTo>
                  <a:lnTo>
                    <a:pt x="0" y="0"/>
                  </a:lnTo>
                  <a:lnTo>
                    <a:pt x="33" y="1260696"/>
                  </a:lnTo>
                  <a:close/>
                </a:path>
              </a:pathLst>
            </a:custGeom>
            <a:solidFill>
              <a:srgbClr val="345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58271" y="3329196"/>
              <a:ext cx="2585085" cy="2578735"/>
            </a:xfrm>
            <a:custGeom>
              <a:avLst/>
              <a:gdLst/>
              <a:ahLst/>
              <a:cxnLst/>
              <a:rect l="l" t="t" r="r" b="b"/>
              <a:pathLst>
                <a:path w="2585084" h="2578735">
                  <a:moveTo>
                    <a:pt x="2385443" y="463658"/>
                  </a:moveTo>
                  <a:lnTo>
                    <a:pt x="2470435" y="370546"/>
                  </a:lnTo>
                  <a:lnTo>
                    <a:pt x="2584735" y="370546"/>
                  </a:lnTo>
                </a:path>
                <a:path w="2585084" h="2578735">
                  <a:moveTo>
                    <a:pt x="771066" y="2475159"/>
                  </a:moveTo>
                  <a:lnTo>
                    <a:pt x="698557" y="2578291"/>
                  </a:lnTo>
                  <a:lnTo>
                    <a:pt x="584257" y="2578291"/>
                  </a:lnTo>
                </a:path>
                <a:path w="2585084" h="2578735">
                  <a:moveTo>
                    <a:pt x="238742" y="1211118"/>
                  </a:moveTo>
                  <a:lnTo>
                    <a:pt x="114299" y="1190928"/>
                  </a:lnTo>
                  <a:lnTo>
                    <a:pt x="0" y="1190928"/>
                  </a:lnTo>
                </a:path>
                <a:path w="2585084" h="2578735">
                  <a:moveTo>
                    <a:pt x="401030" y="761940"/>
                  </a:moveTo>
                  <a:lnTo>
                    <a:pt x="292421" y="697928"/>
                  </a:lnTo>
                  <a:lnTo>
                    <a:pt x="178121" y="697928"/>
                  </a:lnTo>
                </a:path>
                <a:path w="2585084" h="2578735">
                  <a:moveTo>
                    <a:pt x="606545" y="498368"/>
                  </a:moveTo>
                  <a:lnTo>
                    <a:pt x="517985" y="408642"/>
                  </a:lnTo>
                  <a:lnTo>
                    <a:pt x="403685" y="408642"/>
                  </a:lnTo>
                </a:path>
                <a:path w="2585084" h="2578735">
                  <a:moveTo>
                    <a:pt x="833065" y="319989"/>
                  </a:moveTo>
                  <a:lnTo>
                    <a:pt x="766605" y="212860"/>
                  </a:lnTo>
                  <a:lnTo>
                    <a:pt x="652305" y="212860"/>
                  </a:lnTo>
                </a:path>
                <a:path w="2585084" h="2578735">
                  <a:moveTo>
                    <a:pt x="1150004" y="178256"/>
                  </a:moveTo>
                  <a:lnTo>
                    <a:pt x="1114465" y="57299"/>
                  </a:lnTo>
                  <a:lnTo>
                    <a:pt x="1000165" y="57299"/>
                  </a:lnTo>
                </a:path>
                <a:path w="2585084" h="2578735">
                  <a:moveTo>
                    <a:pt x="1491500" y="126050"/>
                  </a:moveTo>
                  <a:lnTo>
                    <a:pt x="1489278" y="0"/>
                  </a:lnTo>
                  <a:lnTo>
                    <a:pt x="1374978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068406" y="3620367"/>
            <a:ext cx="680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111K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(47.1%)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37034" y="5828112"/>
            <a:ext cx="680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60K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(25.31%)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35251" y="4349310"/>
            <a:ext cx="398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245">
              <a:lnSpc>
                <a:spcPct val="1111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16K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(6.87%)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92677" y="3173621"/>
            <a:ext cx="1640839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065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  <a:p>
            <a:pPr marL="695960">
              <a:lnSpc>
                <a:spcPts val="1065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(1.13%)</a:t>
            </a:r>
            <a:r>
              <a:rPr sz="1350" spc="-15" baseline="-9259" dirty="0">
                <a:solidFill>
                  <a:srgbClr val="605D5C"/>
                </a:solidFill>
                <a:latin typeface="Segoe UI"/>
                <a:cs typeface="Segoe UI"/>
              </a:rPr>
              <a:t>(0.05%)</a:t>
            </a:r>
            <a:endParaRPr sz="1350" baseline="-9259">
              <a:latin typeface="Segoe UI"/>
              <a:cs typeface="Segoe UI"/>
            </a:endParaRPr>
          </a:p>
          <a:p>
            <a:pPr marL="347980">
              <a:lnSpc>
                <a:spcPct val="100000"/>
              </a:lnSpc>
              <a:spcBef>
                <a:spcPts val="14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(1.66%)</a:t>
            </a:r>
            <a:endParaRPr sz="9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13K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(5.46%)</a:t>
            </a:r>
            <a:endParaRPr sz="900">
              <a:latin typeface="Segoe UI"/>
              <a:cs typeface="Segoe UI"/>
            </a:endParaRPr>
          </a:p>
          <a:p>
            <a:pPr marL="94615" marR="1226820" indent="120650">
              <a:lnSpc>
                <a:spcPct val="111100"/>
              </a:lnSpc>
              <a:spcBef>
                <a:spcPts val="48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13K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(5.6%)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78" name="object 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3909" y="2982975"/>
            <a:ext cx="95249" cy="95249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8207226" y="2279827"/>
            <a:ext cx="4048125" cy="8350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spc="-80" dirty="0">
                <a:solidFill>
                  <a:srgbClr val="252423"/>
                </a:solidFill>
                <a:latin typeface="Tahoma"/>
                <a:cs typeface="Tahoma"/>
              </a:rPr>
              <a:t>Prominent</a:t>
            </a:r>
            <a:r>
              <a:rPr sz="2000" spc="-12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252423"/>
                </a:solidFill>
                <a:latin typeface="Tahoma"/>
                <a:cs typeface="Tahoma"/>
              </a:rPr>
              <a:t>pollutants</a:t>
            </a:r>
            <a:r>
              <a:rPr sz="2000" spc="-11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52423"/>
                </a:solidFill>
                <a:latin typeface="Tahoma"/>
                <a:cs typeface="Tahoma"/>
              </a:rPr>
              <a:t>in</a:t>
            </a:r>
            <a:r>
              <a:rPr sz="2000" spc="-11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52423"/>
                </a:solidFill>
                <a:latin typeface="Tahoma"/>
                <a:cs typeface="Tahoma"/>
              </a:rPr>
              <a:t>India</a:t>
            </a:r>
            <a:endParaRPr sz="2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prominent_pollutants</a:t>
            </a:r>
            <a:endParaRPr sz="1000">
              <a:latin typeface="Segoe UI"/>
              <a:cs typeface="Segoe UI"/>
            </a:endParaRPr>
          </a:p>
          <a:p>
            <a:pPr marR="845819" algn="r">
              <a:lnSpc>
                <a:spcPct val="100000"/>
              </a:lnSpc>
              <a:spcBef>
                <a:spcPts val="375"/>
              </a:spcBef>
            </a:pP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PM10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0963909" y="3230626"/>
            <a:ext cx="95250" cy="3228975"/>
            <a:chOff x="10963909" y="3230626"/>
            <a:chExt cx="95250" cy="3228975"/>
          </a:xfrm>
        </p:grpSpPr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3909" y="3230626"/>
              <a:ext cx="95249" cy="9524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3909" y="3468751"/>
              <a:ext cx="95249" cy="9524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3909" y="3706876"/>
              <a:ext cx="95249" cy="9524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3909" y="3954526"/>
              <a:ext cx="95249" cy="9524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63909" y="4192651"/>
              <a:ext cx="95249" cy="9524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63909" y="4430775"/>
              <a:ext cx="95249" cy="9524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63909" y="4668900"/>
              <a:ext cx="95249" cy="9524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63909" y="4916551"/>
              <a:ext cx="95249" cy="9524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63909" y="5154675"/>
              <a:ext cx="95249" cy="9524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63909" y="5392800"/>
              <a:ext cx="95249" cy="9524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63909" y="5640450"/>
              <a:ext cx="95249" cy="9524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63909" y="5878575"/>
              <a:ext cx="95249" cy="9524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63909" y="6116700"/>
              <a:ext cx="95249" cy="9524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63909" y="6364350"/>
              <a:ext cx="95249" cy="95249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11066064" y="3098793"/>
            <a:ext cx="923290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50">
              <a:lnSpc>
                <a:spcPct val="1563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PM2.5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O3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PM2.5,PM10</a:t>
            </a:r>
            <a:endParaRPr sz="1000">
              <a:latin typeface="Segoe UI"/>
              <a:cs typeface="Segoe UI"/>
            </a:endParaRPr>
          </a:p>
          <a:p>
            <a:pPr marL="12700" marR="381635">
              <a:lnSpc>
                <a:spcPct val="157800"/>
              </a:lnSpc>
              <a:spcBef>
                <a:spcPts val="55"/>
              </a:spcBef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CO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PM10,O3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SO2</a:t>
            </a:r>
            <a:r>
              <a:rPr sz="1000" spc="5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NO2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PM10,CO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PM2.5,O3</a:t>
            </a:r>
            <a:endParaRPr sz="1000">
              <a:latin typeface="Segoe UI"/>
              <a:cs typeface="Segoe UI"/>
            </a:endParaRPr>
          </a:p>
          <a:p>
            <a:pPr marL="12700" marR="5080">
              <a:lnSpc>
                <a:spcPct val="157800"/>
              </a:lnSpc>
              <a:spcBef>
                <a:spcPts val="55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PM10,NO2 O3,PM2.5,PM10 PM2.5,PM10,CO PM10,SO2 CO,O3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23849" y="1685925"/>
            <a:ext cx="12096750" cy="5041265"/>
            <a:chOff x="323849" y="1685925"/>
            <a:chExt cx="12096750" cy="5041265"/>
          </a:xfrm>
        </p:grpSpPr>
        <p:pic>
          <p:nvPicPr>
            <p:cNvPr id="97" name="object 9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87161" y="6636543"/>
              <a:ext cx="161924" cy="9048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23849" y="1685925"/>
              <a:ext cx="12096750" cy="666750"/>
            </a:xfrm>
            <a:custGeom>
              <a:avLst/>
              <a:gdLst/>
              <a:ahLst/>
              <a:cxnLst/>
              <a:rect l="l" t="t" r="r" b="b"/>
              <a:pathLst>
                <a:path w="12096750" h="666750">
                  <a:moveTo>
                    <a:pt x="12096749" y="666749"/>
                  </a:moveTo>
                  <a:lnTo>
                    <a:pt x="0" y="66674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66674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Pollutant</a:t>
            </a:r>
            <a:r>
              <a:rPr spc="-35" dirty="0"/>
              <a:t> </a:t>
            </a:r>
            <a:r>
              <a:rPr dirty="0"/>
              <a:t>Particles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target</a:t>
            </a:r>
          </a:p>
        </p:txBody>
      </p:sp>
      <p:pic>
        <p:nvPicPr>
          <p:cNvPr id="100" name="object 10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34624" y="380999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5812" y="1519237"/>
              <a:ext cx="1428750" cy="866775"/>
            </a:xfrm>
            <a:custGeom>
              <a:avLst/>
              <a:gdLst/>
              <a:ahLst/>
              <a:cxnLst/>
              <a:rect l="l" t="t" r="r" b="b"/>
              <a:pathLst>
                <a:path w="1428750" h="866775">
                  <a:moveTo>
                    <a:pt x="0" y="0"/>
                  </a:moveTo>
                  <a:lnTo>
                    <a:pt x="1428749" y="0"/>
                  </a:lnTo>
                  <a:lnTo>
                    <a:pt x="1428749" y="866774"/>
                  </a:lnTo>
                  <a:lnTo>
                    <a:pt x="0" y="866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21700" y="1530350"/>
            <a:ext cx="661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252423"/>
                </a:solidFill>
                <a:latin typeface="Tahoma"/>
                <a:cs typeface="Tahoma"/>
              </a:rPr>
              <a:t>Week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52423"/>
                </a:solidFill>
                <a:latin typeface="Tahoma"/>
                <a:cs typeface="Tahoma"/>
              </a:rPr>
              <a:t>type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8974" y="1558925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0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6300" y="1684654"/>
            <a:ext cx="932180" cy="5778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67335" indent="-229235">
              <a:lnSpc>
                <a:spcPct val="100000"/>
              </a:lnSpc>
              <a:spcBef>
                <a:spcPts val="835"/>
              </a:spcBef>
              <a:buClr>
                <a:srgbClr val="787774"/>
              </a:buClr>
              <a:buFont typeface="Arial MT"/>
              <a:buChar char="☐"/>
              <a:tabLst>
                <a:tab pos="267335" algn="l"/>
              </a:tabLst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Weekday</a:t>
            </a:r>
            <a:endParaRPr sz="1200">
              <a:latin typeface="Segoe UI"/>
              <a:cs typeface="Segoe UI"/>
            </a:endParaRPr>
          </a:p>
          <a:p>
            <a:pPr marL="267335" indent="-229235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Arial MT"/>
              <a:buChar char="☐"/>
              <a:tabLst>
                <a:tab pos="267335" algn="l"/>
              </a:tabLst>
            </a:pPr>
            <a:r>
              <a:rPr sz="1200" spc="-10" dirty="0">
                <a:solidFill>
                  <a:srgbClr val="252423"/>
                </a:solidFill>
                <a:latin typeface="Segoe UI"/>
                <a:cs typeface="Segoe UI"/>
              </a:rPr>
              <a:t>Weekend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99" y="2581274"/>
            <a:ext cx="6200775" cy="4181475"/>
            <a:chOff x="609599" y="2581274"/>
            <a:chExt cx="6200775" cy="4181475"/>
          </a:xfrm>
        </p:grpSpPr>
        <p:sp>
          <p:nvSpPr>
            <p:cNvPr id="10" name="object 10"/>
            <p:cNvSpPr/>
            <p:nvPr/>
          </p:nvSpPr>
          <p:spPr>
            <a:xfrm>
              <a:off x="614362" y="2586037"/>
              <a:ext cx="6191250" cy="4171950"/>
            </a:xfrm>
            <a:custGeom>
              <a:avLst/>
              <a:gdLst/>
              <a:ahLst/>
              <a:cxnLst/>
              <a:rect l="l" t="t" r="r" b="b"/>
              <a:pathLst>
                <a:path w="6191250" h="4171950">
                  <a:moveTo>
                    <a:pt x="0" y="0"/>
                  </a:moveTo>
                  <a:lnTo>
                    <a:pt x="6191249" y="0"/>
                  </a:lnTo>
                  <a:lnTo>
                    <a:pt x="6191249" y="4171949"/>
                  </a:lnTo>
                  <a:lnTo>
                    <a:pt x="0" y="41719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9124" y="2819399"/>
              <a:ext cx="6181725" cy="9525"/>
            </a:xfrm>
            <a:custGeom>
              <a:avLst/>
              <a:gdLst/>
              <a:ahLst/>
              <a:cxnLst/>
              <a:rect l="l" t="t" r="r" b="b"/>
              <a:pathLst>
                <a:path w="6181725" h="9525">
                  <a:moveTo>
                    <a:pt x="61817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181724" y="0"/>
                  </a:lnTo>
                  <a:lnTo>
                    <a:pt x="6181724" y="952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6342" y="6241414"/>
              <a:ext cx="5534025" cy="9525"/>
            </a:xfrm>
            <a:custGeom>
              <a:avLst/>
              <a:gdLst/>
              <a:ahLst/>
              <a:cxnLst/>
              <a:rect l="l" t="t" r="r" b="b"/>
              <a:pathLst>
                <a:path w="5534025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5534025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5534025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5534025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5534025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5534025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5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5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5534025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10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10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5534025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5534025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5534025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5534025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5534025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5534025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5534025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5534025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5534025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5534025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5534025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5534025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5534025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5534025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700" y="464"/>
                  </a:lnTo>
                  <a:lnTo>
                    <a:pt x="961560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60" y="7200"/>
                  </a:lnTo>
                  <a:lnTo>
                    <a:pt x="959700" y="9060"/>
                  </a:lnTo>
                  <a:lnTo>
                    <a:pt x="958577" y="9524"/>
                  </a:lnTo>
                  <a:close/>
                </a:path>
                <a:path w="5534025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5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5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5534025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5534025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4" y="6077"/>
                  </a:lnTo>
                  <a:lnTo>
                    <a:pt x="1095374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5534025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199" y="464"/>
                  </a:lnTo>
                  <a:lnTo>
                    <a:pt x="1152059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59" y="7200"/>
                  </a:lnTo>
                  <a:lnTo>
                    <a:pt x="1150199" y="9060"/>
                  </a:lnTo>
                  <a:lnTo>
                    <a:pt x="1149077" y="9524"/>
                  </a:lnTo>
                  <a:close/>
                </a:path>
                <a:path w="5534025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5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5" y="9060"/>
                  </a:lnTo>
                  <a:lnTo>
                    <a:pt x="1196702" y="9524"/>
                  </a:lnTo>
                  <a:close/>
                </a:path>
                <a:path w="5534025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5534025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5534025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5534025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5534025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5" y="7200"/>
                  </a:lnTo>
                  <a:lnTo>
                    <a:pt x="1428750" y="6077"/>
                  </a:lnTo>
                  <a:lnTo>
                    <a:pt x="1428750" y="3447"/>
                  </a:lnTo>
                  <a:lnTo>
                    <a:pt x="1429215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50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50" y="9060"/>
                  </a:lnTo>
                  <a:lnTo>
                    <a:pt x="1434827" y="9524"/>
                  </a:lnTo>
                  <a:close/>
                </a:path>
                <a:path w="5534025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5534025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5534025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5534025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5534025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5534025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5534025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5534025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5534025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5534025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5534025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5534025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5" y="7200"/>
                  </a:lnTo>
                  <a:lnTo>
                    <a:pt x="2000250" y="6077"/>
                  </a:lnTo>
                  <a:lnTo>
                    <a:pt x="2000250" y="3447"/>
                  </a:lnTo>
                  <a:lnTo>
                    <a:pt x="2000715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50" y="464"/>
                  </a:lnTo>
                  <a:lnTo>
                    <a:pt x="2009310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10" y="7200"/>
                  </a:lnTo>
                  <a:lnTo>
                    <a:pt x="2007450" y="9060"/>
                  </a:lnTo>
                  <a:lnTo>
                    <a:pt x="2006327" y="9524"/>
                  </a:lnTo>
                  <a:close/>
                </a:path>
                <a:path w="5534025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4" y="464"/>
                  </a:lnTo>
                  <a:lnTo>
                    <a:pt x="2056934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4" y="7200"/>
                  </a:lnTo>
                  <a:lnTo>
                    <a:pt x="2055074" y="9060"/>
                  </a:lnTo>
                  <a:lnTo>
                    <a:pt x="2053952" y="9524"/>
                  </a:lnTo>
                  <a:close/>
                </a:path>
                <a:path w="5534025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5534025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2" y="9524"/>
                  </a:lnTo>
                  <a:close/>
                </a:path>
                <a:path w="5534025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49" y="464"/>
                  </a:lnTo>
                  <a:lnTo>
                    <a:pt x="2199809" y="2324"/>
                  </a:lnTo>
                  <a:lnTo>
                    <a:pt x="2200274" y="3447"/>
                  </a:lnTo>
                  <a:lnTo>
                    <a:pt x="2200274" y="6077"/>
                  </a:lnTo>
                  <a:lnTo>
                    <a:pt x="2199809" y="7200"/>
                  </a:lnTo>
                  <a:lnTo>
                    <a:pt x="2197949" y="9060"/>
                  </a:lnTo>
                  <a:lnTo>
                    <a:pt x="2196827" y="9524"/>
                  </a:lnTo>
                  <a:close/>
                </a:path>
                <a:path w="5534025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2" y="9524"/>
                  </a:lnTo>
                  <a:close/>
                </a:path>
                <a:path w="5534025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199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199" y="9060"/>
                  </a:lnTo>
                  <a:lnTo>
                    <a:pt x="2292077" y="9524"/>
                  </a:lnTo>
                  <a:close/>
                </a:path>
                <a:path w="5534025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5534025" h="9525">
                  <a:moveTo>
                    <a:pt x="2387327" y="9524"/>
                  </a:moveTo>
                  <a:lnTo>
                    <a:pt x="2384697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7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5534025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4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4" y="9060"/>
                  </a:lnTo>
                  <a:lnTo>
                    <a:pt x="2434952" y="9524"/>
                  </a:lnTo>
                  <a:close/>
                </a:path>
                <a:path w="5534025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5534025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5534025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5534025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5534025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5534025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5534025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5534025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5534025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60" y="2324"/>
                  </a:lnTo>
                  <a:lnTo>
                    <a:pt x="2867025" y="3447"/>
                  </a:lnTo>
                  <a:lnTo>
                    <a:pt x="2867025" y="6077"/>
                  </a:lnTo>
                  <a:lnTo>
                    <a:pt x="2866560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5534025" h="9525">
                  <a:moveTo>
                    <a:pt x="2911202" y="9524"/>
                  </a:moveTo>
                  <a:lnTo>
                    <a:pt x="2908571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1" y="0"/>
                  </a:lnTo>
                  <a:lnTo>
                    <a:pt x="2911202" y="0"/>
                  </a:lnTo>
                  <a:lnTo>
                    <a:pt x="2912324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4" y="9060"/>
                  </a:lnTo>
                  <a:lnTo>
                    <a:pt x="2911202" y="9524"/>
                  </a:lnTo>
                  <a:close/>
                </a:path>
                <a:path w="5534025" h="9525">
                  <a:moveTo>
                    <a:pt x="2958826" y="9524"/>
                  </a:moveTo>
                  <a:lnTo>
                    <a:pt x="2956196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6" y="0"/>
                  </a:lnTo>
                  <a:lnTo>
                    <a:pt x="2958826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6" y="9524"/>
                  </a:lnTo>
                  <a:close/>
                </a:path>
                <a:path w="5534025" h="9525">
                  <a:moveTo>
                    <a:pt x="3006452" y="9524"/>
                  </a:moveTo>
                  <a:lnTo>
                    <a:pt x="3003822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2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5534025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199" y="464"/>
                  </a:lnTo>
                  <a:lnTo>
                    <a:pt x="3057059" y="2324"/>
                  </a:lnTo>
                  <a:lnTo>
                    <a:pt x="3057524" y="3447"/>
                  </a:lnTo>
                  <a:lnTo>
                    <a:pt x="3057524" y="6077"/>
                  </a:lnTo>
                  <a:lnTo>
                    <a:pt x="3057059" y="7200"/>
                  </a:lnTo>
                  <a:lnTo>
                    <a:pt x="3055199" y="9060"/>
                  </a:lnTo>
                  <a:lnTo>
                    <a:pt x="3054077" y="9524"/>
                  </a:lnTo>
                  <a:close/>
                </a:path>
                <a:path w="5534025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5534025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5534025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5534025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5534025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5534025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5534025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  <a:path w="5534025" h="9525">
                  <a:moveTo>
                    <a:pt x="3435077" y="9524"/>
                  </a:moveTo>
                  <a:lnTo>
                    <a:pt x="3432447" y="9524"/>
                  </a:lnTo>
                  <a:lnTo>
                    <a:pt x="3431324" y="9060"/>
                  </a:lnTo>
                  <a:lnTo>
                    <a:pt x="3429464" y="7200"/>
                  </a:lnTo>
                  <a:lnTo>
                    <a:pt x="3428999" y="6077"/>
                  </a:lnTo>
                  <a:lnTo>
                    <a:pt x="3428999" y="3447"/>
                  </a:lnTo>
                  <a:lnTo>
                    <a:pt x="3429464" y="2324"/>
                  </a:lnTo>
                  <a:lnTo>
                    <a:pt x="3431324" y="464"/>
                  </a:lnTo>
                  <a:lnTo>
                    <a:pt x="3432447" y="0"/>
                  </a:lnTo>
                  <a:lnTo>
                    <a:pt x="3435077" y="0"/>
                  </a:lnTo>
                  <a:lnTo>
                    <a:pt x="3436199" y="464"/>
                  </a:lnTo>
                  <a:lnTo>
                    <a:pt x="3438059" y="2324"/>
                  </a:lnTo>
                  <a:lnTo>
                    <a:pt x="3438524" y="3447"/>
                  </a:lnTo>
                  <a:lnTo>
                    <a:pt x="3438524" y="6077"/>
                  </a:lnTo>
                  <a:lnTo>
                    <a:pt x="3438059" y="7200"/>
                  </a:lnTo>
                  <a:lnTo>
                    <a:pt x="3436199" y="9060"/>
                  </a:lnTo>
                  <a:lnTo>
                    <a:pt x="3435077" y="9524"/>
                  </a:lnTo>
                  <a:close/>
                </a:path>
                <a:path w="5534025" h="9525">
                  <a:moveTo>
                    <a:pt x="3482702" y="9524"/>
                  </a:moveTo>
                  <a:lnTo>
                    <a:pt x="3480072" y="9524"/>
                  </a:lnTo>
                  <a:lnTo>
                    <a:pt x="3478949" y="9060"/>
                  </a:lnTo>
                  <a:lnTo>
                    <a:pt x="3477089" y="7200"/>
                  </a:lnTo>
                  <a:lnTo>
                    <a:pt x="3476624" y="6077"/>
                  </a:lnTo>
                  <a:lnTo>
                    <a:pt x="3476624" y="3447"/>
                  </a:lnTo>
                  <a:lnTo>
                    <a:pt x="3477089" y="2324"/>
                  </a:lnTo>
                  <a:lnTo>
                    <a:pt x="3478949" y="464"/>
                  </a:lnTo>
                  <a:lnTo>
                    <a:pt x="3480072" y="0"/>
                  </a:lnTo>
                  <a:lnTo>
                    <a:pt x="3482702" y="0"/>
                  </a:lnTo>
                  <a:lnTo>
                    <a:pt x="3483824" y="464"/>
                  </a:lnTo>
                  <a:lnTo>
                    <a:pt x="3485684" y="2324"/>
                  </a:lnTo>
                  <a:lnTo>
                    <a:pt x="3486149" y="3447"/>
                  </a:lnTo>
                  <a:lnTo>
                    <a:pt x="3486149" y="6077"/>
                  </a:lnTo>
                  <a:lnTo>
                    <a:pt x="3485684" y="7200"/>
                  </a:lnTo>
                  <a:lnTo>
                    <a:pt x="3483824" y="9060"/>
                  </a:lnTo>
                  <a:lnTo>
                    <a:pt x="3482702" y="9524"/>
                  </a:lnTo>
                  <a:close/>
                </a:path>
                <a:path w="5534025" h="9525">
                  <a:moveTo>
                    <a:pt x="3530327" y="9524"/>
                  </a:moveTo>
                  <a:lnTo>
                    <a:pt x="3527697" y="9524"/>
                  </a:lnTo>
                  <a:lnTo>
                    <a:pt x="3526574" y="9060"/>
                  </a:lnTo>
                  <a:lnTo>
                    <a:pt x="3524714" y="7200"/>
                  </a:lnTo>
                  <a:lnTo>
                    <a:pt x="3524249" y="6077"/>
                  </a:lnTo>
                  <a:lnTo>
                    <a:pt x="3524249" y="3447"/>
                  </a:lnTo>
                  <a:lnTo>
                    <a:pt x="3524714" y="2324"/>
                  </a:lnTo>
                  <a:lnTo>
                    <a:pt x="3526574" y="464"/>
                  </a:lnTo>
                  <a:lnTo>
                    <a:pt x="3527697" y="0"/>
                  </a:lnTo>
                  <a:lnTo>
                    <a:pt x="3530327" y="0"/>
                  </a:lnTo>
                  <a:lnTo>
                    <a:pt x="3531449" y="464"/>
                  </a:lnTo>
                  <a:lnTo>
                    <a:pt x="3533309" y="2324"/>
                  </a:lnTo>
                  <a:lnTo>
                    <a:pt x="3533774" y="3447"/>
                  </a:lnTo>
                  <a:lnTo>
                    <a:pt x="3533774" y="6077"/>
                  </a:lnTo>
                  <a:lnTo>
                    <a:pt x="3533309" y="7200"/>
                  </a:lnTo>
                  <a:lnTo>
                    <a:pt x="3531449" y="9060"/>
                  </a:lnTo>
                  <a:lnTo>
                    <a:pt x="3530327" y="9524"/>
                  </a:lnTo>
                  <a:close/>
                </a:path>
                <a:path w="5534025" h="9525">
                  <a:moveTo>
                    <a:pt x="3577952" y="9524"/>
                  </a:moveTo>
                  <a:lnTo>
                    <a:pt x="3575322" y="9524"/>
                  </a:lnTo>
                  <a:lnTo>
                    <a:pt x="3574199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9" y="464"/>
                  </a:lnTo>
                  <a:lnTo>
                    <a:pt x="3575322" y="0"/>
                  </a:lnTo>
                  <a:lnTo>
                    <a:pt x="3577952" y="0"/>
                  </a:lnTo>
                  <a:lnTo>
                    <a:pt x="3579074" y="464"/>
                  </a:lnTo>
                  <a:lnTo>
                    <a:pt x="3580934" y="2324"/>
                  </a:lnTo>
                  <a:lnTo>
                    <a:pt x="3581399" y="3447"/>
                  </a:lnTo>
                  <a:lnTo>
                    <a:pt x="3581399" y="6077"/>
                  </a:lnTo>
                  <a:lnTo>
                    <a:pt x="3580934" y="7200"/>
                  </a:lnTo>
                  <a:lnTo>
                    <a:pt x="3579074" y="9060"/>
                  </a:lnTo>
                  <a:lnTo>
                    <a:pt x="3577952" y="9524"/>
                  </a:lnTo>
                  <a:close/>
                </a:path>
                <a:path w="5534025" h="9525">
                  <a:moveTo>
                    <a:pt x="3625577" y="9524"/>
                  </a:moveTo>
                  <a:lnTo>
                    <a:pt x="3622947" y="9524"/>
                  </a:lnTo>
                  <a:lnTo>
                    <a:pt x="3621824" y="9060"/>
                  </a:lnTo>
                  <a:lnTo>
                    <a:pt x="3619964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4" y="2324"/>
                  </a:lnTo>
                  <a:lnTo>
                    <a:pt x="3621824" y="464"/>
                  </a:lnTo>
                  <a:lnTo>
                    <a:pt x="3622947" y="0"/>
                  </a:lnTo>
                  <a:lnTo>
                    <a:pt x="3625577" y="0"/>
                  </a:lnTo>
                  <a:lnTo>
                    <a:pt x="3626699" y="464"/>
                  </a:lnTo>
                  <a:lnTo>
                    <a:pt x="3628559" y="2324"/>
                  </a:lnTo>
                  <a:lnTo>
                    <a:pt x="3629024" y="3447"/>
                  </a:lnTo>
                  <a:lnTo>
                    <a:pt x="3629024" y="6077"/>
                  </a:lnTo>
                  <a:lnTo>
                    <a:pt x="3628559" y="7200"/>
                  </a:lnTo>
                  <a:lnTo>
                    <a:pt x="3626699" y="9060"/>
                  </a:lnTo>
                  <a:lnTo>
                    <a:pt x="3625577" y="9524"/>
                  </a:lnTo>
                  <a:close/>
                </a:path>
                <a:path w="5534025" h="9525">
                  <a:moveTo>
                    <a:pt x="3673202" y="9524"/>
                  </a:moveTo>
                  <a:lnTo>
                    <a:pt x="3670572" y="9524"/>
                  </a:lnTo>
                  <a:lnTo>
                    <a:pt x="3669449" y="9060"/>
                  </a:lnTo>
                  <a:lnTo>
                    <a:pt x="3667589" y="7200"/>
                  </a:lnTo>
                  <a:lnTo>
                    <a:pt x="3667124" y="6077"/>
                  </a:lnTo>
                  <a:lnTo>
                    <a:pt x="3667124" y="3447"/>
                  </a:lnTo>
                  <a:lnTo>
                    <a:pt x="3667589" y="2324"/>
                  </a:lnTo>
                  <a:lnTo>
                    <a:pt x="3669449" y="464"/>
                  </a:lnTo>
                  <a:lnTo>
                    <a:pt x="3670572" y="0"/>
                  </a:lnTo>
                  <a:lnTo>
                    <a:pt x="3673202" y="0"/>
                  </a:lnTo>
                  <a:lnTo>
                    <a:pt x="3674324" y="464"/>
                  </a:lnTo>
                  <a:lnTo>
                    <a:pt x="3676184" y="2324"/>
                  </a:lnTo>
                  <a:lnTo>
                    <a:pt x="3676649" y="3447"/>
                  </a:lnTo>
                  <a:lnTo>
                    <a:pt x="3676649" y="6077"/>
                  </a:lnTo>
                  <a:lnTo>
                    <a:pt x="3676184" y="7200"/>
                  </a:lnTo>
                  <a:lnTo>
                    <a:pt x="3674324" y="9060"/>
                  </a:lnTo>
                  <a:lnTo>
                    <a:pt x="3673202" y="9524"/>
                  </a:lnTo>
                  <a:close/>
                </a:path>
                <a:path w="5534025" h="9525">
                  <a:moveTo>
                    <a:pt x="3720827" y="9524"/>
                  </a:moveTo>
                  <a:lnTo>
                    <a:pt x="3718197" y="9524"/>
                  </a:lnTo>
                  <a:lnTo>
                    <a:pt x="3717074" y="9060"/>
                  </a:lnTo>
                  <a:lnTo>
                    <a:pt x="3715214" y="7200"/>
                  </a:lnTo>
                  <a:lnTo>
                    <a:pt x="3714749" y="6077"/>
                  </a:lnTo>
                  <a:lnTo>
                    <a:pt x="3714749" y="3447"/>
                  </a:lnTo>
                  <a:lnTo>
                    <a:pt x="3715214" y="2324"/>
                  </a:lnTo>
                  <a:lnTo>
                    <a:pt x="3717074" y="464"/>
                  </a:lnTo>
                  <a:lnTo>
                    <a:pt x="3718197" y="0"/>
                  </a:lnTo>
                  <a:lnTo>
                    <a:pt x="3720827" y="0"/>
                  </a:lnTo>
                  <a:lnTo>
                    <a:pt x="3721949" y="464"/>
                  </a:lnTo>
                  <a:lnTo>
                    <a:pt x="3723809" y="2324"/>
                  </a:lnTo>
                  <a:lnTo>
                    <a:pt x="3724274" y="3447"/>
                  </a:lnTo>
                  <a:lnTo>
                    <a:pt x="3724274" y="6077"/>
                  </a:lnTo>
                  <a:lnTo>
                    <a:pt x="3723809" y="7200"/>
                  </a:lnTo>
                  <a:lnTo>
                    <a:pt x="3721949" y="9060"/>
                  </a:lnTo>
                  <a:lnTo>
                    <a:pt x="3720827" y="9524"/>
                  </a:lnTo>
                  <a:close/>
                </a:path>
                <a:path w="5534025" h="9525">
                  <a:moveTo>
                    <a:pt x="3768452" y="9524"/>
                  </a:moveTo>
                  <a:lnTo>
                    <a:pt x="3765822" y="9524"/>
                  </a:lnTo>
                  <a:lnTo>
                    <a:pt x="3764699" y="9060"/>
                  </a:lnTo>
                  <a:lnTo>
                    <a:pt x="3762839" y="7200"/>
                  </a:lnTo>
                  <a:lnTo>
                    <a:pt x="3762374" y="6077"/>
                  </a:lnTo>
                  <a:lnTo>
                    <a:pt x="3762374" y="3447"/>
                  </a:lnTo>
                  <a:lnTo>
                    <a:pt x="3762839" y="2324"/>
                  </a:lnTo>
                  <a:lnTo>
                    <a:pt x="3764699" y="464"/>
                  </a:lnTo>
                  <a:lnTo>
                    <a:pt x="3765822" y="0"/>
                  </a:lnTo>
                  <a:lnTo>
                    <a:pt x="3768452" y="0"/>
                  </a:lnTo>
                  <a:lnTo>
                    <a:pt x="3769574" y="464"/>
                  </a:lnTo>
                  <a:lnTo>
                    <a:pt x="3771434" y="2324"/>
                  </a:lnTo>
                  <a:lnTo>
                    <a:pt x="3771899" y="3447"/>
                  </a:lnTo>
                  <a:lnTo>
                    <a:pt x="3771899" y="6077"/>
                  </a:lnTo>
                  <a:lnTo>
                    <a:pt x="3771434" y="7200"/>
                  </a:lnTo>
                  <a:lnTo>
                    <a:pt x="3769574" y="9060"/>
                  </a:lnTo>
                  <a:lnTo>
                    <a:pt x="3768452" y="9524"/>
                  </a:lnTo>
                  <a:close/>
                </a:path>
                <a:path w="5534025" h="9525">
                  <a:moveTo>
                    <a:pt x="3816077" y="9524"/>
                  </a:moveTo>
                  <a:lnTo>
                    <a:pt x="3813447" y="9524"/>
                  </a:lnTo>
                  <a:lnTo>
                    <a:pt x="3812324" y="9060"/>
                  </a:lnTo>
                  <a:lnTo>
                    <a:pt x="3810464" y="7200"/>
                  </a:lnTo>
                  <a:lnTo>
                    <a:pt x="3809999" y="6077"/>
                  </a:lnTo>
                  <a:lnTo>
                    <a:pt x="3809999" y="3447"/>
                  </a:lnTo>
                  <a:lnTo>
                    <a:pt x="3810464" y="2324"/>
                  </a:lnTo>
                  <a:lnTo>
                    <a:pt x="3812324" y="464"/>
                  </a:lnTo>
                  <a:lnTo>
                    <a:pt x="3813447" y="0"/>
                  </a:lnTo>
                  <a:lnTo>
                    <a:pt x="3816077" y="0"/>
                  </a:lnTo>
                  <a:lnTo>
                    <a:pt x="3817199" y="464"/>
                  </a:lnTo>
                  <a:lnTo>
                    <a:pt x="3819059" y="2324"/>
                  </a:lnTo>
                  <a:lnTo>
                    <a:pt x="3819524" y="3447"/>
                  </a:lnTo>
                  <a:lnTo>
                    <a:pt x="3819524" y="6077"/>
                  </a:lnTo>
                  <a:lnTo>
                    <a:pt x="3819059" y="7200"/>
                  </a:lnTo>
                  <a:lnTo>
                    <a:pt x="3817199" y="9060"/>
                  </a:lnTo>
                  <a:lnTo>
                    <a:pt x="3816077" y="9524"/>
                  </a:lnTo>
                  <a:close/>
                </a:path>
                <a:path w="5534025" h="9525">
                  <a:moveTo>
                    <a:pt x="3863702" y="9524"/>
                  </a:moveTo>
                  <a:lnTo>
                    <a:pt x="3861072" y="9524"/>
                  </a:lnTo>
                  <a:lnTo>
                    <a:pt x="3859949" y="9060"/>
                  </a:lnTo>
                  <a:lnTo>
                    <a:pt x="3858089" y="7200"/>
                  </a:lnTo>
                  <a:lnTo>
                    <a:pt x="3857624" y="6077"/>
                  </a:lnTo>
                  <a:lnTo>
                    <a:pt x="3857624" y="3447"/>
                  </a:lnTo>
                  <a:lnTo>
                    <a:pt x="3858089" y="2324"/>
                  </a:lnTo>
                  <a:lnTo>
                    <a:pt x="3859949" y="464"/>
                  </a:lnTo>
                  <a:lnTo>
                    <a:pt x="3861072" y="0"/>
                  </a:lnTo>
                  <a:lnTo>
                    <a:pt x="3863702" y="0"/>
                  </a:lnTo>
                  <a:lnTo>
                    <a:pt x="3864824" y="464"/>
                  </a:lnTo>
                  <a:lnTo>
                    <a:pt x="3866684" y="2324"/>
                  </a:lnTo>
                  <a:lnTo>
                    <a:pt x="3867149" y="3447"/>
                  </a:lnTo>
                  <a:lnTo>
                    <a:pt x="3867149" y="6077"/>
                  </a:lnTo>
                  <a:lnTo>
                    <a:pt x="3866684" y="7200"/>
                  </a:lnTo>
                  <a:lnTo>
                    <a:pt x="3864824" y="9060"/>
                  </a:lnTo>
                  <a:lnTo>
                    <a:pt x="3863702" y="9524"/>
                  </a:lnTo>
                  <a:close/>
                </a:path>
                <a:path w="5534025" h="9525">
                  <a:moveTo>
                    <a:pt x="3911327" y="9524"/>
                  </a:moveTo>
                  <a:lnTo>
                    <a:pt x="3908697" y="9524"/>
                  </a:lnTo>
                  <a:lnTo>
                    <a:pt x="3907574" y="9060"/>
                  </a:lnTo>
                  <a:lnTo>
                    <a:pt x="3905714" y="7200"/>
                  </a:lnTo>
                  <a:lnTo>
                    <a:pt x="3905249" y="6077"/>
                  </a:lnTo>
                  <a:lnTo>
                    <a:pt x="3905249" y="3447"/>
                  </a:lnTo>
                  <a:lnTo>
                    <a:pt x="3905714" y="2324"/>
                  </a:lnTo>
                  <a:lnTo>
                    <a:pt x="3907574" y="464"/>
                  </a:lnTo>
                  <a:lnTo>
                    <a:pt x="3908697" y="0"/>
                  </a:lnTo>
                  <a:lnTo>
                    <a:pt x="3911327" y="0"/>
                  </a:lnTo>
                  <a:lnTo>
                    <a:pt x="3912449" y="464"/>
                  </a:lnTo>
                  <a:lnTo>
                    <a:pt x="3914309" y="2324"/>
                  </a:lnTo>
                  <a:lnTo>
                    <a:pt x="3914774" y="3447"/>
                  </a:lnTo>
                  <a:lnTo>
                    <a:pt x="3914774" y="6077"/>
                  </a:lnTo>
                  <a:lnTo>
                    <a:pt x="3914309" y="7200"/>
                  </a:lnTo>
                  <a:lnTo>
                    <a:pt x="3912449" y="9060"/>
                  </a:lnTo>
                  <a:lnTo>
                    <a:pt x="3911327" y="9524"/>
                  </a:lnTo>
                  <a:close/>
                </a:path>
                <a:path w="5534025" h="9525">
                  <a:moveTo>
                    <a:pt x="3958952" y="9524"/>
                  </a:moveTo>
                  <a:lnTo>
                    <a:pt x="3956322" y="9524"/>
                  </a:lnTo>
                  <a:lnTo>
                    <a:pt x="3955199" y="9060"/>
                  </a:lnTo>
                  <a:lnTo>
                    <a:pt x="3953339" y="7200"/>
                  </a:lnTo>
                  <a:lnTo>
                    <a:pt x="3952874" y="6077"/>
                  </a:lnTo>
                  <a:lnTo>
                    <a:pt x="3952874" y="3447"/>
                  </a:lnTo>
                  <a:lnTo>
                    <a:pt x="3953339" y="2324"/>
                  </a:lnTo>
                  <a:lnTo>
                    <a:pt x="3955199" y="464"/>
                  </a:lnTo>
                  <a:lnTo>
                    <a:pt x="3956322" y="0"/>
                  </a:lnTo>
                  <a:lnTo>
                    <a:pt x="3958952" y="0"/>
                  </a:lnTo>
                  <a:lnTo>
                    <a:pt x="3960074" y="464"/>
                  </a:lnTo>
                  <a:lnTo>
                    <a:pt x="3961934" y="2324"/>
                  </a:lnTo>
                  <a:lnTo>
                    <a:pt x="3962399" y="3447"/>
                  </a:lnTo>
                  <a:lnTo>
                    <a:pt x="3962399" y="6077"/>
                  </a:lnTo>
                  <a:lnTo>
                    <a:pt x="3961934" y="7200"/>
                  </a:lnTo>
                  <a:lnTo>
                    <a:pt x="3960074" y="9060"/>
                  </a:lnTo>
                  <a:lnTo>
                    <a:pt x="3958952" y="9524"/>
                  </a:lnTo>
                  <a:close/>
                </a:path>
                <a:path w="5534025" h="9525">
                  <a:moveTo>
                    <a:pt x="4006577" y="9524"/>
                  </a:moveTo>
                  <a:lnTo>
                    <a:pt x="4003947" y="9524"/>
                  </a:lnTo>
                  <a:lnTo>
                    <a:pt x="4002824" y="9060"/>
                  </a:lnTo>
                  <a:lnTo>
                    <a:pt x="4000964" y="7200"/>
                  </a:lnTo>
                  <a:lnTo>
                    <a:pt x="4000499" y="6077"/>
                  </a:lnTo>
                  <a:lnTo>
                    <a:pt x="4000499" y="3447"/>
                  </a:lnTo>
                  <a:lnTo>
                    <a:pt x="4000964" y="2324"/>
                  </a:lnTo>
                  <a:lnTo>
                    <a:pt x="4002824" y="464"/>
                  </a:lnTo>
                  <a:lnTo>
                    <a:pt x="4003947" y="0"/>
                  </a:lnTo>
                  <a:lnTo>
                    <a:pt x="4006577" y="0"/>
                  </a:lnTo>
                  <a:lnTo>
                    <a:pt x="4007699" y="464"/>
                  </a:lnTo>
                  <a:lnTo>
                    <a:pt x="4009559" y="2324"/>
                  </a:lnTo>
                  <a:lnTo>
                    <a:pt x="4010024" y="3447"/>
                  </a:lnTo>
                  <a:lnTo>
                    <a:pt x="4010024" y="6077"/>
                  </a:lnTo>
                  <a:lnTo>
                    <a:pt x="4009559" y="7200"/>
                  </a:lnTo>
                  <a:lnTo>
                    <a:pt x="4007699" y="9060"/>
                  </a:lnTo>
                  <a:lnTo>
                    <a:pt x="4006577" y="9524"/>
                  </a:lnTo>
                  <a:close/>
                </a:path>
                <a:path w="5534025" h="9525">
                  <a:moveTo>
                    <a:pt x="4054202" y="9524"/>
                  </a:moveTo>
                  <a:lnTo>
                    <a:pt x="4051572" y="9524"/>
                  </a:lnTo>
                  <a:lnTo>
                    <a:pt x="4050449" y="9060"/>
                  </a:lnTo>
                  <a:lnTo>
                    <a:pt x="4048589" y="7200"/>
                  </a:lnTo>
                  <a:lnTo>
                    <a:pt x="4048124" y="6077"/>
                  </a:lnTo>
                  <a:lnTo>
                    <a:pt x="4048124" y="3447"/>
                  </a:lnTo>
                  <a:lnTo>
                    <a:pt x="4048589" y="2324"/>
                  </a:lnTo>
                  <a:lnTo>
                    <a:pt x="4050449" y="464"/>
                  </a:lnTo>
                  <a:lnTo>
                    <a:pt x="4051572" y="0"/>
                  </a:lnTo>
                  <a:lnTo>
                    <a:pt x="4054202" y="0"/>
                  </a:lnTo>
                  <a:lnTo>
                    <a:pt x="4055324" y="464"/>
                  </a:lnTo>
                  <a:lnTo>
                    <a:pt x="4057185" y="2324"/>
                  </a:lnTo>
                  <a:lnTo>
                    <a:pt x="4057650" y="3447"/>
                  </a:lnTo>
                  <a:lnTo>
                    <a:pt x="4057650" y="6077"/>
                  </a:lnTo>
                  <a:lnTo>
                    <a:pt x="4057185" y="7200"/>
                  </a:lnTo>
                  <a:lnTo>
                    <a:pt x="4055324" y="9060"/>
                  </a:lnTo>
                  <a:lnTo>
                    <a:pt x="4054202" y="9524"/>
                  </a:lnTo>
                  <a:close/>
                </a:path>
                <a:path w="5534025" h="9525">
                  <a:moveTo>
                    <a:pt x="4101827" y="9524"/>
                  </a:moveTo>
                  <a:lnTo>
                    <a:pt x="4099196" y="9524"/>
                  </a:lnTo>
                  <a:lnTo>
                    <a:pt x="4098074" y="9060"/>
                  </a:lnTo>
                  <a:lnTo>
                    <a:pt x="4096214" y="7200"/>
                  </a:lnTo>
                  <a:lnTo>
                    <a:pt x="4095749" y="6077"/>
                  </a:lnTo>
                  <a:lnTo>
                    <a:pt x="4095749" y="3447"/>
                  </a:lnTo>
                  <a:lnTo>
                    <a:pt x="4096214" y="2324"/>
                  </a:lnTo>
                  <a:lnTo>
                    <a:pt x="4098074" y="464"/>
                  </a:lnTo>
                  <a:lnTo>
                    <a:pt x="4099196" y="0"/>
                  </a:lnTo>
                  <a:lnTo>
                    <a:pt x="4101827" y="0"/>
                  </a:lnTo>
                  <a:lnTo>
                    <a:pt x="4102949" y="464"/>
                  </a:lnTo>
                  <a:lnTo>
                    <a:pt x="4104809" y="2324"/>
                  </a:lnTo>
                  <a:lnTo>
                    <a:pt x="4105274" y="3447"/>
                  </a:lnTo>
                  <a:lnTo>
                    <a:pt x="4105274" y="6077"/>
                  </a:lnTo>
                  <a:lnTo>
                    <a:pt x="4104809" y="7200"/>
                  </a:lnTo>
                  <a:lnTo>
                    <a:pt x="4102949" y="9060"/>
                  </a:lnTo>
                  <a:lnTo>
                    <a:pt x="4101827" y="9524"/>
                  </a:lnTo>
                  <a:close/>
                </a:path>
                <a:path w="5534025" h="9525">
                  <a:moveTo>
                    <a:pt x="4149452" y="9524"/>
                  </a:moveTo>
                  <a:lnTo>
                    <a:pt x="4146822" y="9524"/>
                  </a:lnTo>
                  <a:lnTo>
                    <a:pt x="4145699" y="9060"/>
                  </a:lnTo>
                  <a:lnTo>
                    <a:pt x="4143839" y="7200"/>
                  </a:lnTo>
                  <a:lnTo>
                    <a:pt x="4143374" y="6077"/>
                  </a:lnTo>
                  <a:lnTo>
                    <a:pt x="4143374" y="3447"/>
                  </a:lnTo>
                  <a:lnTo>
                    <a:pt x="4143839" y="2324"/>
                  </a:lnTo>
                  <a:lnTo>
                    <a:pt x="4145699" y="464"/>
                  </a:lnTo>
                  <a:lnTo>
                    <a:pt x="4146822" y="0"/>
                  </a:lnTo>
                  <a:lnTo>
                    <a:pt x="4149452" y="0"/>
                  </a:lnTo>
                  <a:lnTo>
                    <a:pt x="4150574" y="464"/>
                  </a:lnTo>
                  <a:lnTo>
                    <a:pt x="4152434" y="2324"/>
                  </a:lnTo>
                  <a:lnTo>
                    <a:pt x="4152899" y="3447"/>
                  </a:lnTo>
                  <a:lnTo>
                    <a:pt x="4152899" y="6077"/>
                  </a:lnTo>
                  <a:lnTo>
                    <a:pt x="4152434" y="7200"/>
                  </a:lnTo>
                  <a:lnTo>
                    <a:pt x="4150574" y="9060"/>
                  </a:lnTo>
                  <a:lnTo>
                    <a:pt x="4149452" y="9524"/>
                  </a:lnTo>
                  <a:close/>
                </a:path>
                <a:path w="5534025" h="9525">
                  <a:moveTo>
                    <a:pt x="4197077" y="9524"/>
                  </a:moveTo>
                  <a:lnTo>
                    <a:pt x="4194447" y="9524"/>
                  </a:lnTo>
                  <a:lnTo>
                    <a:pt x="4193324" y="9060"/>
                  </a:lnTo>
                  <a:lnTo>
                    <a:pt x="4191464" y="7200"/>
                  </a:lnTo>
                  <a:lnTo>
                    <a:pt x="4190999" y="6077"/>
                  </a:lnTo>
                  <a:lnTo>
                    <a:pt x="4190999" y="3447"/>
                  </a:lnTo>
                  <a:lnTo>
                    <a:pt x="4191464" y="2324"/>
                  </a:lnTo>
                  <a:lnTo>
                    <a:pt x="4193324" y="464"/>
                  </a:lnTo>
                  <a:lnTo>
                    <a:pt x="4194447" y="0"/>
                  </a:lnTo>
                  <a:lnTo>
                    <a:pt x="4197077" y="0"/>
                  </a:lnTo>
                  <a:lnTo>
                    <a:pt x="4198199" y="464"/>
                  </a:lnTo>
                  <a:lnTo>
                    <a:pt x="4200059" y="2324"/>
                  </a:lnTo>
                  <a:lnTo>
                    <a:pt x="4200524" y="3447"/>
                  </a:lnTo>
                  <a:lnTo>
                    <a:pt x="4200524" y="6077"/>
                  </a:lnTo>
                  <a:lnTo>
                    <a:pt x="4200059" y="7200"/>
                  </a:lnTo>
                  <a:lnTo>
                    <a:pt x="4198199" y="9060"/>
                  </a:lnTo>
                  <a:lnTo>
                    <a:pt x="4197077" y="9524"/>
                  </a:lnTo>
                  <a:close/>
                </a:path>
                <a:path w="5534025" h="9525">
                  <a:moveTo>
                    <a:pt x="4244702" y="9524"/>
                  </a:moveTo>
                  <a:lnTo>
                    <a:pt x="4242072" y="9524"/>
                  </a:lnTo>
                  <a:lnTo>
                    <a:pt x="4240949" y="9060"/>
                  </a:lnTo>
                  <a:lnTo>
                    <a:pt x="4239089" y="7200"/>
                  </a:lnTo>
                  <a:lnTo>
                    <a:pt x="4238624" y="6077"/>
                  </a:lnTo>
                  <a:lnTo>
                    <a:pt x="4238624" y="3447"/>
                  </a:lnTo>
                  <a:lnTo>
                    <a:pt x="4239089" y="2324"/>
                  </a:lnTo>
                  <a:lnTo>
                    <a:pt x="4240949" y="464"/>
                  </a:lnTo>
                  <a:lnTo>
                    <a:pt x="4242072" y="0"/>
                  </a:lnTo>
                  <a:lnTo>
                    <a:pt x="4244702" y="0"/>
                  </a:lnTo>
                  <a:lnTo>
                    <a:pt x="4245824" y="464"/>
                  </a:lnTo>
                  <a:lnTo>
                    <a:pt x="4247684" y="2324"/>
                  </a:lnTo>
                  <a:lnTo>
                    <a:pt x="4248149" y="3447"/>
                  </a:lnTo>
                  <a:lnTo>
                    <a:pt x="4248149" y="6077"/>
                  </a:lnTo>
                  <a:lnTo>
                    <a:pt x="4247684" y="7200"/>
                  </a:lnTo>
                  <a:lnTo>
                    <a:pt x="4245824" y="9060"/>
                  </a:lnTo>
                  <a:lnTo>
                    <a:pt x="4244702" y="9524"/>
                  </a:lnTo>
                  <a:close/>
                </a:path>
                <a:path w="5534025" h="9525">
                  <a:moveTo>
                    <a:pt x="4292327" y="9524"/>
                  </a:moveTo>
                  <a:lnTo>
                    <a:pt x="4289697" y="9524"/>
                  </a:lnTo>
                  <a:lnTo>
                    <a:pt x="4288574" y="9060"/>
                  </a:lnTo>
                  <a:lnTo>
                    <a:pt x="4286714" y="7200"/>
                  </a:lnTo>
                  <a:lnTo>
                    <a:pt x="4286249" y="6077"/>
                  </a:lnTo>
                  <a:lnTo>
                    <a:pt x="4286249" y="3447"/>
                  </a:lnTo>
                  <a:lnTo>
                    <a:pt x="4286714" y="2324"/>
                  </a:lnTo>
                  <a:lnTo>
                    <a:pt x="4288574" y="464"/>
                  </a:lnTo>
                  <a:lnTo>
                    <a:pt x="4289697" y="0"/>
                  </a:lnTo>
                  <a:lnTo>
                    <a:pt x="4292327" y="0"/>
                  </a:lnTo>
                  <a:lnTo>
                    <a:pt x="4293449" y="464"/>
                  </a:lnTo>
                  <a:lnTo>
                    <a:pt x="4295309" y="2324"/>
                  </a:lnTo>
                  <a:lnTo>
                    <a:pt x="4295774" y="3447"/>
                  </a:lnTo>
                  <a:lnTo>
                    <a:pt x="4295774" y="6077"/>
                  </a:lnTo>
                  <a:lnTo>
                    <a:pt x="4295309" y="7200"/>
                  </a:lnTo>
                  <a:lnTo>
                    <a:pt x="4293449" y="9060"/>
                  </a:lnTo>
                  <a:lnTo>
                    <a:pt x="4292327" y="9524"/>
                  </a:lnTo>
                  <a:close/>
                </a:path>
                <a:path w="5534025" h="9525">
                  <a:moveTo>
                    <a:pt x="4339952" y="9524"/>
                  </a:moveTo>
                  <a:lnTo>
                    <a:pt x="4337322" y="9524"/>
                  </a:lnTo>
                  <a:lnTo>
                    <a:pt x="4336199" y="9060"/>
                  </a:lnTo>
                  <a:lnTo>
                    <a:pt x="4334339" y="7200"/>
                  </a:lnTo>
                  <a:lnTo>
                    <a:pt x="4333874" y="6077"/>
                  </a:lnTo>
                  <a:lnTo>
                    <a:pt x="4333874" y="3447"/>
                  </a:lnTo>
                  <a:lnTo>
                    <a:pt x="4334339" y="2324"/>
                  </a:lnTo>
                  <a:lnTo>
                    <a:pt x="4336199" y="464"/>
                  </a:lnTo>
                  <a:lnTo>
                    <a:pt x="4337322" y="0"/>
                  </a:lnTo>
                  <a:lnTo>
                    <a:pt x="4339952" y="0"/>
                  </a:lnTo>
                  <a:lnTo>
                    <a:pt x="4341074" y="464"/>
                  </a:lnTo>
                  <a:lnTo>
                    <a:pt x="4342934" y="2324"/>
                  </a:lnTo>
                  <a:lnTo>
                    <a:pt x="4343399" y="3447"/>
                  </a:lnTo>
                  <a:lnTo>
                    <a:pt x="4343399" y="6077"/>
                  </a:lnTo>
                  <a:lnTo>
                    <a:pt x="4342934" y="7200"/>
                  </a:lnTo>
                  <a:lnTo>
                    <a:pt x="4341074" y="9060"/>
                  </a:lnTo>
                  <a:lnTo>
                    <a:pt x="4339952" y="9524"/>
                  </a:lnTo>
                  <a:close/>
                </a:path>
                <a:path w="5534025" h="9525">
                  <a:moveTo>
                    <a:pt x="4387577" y="9524"/>
                  </a:moveTo>
                  <a:lnTo>
                    <a:pt x="4384947" y="9524"/>
                  </a:lnTo>
                  <a:lnTo>
                    <a:pt x="4383824" y="9060"/>
                  </a:lnTo>
                  <a:lnTo>
                    <a:pt x="4381964" y="7200"/>
                  </a:lnTo>
                  <a:lnTo>
                    <a:pt x="4381499" y="6077"/>
                  </a:lnTo>
                  <a:lnTo>
                    <a:pt x="4381499" y="3447"/>
                  </a:lnTo>
                  <a:lnTo>
                    <a:pt x="4381964" y="2324"/>
                  </a:lnTo>
                  <a:lnTo>
                    <a:pt x="4383824" y="464"/>
                  </a:lnTo>
                  <a:lnTo>
                    <a:pt x="4384947" y="0"/>
                  </a:lnTo>
                  <a:lnTo>
                    <a:pt x="4387577" y="0"/>
                  </a:lnTo>
                  <a:lnTo>
                    <a:pt x="4388699" y="464"/>
                  </a:lnTo>
                  <a:lnTo>
                    <a:pt x="4390559" y="2324"/>
                  </a:lnTo>
                  <a:lnTo>
                    <a:pt x="4391024" y="3447"/>
                  </a:lnTo>
                  <a:lnTo>
                    <a:pt x="4391024" y="6077"/>
                  </a:lnTo>
                  <a:lnTo>
                    <a:pt x="4390559" y="7200"/>
                  </a:lnTo>
                  <a:lnTo>
                    <a:pt x="4388699" y="9060"/>
                  </a:lnTo>
                  <a:lnTo>
                    <a:pt x="4387577" y="9524"/>
                  </a:lnTo>
                  <a:close/>
                </a:path>
                <a:path w="5534025" h="9525">
                  <a:moveTo>
                    <a:pt x="4435202" y="9524"/>
                  </a:moveTo>
                  <a:lnTo>
                    <a:pt x="4432572" y="9524"/>
                  </a:lnTo>
                  <a:lnTo>
                    <a:pt x="4431449" y="9060"/>
                  </a:lnTo>
                  <a:lnTo>
                    <a:pt x="4429589" y="7200"/>
                  </a:lnTo>
                  <a:lnTo>
                    <a:pt x="4429124" y="6077"/>
                  </a:lnTo>
                  <a:lnTo>
                    <a:pt x="4429124" y="3447"/>
                  </a:lnTo>
                  <a:lnTo>
                    <a:pt x="4429589" y="2324"/>
                  </a:lnTo>
                  <a:lnTo>
                    <a:pt x="4431449" y="464"/>
                  </a:lnTo>
                  <a:lnTo>
                    <a:pt x="4432572" y="0"/>
                  </a:lnTo>
                  <a:lnTo>
                    <a:pt x="4435202" y="0"/>
                  </a:lnTo>
                  <a:lnTo>
                    <a:pt x="4436324" y="464"/>
                  </a:lnTo>
                  <a:lnTo>
                    <a:pt x="4438184" y="2324"/>
                  </a:lnTo>
                  <a:lnTo>
                    <a:pt x="4438649" y="3447"/>
                  </a:lnTo>
                  <a:lnTo>
                    <a:pt x="4438649" y="6077"/>
                  </a:lnTo>
                  <a:lnTo>
                    <a:pt x="4438184" y="7200"/>
                  </a:lnTo>
                  <a:lnTo>
                    <a:pt x="4436324" y="9060"/>
                  </a:lnTo>
                  <a:lnTo>
                    <a:pt x="4435202" y="9524"/>
                  </a:lnTo>
                  <a:close/>
                </a:path>
                <a:path w="5534025" h="9525">
                  <a:moveTo>
                    <a:pt x="4482827" y="9524"/>
                  </a:moveTo>
                  <a:lnTo>
                    <a:pt x="4480197" y="9524"/>
                  </a:lnTo>
                  <a:lnTo>
                    <a:pt x="4479074" y="9060"/>
                  </a:lnTo>
                  <a:lnTo>
                    <a:pt x="4477214" y="7200"/>
                  </a:lnTo>
                  <a:lnTo>
                    <a:pt x="4476749" y="6077"/>
                  </a:lnTo>
                  <a:lnTo>
                    <a:pt x="4476749" y="3447"/>
                  </a:lnTo>
                  <a:lnTo>
                    <a:pt x="4477214" y="2324"/>
                  </a:lnTo>
                  <a:lnTo>
                    <a:pt x="4479074" y="464"/>
                  </a:lnTo>
                  <a:lnTo>
                    <a:pt x="4480197" y="0"/>
                  </a:lnTo>
                  <a:lnTo>
                    <a:pt x="4482827" y="0"/>
                  </a:lnTo>
                  <a:lnTo>
                    <a:pt x="4483949" y="464"/>
                  </a:lnTo>
                  <a:lnTo>
                    <a:pt x="4485809" y="2324"/>
                  </a:lnTo>
                  <a:lnTo>
                    <a:pt x="4486274" y="3447"/>
                  </a:lnTo>
                  <a:lnTo>
                    <a:pt x="4486274" y="6077"/>
                  </a:lnTo>
                  <a:lnTo>
                    <a:pt x="4485809" y="7200"/>
                  </a:lnTo>
                  <a:lnTo>
                    <a:pt x="4483949" y="9060"/>
                  </a:lnTo>
                  <a:lnTo>
                    <a:pt x="4482827" y="9524"/>
                  </a:lnTo>
                  <a:close/>
                </a:path>
                <a:path w="5534025" h="9525">
                  <a:moveTo>
                    <a:pt x="4530452" y="9524"/>
                  </a:moveTo>
                  <a:lnTo>
                    <a:pt x="4527822" y="9524"/>
                  </a:lnTo>
                  <a:lnTo>
                    <a:pt x="4526699" y="9060"/>
                  </a:lnTo>
                  <a:lnTo>
                    <a:pt x="4524839" y="7200"/>
                  </a:lnTo>
                  <a:lnTo>
                    <a:pt x="4524374" y="6077"/>
                  </a:lnTo>
                  <a:lnTo>
                    <a:pt x="4524374" y="3447"/>
                  </a:lnTo>
                  <a:lnTo>
                    <a:pt x="4524839" y="2324"/>
                  </a:lnTo>
                  <a:lnTo>
                    <a:pt x="4526699" y="464"/>
                  </a:lnTo>
                  <a:lnTo>
                    <a:pt x="4527822" y="0"/>
                  </a:lnTo>
                  <a:lnTo>
                    <a:pt x="4530452" y="0"/>
                  </a:lnTo>
                  <a:lnTo>
                    <a:pt x="4531574" y="464"/>
                  </a:lnTo>
                  <a:lnTo>
                    <a:pt x="4533434" y="2324"/>
                  </a:lnTo>
                  <a:lnTo>
                    <a:pt x="4533899" y="3447"/>
                  </a:lnTo>
                  <a:lnTo>
                    <a:pt x="4533899" y="6077"/>
                  </a:lnTo>
                  <a:lnTo>
                    <a:pt x="4533434" y="7200"/>
                  </a:lnTo>
                  <a:lnTo>
                    <a:pt x="4531574" y="9060"/>
                  </a:lnTo>
                  <a:lnTo>
                    <a:pt x="4530452" y="9524"/>
                  </a:lnTo>
                  <a:close/>
                </a:path>
                <a:path w="5534025" h="9525">
                  <a:moveTo>
                    <a:pt x="4578077" y="9524"/>
                  </a:moveTo>
                  <a:lnTo>
                    <a:pt x="4575447" y="9524"/>
                  </a:lnTo>
                  <a:lnTo>
                    <a:pt x="4574324" y="9060"/>
                  </a:lnTo>
                  <a:lnTo>
                    <a:pt x="4572464" y="7200"/>
                  </a:lnTo>
                  <a:lnTo>
                    <a:pt x="4571999" y="6077"/>
                  </a:lnTo>
                  <a:lnTo>
                    <a:pt x="4571999" y="3447"/>
                  </a:lnTo>
                  <a:lnTo>
                    <a:pt x="4572464" y="2324"/>
                  </a:lnTo>
                  <a:lnTo>
                    <a:pt x="4574324" y="464"/>
                  </a:lnTo>
                  <a:lnTo>
                    <a:pt x="4575447" y="0"/>
                  </a:lnTo>
                  <a:lnTo>
                    <a:pt x="4578077" y="0"/>
                  </a:lnTo>
                  <a:lnTo>
                    <a:pt x="4579199" y="464"/>
                  </a:lnTo>
                  <a:lnTo>
                    <a:pt x="4581059" y="2324"/>
                  </a:lnTo>
                  <a:lnTo>
                    <a:pt x="4581524" y="3447"/>
                  </a:lnTo>
                  <a:lnTo>
                    <a:pt x="4581524" y="6077"/>
                  </a:lnTo>
                  <a:lnTo>
                    <a:pt x="4581059" y="7200"/>
                  </a:lnTo>
                  <a:lnTo>
                    <a:pt x="4579199" y="9060"/>
                  </a:lnTo>
                  <a:lnTo>
                    <a:pt x="4578077" y="9524"/>
                  </a:lnTo>
                  <a:close/>
                </a:path>
                <a:path w="5534025" h="9525">
                  <a:moveTo>
                    <a:pt x="4625702" y="9524"/>
                  </a:moveTo>
                  <a:lnTo>
                    <a:pt x="4623072" y="9524"/>
                  </a:lnTo>
                  <a:lnTo>
                    <a:pt x="4621949" y="9060"/>
                  </a:lnTo>
                  <a:lnTo>
                    <a:pt x="4620089" y="7200"/>
                  </a:lnTo>
                  <a:lnTo>
                    <a:pt x="4619624" y="6077"/>
                  </a:lnTo>
                  <a:lnTo>
                    <a:pt x="4619624" y="3447"/>
                  </a:lnTo>
                  <a:lnTo>
                    <a:pt x="4620089" y="2324"/>
                  </a:lnTo>
                  <a:lnTo>
                    <a:pt x="4621949" y="464"/>
                  </a:lnTo>
                  <a:lnTo>
                    <a:pt x="4623072" y="0"/>
                  </a:lnTo>
                  <a:lnTo>
                    <a:pt x="4625702" y="0"/>
                  </a:lnTo>
                  <a:lnTo>
                    <a:pt x="4626824" y="464"/>
                  </a:lnTo>
                  <a:lnTo>
                    <a:pt x="4628684" y="2324"/>
                  </a:lnTo>
                  <a:lnTo>
                    <a:pt x="4629149" y="3447"/>
                  </a:lnTo>
                  <a:lnTo>
                    <a:pt x="4629149" y="6077"/>
                  </a:lnTo>
                  <a:lnTo>
                    <a:pt x="4628684" y="7200"/>
                  </a:lnTo>
                  <a:lnTo>
                    <a:pt x="4626824" y="9060"/>
                  </a:lnTo>
                  <a:lnTo>
                    <a:pt x="4625702" y="9524"/>
                  </a:lnTo>
                  <a:close/>
                </a:path>
                <a:path w="5534025" h="9525">
                  <a:moveTo>
                    <a:pt x="4673327" y="9524"/>
                  </a:moveTo>
                  <a:lnTo>
                    <a:pt x="4670697" y="9524"/>
                  </a:lnTo>
                  <a:lnTo>
                    <a:pt x="4669574" y="9060"/>
                  </a:lnTo>
                  <a:lnTo>
                    <a:pt x="4667714" y="7200"/>
                  </a:lnTo>
                  <a:lnTo>
                    <a:pt x="4667249" y="6077"/>
                  </a:lnTo>
                  <a:lnTo>
                    <a:pt x="4667249" y="3447"/>
                  </a:lnTo>
                  <a:lnTo>
                    <a:pt x="4667714" y="2324"/>
                  </a:lnTo>
                  <a:lnTo>
                    <a:pt x="4669574" y="464"/>
                  </a:lnTo>
                  <a:lnTo>
                    <a:pt x="4670697" y="0"/>
                  </a:lnTo>
                  <a:lnTo>
                    <a:pt x="4673327" y="0"/>
                  </a:lnTo>
                  <a:lnTo>
                    <a:pt x="4674449" y="464"/>
                  </a:lnTo>
                  <a:lnTo>
                    <a:pt x="4676309" y="2324"/>
                  </a:lnTo>
                  <a:lnTo>
                    <a:pt x="4676774" y="3447"/>
                  </a:lnTo>
                  <a:lnTo>
                    <a:pt x="4676774" y="6077"/>
                  </a:lnTo>
                  <a:lnTo>
                    <a:pt x="4676309" y="7200"/>
                  </a:lnTo>
                  <a:lnTo>
                    <a:pt x="4674449" y="9060"/>
                  </a:lnTo>
                  <a:lnTo>
                    <a:pt x="4673327" y="9524"/>
                  </a:lnTo>
                  <a:close/>
                </a:path>
                <a:path w="5534025" h="9525">
                  <a:moveTo>
                    <a:pt x="4720952" y="9524"/>
                  </a:moveTo>
                  <a:lnTo>
                    <a:pt x="4718322" y="9524"/>
                  </a:lnTo>
                  <a:lnTo>
                    <a:pt x="4717199" y="9060"/>
                  </a:lnTo>
                  <a:lnTo>
                    <a:pt x="4715339" y="7200"/>
                  </a:lnTo>
                  <a:lnTo>
                    <a:pt x="4714874" y="6077"/>
                  </a:lnTo>
                  <a:lnTo>
                    <a:pt x="4714874" y="3447"/>
                  </a:lnTo>
                  <a:lnTo>
                    <a:pt x="4715339" y="2324"/>
                  </a:lnTo>
                  <a:lnTo>
                    <a:pt x="4717199" y="464"/>
                  </a:lnTo>
                  <a:lnTo>
                    <a:pt x="4718322" y="0"/>
                  </a:lnTo>
                  <a:lnTo>
                    <a:pt x="4720952" y="0"/>
                  </a:lnTo>
                  <a:lnTo>
                    <a:pt x="4722074" y="464"/>
                  </a:lnTo>
                  <a:lnTo>
                    <a:pt x="4723934" y="2324"/>
                  </a:lnTo>
                  <a:lnTo>
                    <a:pt x="4724399" y="3447"/>
                  </a:lnTo>
                  <a:lnTo>
                    <a:pt x="4724399" y="6077"/>
                  </a:lnTo>
                  <a:lnTo>
                    <a:pt x="4723934" y="7200"/>
                  </a:lnTo>
                  <a:lnTo>
                    <a:pt x="4722074" y="9060"/>
                  </a:lnTo>
                  <a:lnTo>
                    <a:pt x="4720952" y="9524"/>
                  </a:lnTo>
                  <a:close/>
                </a:path>
                <a:path w="5534025" h="9525">
                  <a:moveTo>
                    <a:pt x="4768577" y="9524"/>
                  </a:moveTo>
                  <a:lnTo>
                    <a:pt x="4765947" y="9524"/>
                  </a:lnTo>
                  <a:lnTo>
                    <a:pt x="4764824" y="9060"/>
                  </a:lnTo>
                  <a:lnTo>
                    <a:pt x="4762964" y="7200"/>
                  </a:lnTo>
                  <a:lnTo>
                    <a:pt x="4762499" y="6077"/>
                  </a:lnTo>
                  <a:lnTo>
                    <a:pt x="4762499" y="3447"/>
                  </a:lnTo>
                  <a:lnTo>
                    <a:pt x="4762964" y="2324"/>
                  </a:lnTo>
                  <a:lnTo>
                    <a:pt x="4764824" y="464"/>
                  </a:lnTo>
                  <a:lnTo>
                    <a:pt x="4765947" y="0"/>
                  </a:lnTo>
                  <a:lnTo>
                    <a:pt x="4768577" y="0"/>
                  </a:lnTo>
                  <a:lnTo>
                    <a:pt x="4769699" y="464"/>
                  </a:lnTo>
                  <a:lnTo>
                    <a:pt x="4771559" y="2324"/>
                  </a:lnTo>
                  <a:lnTo>
                    <a:pt x="4772024" y="3447"/>
                  </a:lnTo>
                  <a:lnTo>
                    <a:pt x="4772024" y="6077"/>
                  </a:lnTo>
                  <a:lnTo>
                    <a:pt x="4771559" y="7200"/>
                  </a:lnTo>
                  <a:lnTo>
                    <a:pt x="4769699" y="9060"/>
                  </a:lnTo>
                  <a:lnTo>
                    <a:pt x="4768577" y="9524"/>
                  </a:lnTo>
                  <a:close/>
                </a:path>
                <a:path w="5534025" h="9525">
                  <a:moveTo>
                    <a:pt x="4816202" y="9524"/>
                  </a:moveTo>
                  <a:lnTo>
                    <a:pt x="4813572" y="9524"/>
                  </a:lnTo>
                  <a:lnTo>
                    <a:pt x="4812449" y="9060"/>
                  </a:lnTo>
                  <a:lnTo>
                    <a:pt x="4810589" y="7200"/>
                  </a:lnTo>
                  <a:lnTo>
                    <a:pt x="4810124" y="6077"/>
                  </a:lnTo>
                  <a:lnTo>
                    <a:pt x="4810124" y="3447"/>
                  </a:lnTo>
                  <a:lnTo>
                    <a:pt x="4810589" y="2324"/>
                  </a:lnTo>
                  <a:lnTo>
                    <a:pt x="4812449" y="464"/>
                  </a:lnTo>
                  <a:lnTo>
                    <a:pt x="4813572" y="0"/>
                  </a:lnTo>
                  <a:lnTo>
                    <a:pt x="4816202" y="0"/>
                  </a:lnTo>
                  <a:lnTo>
                    <a:pt x="4817324" y="464"/>
                  </a:lnTo>
                  <a:lnTo>
                    <a:pt x="4819184" y="2324"/>
                  </a:lnTo>
                  <a:lnTo>
                    <a:pt x="4819649" y="3447"/>
                  </a:lnTo>
                  <a:lnTo>
                    <a:pt x="4819649" y="6077"/>
                  </a:lnTo>
                  <a:lnTo>
                    <a:pt x="4819184" y="7200"/>
                  </a:lnTo>
                  <a:lnTo>
                    <a:pt x="4817324" y="9060"/>
                  </a:lnTo>
                  <a:lnTo>
                    <a:pt x="4816202" y="9524"/>
                  </a:lnTo>
                  <a:close/>
                </a:path>
                <a:path w="5534025" h="9525">
                  <a:moveTo>
                    <a:pt x="4863827" y="9524"/>
                  </a:moveTo>
                  <a:lnTo>
                    <a:pt x="4861196" y="9524"/>
                  </a:lnTo>
                  <a:lnTo>
                    <a:pt x="4860074" y="9060"/>
                  </a:lnTo>
                  <a:lnTo>
                    <a:pt x="4858214" y="7200"/>
                  </a:lnTo>
                  <a:lnTo>
                    <a:pt x="4857749" y="6077"/>
                  </a:lnTo>
                  <a:lnTo>
                    <a:pt x="4857749" y="3447"/>
                  </a:lnTo>
                  <a:lnTo>
                    <a:pt x="4858214" y="2324"/>
                  </a:lnTo>
                  <a:lnTo>
                    <a:pt x="4860074" y="464"/>
                  </a:lnTo>
                  <a:lnTo>
                    <a:pt x="4861196" y="0"/>
                  </a:lnTo>
                  <a:lnTo>
                    <a:pt x="4863827" y="0"/>
                  </a:lnTo>
                  <a:lnTo>
                    <a:pt x="4864949" y="464"/>
                  </a:lnTo>
                  <a:lnTo>
                    <a:pt x="4866809" y="2324"/>
                  </a:lnTo>
                  <a:lnTo>
                    <a:pt x="4867274" y="3447"/>
                  </a:lnTo>
                  <a:lnTo>
                    <a:pt x="4867274" y="6077"/>
                  </a:lnTo>
                  <a:lnTo>
                    <a:pt x="4866809" y="7200"/>
                  </a:lnTo>
                  <a:lnTo>
                    <a:pt x="4864949" y="9060"/>
                  </a:lnTo>
                  <a:lnTo>
                    <a:pt x="4863827" y="9524"/>
                  </a:lnTo>
                  <a:close/>
                </a:path>
                <a:path w="5534025" h="9525">
                  <a:moveTo>
                    <a:pt x="4911452" y="9524"/>
                  </a:moveTo>
                  <a:lnTo>
                    <a:pt x="4908821" y="9524"/>
                  </a:lnTo>
                  <a:lnTo>
                    <a:pt x="4907699" y="9060"/>
                  </a:lnTo>
                  <a:lnTo>
                    <a:pt x="4905839" y="7200"/>
                  </a:lnTo>
                  <a:lnTo>
                    <a:pt x="4905374" y="6077"/>
                  </a:lnTo>
                  <a:lnTo>
                    <a:pt x="4905374" y="3447"/>
                  </a:lnTo>
                  <a:lnTo>
                    <a:pt x="4905839" y="2324"/>
                  </a:lnTo>
                  <a:lnTo>
                    <a:pt x="4907699" y="464"/>
                  </a:lnTo>
                  <a:lnTo>
                    <a:pt x="4908821" y="0"/>
                  </a:lnTo>
                  <a:lnTo>
                    <a:pt x="4911452" y="0"/>
                  </a:lnTo>
                  <a:lnTo>
                    <a:pt x="4912574" y="464"/>
                  </a:lnTo>
                  <a:lnTo>
                    <a:pt x="4914434" y="2324"/>
                  </a:lnTo>
                  <a:lnTo>
                    <a:pt x="4914899" y="3447"/>
                  </a:lnTo>
                  <a:lnTo>
                    <a:pt x="4914899" y="6077"/>
                  </a:lnTo>
                  <a:lnTo>
                    <a:pt x="4914434" y="7200"/>
                  </a:lnTo>
                  <a:lnTo>
                    <a:pt x="4912574" y="9060"/>
                  </a:lnTo>
                  <a:lnTo>
                    <a:pt x="4911452" y="9524"/>
                  </a:lnTo>
                  <a:close/>
                </a:path>
                <a:path w="5534025" h="9525">
                  <a:moveTo>
                    <a:pt x="4959077" y="9524"/>
                  </a:moveTo>
                  <a:lnTo>
                    <a:pt x="4956446" y="9524"/>
                  </a:lnTo>
                  <a:lnTo>
                    <a:pt x="4955324" y="9060"/>
                  </a:lnTo>
                  <a:lnTo>
                    <a:pt x="4953464" y="7200"/>
                  </a:lnTo>
                  <a:lnTo>
                    <a:pt x="4952999" y="6077"/>
                  </a:lnTo>
                  <a:lnTo>
                    <a:pt x="4952999" y="3447"/>
                  </a:lnTo>
                  <a:lnTo>
                    <a:pt x="4953464" y="2324"/>
                  </a:lnTo>
                  <a:lnTo>
                    <a:pt x="4955324" y="464"/>
                  </a:lnTo>
                  <a:lnTo>
                    <a:pt x="4956446" y="0"/>
                  </a:lnTo>
                  <a:lnTo>
                    <a:pt x="4959077" y="0"/>
                  </a:lnTo>
                  <a:lnTo>
                    <a:pt x="4960199" y="464"/>
                  </a:lnTo>
                  <a:lnTo>
                    <a:pt x="4962059" y="2324"/>
                  </a:lnTo>
                  <a:lnTo>
                    <a:pt x="4962524" y="3447"/>
                  </a:lnTo>
                  <a:lnTo>
                    <a:pt x="4962524" y="6077"/>
                  </a:lnTo>
                  <a:lnTo>
                    <a:pt x="4962059" y="7200"/>
                  </a:lnTo>
                  <a:lnTo>
                    <a:pt x="4960199" y="9060"/>
                  </a:lnTo>
                  <a:lnTo>
                    <a:pt x="4959077" y="9524"/>
                  </a:lnTo>
                  <a:close/>
                </a:path>
                <a:path w="5534025" h="9525">
                  <a:moveTo>
                    <a:pt x="5006702" y="9524"/>
                  </a:moveTo>
                  <a:lnTo>
                    <a:pt x="5004071" y="9524"/>
                  </a:lnTo>
                  <a:lnTo>
                    <a:pt x="5002949" y="9060"/>
                  </a:lnTo>
                  <a:lnTo>
                    <a:pt x="5001089" y="7200"/>
                  </a:lnTo>
                  <a:lnTo>
                    <a:pt x="5000624" y="6077"/>
                  </a:lnTo>
                  <a:lnTo>
                    <a:pt x="5000624" y="3447"/>
                  </a:lnTo>
                  <a:lnTo>
                    <a:pt x="5001089" y="2324"/>
                  </a:lnTo>
                  <a:lnTo>
                    <a:pt x="5002949" y="464"/>
                  </a:lnTo>
                  <a:lnTo>
                    <a:pt x="5004071" y="0"/>
                  </a:lnTo>
                  <a:lnTo>
                    <a:pt x="5006702" y="0"/>
                  </a:lnTo>
                  <a:lnTo>
                    <a:pt x="5007824" y="464"/>
                  </a:lnTo>
                  <a:lnTo>
                    <a:pt x="5009684" y="2324"/>
                  </a:lnTo>
                  <a:lnTo>
                    <a:pt x="5010149" y="3447"/>
                  </a:lnTo>
                  <a:lnTo>
                    <a:pt x="5010149" y="6077"/>
                  </a:lnTo>
                  <a:lnTo>
                    <a:pt x="5009684" y="7200"/>
                  </a:lnTo>
                  <a:lnTo>
                    <a:pt x="5007824" y="9060"/>
                  </a:lnTo>
                  <a:lnTo>
                    <a:pt x="5006702" y="9524"/>
                  </a:lnTo>
                  <a:close/>
                </a:path>
                <a:path w="5534025" h="9525">
                  <a:moveTo>
                    <a:pt x="5054326" y="9524"/>
                  </a:moveTo>
                  <a:lnTo>
                    <a:pt x="5051696" y="9524"/>
                  </a:lnTo>
                  <a:lnTo>
                    <a:pt x="5050574" y="9060"/>
                  </a:lnTo>
                  <a:lnTo>
                    <a:pt x="5048714" y="7200"/>
                  </a:lnTo>
                  <a:lnTo>
                    <a:pt x="5048249" y="6077"/>
                  </a:lnTo>
                  <a:lnTo>
                    <a:pt x="5048249" y="3447"/>
                  </a:lnTo>
                  <a:lnTo>
                    <a:pt x="5048714" y="2324"/>
                  </a:lnTo>
                  <a:lnTo>
                    <a:pt x="5050574" y="464"/>
                  </a:lnTo>
                  <a:lnTo>
                    <a:pt x="5051696" y="0"/>
                  </a:lnTo>
                  <a:lnTo>
                    <a:pt x="5054326" y="0"/>
                  </a:lnTo>
                  <a:lnTo>
                    <a:pt x="5055449" y="464"/>
                  </a:lnTo>
                  <a:lnTo>
                    <a:pt x="5057309" y="2324"/>
                  </a:lnTo>
                  <a:lnTo>
                    <a:pt x="5057774" y="3447"/>
                  </a:lnTo>
                  <a:lnTo>
                    <a:pt x="5057774" y="6077"/>
                  </a:lnTo>
                  <a:lnTo>
                    <a:pt x="5057309" y="7200"/>
                  </a:lnTo>
                  <a:lnTo>
                    <a:pt x="5055449" y="9060"/>
                  </a:lnTo>
                  <a:lnTo>
                    <a:pt x="5054326" y="9524"/>
                  </a:lnTo>
                  <a:close/>
                </a:path>
                <a:path w="5534025" h="9525">
                  <a:moveTo>
                    <a:pt x="5101951" y="9524"/>
                  </a:moveTo>
                  <a:lnTo>
                    <a:pt x="5099322" y="9524"/>
                  </a:lnTo>
                  <a:lnTo>
                    <a:pt x="5098199" y="9060"/>
                  </a:lnTo>
                  <a:lnTo>
                    <a:pt x="5096339" y="7200"/>
                  </a:lnTo>
                  <a:lnTo>
                    <a:pt x="5095874" y="6077"/>
                  </a:lnTo>
                  <a:lnTo>
                    <a:pt x="5095874" y="3447"/>
                  </a:lnTo>
                  <a:lnTo>
                    <a:pt x="5096339" y="2324"/>
                  </a:lnTo>
                  <a:lnTo>
                    <a:pt x="5098199" y="464"/>
                  </a:lnTo>
                  <a:lnTo>
                    <a:pt x="5099322" y="0"/>
                  </a:lnTo>
                  <a:lnTo>
                    <a:pt x="5101951" y="0"/>
                  </a:lnTo>
                  <a:lnTo>
                    <a:pt x="5103074" y="464"/>
                  </a:lnTo>
                  <a:lnTo>
                    <a:pt x="5104934" y="2324"/>
                  </a:lnTo>
                  <a:lnTo>
                    <a:pt x="5105399" y="3447"/>
                  </a:lnTo>
                  <a:lnTo>
                    <a:pt x="5105399" y="6077"/>
                  </a:lnTo>
                  <a:lnTo>
                    <a:pt x="5104934" y="7200"/>
                  </a:lnTo>
                  <a:lnTo>
                    <a:pt x="5103074" y="9060"/>
                  </a:lnTo>
                  <a:lnTo>
                    <a:pt x="5101951" y="9524"/>
                  </a:lnTo>
                  <a:close/>
                </a:path>
                <a:path w="5534025" h="9525">
                  <a:moveTo>
                    <a:pt x="5149577" y="9524"/>
                  </a:moveTo>
                  <a:lnTo>
                    <a:pt x="5146946" y="9524"/>
                  </a:lnTo>
                  <a:lnTo>
                    <a:pt x="5145824" y="9060"/>
                  </a:lnTo>
                  <a:lnTo>
                    <a:pt x="5143964" y="7200"/>
                  </a:lnTo>
                  <a:lnTo>
                    <a:pt x="5143499" y="6077"/>
                  </a:lnTo>
                  <a:lnTo>
                    <a:pt x="5143499" y="3447"/>
                  </a:lnTo>
                  <a:lnTo>
                    <a:pt x="5143964" y="2324"/>
                  </a:lnTo>
                  <a:lnTo>
                    <a:pt x="5145824" y="464"/>
                  </a:lnTo>
                  <a:lnTo>
                    <a:pt x="5146946" y="0"/>
                  </a:lnTo>
                  <a:lnTo>
                    <a:pt x="5149577" y="0"/>
                  </a:lnTo>
                  <a:lnTo>
                    <a:pt x="5150699" y="464"/>
                  </a:lnTo>
                  <a:lnTo>
                    <a:pt x="5152559" y="2324"/>
                  </a:lnTo>
                  <a:lnTo>
                    <a:pt x="5153024" y="3447"/>
                  </a:lnTo>
                  <a:lnTo>
                    <a:pt x="5153024" y="6077"/>
                  </a:lnTo>
                  <a:lnTo>
                    <a:pt x="5152559" y="7200"/>
                  </a:lnTo>
                  <a:lnTo>
                    <a:pt x="5150699" y="9060"/>
                  </a:lnTo>
                  <a:lnTo>
                    <a:pt x="5149577" y="9524"/>
                  </a:lnTo>
                  <a:close/>
                </a:path>
                <a:path w="5534025" h="9525">
                  <a:moveTo>
                    <a:pt x="5197202" y="9524"/>
                  </a:moveTo>
                  <a:lnTo>
                    <a:pt x="5194571" y="9524"/>
                  </a:lnTo>
                  <a:lnTo>
                    <a:pt x="5193449" y="9060"/>
                  </a:lnTo>
                  <a:lnTo>
                    <a:pt x="5191589" y="7200"/>
                  </a:lnTo>
                  <a:lnTo>
                    <a:pt x="5191124" y="6077"/>
                  </a:lnTo>
                  <a:lnTo>
                    <a:pt x="5191124" y="3447"/>
                  </a:lnTo>
                  <a:lnTo>
                    <a:pt x="5191589" y="2324"/>
                  </a:lnTo>
                  <a:lnTo>
                    <a:pt x="5193449" y="464"/>
                  </a:lnTo>
                  <a:lnTo>
                    <a:pt x="5194571" y="0"/>
                  </a:lnTo>
                  <a:lnTo>
                    <a:pt x="5197202" y="0"/>
                  </a:lnTo>
                  <a:lnTo>
                    <a:pt x="5198324" y="464"/>
                  </a:lnTo>
                  <a:lnTo>
                    <a:pt x="5200184" y="2324"/>
                  </a:lnTo>
                  <a:lnTo>
                    <a:pt x="5200649" y="3447"/>
                  </a:lnTo>
                  <a:lnTo>
                    <a:pt x="5200649" y="6077"/>
                  </a:lnTo>
                  <a:lnTo>
                    <a:pt x="5200184" y="7200"/>
                  </a:lnTo>
                  <a:lnTo>
                    <a:pt x="5198324" y="9060"/>
                  </a:lnTo>
                  <a:lnTo>
                    <a:pt x="5197202" y="9524"/>
                  </a:lnTo>
                  <a:close/>
                </a:path>
                <a:path w="5534025" h="9525">
                  <a:moveTo>
                    <a:pt x="5244827" y="9524"/>
                  </a:moveTo>
                  <a:lnTo>
                    <a:pt x="5242196" y="9524"/>
                  </a:lnTo>
                  <a:lnTo>
                    <a:pt x="5241074" y="9060"/>
                  </a:lnTo>
                  <a:lnTo>
                    <a:pt x="5239214" y="7200"/>
                  </a:lnTo>
                  <a:lnTo>
                    <a:pt x="5238749" y="6077"/>
                  </a:lnTo>
                  <a:lnTo>
                    <a:pt x="5238749" y="3447"/>
                  </a:lnTo>
                  <a:lnTo>
                    <a:pt x="5239214" y="2324"/>
                  </a:lnTo>
                  <a:lnTo>
                    <a:pt x="5241074" y="464"/>
                  </a:lnTo>
                  <a:lnTo>
                    <a:pt x="5242196" y="0"/>
                  </a:lnTo>
                  <a:lnTo>
                    <a:pt x="5244827" y="0"/>
                  </a:lnTo>
                  <a:lnTo>
                    <a:pt x="5245949" y="464"/>
                  </a:lnTo>
                  <a:lnTo>
                    <a:pt x="5247809" y="2324"/>
                  </a:lnTo>
                  <a:lnTo>
                    <a:pt x="5248274" y="3447"/>
                  </a:lnTo>
                  <a:lnTo>
                    <a:pt x="5248274" y="6077"/>
                  </a:lnTo>
                  <a:lnTo>
                    <a:pt x="5247809" y="7200"/>
                  </a:lnTo>
                  <a:lnTo>
                    <a:pt x="5245949" y="9060"/>
                  </a:lnTo>
                  <a:lnTo>
                    <a:pt x="5244827" y="9524"/>
                  </a:lnTo>
                  <a:close/>
                </a:path>
                <a:path w="5534025" h="9525">
                  <a:moveTo>
                    <a:pt x="5292452" y="9524"/>
                  </a:moveTo>
                  <a:lnTo>
                    <a:pt x="5289821" y="9524"/>
                  </a:lnTo>
                  <a:lnTo>
                    <a:pt x="5288699" y="9060"/>
                  </a:lnTo>
                  <a:lnTo>
                    <a:pt x="5286839" y="7200"/>
                  </a:lnTo>
                  <a:lnTo>
                    <a:pt x="5286374" y="6077"/>
                  </a:lnTo>
                  <a:lnTo>
                    <a:pt x="5286374" y="3447"/>
                  </a:lnTo>
                  <a:lnTo>
                    <a:pt x="5286839" y="2324"/>
                  </a:lnTo>
                  <a:lnTo>
                    <a:pt x="5288699" y="464"/>
                  </a:lnTo>
                  <a:lnTo>
                    <a:pt x="5289821" y="0"/>
                  </a:lnTo>
                  <a:lnTo>
                    <a:pt x="5292452" y="0"/>
                  </a:lnTo>
                  <a:lnTo>
                    <a:pt x="5293574" y="464"/>
                  </a:lnTo>
                  <a:lnTo>
                    <a:pt x="5295434" y="2324"/>
                  </a:lnTo>
                  <a:lnTo>
                    <a:pt x="5295899" y="3447"/>
                  </a:lnTo>
                  <a:lnTo>
                    <a:pt x="5295899" y="6077"/>
                  </a:lnTo>
                  <a:lnTo>
                    <a:pt x="5295434" y="7200"/>
                  </a:lnTo>
                  <a:lnTo>
                    <a:pt x="5293574" y="9060"/>
                  </a:lnTo>
                  <a:lnTo>
                    <a:pt x="5292452" y="9524"/>
                  </a:lnTo>
                  <a:close/>
                </a:path>
                <a:path w="5534025" h="9525">
                  <a:moveTo>
                    <a:pt x="5340077" y="9524"/>
                  </a:moveTo>
                  <a:lnTo>
                    <a:pt x="5337446" y="9524"/>
                  </a:lnTo>
                  <a:lnTo>
                    <a:pt x="5336324" y="9060"/>
                  </a:lnTo>
                  <a:lnTo>
                    <a:pt x="5334464" y="7200"/>
                  </a:lnTo>
                  <a:lnTo>
                    <a:pt x="5333999" y="6077"/>
                  </a:lnTo>
                  <a:lnTo>
                    <a:pt x="5333999" y="3447"/>
                  </a:lnTo>
                  <a:lnTo>
                    <a:pt x="5334464" y="2324"/>
                  </a:lnTo>
                  <a:lnTo>
                    <a:pt x="5336324" y="464"/>
                  </a:lnTo>
                  <a:lnTo>
                    <a:pt x="5337446" y="0"/>
                  </a:lnTo>
                  <a:lnTo>
                    <a:pt x="5340077" y="0"/>
                  </a:lnTo>
                  <a:lnTo>
                    <a:pt x="5341199" y="464"/>
                  </a:lnTo>
                  <a:lnTo>
                    <a:pt x="5343059" y="2324"/>
                  </a:lnTo>
                  <a:lnTo>
                    <a:pt x="5343524" y="3447"/>
                  </a:lnTo>
                  <a:lnTo>
                    <a:pt x="5343524" y="6077"/>
                  </a:lnTo>
                  <a:lnTo>
                    <a:pt x="5343059" y="7200"/>
                  </a:lnTo>
                  <a:lnTo>
                    <a:pt x="5341199" y="9060"/>
                  </a:lnTo>
                  <a:lnTo>
                    <a:pt x="5340077" y="9524"/>
                  </a:lnTo>
                  <a:close/>
                </a:path>
                <a:path w="5534025" h="9525">
                  <a:moveTo>
                    <a:pt x="5387702" y="9524"/>
                  </a:moveTo>
                  <a:lnTo>
                    <a:pt x="5385071" y="9524"/>
                  </a:lnTo>
                  <a:lnTo>
                    <a:pt x="5383949" y="9060"/>
                  </a:lnTo>
                  <a:lnTo>
                    <a:pt x="5382089" y="7200"/>
                  </a:lnTo>
                  <a:lnTo>
                    <a:pt x="5381624" y="6077"/>
                  </a:lnTo>
                  <a:lnTo>
                    <a:pt x="5381624" y="3447"/>
                  </a:lnTo>
                  <a:lnTo>
                    <a:pt x="5382089" y="2324"/>
                  </a:lnTo>
                  <a:lnTo>
                    <a:pt x="5383949" y="464"/>
                  </a:lnTo>
                  <a:lnTo>
                    <a:pt x="5385071" y="0"/>
                  </a:lnTo>
                  <a:lnTo>
                    <a:pt x="5387702" y="0"/>
                  </a:lnTo>
                  <a:lnTo>
                    <a:pt x="5388824" y="464"/>
                  </a:lnTo>
                  <a:lnTo>
                    <a:pt x="5390684" y="2324"/>
                  </a:lnTo>
                  <a:lnTo>
                    <a:pt x="5391149" y="3447"/>
                  </a:lnTo>
                  <a:lnTo>
                    <a:pt x="5391149" y="6077"/>
                  </a:lnTo>
                  <a:lnTo>
                    <a:pt x="5390684" y="7200"/>
                  </a:lnTo>
                  <a:lnTo>
                    <a:pt x="5388824" y="9060"/>
                  </a:lnTo>
                  <a:lnTo>
                    <a:pt x="5387702" y="9524"/>
                  </a:lnTo>
                  <a:close/>
                </a:path>
                <a:path w="5534025" h="9525">
                  <a:moveTo>
                    <a:pt x="5435327" y="9524"/>
                  </a:moveTo>
                  <a:lnTo>
                    <a:pt x="5432696" y="9524"/>
                  </a:lnTo>
                  <a:lnTo>
                    <a:pt x="5431574" y="9060"/>
                  </a:lnTo>
                  <a:lnTo>
                    <a:pt x="5429714" y="7200"/>
                  </a:lnTo>
                  <a:lnTo>
                    <a:pt x="5429249" y="6077"/>
                  </a:lnTo>
                  <a:lnTo>
                    <a:pt x="5429249" y="3447"/>
                  </a:lnTo>
                  <a:lnTo>
                    <a:pt x="5429714" y="2324"/>
                  </a:lnTo>
                  <a:lnTo>
                    <a:pt x="5431574" y="464"/>
                  </a:lnTo>
                  <a:lnTo>
                    <a:pt x="5432696" y="0"/>
                  </a:lnTo>
                  <a:lnTo>
                    <a:pt x="5435327" y="0"/>
                  </a:lnTo>
                  <a:lnTo>
                    <a:pt x="5436449" y="464"/>
                  </a:lnTo>
                  <a:lnTo>
                    <a:pt x="5438309" y="2324"/>
                  </a:lnTo>
                  <a:lnTo>
                    <a:pt x="5438774" y="3447"/>
                  </a:lnTo>
                  <a:lnTo>
                    <a:pt x="5438774" y="6077"/>
                  </a:lnTo>
                  <a:lnTo>
                    <a:pt x="5438309" y="7200"/>
                  </a:lnTo>
                  <a:lnTo>
                    <a:pt x="5436449" y="9060"/>
                  </a:lnTo>
                  <a:lnTo>
                    <a:pt x="5435327" y="9524"/>
                  </a:lnTo>
                  <a:close/>
                </a:path>
                <a:path w="5534025" h="9525">
                  <a:moveTo>
                    <a:pt x="5482952" y="9524"/>
                  </a:moveTo>
                  <a:lnTo>
                    <a:pt x="5480321" y="9524"/>
                  </a:lnTo>
                  <a:lnTo>
                    <a:pt x="5479199" y="9060"/>
                  </a:lnTo>
                  <a:lnTo>
                    <a:pt x="5477339" y="7200"/>
                  </a:lnTo>
                  <a:lnTo>
                    <a:pt x="5476874" y="6077"/>
                  </a:lnTo>
                  <a:lnTo>
                    <a:pt x="5476874" y="3447"/>
                  </a:lnTo>
                  <a:lnTo>
                    <a:pt x="5477339" y="2324"/>
                  </a:lnTo>
                  <a:lnTo>
                    <a:pt x="5479199" y="464"/>
                  </a:lnTo>
                  <a:lnTo>
                    <a:pt x="5480321" y="0"/>
                  </a:lnTo>
                  <a:lnTo>
                    <a:pt x="5482952" y="0"/>
                  </a:lnTo>
                  <a:lnTo>
                    <a:pt x="5484074" y="464"/>
                  </a:lnTo>
                  <a:lnTo>
                    <a:pt x="5485934" y="2324"/>
                  </a:lnTo>
                  <a:lnTo>
                    <a:pt x="5486399" y="3447"/>
                  </a:lnTo>
                  <a:lnTo>
                    <a:pt x="5486399" y="6077"/>
                  </a:lnTo>
                  <a:lnTo>
                    <a:pt x="5485934" y="7200"/>
                  </a:lnTo>
                  <a:lnTo>
                    <a:pt x="5484074" y="9060"/>
                  </a:lnTo>
                  <a:lnTo>
                    <a:pt x="5482952" y="9524"/>
                  </a:lnTo>
                  <a:close/>
                </a:path>
                <a:path w="5534025" h="9525">
                  <a:moveTo>
                    <a:pt x="5530576" y="9524"/>
                  </a:moveTo>
                  <a:lnTo>
                    <a:pt x="5527946" y="9524"/>
                  </a:lnTo>
                  <a:lnTo>
                    <a:pt x="5526824" y="9060"/>
                  </a:lnTo>
                  <a:lnTo>
                    <a:pt x="5524964" y="7200"/>
                  </a:lnTo>
                  <a:lnTo>
                    <a:pt x="5524499" y="6077"/>
                  </a:lnTo>
                  <a:lnTo>
                    <a:pt x="5524499" y="3447"/>
                  </a:lnTo>
                  <a:lnTo>
                    <a:pt x="5524964" y="2324"/>
                  </a:lnTo>
                  <a:lnTo>
                    <a:pt x="5526824" y="464"/>
                  </a:lnTo>
                  <a:lnTo>
                    <a:pt x="5527946" y="0"/>
                  </a:lnTo>
                  <a:lnTo>
                    <a:pt x="5530576" y="0"/>
                  </a:lnTo>
                  <a:lnTo>
                    <a:pt x="5531699" y="464"/>
                  </a:lnTo>
                  <a:lnTo>
                    <a:pt x="5533559" y="2324"/>
                  </a:lnTo>
                  <a:lnTo>
                    <a:pt x="5534024" y="3447"/>
                  </a:lnTo>
                  <a:lnTo>
                    <a:pt x="5534024" y="6077"/>
                  </a:lnTo>
                  <a:lnTo>
                    <a:pt x="5533559" y="7200"/>
                  </a:lnTo>
                  <a:lnTo>
                    <a:pt x="5531699" y="9060"/>
                  </a:lnTo>
                  <a:lnTo>
                    <a:pt x="5530576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40080" y="6147287"/>
            <a:ext cx="9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6329" y="3520160"/>
            <a:ext cx="5534025" cy="2051050"/>
          </a:xfrm>
          <a:custGeom>
            <a:avLst/>
            <a:gdLst/>
            <a:ahLst/>
            <a:cxnLst/>
            <a:rect l="l" t="t" r="r" b="b"/>
            <a:pathLst>
              <a:path w="5534025" h="2051050">
                <a:moveTo>
                  <a:pt x="9525" y="2044395"/>
                </a:moveTo>
                <a:lnTo>
                  <a:pt x="9067" y="2043264"/>
                </a:lnTo>
                <a:lnTo>
                  <a:pt x="7200" y="2041410"/>
                </a:lnTo>
                <a:lnTo>
                  <a:pt x="6083" y="2040940"/>
                </a:lnTo>
                <a:lnTo>
                  <a:pt x="3454" y="2040940"/>
                </a:lnTo>
                <a:lnTo>
                  <a:pt x="2336" y="2041410"/>
                </a:lnTo>
                <a:lnTo>
                  <a:pt x="469" y="2043264"/>
                </a:lnTo>
                <a:lnTo>
                  <a:pt x="0" y="2044395"/>
                </a:lnTo>
                <a:lnTo>
                  <a:pt x="0" y="2047024"/>
                </a:lnTo>
                <a:lnTo>
                  <a:pt x="469" y="2048141"/>
                </a:lnTo>
                <a:lnTo>
                  <a:pt x="2336" y="2050008"/>
                </a:lnTo>
                <a:lnTo>
                  <a:pt x="3454" y="2050465"/>
                </a:lnTo>
                <a:lnTo>
                  <a:pt x="6083" y="2050465"/>
                </a:lnTo>
                <a:lnTo>
                  <a:pt x="7200" y="2050008"/>
                </a:lnTo>
                <a:lnTo>
                  <a:pt x="9067" y="2048141"/>
                </a:lnTo>
                <a:lnTo>
                  <a:pt x="9525" y="2047024"/>
                </a:lnTo>
                <a:lnTo>
                  <a:pt x="9525" y="2044395"/>
                </a:lnTo>
                <a:close/>
              </a:path>
              <a:path w="5534025" h="2051050">
                <a:moveTo>
                  <a:pt x="9525" y="1364081"/>
                </a:moveTo>
                <a:lnTo>
                  <a:pt x="9067" y="1362951"/>
                </a:lnTo>
                <a:lnTo>
                  <a:pt x="7200" y="1361097"/>
                </a:lnTo>
                <a:lnTo>
                  <a:pt x="6083" y="1360627"/>
                </a:lnTo>
                <a:lnTo>
                  <a:pt x="3454" y="1360627"/>
                </a:lnTo>
                <a:lnTo>
                  <a:pt x="2336" y="1361097"/>
                </a:lnTo>
                <a:lnTo>
                  <a:pt x="469" y="1362951"/>
                </a:lnTo>
                <a:lnTo>
                  <a:pt x="0" y="1364081"/>
                </a:lnTo>
                <a:lnTo>
                  <a:pt x="0" y="1366710"/>
                </a:lnTo>
                <a:lnTo>
                  <a:pt x="469" y="1367828"/>
                </a:lnTo>
                <a:lnTo>
                  <a:pt x="2336" y="1369695"/>
                </a:lnTo>
                <a:lnTo>
                  <a:pt x="3454" y="1370152"/>
                </a:lnTo>
                <a:lnTo>
                  <a:pt x="6083" y="1370152"/>
                </a:lnTo>
                <a:lnTo>
                  <a:pt x="7200" y="1369695"/>
                </a:lnTo>
                <a:lnTo>
                  <a:pt x="9067" y="1367828"/>
                </a:lnTo>
                <a:lnTo>
                  <a:pt x="9525" y="1366710"/>
                </a:lnTo>
                <a:lnTo>
                  <a:pt x="9525" y="1364081"/>
                </a:lnTo>
                <a:close/>
              </a:path>
              <a:path w="5534025" h="2051050">
                <a:moveTo>
                  <a:pt x="9525" y="683755"/>
                </a:moveTo>
                <a:lnTo>
                  <a:pt x="9067" y="682637"/>
                </a:lnTo>
                <a:lnTo>
                  <a:pt x="7200" y="680783"/>
                </a:lnTo>
                <a:lnTo>
                  <a:pt x="6083" y="680313"/>
                </a:lnTo>
                <a:lnTo>
                  <a:pt x="3454" y="680313"/>
                </a:lnTo>
                <a:lnTo>
                  <a:pt x="2336" y="680783"/>
                </a:lnTo>
                <a:lnTo>
                  <a:pt x="469" y="682637"/>
                </a:lnTo>
                <a:lnTo>
                  <a:pt x="0" y="683755"/>
                </a:lnTo>
                <a:lnTo>
                  <a:pt x="0" y="686384"/>
                </a:lnTo>
                <a:lnTo>
                  <a:pt x="469" y="687514"/>
                </a:lnTo>
                <a:lnTo>
                  <a:pt x="2336" y="689368"/>
                </a:lnTo>
                <a:lnTo>
                  <a:pt x="3454" y="689838"/>
                </a:lnTo>
                <a:lnTo>
                  <a:pt x="6083" y="689838"/>
                </a:lnTo>
                <a:lnTo>
                  <a:pt x="7200" y="689368"/>
                </a:lnTo>
                <a:lnTo>
                  <a:pt x="9067" y="687514"/>
                </a:lnTo>
                <a:lnTo>
                  <a:pt x="9525" y="686384"/>
                </a:lnTo>
                <a:lnTo>
                  <a:pt x="9525" y="683755"/>
                </a:lnTo>
                <a:close/>
              </a:path>
              <a:path w="5534025" h="2051050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5534025" h="2051050">
                <a:moveTo>
                  <a:pt x="57150" y="2044395"/>
                </a:moveTo>
                <a:lnTo>
                  <a:pt x="56692" y="2043264"/>
                </a:lnTo>
                <a:lnTo>
                  <a:pt x="54825" y="2041410"/>
                </a:lnTo>
                <a:lnTo>
                  <a:pt x="53708" y="2040940"/>
                </a:lnTo>
                <a:lnTo>
                  <a:pt x="51079" y="2040940"/>
                </a:lnTo>
                <a:lnTo>
                  <a:pt x="49961" y="2041410"/>
                </a:lnTo>
                <a:lnTo>
                  <a:pt x="48094" y="2043264"/>
                </a:lnTo>
                <a:lnTo>
                  <a:pt x="47625" y="2044395"/>
                </a:lnTo>
                <a:lnTo>
                  <a:pt x="47625" y="2047024"/>
                </a:lnTo>
                <a:lnTo>
                  <a:pt x="48094" y="2048141"/>
                </a:lnTo>
                <a:lnTo>
                  <a:pt x="49961" y="2050008"/>
                </a:lnTo>
                <a:lnTo>
                  <a:pt x="51079" y="2050465"/>
                </a:lnTo>
                <a:lnTo>
                  <a:pt x="53708" y="2050465"/>
                </a:lnTo>
                <a:lnTo>
                  <a:pt x="54825" y="2050008"/>
                </a:lnTo>
                <a:lnTo>
                  <a:pt x="56692" y="2048141"/>
                </a:lnTo>
                <a:lnTo>
                  <a:pt x="57150" y="2047024"/>
                </a:lnTo>
                <a:lnTo>
                  <a:pt x="57150" y="2044395"/>
                </a:lnTo>
                <a:close/>
              </a:path>
              <a:path w="5534025" h="2051050">
                <a:moveTo>
                  <a:pt x="57150" y="1364081"/>
                </a:moveTo>
                <a:lnTo>
                  <a:pt x="56692" y="1362951"/>
                </a:lnTo>
                <a:lnTo>
                  <a:pt x="54825" y="1361097"/>
                </a:lnTo>
                <a:lnTo>
                  <a:pt x="53708" y="1360627"/>
                </a:lnTo>
                <a:lnTo>
                  <a:pt x="51079" y="1360627"/>
                </a:lnTo>
                <a:lnTo>
                  <a:pt x="49961" y="1361097"/>
                </a:lnTo>
                <a:lnTo>
                  <a:pt x="48094" y="1362951"/>
                </a:lnTo>
                <a:lnTo>
                  <a:pt x="47625" y="1364081"/>
                </a:lnTo>
                <a:lnTo>
                  <a:pt x="47625" y="1366710"/>
                </a:lnTo>
                <a:lnTo>
                  <a:pt x="48094" y="1367828"/>
                </a:lnTo>
                <a:lnTo>
                  <a:pt x="49961" y="1369695"/>
                </a:lnTo>
                <a:lnTo>
                  <a:pt x="51079" y="1370152"/>
                </a:lnTo>
                <a:lnTo>
                  <a:pt x="53708" y="1370152"/>
                </a:lnTo>
                <a:lnTo>
                  <a:pt x="54825" y="1369695"/>
                </a:lnTo>
                <a:lnTo>
                  <a:pt x="56692" y="1367828"/>
                </a:lnTo>
                <a:lnTo>
                  <a:pt x="57150" y="1366710"/>
                </a:lnTo>
                <a:lnTo>
                  <a:pt x="57150" y="1364081"/>
                </a:lnTo>
                <a:close/>
              </a:path>
              <a:path w="5534025" h="2051050">
                <a:moveTo>
                  <a:pt x="57150" y="683755"/>
                </a:moveTo>
                <a:lnTo>
                  <a:pt x="56692" y="682637"/>
                </a:lnTo>
                <a:lnTo>
                  <a:pt x="54825" y="680783"/>
                </a:lnTo>
                <a:lnTo>
                  <a:pt x="53708" y="680313"/>
                </a:lnTo>
                <a:lnTo>
                  <a:pt x="51079" y="680313"/>
                </a:lnTo>
                <a:lnTo>
                  <a:pt x="49961" y="680783"/>
                </a:lnTo>
                <a:lnTo>
                  <a:pt x="48094" y="682637"/>
                </a:lnTo>
                <a:lnTo>
                  <a:pt x="47625" y="683755"/>
                </a:lnTo>
                <a:lnTo>
                  <a:pt x="47625" y="686384"/>
                </a:lnTo>
                <a:lnTo>
                  <a:pt x="48094" y="687514"/>
                </a:lnTo>
                <a:lnTo>
                  <a:pt x="49961" y="689368"/>
                </a:lnTo>
                <a:lnTo>
                  <a:pt x="51079" y="689838"/>
                </a:lnTo>
                <a:lnTo>
                  <a:pt x="53708" y="689838"/>
                </a:lnTo>
                <a:lnTo>
                  <a:pt x="54825" y="689368"/>
                </a:lnTo>
                <a:lnTo>
                  <a:pt x="56692" y="687514"/>
                </a:lnTo>
                <a:lnTo>
                  <a:pt x="57150" y="686384"/>
                </a:lnTo>
                <a:lnTo>
                  <a:pt x="57150" y="683755"/>
                </a:lnTo>
                <a:close/>
              </a:path>
              <a:path w="5534025" h="2051050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5534025" h="2051050">
                <a:moveTo>
                  <a:pt x="104775" y="2044395"/>
                </a:moveTo>
                <a:lnTo>
                  <a:pt x="104317" y="2043264"/>
                </a:lnTo>
                <a:lnTo>
                  <a:pt x="102450" y="2041410"/>
                </a:lnTo>
                <a:lnTo>
                  <a:pt x="101333" y="2040940"/>
                </a:lnTo>
                <a:lnTo>
                  <a:pt x="98704" y="2040940"/>
                </a:lnTo>
                <a:lnTo>
                  <a:pt x="97586" y="2041410"/>
                </a:lnTo>
                <a:lnTo>
                  <a:pt x="95719" y="2043264"/>
                </a:lnTo>
                <a:lnTo>
                  <a:pt x="95250" y="2044395"/>
                </a:lnTo>
                <a:lnTo>
                  <a:pt x="95250" y="2047024"/>
                </a:lnTo>
                <a:lnTo>
                  <a:pt x="95719" y="2048141"/>
                </a:lnTo>
                <a:lnTo>
                  <a:pt x="97586" y="2050008"/>
                </a:lnTo>
                <a:lnTo>
                  <a:pt x="98704" y="2050465"/>
                </a:lnTo>
                <a:lnTo>
                  <a:pt x="101333" y="2050465"/>
                </a:lnTo>
                <a:lnTo>
                  <a:pt x="102450" y="2050008"/>
                </a:lnTo>
                <a:lnTo>
                  <a:pt x="104317" y="2048141"/>
                </a:lnTo>
                <a:lnTo>
                  <a:pt x="104775" y="2047024"/>
                </a:lnTo>
                <a:lnTo>
                  <a:pt x="104775" y="2044395"/>
                </a:lnTo>
                <a:close/>
              </a:path>
              <a:path w="5534025" h="2051050">
                <a:moveTo>
                  <a:pt x="104775" y="1364081"/>
                </a:moveTo>
                <a:lnTo>
                  <a:pt x="104317" y="1362951"/>
                </a:lnTo>
                <a:lnTo>
                  <a:pt x="102450" y="1361097"/>
                </a:lnTo>
                <a:lnTo>
                  <a:pt x="101333" y="1360627"/>
                </a:lnTo>
                <a:lnTo>
                  <a:pt x="98704" y="1360627"/>
                </a:lnTo>
                <a:lnTo>
                  <a:pt x="97586" y="1361097"/>
                </a:lnTo>
                <a:lnTo>
                  <a:pt x="95719" y="1362951"/>
                </a:lnTo>
                <a:lnTo>
                  <a:pt x="95250" y="1364081"/>
                </a:lnTo>
                <a:lnTo>
                  <a:pt x="95250" y="1366710"/>
                </a:lnTo>
                <a:lnTo>
                  <a:pt x="95719" y="1367828"/>
                </a:lnTo>
                <a:lnTo>
                  <a:pt x="97586" y="1369695"/>
                </a:lnTo>
                <a:lnTo>
                  <a:pt x="98704" y="1370152"/>
                </a:lnTo>
                <a:lnTo>
                  <a:pt x="101333" y="1370152"/>
                </a:lnTo>
                <a:lnTo>
                  <a:pt x="102450" y="1369695"/>
                </a:lnTo>
                <a:lnTo>
                  <a:pt x="104317" y="1367828"/>
                </a:lnTo>
                <a:lnTo>
                  <a:pt x="104775" y="1366710"/>
                </a:lnTo>
                <a:lnTo>
                  <a:pt x="104775" y="1364081"/>
                </a:lnTo>
                <a:close/>
              </a:path>
              <a:path w="5534025" h="2051050">
                <a:moveTo>
                  <a:pt x="104775" y="683755"/>
                </a:moveTo>
                <a:lnTo>
                  <a:pt x="104317" y="682637"/>
                </a:lnTo>
                <a:lnTo>
                  <a:pt x="102450" y="680783"/>
                </a:lnTo>
                <a:lnTo>
                  <a:pt x="101333" y="680313"/>
                </a:lnTo>
                <a:lnTo>
                  <a:pt x="98704" y="680313"/>
                </a:lnTo>
                <a:lnTo>
                  <a:pt x="97586" y="680783"/>
                </a:lnTo>
                <a:lnTo>
                  <a:pt x="95719" y="682637"/>
                </a:lnTo>
                <a:lnTo>
                  <a:pt x="95250" y="683755"/>
                </a:lnTo>
                <a:lnTo>
                  <a:pt x="95250" y="686384"/>
                </a:lnTo>
                <a:lnTo>
                  <a:pt x="95719" y="687514"/>
                </a:lnTo>
                <a:lnTo>
                  <a:pt x="97586" y="689368"/>
                </a:lnTo>
                <a:lnTo>
                  <a:pt x="98704" y="689838"/>
                </a:lnTo>
                <a:lnTo>
                  <a:pt x="101333" y="689838"/>
                </a:lnTo>
                <a:lnTo>
                  <a:pt x="102450" y="689368"/>
                </a:lnTo>
                <a:lnTo>
                  <a:pt x="104317" y="687514"/>
                </a:lnTo>
                <a:lnTo>
                  <a:pt x="104775" y="686384"/>
                </a:lnTo>
                <a:lnTo>
                  <a:pt x="104775" y="683755"/>
                </a:lnTo>
                <a:close/>
              </a:path>
              <a:path w="5534025" h="2051050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5534025" h="2051050">
                <a:moveTo>
                  <a:pt x="152400" y="2044395"/>
                </a:moveTo>
                <a:lnTo>
                  <a:pt x="151942" y="2043264"/>
                </a:lnTo>
                <a:lnTo>
                  <a:pt x="150075" y="2041410"/>
                </a:lnTo>
                <a:lnTo>
                  <a:pt x="148958" y="2040940"/>
                </a:lnTo>
                <a:lnTo>
                  <a:pt x="146329" y="2040940"/>
                </a:lnTo>
                <a:lnTo>
                  <a:pt x="145211" y="2041410"/>
                </a:lnTo>
                <a:lnTo>
                  <a:pt x="143344" y="2043264"/>
                </a:lnTo>
                <a:lnTo>
                  <a:pt x="142875" y="2044395"/>
                </a:lnTo>
                <a:lnTo>
                  <a:pt x="142875" y="2047024"/>
                </a:lnTo>
                <a:lnTo>
                  <a:pt x="143344" y="2048141"/>
                </a:lnTo>
                <a:lnTo>
                  <a:pt x="145211" y="2050008"/>
                </a:lnTo>
                <a:lnTo>
                  <a:pt x="146329" y="2050465"/>
                </a:lnTo>
                <a:lnTo>
                  <a:pt x="148958" y="2050465"/>
                </a:lnTo>
                <a:lnTo>
                  <a:pt x="150075" y="2050008"/>
                </a:lnTo>
                <a:lnTo>
                  <a:pt x="151942" y="2048141"/>
                </a:lnTo>
                <a:lnTo>
                  <a:pt x="152400" y="2047024"/>
                </a:lnTo>
                <a:lnTo>
                  <a:pt x="152400" y="2044395"/>
                </a:lnTo>
                <a:close/>
              </a:path>
              <a:path w="5534025" h="2051050">
                <a:moveTo>
                  <a:pt x="152400" y="1364081"/>
                </a:moveTo>
                <a:lnTo>
                  <a:pt x="151942" y="1362951"/>
                </a:lnTo>
                <a:lnTo>
                  <a:pt x="150075" y="1361097"/>
                </a:lnTo>
                <a:lnTo>
                  <a:pt x="148958" y="1360627"/>
                </a:lnTo>
                <a:lnTo>
                  <a:pt x="146329" y="1360627"/>
                </a:lnTo>
                <a:lnTo>
                  <a:pt x="145211" y="1361097"/>
                </a:lnTo>
                <a:lnTo>
                  <a:pt x="143344" y="1362951"/>
                </a:lnTo>
                <a:lnTo>
                  <a:pt x="142875" y="1364081"/>
                </a:lnTo>
                <a:lnTo>
                  <a:pt x="142875" y="1366710"/>
                </a:lnTo>
                <a:lnTo>
                  <a:pt x="143344" y="1367828"/>
                </a:lnTo>
                <a:lnTo>
                  <a:pt x="145211" y="1369695"/>
                </a:lnTo>
                <a:lnTo>
                  <a:pt x="146329" y="1370152"/>
                </a:lnTo>
                <a:lnTo>
                  <a:pt x="148958" y="1370152"/>
                </a:lnTo>
                <a:lnTo>
                  <a:pt x="150075" y="1369695"/>
                </a:lnTo>
                <a:lnTo>
                  <a:pt x="151942" y="1367828"/>
                </a:lnTo>
                <a:lnTo>
                  <a:pt x="152400" y="1366710"/>
                </a:lnTo>
                <a:lnTo>
                  <a:pt x="152400" y="1364081"/>
                </a:lnTo>
                <a:close/>
              </a:path>
              <a:path w="5534025" h="2051050">
                <a:moveTo>
                  <a:pt x="152400" y="683755"/>
                </a:moveTo>
                <a:lnTo>
                  <a:pt x="151942" y="682637"/>
                </a:lnTo>
                <a:lnTo>
                  <a:pt x="150075" y="680783"/>
                </a:lnTo>
                <a:lnTo>
                  <a:pt x="148958" y="680313"/>
                </a:lnTo>
                <a:lnTo>
                  <a:pt x="146329" y="680313"/>
                </a:lnTo>
                <a:lnTo>
                  <a:pt x="145211" y="680783"/>
                </a:lnTo>
                <a:lnTo>
                  <a:pt x="143344" y="682637"/>
                </a:lnTo>
                <a:lnTo>
                  <a:pt x="142875" y="683755"/>
                </a:lnTo>
                <a:lnTo>
                  <a:pt x="142875" y="686384"/>
                </a:lnTo>
                <a:lnTo>
                  <a:pt x="143344" y="687514"/>
                </a:lnTo>
                <a:lnTo>
                  <a:pt x="145211" y="689368"/>
                </a:lnTo>
                <a:lnTo>
                  <a:pt x="146329" y="689838"/>
                </a:lnTo>
                <a:lnTo>
                  <a:pt x="148958" y="689838"/>
                </a:lnTo>
                <a:lnTo>
                  <a:pt x="150075" y="689368"/>
                </a:lnTo>
                <a:lnTo>
                  <a:pt x="151942" y="687514"/>
                </a:lnTo>
                <a:lnTo>
                  <a:pt x="152400" y="686384"/>
                </a:lnTo>
                <a:lnTo>
                  <a:pt x="152400" y="683755"/>
                </a:lnTo>
                <a:close/>
              </a:path>
              <a:path w="5534025" h="2051050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5534025" h="2051050">
                <a:moveTo>
                  <a:pt x="200025" y="2044395"/>
                </a:moveTo>
                <a:lnTo>
                  <a:pt x="199567" y="2043264"/>
                </a:lnTo>
                <a:lnTo>
                  <a:pt x="197700" y="2041410"/>
                </a:lnTo>
                <a:lnTo>
                  <a:pt x="196583" y="2040940"/>
                </a:lnTo>
                <a:lnTo>
                  <a:pt x="193954" y="2040940"/>
                </a:lnTo>
                <a:lnTo>
                  <a:pt x="192836" y="2041410"/>
                </a:lnTo>
                <a:lnTo>
                  <a:pt x="190969" y="2043264"/>
                </a:lnTo>
                <a:lnTo>
                  <a:pt x="190500" y="2044395"/>
                </a:lnTo>
                <a:lnTo>
                  <a:pt x="190500" y="2047024"/>
                </a:lnTo>
                <a:lnTo>
                  <a:pt x="190969" y="2048141"/>
                </a:lnTo>
                <a:lnTo>
                  <a:pt x="192836" y="2050008"/>
                </a:lnTo>
                <a:lnTo>
                  <a:pt x="193954" y="2050465"/>
                </a:lnTo>
                <a:lnTo>
                  <a:pt x="196583" y="2050465"/>
                </a:lnTo>
                <a:lnTo>
                  <a:pt x="197700" y="2050008"/>
                </a:lnTo>
                <a:lnTo>
                  <a:pt x="199567" y="2048141"/>
                </a:lnTo>
                <a:lnTo>
                  <a:pt x="200025" y="2047024"/>
                </a:lnTo>
                <a:lnTo>
                  <a:pt x="200025" y="2044395"/>
                </a:lnTo>
                <a:close/>
              </a:path>
              <a:path w="5534025" h="2051050">
                <a:moveTo>
                  <a:pt x="200025" y="1364081"/>
                </a:moveTo>
                <a:lnTo>
                  <a:pt x="199567" y="1362951"/>
                </a:lnTo>
                <a:lnTo>
                  <a:pt x="197700" y="1361097"/>
                </a:lnTo>
                <a:lnTo>
                  <a:pt x="196583" y="1360627"/>
                </a:lnTo>
                <a:lnTo>
                  <a:pt x="193954" y="1360627"/>
                </a:lnTo>
                <a:lnTo>
                  <a:pt x="192836" y="1361097"/>
                </a:lnTo>
                <a:lnTo>
                  <a:pt x="190969" y="1362951"/>
                </a:lnTo>
                <a:lnTo>
                  <a:pt x="190500" y="1364081"/>
                </a:lnTo>
                <a:lnTo>
                  <a:pt x="190500" y="1366710"/>
                </a:lnTo>
                <a:lnTo>
                  <a:pt x="190969" y="1367828"/>
                </a:lnTo>
                <a:lnTo>
                  <a:pt x="192836" y="1369695"/>
                </a:lnTo>
                <a:lnTo>
                  <a:pt x="193954" y="1370152"/>
                </a:lnTo>
                <a:lnTo>
                  <a:pt x="196583" y="1370152"/>
                </a:lnTo>
                <a:lnTo>
                  <a:pt x="197700" y="1369695"/>
                </a:lnTo>
                <a:lnTo>
                  <a:pt x="199567" y="1367828"/>
                </a:lnTo>
                <a:lnTo>
                  <a:pt x="200025" y="1366710"/>
                </a:lnTo>
                <a:lnTo>
                  <a:pt x="200025" y="1364081"/>
                </a:lnTo>
                <a:close/>
              </a:path>
              <a:path w="5534025" h="2051050">
                <a:moveTo>
                  <a:pt x="200025" y="683755"/>
                </a:moveTo>
                <a:lnTo>
                  <a:pt x="199567" y="682637"/>
                </a:lnTo>
                <a:lnTo>
                  <a:pt x="197700" y="680783"/>
                </a:lnTo>
                <a:lnTo>
                  <a:pt x="196583" y="680313"/>
                </a:lnTo>
                <a:lnTo>
                  <a:pt x="193954" y="680313"/>
                </a:lnTo>
                <a:lnTo>
                  <a:pt x="192836" y="680783"/>
                </a:lnTo>
                <a:lnTo>
                  <a:pt x="190969" y="682637"/>
                </a:lnTo>
                <a:lnTo>
                  <a:pt x="190500" y="683755"/>
                </a:lnTo>
                <a:lnTo>
                  <a:pt x="190500" y="686384"/>
                </a:lnTo>
                <a:lnTo>
                  <a:pt x="190969" y="687514"/>
                </a:lnTo>
                <a:lnTo>
                  <a:pt x="192836" y="689368"/>
                </a:lnTo>
                <a:lnTo>
                  <a:pt x="193954" y="689838"/>
                </a:lnTo>
                <a:lnTo>
                  <a:pt x="196583" y="689838"/>
                </a:lnTo>
                <a:lnTo>
                  <a:pt x="197700" y="689368"/>
                </a:lnTo>
                <a:lnTo>
                  <a:pt x="199567" y="687514"/>
                </a:lnTo>
                <a:lnTo>
                  <a:pt x="200025" y="686384"/>
                </a:lnTo>
                <a:lnTo>
                  <a:pt x="200025" y="683755"/>
                </a:lnTo>
                <a:close/>
              </a:path>
              <a:path w="5534025" h="2051050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5534025" h="2051050">
                <a:moveTo>
                  <a:pt x="247650" y="2044395"/>
                </a:moveTo>
                <a:lnTo>
                  <a:pt x="247192" y="2043264"/>
                </a:lnTo>
                <a:lnTo>
                  <a:pt x="245325" y="2041410"/>
                </a:lnTo>
                <a:lnTo>
                  <a:pt x="244208" y="2040940"/>
                </a:lnTo>
                <a:lnTo>
                  <a:pt x="241579" y="2040940"/>
                </a:lnTo>
                <a:lnTo>
                  <a:pt x="240461" y="2041410"/>
                </a:lnTo>
                <a:lnTo>
                  <a:pt x="238594" y="2043264"/>
                </a:lnTo>
                <a:lnTo>
                  <a:pt x="238125" y="2044395"/>
                </a:lnTo>
                <a:lnTo>
                  <a:pt x="238125" y="2047024"/>
                </a:lnTo>
                <a:lnTo>
                  <a:pt x="238594" y="2048141"/>
                </a:lnTo>
                <a:lnTo>
                  <a:pt x="240461" y="2050008"/>
                </a:lnTo>
                <a:lnTo>
                  <a:pt x="241579" y="2050465"/>
                </a:lnTo>
                <a:lnTo>
                  <a:pt x="244208" y="2050465"/>
                </a:lnTo>
                <a:lnTo>
                  <a:pt x="245325" y="2050008"/>
                </a:lnTo>
                <a:lnTo>
                  <a:pt x="247192" y="2048141"/>
                </a:lnTo>
                <a:lnTo>
                  <a:pt x="247650" y="2047024"/>
                </a:lnTo>
                <a:lnTo>
                  <a:pt x="247650" y="2044395"/>
                </a:lnTo>
                <a:close/>
              </a:path>
              <a:path w="5534025" h="2051050">
                <a:moveTo>
                  <a:pt x="247650" y="1364081"/>
                </a:moveTo>
                <a:lnTo>
                  <a:pt x="247192" y="1362951"/>
                </a:lnTo>
                <a:lnTo>
                  <a:pt x="245325" y="1361097"/>
                </a:lnTo>
                <a:lnTo>
                  <a:pt x="244208" y="1360627"/>
                </a:lnTo>
                <a:lnTo>
                  <a:pt x="241579" y="1360627"/>
                </a:lnTo>
                <a:lnTo>
                  <a:pt x="240461" y="1361097"/>
                </a:lnTo>
                <a:lnTo>
                  <a:pt x="238594" y="1362951"/>
                </a:lnTo>
                <a:lnTo>
                  <a:pt x="238125" y="1364081"/>
                </a:lnTo>
                <a:lnTo>
                  <a:pt x="238125" y="1366710"/>
                </a:lnTo>
                <a:lnTo>
                  <a:pt x="238594" y="1367828"/>
                </a:lnTo>
                <a:lnTo>
                  <a:pt x="240461" y="1369695"/>
                </a:lnTo>
                <a:lnTo>
                  <a:pt x="241579" y="1370152"/>
                </a:lnTo>
                <a:lnTo>
                  <a:pt x="244208" y="1370152"/>
                </a:lnTo>
                <a:lnTo>
                  <a:pt x="245325" y="1369695"/>
                </a:lnTo>
                <a:lnTo>
                  <a:pt x="247192" y="1367828"/>
                </a:lnTo>
                <a:lnTo>
                  <a:pt x="247650" y="1366710"/>
                </a:lnTo>
                <a:lnTo>
                  <a:pt x="247650" y="1364081"/>
                </a:lnTo>
                <a:close/>
              </a:path>
              <a:path w="5534025" h="2051050">
                <a:moveTo>
                  <a:pt x="247650" y="683755"/>
                </a:moveTo>
                <a:lnTo>
                  <a:pt x="247192" y="682637"/>
                </a:lnTo>
                <a:lnTo>
                  <a:pt x="245325" y="680783"/>
                </a:lnTo>
                <a:lnTo>
                  <a:pt x="244208" y="680313"/>
                </a:lnTo>
                <a:lnTo>
                  <a:pt x="241579" y="680313"/>
                </a:lnTo>
                <a:lnTo>
                  <a:pt x="240461" y="680783"/>
                </a:lnTo>
                <a:lnTo>
                  <a:pt x="238594" y="682637"/>
                </a:lnTo>
                <a:lnTo>
                  <a:pt x="238125" y="683755"/>
                </a:lnTo>
                <a:lnTo>
                  <a:pt x="238125" y="686384"/>
                </a:lnTo>
                <a:lnTo>
                  <a:pt x="238594" y="687514"/>
                </a:lnTo>
                <a:lnTo>
                  <a:pt x="240461" y="689368"/>
                </a:lnTo>
                <a:lnTo>
                  <a:pt x="241579" y="689838"/>
                </a:lnTo>
                <a:lnTo>
                  <a:pt x="244208" y="689838"/>
                </a:lnTo>
                <a:lnTo>
                  <a:pt x="245325" y="689368"/>
                </a:lnTo>
                <a:lnTo>
                  <a:pt x="247192" y="687514"/>
                </a:lnTo>
                <a:lnTo>
                  <a:pt x="247650" y="686384"/>
                </a:lnTo>
                <a:lnTo>
                  <a:pt x="247650" y="683755"/>
                </a:lnTo>
                <a:close/>
              </a:path>
              <a:path w="5534025" h="2051050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5534025" h="2051050">
                <a:moveTo>
                  <a:pt x="295275" y="2044395"/>
                </a:moveTo>
                <a:lnTo>
                  <a:pt x="294817" y="2043264"/>
                </a:lnTo>
                <a:lnTo>
                  <a:pt x="292950" y="2041410"/>
                </a:lnTo>
                <a:lnTo>
                  <a:pt x="291833" y="2040940"/>
                </a:lnTo>
                <a:lnTo>
                  <a:pt x="289204" y="2040940"/>
                </a:lnTo>
                <a:lnTo>
                  <a:pt x="288086" y="2041410"/>
                </a:lnTo>
                <a:lnTo>
                  <a:pt x="286219" y="2043264"/>
                </a:lnTo>
                <a:lnTo>
                  <a:pt x="285750" y="2044395"/>
                </a:lnTo>
                <a:lnTo>
                  <a:pt x="285750" y="2047024"/>
                </a:lnTo>
                <a:lnTo>
                  <a:pt x="286219" y="2048141"/>
                </a:lnTo>
                <a:lnTo>
                  <a:pt x="288086" y="2050008"/>
                </a:lnTo>
                <a:lnTo>
                  <a:pt x="289204" y="2050465"/>
                </a:lnTo>
                <a:lnTo>
                  <a:pt x="291833" y="2050465"/>
                </a:lnTo>
                <a:lnTo>
                  <a:pt x="292950" y="2050008"/>
                </a:lnTo>
                <a:lnTo>
                  <a:pt x="294817" y="2048141"/>
                </a:lnTo>
                <a:lnTo>
                  <a:pt x="295275" y="2047024"/>
                </a:lnTo>
                <a:lnTo>
                  <a:pt x="295275" y="2044395"/>
                </a:lnTo>
                <a:close/>
              </a:path>
              <a:path w="5534025" h="2051050">
                <a:moveTo>
                  <a:pt x="295275" y="1364081"/>
                </a:moveTo>
                <a:lnTo>
                  <a:pt x="294817" y="1362951"/>
                </a:lnTo>
                <a:lnTo>
                  <a:pt x="292950" y="1361097"/>
                </a:lnTo>
                <a:lnTo>
                  <a:pt x="291833" y="1360627"/>
                </a:lnTo>
                <a:lnTo>
                  <a:pt x="289204" y="1360627"/>
                </a:lnTo>
                <a:lnTo>
                  <a:pt x="288086" y="1361097"/>
                </a:lnTo>
                <a:lnTo>
                  <a:pt x="286219" y="1362951"/>
                </a:lnTo>
                <a:lnTo>
                  <a:pt x="285750" y="1364081"/>
                </a:lnTo>
                <a:lnTo>
                  <a:pt x="285750" y="1366710"/>
                </a:lnTo>
                <a:lnTo>
                  <a:pt x="286219" y="1367828"/>
                </a:lnTo>
                <a:lnTo>
                  <a:pt x="288086" y="1369695"/>
                </a:lnTo>
                <a:lnTo>
                  <a:pt x="289204" y="1370152"/>
                </a:lnTo>
                <a:lnTo>
                  <a:pt x="291833" y="1370152"/>
                </a:lnTo>
                <a:lnTo>
                  <a:pt x="292950" y="1369695"/>
                </a:lnTo>
                <a:lnTo>
                  <a:pt x="294817" y="1367828"/>
                </a:lnTo>
                <a:lnTo>
                  <a:pt x="295275" y="1366710"/>
                </a:lnTo>
                <a:lnTo>
                  <a:pt x="295275" y="1364081"/>
                </a:lnTo>
                <a:close/>
              </a:path>
              <a:path w="5534025" h="2051050">
                <a:moveTo>
                  <a:pt x="295275" y="683755"/>
                </a:moveTo>
                <a:lnTo>
                  <a:pt x="294817" y="682637"/>
                </a:lnTo>
                <a:lnTo>
                  <a:pt x="292950" y="680783"/>
                </a:lnTo>
                <a:lnTo>
                  <a:pt x="291833" y="680313"/>
                </a:lnTo>
                <a:lnTo>
                  <a:pt x="289204" y="680313"/>
                </a:lnTo>
                <a:lnTo>
                  <a:pt x="288086" y="680783"/>
                </a:lnTo>
                <a:lnTo>
                  <a:pt x="286219" y="682637"/>
                </a:lnTo>
                <a:lnTo>
                  <a:pt x="285750" y="683755"/>
                </a:lnTo>
                <a:lnTo>
                  <a:pt x="285750" y="686384"/>
                </a:lnTo>
                <a:lnTo>
                  <a:pt x="286219" y="687514"/>
                </a:lnTo>
                <a:lnTo>
                  <a:pt x="288086" y="689368"/>
                </a:lnTo>
                <a:lnTo>
                  <a:pt x="289204" y="689838"/>
                </a:lnTo>
                <a:lnTo>
                  <a:pt x="291833" y="689838"/>
                </a:lnTo>
                <a:lnTo>
                  <a:pt x="292950" y="689368"/>
                </a:lnTo>
                <a:lnTo>
                  <a:pt x="294817" y="687514"/>
                </a:lnTo>
                <a:lnTo>
                  <a:pt x="295275" y="686384"/>
                </a:lnTo>
                <a:lnTo>
                  <a:pt x="295275" y="683755"/>
                </a:lnTo>
                <a:close/>
              </a:path>
              <a:path w="5534025" h="2051050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5534025" h="2051050">
                <a:moveTo>
                  <a:pt x="342900" y="2044395"/>
                </a:moveTo>
                <a:lnTo>
                  <a:pt x="342442" y="2043264"/>
                </a:lnTo>
                <a:lnTo>
                  <a:pt x="340575" y="2041410"/>
                </a:lnTo>
                <a:lnTo>
                  <a:pt x="339458" y="2040940"/>
                </a:lnTo>
                <a:lnTo>
                  <a:pt x="336829" y="2040940"/>
                </a:lnTo>
                <a:lnTo>
                  <a:pt x="335711" y="2041410"/>
                </a:lnTo>
                <a:lnTo>
                  <a:pt x="333844" y="2043264"/>
                </a:lnTo>
                <a:lnTo>
                  <a:pt x="333375" y="2044395"/>
                </a:lnTo>
                <a:lnTo>
                  <a:pt x="333375" y="2047024"/>
                </a:lnTo>
                <a:lnTo>
                  <a:pt x="333844" y="2048141"/>
                </a:lnTo>
                <a:lnTo>
                  <a:pt x="335711" y="2050008"/>
                </a:lnTo>
                <a:lnTo>
                  <a:pt x="336829" y="2050465"/>
                </a:lnTo>
                <a:lnTo>
                  <a:pt x="339458" y="2050465"/>
                </a:lnTo>
                <a:lnTo>
                  <a:pt x="340575" y="2050008"/>
                </a:lnTo>
                <a:lnTo>
                  <a:pt x="342442" y="2048141"/>
                </a:lnTo>
                <a:lnTo>
                  <a:pt x="342900" y="2047024"/>
                </a:lnTo>
                <a:lnTo>
                  <a:pt x="342900" y="2044395"/>
                </a:lnTo>
                <a:close/>
              </a:path>
              <a:path w="5534025" h="2051050">
                <a:moveTo>
                  <a:pt x="342900" y="1364081"/>
                </a:moveTo>
                <a:lnTo>
                  <a:pt x="342442" y="1362951"/>
                </a:lnTo>
                <a:lnTo>
                  <a:pt x="340575" y="1361097"/>
                </a:lnTo>
                <a:lnTo>
                  <a:pt x="339458" y="1360627"/>
                </a:lnTo>
                <a:lnTo>
                  <a:pt x="336829" y="1360627"/>
                </a:lnTo>
                <a:lnTo>
                  <a:pt x="335711" y="1361097"/>
                </a:lnTo>
                <a:lnTo>
                  <a:pt x="333844" y="1362951"/>
                </a:lnTo>
                <a:lnTo>
                  <a:pt x="333375" y="1364081"/>
                </a:lnTo>
                <a:lnTo>
                  <a:pt x="333375" y="1366710"/>
                </a:lnTo>
                <a:lnTo>
                  <a:pt x="333844" y="1367828"/>
                </a:lnTo>
                <a:lnTo>
                  <a:pt x="335711" y="1369695"/>
                </a:lnTo>
                <a:lnTo>
                  <a:pt x="336829" y="1370152"/>
                </a:lnTo>
                <a:lnTo>
                  <a:pt x="339458" y="1370152"/>
                </a:lnTo>
                <a:lnTo>
                  <a:pt x="340575" y="1369695"/>
                </a:lnTo>
                <a:lnTo>
                  <a:pt x="342442" y="1367828"/>
                </a:lnTo>
                <a:lnTo>
                  <a:pt x="342900" y="1366710"/>
                </a:lnTo>
                <a:lnTo>
                  <a:pt x="342900" y="1364081"/>
                </a:lnTo>
                <a:close/>
              </a:path>
              <a:path w="5534025" h="2051050">
                <a:moveTo>
                  <a:pt x="342900" y="683755"/>
                </a:moveTo>
                <a:lnTo>
                  <a:pt x="342442" y="682637"/>
                </a:lnTo>
                <a:lnTo>
                  <a:pt x="340575" y="680783"/>
                </a:lnTo>
                <a:lnTo>
                  <a:pt x="339458" y="680313"/>
                </a:lnTo>
                <a:lnTo>
                  <a:pt x="336829" y="680313"/>
                </a:lnTo>
                <a:lnTo>
                  <a:pt x="335711" y="680783"/>
                </a:lnTo>
                <a:lnTo>
                  <a:pt x="333844" y="682637"/>
                </a:lnTo>
                <a:lnTo>
                  <a:pt x="333375" y="683755"/>
                </a:lnTo>
                <a:lnTo>
                  <a:pt x="333375" y="686384"/>
                </a:lnTo>
                <a:lnTo>
                  <a:pt x="333844" y="687514"/>
                </a:lnTo>
                <a:lnTo>
                  <a:pt x="335711" y="689368"/>
                </a:lnTo>
                <a:lnTo>
                  <a:pt x="336829" y="689838"/>
                </a:lnTo>
                <a:lnTo>
                  <a:pt x="339458" y="689838"/>
                </a:lnTo>
                <a:lnTo>
                  <a:pt x="340575" y="689368"/>
                </a:lnTo>
                <a:lnTo>
                  <a:pt x="342442" y="687514"/>
                </a:lnTo>
                <a:lnTo>
                  <a:pt x="342900" y="686384"/>
                </a:lnTo>
                <a:lnTo>
                  <a:pt x="342900" y="683755"/>
                </a:lnTo>
                <a:close/>
              </a:path>
              <a:path w="5534025" h="2051050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5534025" h="2051050">
                <a:moveTo>
                  <a:pt x="390525" y="2044395"/>
                </a:moveTo>
                <a:lnTo>
                  <a:pt x="390067" y="2043264"/>
                </a:lnTo>
                <a:lnTo>
                  <a:pt x="388200" y="2041410"/>
                </a:lnTo>
                <a:lnTo>
                  <a:pt x="387083" y="2040940"/>
                </a:lnTo>
                <a:lnTo>
                  <a:pt x="384454" y="2040940"/>
                </a:lnTo>
                <a:lnTo>
                  <a:pt x="383336" y="2041410"/>
                </a:lnTo>
                <a:lnTo>
                  <a:pt x="381469" y="2043264"/>
                </a:lnTo>
                <a:lnTo>
                  <a:pt x="381000" y="2044395"/>
                </a:lnTo>
                <a:lnTo>
                  <a:pt x="381000" y="2047024"/>
                </a:lnTo>
                <a:lnTo>
                  <a:pt x="381469" y="2048141"/>
                </a:lnTo>
                <a:lnTo>
                  <a:pt x="383336" y="2050008"/>
                </a:lnTo>
                <a:lnTo>
                  <a:pt x="384454" y="2050465"/>
                </a:lnTo>
                <a:lnTo>
                  <a:pt x="387083" y="2050465"/>
                </a:lnTo>
                <a:lnTo>
                  <a:pt x="388200" y="2050008"/>
                </a:lnTo>
                <a:lnTo>
                  <a:pt x="390067" y="2048141"/>
                </a:lnTo>
                <a:lnTo>
                  <a:pt x="390525" y="2047024"/>
                </a:lnTo>
                <a:lnTo>
                  <a:pt x="390525" y="2044395"/>
                </a:lnTo>
                <a:close/>
              </a:path>
              <a:path w="5534025" h="2051050">
                <a:moveTo>
                  <a:pt x="390525" y="1364081"/>
                </a:moveTo>
                <a:lnTo>
                  <a:pt x="390067" y="1362951"/>
                </a:lnTo>
                <a:lnTo>
                  <a:pt x="388200" y="1361097"/>
                </a:lnTo>
                <a:lnTo>
                  <a:pt x="387083" y="1360627"/>
                </a:lnTo>
                <a:lnTo>
                  <a:pt x="384454" y="1360627"/>
                </a:lnTo>
                <a:lnTo>
                  <a:pt x="383336" y="1361097"/>
                </a:lnTo>
                <a:lnTo>
                  <a:pt x="381469" y="1362951"/>
                </a:lnTo>
                <a:lnTo>
                  <a:pt x="381000" y="1364081"/>
                </a:lnTo>
                <a:lnTo>
                  <a:pt x="381000" y="1366710"/>
                </a:lnTo>
                <a:lnTo>
                  <a:pt x="381469" y="1367828"/>
                </a:lnTo>
                <a:lnTo>
                  <a:pt x="383336" y="1369695"/>
                </a:lnTo>
                <a:lnTo>
                  <a:pt x="384454" y="1370152"/>
                </a:lnTo>
                <a:lnTo>
                  <a:pt x="387083" y="1370152"/>
                </a:lnTo>
                <a:lnTo>
                  <a:pt x="388200" y="1369695"/>
                </a:lnTo>
                <a:lnTo>
                  <a:pt x="390067" y="1367828"/>
                </a:lnTo>
                <a:lnTo>
                  <a:pt x="390525" y="1366710"/>
                </a:lnTo>
                <a:lnTo>
                  <a:pt x="390525" y="1364081"/>
                </a:lnTo>
                <a:close/>
              </a:path>
              <a:path w="5534025" h="2051050">
                <a:moveTo>
                  <a:pt x="390525" y="683755"/>
                </a:moveTo>
                <a:lnTo>
                  <a:pt x="390067" y="682637"/>
                </a:lnTo>
                <a:lnTo>
                  <a:pt x="388200" y="680783"/>
                </a:lnTo>
                <a:lnTo>
                  <a:pt x="387083" y="680313"/>
                </a:lnTo>
                <a:lnTo>
                  <a:pt x="384454" y="680313"/>
                </a:lnTo>
                <a:lnTo>
                  <a:pt x="383336" y="680783"/>
                </a:lnTo>
                <a:lnTo>
                  <a:pt x="381469" y="682637"/>
                </a:lnTo>
                <a:lnTo>
                  <a:pt x="381000" y="683755"/>
                </a:lnTo>
                <a:lnTo>
                  <a:pt x="381000" y="686384"/>
                </a:lnTo>
                <a:lnTo>
                  <a:pt x="381469" y="687514"/>
                </a:lnTo>
                <a:lnTo>
                  <a:pt x="383336" y="689368"/>
                </a:lnTo>
                <a:lnTo>
                  <a:pt x="384454" y="689838"/>
                </a:lnTo>
                <a:lnTo>
                  <a:pt x="387083" y="689838"/>
                </a:lnTo>
                <a:lnTo>
                  <a:pt x="388200" y="689368"/>
                </a:lnTo>
                <a:lnTo>
                  <a:pt x="390067" y="687514"/>
                </a:lnTo>
                <a:lnTo>
                  <a:pt x="390525" y="686384"/>
                </a:lnTo>
                <a:lnTo>
                  <a:pt x="390525" y="683755"/>
                </a:lnTo>
                <a:close/>
              </a:path>
              <a:path w="5534025" h="2051050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5534025" h="2051050">
                <a:moveTo>
                  <a:pt x="438150" y="2044395"/>
                </a:moveTo>
                <a:lnTo>
                  <a:pt x="437692" y="2043264"/>
                </a:lnTo>
                <a:lnTo>
                  <a:pt x="435825" y="2041410"/>
                </a:lnTo>
                <a:lnTo>
                  <a:pt x="434708" y="2040940"/>
                </a:lnTo>
                <a:lnTo>
                  <a:pt x="432079" y="2040940"/>
                </a:lnTo>
                <a:lnTo>
                  <a:pt x="430961" y="2041410"/>
                </a:lnTo>
                <a:lnTo>
                  <a:pt x="429094" y="2043264"/>
                </a:lnTo>
                <a:lnTo>
                  <a:pt x="428625" y="2044395"/>
                </a:lnTo>
                <a:lnTo>
                  <a:pt x="428625" y="2047024"/>
                </a:lnTo>
                <a:lnTo>
                  <a:pt x="429094" y="2048141"/>
                </a:lnTo>
                <a:lnTo>
                  <a:pt x="430961" y="2050008"/>
                </a:lnTo>
                <a:lnTo>
                  <a:pt x="432079" y="2050465"/>
                </a:lnTo>
                <a:lnTo>
                  <a:pt x="434708" y="2050465"/>
                </a:lnTo>
                <a:lnTo>
                  <a:pt x="435825" y="2050008"/>
                </a:lnTo>
                <a:lnTo>
                  <a:pt x="437692" y="2048141"/>
                </a:lnTo>
                <a:lnTo>
                  <a:pt x="438150" y="2047024"/>
                </a:lnTo>
                <a:lnTo>
                  <a:pt x="438150" y="2044395"/>
                </a:lnTo>
                <a:close/>
              </a:path>
              <a:path w="5534025" h="2051050">
                <a:moveTo>
                  <a:pt x="438150" y="1364081"/>
                </a:moveTo>
                <a:lnTo>
                  <a:pt x="437692" y="1362951"/>
                </a:lnTo>
                <a:lnTo>
                  <a:pt x="435825" y="1361097"/>
                </a:lnTo>
                <a:lnTo>
                  <a:pt x="434708" y="1360627"/>
                </a:lnTo>
                <a:lnTo>
                  <a:pt x="432079" y="1360627"/>
                </a:lnTo>
                <a:lnTo>
                  <a:pt x="430961" y="1361097"/>
                </a:lnTo>
                <a:lnTo>
                  <a:pt x="429094" y="1362951"/>
                </a:lnTo>
                <a:lnTo>
                  <a:pt x="428625" y="1364081"/>
                </a:lnTo>
                <a:lnTo>
                  <a:pt x="428625" y="1366710"/>
                </a:lnTo>
                <a:lnTo>
                  <a:pt x="429094" y="1367828"/>
                </a:lnTo>
                <a:lnTo>
                  <a:pt x="430961" y="1369695"/>
                </a:lnTo>
                <a:lnTo>
                  <a:pt x="432079" y="1370152"/>
                </a:lnTo>
                <a:lnTo>
                  <a:pt x="434708" y="1370152"/>
                </a:lnTo>
                <a:lnTo>
                  <a:pt x="435825" y="1369695"/>
                </a:lnTo>
                <a:lnTo>
                  <a:pt x="437692" y="1367828"/>
                </a:lnTo>
                <a:lnTo>
                  <a:pt x="438150" y="1366710"/>
                </a:lnTo>
                <a:lnTo>
                  <a:pt x="438150" y="1364081"/>
                </a:lnTo>
                <a:close/>
              </a:path>
              <a:path w="5534025" h="2051050">
                <a:moveTo>
                  <a:pt x="438150" y="683755"/>
                </a:moveTo>
                <a:lnTo>
                  <a:pt x="437692" y="682637"/>
                </a:lnTo>
                <a:lnTo>
                  <a:pt x="435825" y="680783"/>
                </a:lnTo>
                <a:lnTo>
                  <a:pt x="434708" y="680313"/>
                </a:lnTo>
                <a:lnTo>
                  <a:pt x="432079" y="680313"/>
                </a:lnTo>
                <a:lnTo>
                  <a:pt x="430961" y="680783"/>
                </a:lnTo>
                <a:lnTo>
                  <a:pt x="429094" y="682637"/>
                </a:lnTo>
                <a:lnTo>
                  <a:pt x="428625" y="683755"/>
                </a:lnTo>
                <a:lnTo>
                  <a:pt x="428625" y="686384"/>
                </a:lnTo>
                <a:lnTo>
                  <a:pt x="429094" y="687514"/>
                </a:lnTo>
                <a:lnTo>
                  <a:pt x="430961" y="689368"/>
                </a:lnTo>
                <a:lnTo>
                  <a:pt x="432079" y="689838"/>
                </a:lnTo>
                <a:lnTo>
                  <a:pt x="434708" y="689838"/>
                </a:lnTo>
                <a:lnTo>
                  <a:pt x="435825" y="689368"/>
                </a:lnTo>
                <a:lnTo>
                  <a:pt x="437692" y="687514"/>
                </a:lnTo>
                <a:lnTo>
                  <a:pt x="438150" y="686384"/>
                </a:lnTo>
                <a:lnTo>
                  <a:pt x="438150" y="683755"/>
                </a:lnTo>
                <a:close/>
              </a:path>
              <a:path w="5534025" h="2051050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5534025" h="2051050">
                <a:moveTo>
                  <a:pt x="485775" y="2044395"/>
                </a:moveTo>
                <a:lnTo>
                  <a:pt x="485317" y="2043264"/>
                </a:lnTo>
                <a:lnTo>
                  <a:pt x="483450" y="2041410"/>
                </a:lnTo>
                <a:lnTo>
                  <a:pt x="482333" y="2040940"/>
                </a:lnTo>
                <a:lnTo>
                  <a:pt x="479704" y="2040940"/>
                </a:lnTo>
                <a:lnTo>
                  <a:pt x="478586" y="2041410"/>
                </a:lnTo>
                <a:lnTo>
                  <a:pt x="476719" y="2043264"/>
                </a:lnTo>
                <a:lnTo>
                  <a:pt x="476250" y="2044395"/>
                </a:lnTo>
                <a:lnTo>
                  <a:pt x="476250" y="2047024"/>
                </a:lnTo>
                <a:lnTo>
                  <a:pt x="476719" y="2048141"/>
                </a:lnTo>
                <a:lnTo>
                  <a:pt x="478586" y="2050008"/>
                </a:lnTo>
                <a:lnTo>
                  <a:pt x="479704" y="2050465"/>
                </a:lnTo>
                <a:lnTo>
                  <a:pt x="482333" y="2050465"/>
                </a:lnTo>
                <a:lnTo>
                  <a:pt x="483450" y="2050008"/>
                </a:lnTo>
                <a:lnTo>
                  <a:pt x="485317" y="2048141"/>
                </a:lnTo>
                <a:lnTo>
                  <a:pt x="485775" y="2047024"/>
                </a:lnTo>
                <a:lnTo>
                  <a:pt x="485775" y="2044395"/>
                </a:lnTo>
                <a:close/>
              </a:path>
              <a:path w="5534025" h="2051050">
                <a:moveTo>
                  <a:pt x="485775" y="1364081"/>
                </a:moveTo>
                <a:lnTo>
                  <a:pt x="485317" y="1362951"/>
                </a:lnTo>
                <a:lnTo>
                  <a:pt x="483450" y="1361097"/>
                </a:lnTo>
                <a:lnTo>
                  <a:pt x="482333" y="1360627"/>
                </a:lnTo>
                <a:lnTo>
                  <a:pt x="479704" y="1360627"/>
                </a:lnTo>
                <a:lnTo>
                  <a:pt x="478586" y="1361097"/>
                </a:lnTo>
                <a:lnTo>
                  <a:pt x="476719" y="1362951"/>
                </a:lnTo>
                <a:lnTo>
                  <a:pt x="476250" y="1364081"/>
                </a:lnTo>
                <a:lnTo>
                  <a:pt x="476250" y="1366710"/>
                </a:lnTo>
                <a:lnTo>
                  <a:pt x="476719" y="1367828"/>
                </a:lnTo>
                <a:lnTo>
                  <a:pt x="478586" y="1369695"/>
                </a:lnTo>
                <a:lnTo>
                  <a:pt x="479704" y="1370152"/>
                </a:lnTo>
                <a:lnTo>
                  <a:pt x="482333" y="1370152"/>
                </a:lnTo>
                <a:lnTo>
                  <a:pt x="483450" y="1369695"/>
                </a:lnTo>
                <a:lnTo>
                  <a:pt x="485317" y="1367828"/>
                </a:lnTo>
                <a:lnTo>
                  <a:pt x="485775" y="1366710"/>
                </a:lnTo>
                <a:lnTo>
                  <a:pt x="485775" y="1364081"/>
                </a:lnTo>
                <a:close/>
              </a:path>
              <a:path w="5534025" h="2051050">
                <a:moveTo>
                  <a:pt x="485775" y="683755"/>
                </a:moveTo>
                <a:lnTo>
                  <a:pt x="485317" y="682637"/>
                </a:lnTo>
                <a:lnTo>
                  <a:pt x="483450" y="680783"/>
                </a:lnTo>
                <a:lnTo>
                  <a:pt x="482333" y="680313"/>
                </a:lnTo>
                <a:lnTo>
                  <a:pt x="479704" y="680313"/>
                </a:lnTo>
                <a:lnTo>
                  <a:pt x="478586" y="680783"/>
                </a:lnTo>
                <a:lnTo>
                  <a:pt x="476719" y="682637"/>
                </a:lnTo>
                <a:lnTo>
                  <a:pt x="476250" y="683755"/>
                </a:lnTo>
                <a:lnTo>
                  <a:pt x="476250" y="686384"/>
                </a:lnTo>
                <a:lnTo>
                  <a:pt x="476719" y="687514"/>
                </a:lnTo>
                <a:lnTo>
                  <a:pt x="478586" y="689368"/>
                </a:lnTo>
                <a:lnTo>
                  <a:pt x="479704" y="689838"/>
                </a:lnTo>
                <a:lnTo>
                  <a:pt x="482333" y="689838"/>
                </a:lnTo>
                <a:lnTo>
                  <a:pt x="483450" y="689368"/>
                </a:lnTo>
                <a:lnTo>
                  <a:pt x="485317" y="687514"/>
                </a:lnTo>
                <a:lnTo>
                  <a:pt x="485775" y="686384"/>
                </a:lnTo>
                <a:lnTo>
                  <a:pt x="485775" y="683755"/>
                </a:lnTo>
                <a:close/>
              </a:path>
              <a:path w="5534025" h="2051050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5534025" h="2051050">
                <a:moveTo>
                  <a:pt x="533400" y="2044395"/>
                </a:moveTo>
                <a:lnTo>
                  <a:pt x="532942" y="2043264"/>
                </a:lnTo>
                <a:lnTo>
                  <a:pt x="531075" y="2041410"/>
                </a:lnTo>
                <a:lnTo>
                  <a:pt x="529958" y="2040940"/>
                </a:lnTo>
                <a:lnTo>
                  <a:pt x="527329" y="2040940"/>
                </a:lnTo>
                <a:lnTo>
                  <a:pt x="526211" y="2041410"/>
                </a:lnTo>
                <a:lnTo>
                  <a:pt x="524344" y="2043264"/>
                </a:lnTo>
                <a:lnTo>
                  <a:pt x="523875" y="2044395"/>
                </a:lnTo>
                <a:lnTo>
                  <a:pt x="523875" y="2047024"/>
                </a:lnTo>
                <a:lnTo>
                  <a:pt x="524344" y="2048141"/>
                </a:lnTo>
                <a:lnTo>
                  <a:pt x="526211" y="2050008"/>
                </a:lnTo>
                <a:lnTo>
                  <a:pt x="527329" y="2050465"/>
                </a:lnTo>
                <a:lnTo>
                  <a:pt x="529958" y="2050465"/>
                </a:lnTo>
                <a:lnTo>
                  <a:pt x="531075" y="2050008"/>
                </a:lnTo>
                <a:lnTo>
                  <a:pt x="532942" y="2048141"/>
                </a:lnTo>
                <a:lnTo>
                  <a:pt x="533400" y="2047024"/>
                </a:lnTo>
                <a:lnTo>
                  <a:pt x="533400" y="2044395"/>
                </a:lnTo>
                <a:close/>
              </a:path>
              <a:path w="5534025" h="2051050">
                <a:moveTo>
                  <a:pt x="533400" y="1364081"/>
                </a:moveTo>
                <a:lnTo>
                  <a:pt x="532942" y="1362951"/>
                </a:lnTo>
                <a:lnTo>
                  <a:pt x="531075" y="1361097"/>
                </a:lnTo>
                <a:lnTo>
                  <a:pt x="529958" y="1360627"/>
                </a:lnTo>
                <a:lnTo>
                  <a:pt x="527329" y="1360627"/>
                </a:lnTo>
                <a:lnTo>
                  <a:pt x="526211" y="1361097"/>
                </a:lnTo>
                <a:lnTo>
                  <a:pt x="524344" y="1362951"/>
                </a:lnTo>
                <a:lnTo>
                  <a:pt x="523875" y="1364081"/>
                </a:lnTo>
                <a:lnTo>
                  <a:pt x="523875" y="1366710"/>
                </a:lnTo>
                <a:lnTo>
                  <a:pt x="524344" y="1367828"/>
                </a:lnTo>
                <a:lnTo>
                  <a:pt x="526211" y="1369695"/>
                </a:lnTo>
                <a:lnTo>
                  <a:pt x="527329" y="1370152"/>
                </a:lnTo>
                <a:lnTo>
                  <a:pt x="529958" y="1370152"/>
                </a:lnTo>
                <a:lnTo>
                  <a:pt x="531075" y="1369695"/>
                </a:lnTo>
                <a:lnTo>
                  <a:pt x="532942" y="1367828"/>
                </a:lnTo>
                <a:lnTo>
                  <a:pt x="533400" y="1366710"/>
                </a:lnTo>
                <a:lnTo>
                  <a:pt x="533400" y="1364081"/>
                </a:lnTo>
                <a:close/>
              </a:path>
              <a:path w="5534025" h="2051050">
                <a:moveTo>
                  <a:pt x="533400" y="683755"/>
                </a:moveTo>
                <a:lnTo>
                  <a:pt x="532942" y="682637"/>
                </a:lnTo>
                <a:lnTo>
                  <a:pt x="531075" y="680783"/>
                </a:lnTo>
                <a:lnTo>
                  <a:pt x="529958" y="680313"/>
                </a:lnTo>
                <a:lnTo>
                  <a:pt x="527329" y="680313"/>
                </a:lnTo>
                <a:lnTo>
                  <a:pt x="526211" y="680783"/>
                </a:lnTo>
                <a:lnTo>
                  <a:pt x="524344" y="682637"/>
                </a:lnTo>
                <a:lnTo>
                  <a:pt x="523875" y="683755"/>
                </a:lnTo>
                <a:lnTo>
                  <a:pt x="523875" y="686384"/>
                </a:lnTo>
                <a:lnTo>
                  <a:pt x="524344" y="687514"/>
                </a:lnTo>
                <a:lnTo>
                  <a:pt x="526211" y="689368"/>
                </a:lnTo>
                <a:lnTo>
                  <a:pt x="527329" y="689838"/>
                </a:lnTo>
                <a:lnTo>
                  <a:pt x="529958" y="689838"/>
                </a:lnTo>
                <a:lnTo>
                  <a:pt x="531075" y="689368"/>
                </a:lnTo>
                <a:lnTo>
                  <a:pt x="532942" y="687514"/>
                </a:lnTo>
                <a:lnTo>
                  <a:pt x="533400" y="686384"/>
                </a:lnTo>
                <a:lnTo>
                  <a:pt x="533400" y="683755"/>
                </a:lnTo>
                <a:close/>
              </a:path>
              <a:path w="5534025" h="2051050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5534025" h="2051050">
                <a:moveTo>
                  <a:pt x="581025" y="2044395"/>
                </a:moveTo>
                <a:lnTo>
                  <a:pt x="580567" y="2043264"/>
                </a:lnTo>
                <a:lnTo>
                  <a:pt x="578700" y="2041410"/>
                </a:lnTo>
                <a:lnTo>
                  <a:pt x="577583" y="2040940"/>
                </a:lnTo>
                <a:lnTo>
                  <a:pt x="574954" y="2040940"/>
                </a:lnTo>
                <a:lnTo>
                  <a:pt x="573836" y="2041410"/>
                </a:lnTo>
                <a:lnTo>
                  <a:pt x="571969" y="2043264"/>
                </a:lnTo>
                <a:lnTo>
                  <a:pt x="571500" y="2044395"/>
                </a:lnTo>
                <a:lnTo>
                  <a:pt x="571500" y="2047024"/>
                </a:lnTo>
                <a:lnTo>
                  <a:pt x="571969" y="2048141"/>
                </a:lnTo>
                <a:lnTo>
                  <a:pt x="573836" y="2050008"/>
                </a:lnTo>
                <a:lnTo>
                  <a:pt x="574954" y="2050465"/>
                </a:lnTo>
                <a:lnTo>
                  <a:pt x="577583" y="2050465"/>
                </a:lnTo>
                <a:lnTo>
                  <a:pt x="578700" y="2050008"/>
                </a:lnTo>
                <a:lnTo>
                  <a:pt x="580567" y="2048141"/>
                </a:lnTo>
                <a:lnTo>
                  <a:pt x="581025" y="2047024"/>
                </a:lnTo>
                <a:lnTo>
                  <a:pt x="581025" y="2044395"/>
                </a:lnTo>
                <a:close/>
              </a:path>
              <a:path w="5534025" h="2051050">
                <a:moveTo>
                  <a:pt x="581025" y="1364081"/>
                </a:moveTo>
                <a:lnTo>
                  <a:pt x="580567" y="1362951"/>
                </a:lnTo>
                <a:lnTo>
                  <a:pt x="578700" y="1361097"/>
                </a:lnTo>
                <a:lnTo>
                  <a:pt x="577583" y="1360627"/>
                </a:lnTo>
                <a:lnTo>
                  <a:pt x="574954" y="1360627"/>
                </a:lnTo>
                <a:lnTo>
                  <a:pt x="573836" y="1361097"/>
                </a:lnTo>
                <a:lnTo>
                  <a:pt x="571969" y="1362951"/>
                </a:lnTo>
                <a:lnTo>
                  <a:pt x="571500" y="1364081"/>
                </a:lnTo>
                <a:lnTo>
                  <a:pt x="571500" y="1366710"/>
                </a:lnTo>
                <a:lnTo>
                  <a:pt x="571969" y="1367828"/>
                </a:lnTo>
                <a:lnTo>
                  <a:pt x="573836" y="1369695"/>
                </a:lnTo>
                <a:lnTo>
                  <a:pt x="574954" y="1370152"/>
                </a:lnTo>
                <a:lnTo>
                  <a:pt x="577583" y="1370152"/>
                </a:lnTo>
                <a:lnTo>
                  <a:pt x="578700" y="1369695"/>
                </a:lnTo>
                <a:lnTo>
                  <a:pt x="580567" y="1367828"/>
                </a:lnTo>
                <a:lnTo>
                  <a:pt x="581025" y="1366710"/>
                </a:lnTo>
                <a:lnTo>
                  <a:pt x="581025" y="1364081"/>
                </a:lnTo>
                <a:close/>
              </a:path>
              <a:path w="5534025" h="2051050">
                <a:moveTo>
                  <a:pt x="581025" y="683755"/>
                </a:moveTo>
                <a:lnTo>
                  <a:pt x="580567" y="682637"/>
                </a:lnTo>
                <a:lnTo>
                  <a:pt x="578700" y="680783"/>
                </a:lnTo>
                <a:lnTo>
                  <a:pt x="577583" y="680313"/>
                </a:lnTo>
                <a:lnTo>
                  <a:pt x="574954" y="680313"/>
                </a:lnTo>
                <a:lnTo>
                  <a:pt x="573836" y="680783"/>
                </a:lnTo>
                <a:lnTo>
                  <a:pt x="571969" y="682637"/>
                </a:lnTo>
                <a:lnTo>
                  <a:pt x="571500" y="683755"/>
                </a:lnTo>
                <a:lnTo>
                  <a:pt x="571500" y="686384"/>
                </a:lnTo>
                <a:lnTo>
                  <a:pt x="571969" y="687514"/>
                </a:lnTo>
                <a:lnTo>
                  <a:pt x="573836" y="689368"/>
                </a:lnTo>
                <a:lnTo>
                  <a:pt x="574954" y="689838"/>
                </a:lnTo>
                <a:lnTo>
                  <a:pt x="577583" y="689838"/>
                </a:lnTo>
                <a:lnTo>
                  <a:pt x="578700" y="689368"/>
                </a:lnTo>
                <a:lnTo>
                  <a:pt x="580567" y="687514"/>
                </a:lnTo>
                <a:lnTo>
                  <a:pt x="581025" y="686384"/>
                </a:lnTo>
                <a:lnTo>
                  <a:pt x="581025" y="683755"/>
                </a:lnTo>
                <a:close/>
              </a:path>
              <a:path w="5534025" h="2051050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5534025" h="2051050">
                <a:moveTo>
                  <a:pt x="628650" y="2044395"/>
                </a:moveTo>
                <a:lnTo>
                  <a:pt x="628192" y="2043264"/>
                </a:lnTo>
                <a:lnTo>
                  <a:pt x="626325" y="2041410"/>
                </a:lnTo>
                <a:lnTo>
                  <a:pt x="625208" y="2040940"/>
                </a:lnTo>
                <a:lnTo>
                  <a:pt x="622579" y="2040940"/>
                </a:lnTo>
                <a:lnTo>
                  <a:pt x="621461" y="2041410"/>
                </a:lnTo>
                <a:lnTo>
                  <a:pt x="619594" y="2043264"/>
                </a:lnTo>
                <a:lnTo>
                  <a:pt x="619125" y="2044395"/>
                </a:lnTo>
                <a:lnTo>
                  <a:pt x="619125" y="2047024"/>
                </a:lnTo>
                <a:lnTo>
                  <a:pt x="619594" y="2048141"/>
                </a:lnTo>
                <a:lnTo>
                  <a:pt x="621461" y="2050008"/>
                </a:lnTo>
                <a:lnTo>
                  <a:pt x="622579" y="2050465"/>
                </a:lnTo>
                <a:lnTo>
                  <a:pt x="625208" y="2050465"/>
                </a:lnTo>
                <a:lnTo>
                  <a:pt x="626325" y="2050008"/>
                </a:lnTo>
                <a:lnTo>
                  <a:pt x="628192" y="2048141"/>
                </a:lnTo>
                <a:lnTo>
                  <a:pt x="628650" y="2047024"/>
                </a:lnTo>
                <a:lnTo>
                  <a:pt x="628650" y="2044395"/>
                </a:lnTo>
                <a:close/>
              </a:path>
              <a:path w="5534025" h="2051050">
                <a:moveTo>
                  <a:pt x="628650" y="1364081"/>
                </a:moveTo>
                <a:lnTo>
                  <a:pt x="628192" y="1362951"/>
                </a:lnTo>
                <a:lnTo>
                  <a:pt x="626325" y="1361097"/>
                </a:lnTo>
                <a:lnTo>
                  <a:pt x="625208" y="1360627"/>
                </a:lnTo>
                <a:lnTo>
                  <a:pt x="622579" y="1360627"/>
                </a:lnTo>
                <a:lnTo>
                  <a:pt x="621461" y="1361097"/>
                </a:lnTo>
                <a:lnTo>
                  <a:pt x="619594" y="1362951"/>
                </a:lnTo>
                <a:lnTo>
                  <a:pt x="619125" y="1364081"/>
                </a:lnTo>
                <a:lnTo>
                  <a:pt x="619125" y="1366710"/>
                </a:lnTo>
                <a:lnTo>
                  <a:pt x="619594" y="1367828"/>
                </a:lnTo>
                <a:lnTo>
                  <a:pt x="621461" y="1369695"/>
                </a:lnTo>
                <a:lnTo>
                  <a:pt x="622579" y="1370152"/>
                </a:lnTo>
                <a:lnTo>
                  <a:pt x="625208" y="1370152"/>
                </a:lnTo>
                <a:lnTo>
                  <a:pt x="626325" y="1369695"/>
                </a:lnTo>
                <a:lnTo>
                  <a:pt x="628192" y="1367828"/>
                </a:lnTo>
                <a:lnTo>
                  <a:pt x="628650" y="1366710"/>
                </a:lnTo>
                <a:lnTo>
                  <a:pt x="628650" y="1364081"/>
                </a:lnTo>
                <a:close/>
              </a:path>
              <a:path w="5534025" h="2051050">
                <a:moveTo>
                  <a:pt x="628650" y="683755"/>
                </a:moveTo>
                <a:lnTo>
                  <a:pt x="628192" y="682637"/>
                </a:lnTo>
                <a:lnTo>
                  <a:pt x="626325" y="680783"/>
                </a:lnTo>
                <a:lnTo>
                  <a:pt x="625208" y="680313"/>
                </a:lnTo>
                <a:lnTo>
                  <a:pt x="622579" y="680313"/>
                </a:lnTo>
                <a:lnTo>
                  <a:pt x="621461" y="680783"/>
                </a:lnTo>
                <a:lnTo>
                  <a:pt x="619594" y="682637"/>
                </a:lnTo>
                <a:lnTo>
                  <a:pt x="619125" y="683755"/>
                </a:lnTo>
                <a:lnTo>
                  <a:pt x="619125" y="686384"/>
                </a:lnTo>
                <a:lnTo>
                  <a:pt x="619594" y="687514"/>
                </a:lnTo>
                <a:lnTo>
                  <a:pt x="621461" y="689368"/>
                </a:lnTo>
                <a:lnTo>
                  <a:pt x="622579" y="689838"/>
                </a:lnTo>
                <a:lnTo>
                  <a:pt x="625208" y="689838"/>
                </a:lnTo>
                <a:lnTo>
                  <a:pt x="626325" y="689368"/>
                </a:lnTo>
                <a:lnTo>
                  <a:pt x="628192" y="687514"/>
                </a:lnTo>
                <a:lnTo>
                  <a:pt x="628650" y="686384"/>
                </a:lnTo>
                <a:lnTo>
                  <a:pt x="628650" y="683755"/>
                </a:lnTo>
                <a:close/>
              </a:path>
              <a:path w="5534025" h="2051050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5534025" h="2051050">
                <a:moveTo>
                  <a:pt x="676275" y="2044395"/>
                </a:moveTo>
                <a:lnTo>
                  <a:pt x="675817" y="2043264"/>
                </a:lnTo>
                <a:lnTo>
                  <a:pt x="673950" y="2041410"/>
                </a:lnTo>
                <a:lnTo>
                  <a:pt x="672833" y="2040940"/>
                </a:lnTo>
                <a:lnTo>
                  <a:pt x="670204" y="2040940"/>
                </a:lnTo>
                <a:lnTo>
                  <a:pt x="669086" y="2041410"/>
                </a:lnTo>
                <a:lnTo>
                  <a:pt x="667219" y="2043264"/>
                </a:lnTo>
                <a:lnTo>
                  <a:pt x="666750" y="2044395"/>
                </a:lnTo>
                <a:lnTo>
                  <a:pt x="666750" y="2047024"/>
                </a:lnTo>
                <a:lnTo>
                  <a:pt x="667219" y="2048141"/>
                </a:lnTo>
                <a:lnTo>
                  <a:pt x="669086" y="2050008"/>
                </a:lnTo>
                <a:lnTo>
                  <a:pt x="670204" y="2050465"/>
                </a:lnTo>
                <a:lnTo>
                  <a:pt x="672833" y="2050465"/>
                </a:lnTo>
                <a:lnTo>
                  <a:pt x="673950" y="2050008"/>
                </a:lnTo>
                <a:lnTo>
                  <a:pt x="675817" y="2048141"/>
                </a:lnTo>
                <a:lnTo>
                  <a:pt x="676275" y="2047024"/>
                </a:lnTo>
                <a:lnTo>
                  <a:pt x="676275" y="2044395"/>
                </a:lnTo>
                <a:close/>
              </a:path>
              <a:path w="5534025" h="2051050">
                <a:moveTo>
                  <a:pt x="676275" y="1364081"/>
                </a:moveTo>
                <a:lnTo>
                  <a:pt x="675817" y="1362951"/>
                </a:lnTo>
                <a:lnTo>
                  <a:pt x="673950" y="1361097"/>
                </a:lnTo>
                <a:lnTo>
                  <a:pt x="672833" y="1360627"/>
                </a:lnTo>
                <a:lnTo>
                  <a:pt x="670204" y="1360627"/>
                </a:lnTo>
                <a:lnTo>
                  <a:pt x="669086" y="1361097"/>
                </a:lnTo>
                <a:lnTo>
                  <a:pt x="667219" y="1362951"/>
                </a:lnTo>
                <a:lnTo>
                  <a:pt x="666750" y="1364081"/>
                </a:lnTo>
                <a:lnTo>
                  <a:pt x="666750" y="1366710"/>
                </a:lnTo>
                <a:lnTo>
                  <a:pt x="667219" y="1367828"/>
                </a:lnTo>
                <a:lnTo>
                  <a:pt x="669086" y="1369695"/>
                </a:lnTo>
                <a:lnTo>
                  <a:pt x="670204" y="1370152"/>
                </a:lnTo>
                <a:lnTo>
                  <a:pt x="672833" y="1370152"/>
                </a:lnTo>
                <a:lnTo>
                  <a:pt x="673950" y="1369695"/>
                </a:lnTo>
                <a:lnTo>
                  <a:pt x="675817" y="1367828"/>
                </a:lnTo>
                <a:lnTo>
                  <a:pt x="676275" y="1366710"/>
                </a:lnTo>
                <a:lnTo>
                  <a:pt x="676275" y="1364081"/>
                </a:lnTo>
                <a:close/>
              </a:path>
              <a:path w="5534025" h="2051050">
                <a:moveTo>
                  <a:pt x="676275" y="683755"/>
                </a:moveTo>
                <a:lnTo>
                  <a:pt x="675817" y="682637"/>
                </a:lnTo>
                <a:lnTo>
                  <a:pt x="673950" y="680783"/>
                </a:lnTo>
                <a:lnTo>
                  <a:pt x="672833" y="680313"/>
                </a:lnTo>
                <a:lnTo>
                  <a:pt x="670204" y="680313"/>
                </a:lnTo>
                <a:lnTo>
                  <a:pt x="669086" y="680783"/>
                </a:lnTo>
                <a:lnTo>
                  <a:pt x="667219" y="682637"/>
                </a:lnTo>
                <a:lnTo>
                  <a:pt x="666750" y="683755"/>
                </a:lnTo>
                <a:lnTo>
                  <a:pt x="666750" y="686384"/>
                </a:lnTo>
                <a:lnTo>
                  <a:pt x="667219" y="687514"/>
                </a:lnTo>
                <a:lnTo>
                  <a:pt x="669086" y="689368"/>
                </a:lnTo>
                <a:lnTo>
                  <a:pt x="670204" y="689838"/>
                </a:lnTo>
                <a:lnTo>
                  <a:pt x="672833" y="689838"/>
                </a:lnTo>
                <a:lnTo>
                  <a:pt x="673950" y="689368"/>
                </a:lnTo>
                <a:lnTo>
                  <a:pt x="675817" y="687514"/>
                </a:lnTo>
                <a:lnTo>
                  <a:pt x="676275" y="686384"/>
                </a:lnTo>
                <a:lnTo>
                  <a:pt x="676275" y="683755"/>
                </a:lnTo>
                <a:close/>
              </a:path>
              <a:path w="5534025" h="2051050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5534025" h="2051050">
                <a:moveTo>
                  <a:pt x="723900" y="2044395"/>
                </a:moveTo>
                <a:lnTo>
                  <a:pt x="723442" y="2043264"/>
                </a:lnTo>
                <a:lnTo>
                  <a:pt x="721575" y="2041410"/>
                </a:lnTo>
                <a:lnTo>
                  <a:pt x="720458" y="2040940"/>
                </a:lnTo>
                <a:lnTo>
                  <a:pt x="717829" y="2040940"/>
                </a:lnTo>
                <a:lnTo>
                  <a:pt x="716711" y="2041410"/>
                </a:lnTo>
                <a:lnTo>
                  <a:pt x="714844" y="2043264"/>
                </a:lnTo>
                <a:lnTo>
                  <a:pt x="714375" y="2044395"/>
                </a:lnTo>
                <a:lnTo>
                  <a:pt x="714375" y="2047024"/>
                </a:lnTo>
                <a:lnTo>
                  <a:pt x="714844" y="2048141"/>
                </a:lnTo>
                <a:lnTo>
                  <a:pt x="716711" y="2050008"/>
                </a:lnTo>
                <a:lnTo>
                  <a:pt x="717829" y="2050465"/>
                </a:lnTo>
                <a:lnTo>
                  <a:pt x="720458" y="2050465"/>
                </a:lnTo>
                <a:lnTo>
                  <a:pt x="721575" y="2050008"/>
                </a:lnTo>
                <a:lnTo>
                  <a:pt x="723442" y="2048141"/>
                </a:lnTo>
                <a:lnTo>
                  <a:pt x="723900" y="2047024"/>
                </a:lnTo>
                <a:lnTo>
                  <a:pt x="723900" y="2044395"/>
                </a:lnTo>
                <a:close/>
              </a:path>
              <a:path w="5534025" h="2051050">
                <a:moveTo>
                  <a:pt x="723900" y="1364081"/>
                </a:moveTo>
                <a:lnTo>
                  <a:pt x="723442" y="1362951"/>
                </a:lnTo>
                <a:lnTo>
                  <a:pt x="721575" y="1361097"/>
                </a:lnTo>
                <a:lnTo>
                  <a:pt x="720458" y="1360627"/>
                </a:lnTo>
                <a:lnTo>
                  <a:pt x="717829" y="1360627"/>
                </a:lnTo>
                <a:lnTo>
                  <a:pt x="716711" y="1361097"/>
                </a:lnTo>
                <a:lnTo>
                  <a:pt x="714844" y="1362951"/>
                </a:lnTo>
                <a:lnTo>
                  <a:pt x="714375" y="1364081"/>
                </a:lnTo>
                <a:lnTo>
                  <a:pt x="714375" y="1366710"/>
                </a:lnTo>
                <a:lnTo>
                  <a:pt x="714844" y="1367828"/>
                </a:lnTo>
                <a:lnTo>
                  <a:pt x="716711" y="1369695"/>
                </a:lnTo>
                <a:lnTo>
                  <a:pt x="717829" y="1370152"/>
                </a:lnTo>
                <a:lnTo>
                  <a:pt x="720458" y="1370152"/>
                </a:lnTo>
                <a:lnTo>
                  <a:pt x="721575" y="1369695"/>
                </a:lnTo>
                <a:lnTo>
                  <a:pt x="723442" y="1367828"/>
                </a:lnTo>
                <a:lnTo>
                  <a:pt x="723900" y="1366710"/>
                </a:lnTo>
                <a:lnTo>
                  <a:pt x="723900" y="1364081"/>
                </a:lnTo>
                <a:close/>
              </a:path>
              <a:path w="5534025" h="2051050">
                <a:moveTo>
                  <a:pt x="723900" y="683755"/>
                </a:moveTo>
                <a:lnTo>
                  <a:pt x="723442" y="682637"/>
                </a:lnTo>
                <a:lnTo>
                  <a:pt x="721575" y="680783"/>
                </a:lnTo>
                <a:lnTo>
                  <a:pt x="720458" y="680313"/>
                </a:lnTo>
                <a:lnTo>
                  <a:pt x="717829" y="680313"/>
                </a:lnTo>
                <a:lnTo>
                  <a:pt x="716711" y="680783"/>
                </a:lnTo>
                <a:lnTo>
                  <a:pt x="714844" y="682637"/>
                </a:lnTo>
                <a:lnTo>
                  <a:pt x="714375" y="683755"/>
                </a:lnTo>
                <a:lnTo>
                  <a:pt x="714375" y="686384"/>
                </a:lnTo>
                <a:lnTo>
                  <a:pt x="714844" y="687514"/>
                </a:lnTo>
                <a:lnTo>
                  <a:pt x="716711" y="689368"/>
                </a:lnTo>
                <a:lnTo>
                  <a:pt x="717829" y="689838"/>
                </a:lnTo>
                <a:lnTo>
                  <a:pt x="720458" y="689838"/>
                </a:lnTo>
                <a:lnTo>
                  <a:pt x="721575" y="689368"/>
                </a:lnTo>
                <a:lnTo>
                  <a:pt x="723442" y="687514"/>
                </a:lnTo>
                <a:lnTo>
                  <a:pt x="723900" y="686384"/>
                </a:lnTo>
                <a:lnTo>
                  <a:pt x="723900" y="683755"/>
                </a:lnTo>
                <a:close/>
              </a:path>
              <a:path w="5534025" h="2051050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5534025" h="2051050">
                <a:moveTo>
                  <a:pt x="771525" y="2044395"/>
                </a:moveTo>
                <a:lnTo>
                  <a:pt x="771067" y="2043264"/>
                </a:lnTo>
                <a:lnTo>
                  <a:pt x="769200" y="2041410"/>
                </a:lnTo>
                <a:lnTo>
                  <a:pt x="768083" y="2040940"/>
                </a:lnTo>
                <a:lnTo>
                  <a:pt x="765454" y="2040940"/>
                </a:lnTo>
                <a:lnTo>
                  <a:pt x="764336" y="2041410"/>
                </a:lnTo>
                <a:lnTo>
                  <a:pt x="762469" y="2043264"/>
                </a:lnTo>
                <a:lnTo>
                  <a:pt x="762000" y="2044395"/>
                </a:lnTo>
                <a:lnTo>
                  <a:pt x="762000" y="2047024"/>
                </a:lnTo>
                <a:lnTo>
                  <a:pt x="762469" y="2048141"/>
                </a:lnTo>
                <a:lnTo>
                  <a:pt x="764336" y="2050008"/>
                </a:lnTo>
                <a:lnTo>
                  <a:pt x="765454" y="2050465"/>
                </a:lnTo>
                <a:lnTo>
                  <a:pt x="768083" y="2050465"/>
                </a:lnTo>
                <a:lnTo>
                  <a:pt x="769200" y="2050008"/>
                </a:lnTo>
                <a:lnTo>
                  <a:pt x="771067" y="2048141"/>
                </a:lnTo>
                <a:lnTo>
                  <a:pt x="771525" y="2047024"/>
                </a:lnTo>
                <a:lnTo>
                  <a:pt x="771525" y="2044395"/>
                </a:lnTo>
                <a:close/>
              </a:path>
              <a:path w="5534025" h="2051050">
                <a:moveTo>
                  <a:pt x="771525" y="1364081"/>
                </a:moveTo>
                <a:lnTo>
                  <a:pt x="771067" y="1362951"/>
                </a:lnTo>
                <a:lnTo>
                  <a:pt x="769200" y="1361097"/>
                </a:lnTo>
                <a:lnTo>
                  <a:pt x="768083" y="1360627"/>
                </a:lnTo>
                <a:lnTo>
                  <a:pt x="765454" y="1360627"/>
                </a:lnTo>
                <a:lnTo>
                  <a:pt x="764336" y="1361097"/>
                </a:lnTo>
                <a:lnTo>
                  <a:pt x="762469" y="1362951"/>
                </a:lnTo>
                <a:lnTo>
                  <a:pt x="762000" y="1364081"/>
                </a:lnTo>
                <a:lnTo>
                  <a:pt x="762000" y="1366710"/>
                </a:lnTo>
                <a:lnTo>
                  <a:pt x="762469" y="1367828"/>
                </a:lnTo>
                <a:lnTo>
                  <a:pt x="764336" y="1369695"/>
                </a:lnTo>
                <a:lnTo>
                  <a:pt x="765454" y="1370152"/>
                </a:lnTo>
                <a:lnTo>
                  <a:pt x="768083" y="1370152"/>
                </a:lnTo>
                <a:lnTo>
                  <a:pt x="769200" y="1369695"/>
                </a:lnTo>
                <a:lnTo>
                  <a:pt x="771067" y="1367828"/>
                </a:lnTo>
                <a:lnTo>
                  <a:pt x="771525" y="1366710"/>
                </a:lnTo>
                <a:lnTo>
                  <a:pt x="771525" y="1364081"/>
                </a:lnTo>
                <a:close/>
              </a:path>
              <a:path w="5534025" h="2051050">
                <a:moveTo>
                  <a:pt x="771525" y="683755"/>
                </a:moveTo>
                <a:lnTo>
                  <a:pt x="771067" y="682637"/>
                </a:lnTo>
                <a:lnTo>
                  <a:pt x="769200" y="680783"/>
                </a:lnTo>
                <a:lnTo>
                  <a:pt x="768083" y="680313"/>
                </a:lnTo>
                <a:lnTo>
                  <a:pt x="765454" y="680313"/>
                </a:lnTo>
                <a:lnTo>
                  <a:pt x="764336" y="680783"/>
                </a:lnTo>
                <a:lnTo>
                  <a:pt x="762469" y="682637"/>
                </a:lnTo>
                <a:lnTo>
                  <a:pt x="762000" y="683755"/>
                </a:lnTo>
                <a:lnTo>
                  <a:pt x="762000" y="686384"/>
                </a:lnTo>
                <a:lnTo>
                  <a:pt x="762469" y="687514"/>
                </a:lnTo>
                <a:lnTo>
                  <a:pt x="764336" y="689368"/>
                </a:lnTo>
                <a:lnTo>
                  <a:pt x="765454" y="689838"/>
                </a:lnTo>
                <a:lnTo>
                  <a:pt x="768083" y="689838"/>
                </a:lnTo>
                <a:lnTo>
                  <a:pt x="769200" y="689368"/>
                </a:lnTo>
                <a:lnTo>
                  <a:pt x="771067" y="687514"/>
                </a:lnTo>
                <a:lnTo>
                  <a:pt x="771525" y="686384"/>
                </a:lnTo>
                <a:lnTo>
                  <a:pt x="771525" y="683755"/>
                </a:lnTo>
                <a:close/>
              </a:path>
              <a:path w="5534025" h="2051050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5534025" h="2051050">
                <a:moveTo>
                  <a:pt x="819150" y="2044395"/>
                </a:moveTo>
                <a:lnTo>
                  <a:pt x="818692" y="2043264"/>
                </a:lnTo>
                <a:lnTo>
                  <a:pt x="816825" y="2041410"/>
                </a:lnTo>
                <a:lnTo>
                  <a:pt x="815708" y="2040940"/>
                </a:lnTo>
                <a:lnTo>
                  <a:pt x="813079" y="2040940"/>
                </a:lnTo>
                <a:lnTo>
                  <a:pt x="811961" y="2041410"/>
                </a:lnTo>
                <a:lnTo>
                  <a:pt x="810094" y="2043264"/>
                </a:lnTo>
                <a:lnTo>
                  <a:pt x="809625" y="2044395"/>
                </a:lnTo>
                <a:lnTo>
                  <a:pt x="809625" y="2047024"/>
                </a:lnTo>
                <a:lnTo>
                  <a:pt x="810094" y="2048141"/>
                </a:lnTo>
                <a:lnTo>
                  <a:pt x="811961" y="2050008"/>
                </a:lnTo>
                <a:lnTo>
                  <a:pt x="813079" y="2050465"/>
                </a:lnTo>
                <a:lnTo>
                  <a:pt x="815708" y="2050465"/>
                </a:lnTo>
                <a:lnTo>
                  <a:pt x="816825" y="2050008"/>
                </a:lnTo>
                <a:lnTo>
                  <a:pt x="818692" y="2048141"/>
                </a:lnTo>
                <a:lnTo>
                  <a:pt x="819150" y="2047024"/>
                </a:lnTo>
                <a:lnTo>
                  <a:pt x="819150" y="2044395"/>
                </a:lnTo>
                <a:close/>
              </a:path>
              <a:path w="5534025" h="2051050">
                <a:moveTo>
                  <a:pt x="819150" y="1364081"/>
                </a:moveTo>
                <a:lnTo>
                  <a:pt x="818692" y="1362951"/>
                </a:lnTo>
                <a:lnTo>
                  <a:pt x="816825" y="1361097"/>
                </a:lnTo>
                <a:lnTo>
                  <a:pt x="815708" y="1360627"/>
                </a:lnTo>
                <a:lnTo>
                  <a:pt x="813079" y="1360627"/>
                </a:lnTo>
                <a:lnTo>
                  <a:pt x="811961" y="1361097"/>
                </a:lnTo>
                <a:lnTo>
                  <a:pt x="810094" y="1362951"/>
                </a:lnTo>
                <a:lnTo>
                  <a:pt x="809625" y="1364081"/>
                </a:lnTo>
                <a:lnTo>
                  <a:pt x="809625" y="1366710"/>
                </a:lnTo>
                <a:lnTo>
                  <a:pt x="810094" y="1367828"/>
                </a:lnTo>
                <a:lnTo>
                  <a:pt x="811961" y="1369695"/>
                </a:lnTo>
                <a:lnTo>
                  <a:pt x="813079" y="1370152"/>
                </a:lnTo>
                <a:lnTo>
                  <a:pt x="815708" y="1370152"/>
                </a:lnTo>
                <a:lnTo>
                  <a:pt x="816825" y="1369695"/>
                </a:lnTo>
                <a:lnTo>
                  <a:pt x="818692" y="1367828"/>
                </a:lnTo>
                <a:lnTo>
                  <a:pt x="819150" y="1366710"/>
                </a:lnTo>
                <a:lnTo>
                  <a:pt x="819150" y="1364081"/>
                </a:lnTo>
                <a:close/>
              </a:path>
              <a:path w="5534025" h="2051050">
                <a:moveTo>
                  <a:pt x="819150" y="683755"/>
                </a:moveTo>
                <a:lnTo>
                  <a:pt x="818692" y="682637"/>
                </a:lnTo>
                <a:lnTo>
                  <a:pt x="816825" y="680783"/>
                </a:lnTo>
                <a:lnTo>
                  <a:pt x="815708" y="680313"/>
                </a:lnTo>
                <a:lnTo>
                  <a:pt x="813079" y="680313"/>
                </a:lnTo>
                <a:lnTo>
                  <a:pt x="811961" y="680783"/>
                </a:lnTo>
                <a:lnTo>
                  <a:pt x="810094" y="682637"/>
                </a:lnTo>
                <a:lnTo>
                  <a:pt x="809625" y="683755"/>
                </a:lnTo>
                <a:lnTo>
                  <a:pt x="809625" y="686384"/>
                </a:lnTo>
                <a:lnTo>
                  <a:pt x="810094" y="687514"/>
                </a:lnTo>
                <a:lnTo>
                  <a:pt x="811961" y="689368"/>
                </a:lnTo>
                <a:lnTo>
                  <a:pt x="813079" y="689838"/>
                </a:lnTo>
                <a:lnTo>
                  <a:pt x="815708" y="689838"/>
                </a:lnTo>
                <a:lnTo>
                  <a:pt x="816825" y="689368"/>
                </a:lnTo>
                <a:lnTo>
                  <a:pt x="818692" y="687514"/>
                </a:lnTo>
                <a:lnTo>
                  <a:pt x="819150" y="686384"/>
                </a:lnTo>
                <a:lnTo>
                  <a:pt x="819150" y="683755"/>
                </a:lnTo>
                <a:close/>
              </a:path>
              <a:path w="5534025" h="2051050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5534025" h="2051050">
                <a:moveTo>
                  <a:pt x="866775" y="2044395"/>
                </a:moveTo>
                <a:lnTo>
                  <a:pt x="866317" y="2043264"/>
                </a:lnTo>
                <a:lnTo>
                  <a:pt x="864450" y="2041410"/>
                </a:lnTo>
                <a:lnTo>
                  <a:pt x="863333" y="2040940"/>
                </a:lnTo>
                <a:lnTo>
                  <a:pt x="860704" y="2040940"/>
                </a:lnTo>
                <a:lnTo>
                  <a:pt x="859586" y="2041410"/>
                </a:lnTo>
                <a:lnTo>
                  <a:pt x="857719" y="2043264"/>
                </a:lnTo>
                <a:lnTo>
                  <a:pt x="857250" y="2044395"/>
                </a:lnTo>
                <a:lnTo>
                  <a:pt x="857250" y="2047024"/>
                </a:lnTo>
                <a:lnTo>
                  <a:pt x="857719" y="2048141"/>
                </a:lnTo>
                <a:lnTo>
                  <a:pt x="859586" y="2050008"/>
                </a:lnTo>
                <a:lnTo>
                  <a:pt x="860704" y="2050465"/>
                </a:lnTo>
                <a:lnTo>
                  <a:pt x="863333" y="2050465"/>
                </a:lnTo>
                <a:lnTo>
                  <a:pt x="864450" y="2050008"/>
                </a:lnTo>
                <a:lnTo>
                  <a:pt x="866317" y="2048141"/>
                </a:lnTo>
                <a:lnTo>
                  <a:pt x="866775" y="2047024"/>
                </a:lnTo>
                <a:lnTo>
                  <a:pt x="866775" y="2044395"/>
                </a:lnTo>
                <a:close/>
              </a:path>
              <a:path w="5534025" h="2051050">
                <a:moveTo>
                  <a:pt x="866775" y="1364081"/>
                </a:moveTo>
                <a:lnTo>
                  <a:pt x="866317" y="1362951"/>
                </a:lnTo>
                <a:lnTo>
                  <a:pt x="864450" y="1361097"/>
                </a:lnTo>
                <a:lnTo>
                  <a:pt x="863333" y="1360627"/>
                </a:lnTo>
                <a:lnTo>
                  <a:pt x="860704" y="1360627"/>
                </a:lnTo>
                <a:lnTo>
                  <a:pt x="859586" y="1361097"/>
                </a:lnTo>
                <a:lnTo>
                  <a:pt x="857719" y="1362951"/>
                </a:lnTo>
                <a:lnTo>
                  <a:pt x="857250" y="1364081"/>
                </a:lnTo>
                <a:lnTo>
                  <a:pt x="857250" y="1366710"/>
                </a:lnTo>
                <a:lnTo>
                  <a:pt x="857719" y="1367828"/>
                </a:lnTo>
                <a:lnTo>
                  <a:pt x="859586" y="1369695"/>
                </a:lnTo>
                <a:lnTo>
                  <a:pt x="860704" y="1370152"/>
                </a:lnTo>
                <a:lnTo>
                  <a:pt x="863333" y="1370152"/>
                </a:lnTo>
                <a:lnTo>
                  <a:pt x="864450" y="1369695"/>
                </a:lnTo>
                <a:lnTo>
                  <a:pt x="866317" y="1367828"/>
                </a:lnTo>
                <a:lnTo>
                  <a:pt x="866775" y="1366710"/>
                </a:lnTo>
                <a:lnTo>
                  <a:pt x="866775" y="1364081"/>
                </a:lnTo>
                <a:close/>
              </a:path>
              <a:path w="5534025" h="2051050">
                <a:moveTo>
                  <a:pt x="866775" y="683755"/>
                </a:moveTo>
                <a:lnTo>
                  <a:pt x="866317" y="682637"/>
                </a:lnTo>
                <a:lnTo>
                  <a:pt x="864450" y="680783"/>
                </a:lnTo>
                <a:lnTo>
                  <a:pt x="863333" y="680313"/>
                </a:lnTo>
                <a:lnTo>
                  <a:pt x="860704" y="680313"/>
                </a:lnTo>
                <a:lnTo>
                  <a:pt x="859586" y="680783"/>
                </a:lnTo>
                <a:lnTo>
                  <a:pt x="857719" y="682637"/>
                </a:lnTo>
                <a:lnTo>
                  <a:pt x="857250" y="683755"/>
                </a:lnTo>
                <a:lnTo>
                  <a:pt x="857250" y="686384"/>
                </a:lnTo>
                <a:lnTo>
                  <a:pt x="857719" y="687514"/>
                </a:lnTo>
                <a:lnTo>
                  <a:pt x="859586" y="689368"/>
                </a:lnTo>
                <a:lnTo>
                  <a:pt x="860704" y="689838"/>
                </a:lnTo>
                <a:lnTo>
                  <a:pt x="863333" y="689838"/>
                </a:lnTo>
                <a:lnTo>
                  <a:pt x="864450" y="689368"/>
                </a:lnTo>
                <a:lnTo>
                  <a:pt x="866317" y="687514"/>
                </a:lnTo>
                <a:lnTo>
                  <a:pt x="866775" y="686384"/>
                </a:lnTo>
                <a:lnTo>
                  <a:pt x="866775" y="683755"/>
                </a:lnTo>
                <a:close/>
              </a:path>
              <a:path w="5534025" h="2051050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5534025" h="2051050">
                <a:moveTo>
                  <a:pt x="914400" y="2044395"/>
                </a:moveTo>
                <a:lnTo>
                  <a:pt x="913942" y="2043264"/>
                </a:lnTo>
                <a:lnTo>
                  <a:pt x="912075" y="2041410"/>
                </a:lnTo>
                <a:lnTo>
                  <a:pt x="910958" y="2040940"/>
                </a:lnTo>
                <a:lnTo>
                  <a:pt x="908329" y="2040940"/>
                </a:lnTo>
                <a:lnTo>
                  <a:pt x="907211" y="2041410"/>
                </a:lnTo>
                <a:lnTo>
                  <a:pt x="905344" y="2043264"/>
                </a:lnTo>
                <a:lnTo>
                  <a:pt x="904875" y="2044395"/>
                </a:lnTo>
                <a:lnTo>
                  <a:pt x="904875" y="2047024"/>
                </a:lnTo>
                <a:lnTo>
                  <a:pt x="905344" y="2048141"/>
                </a:lnTo>
                <a:lnTo>
                  <a:pt x="907211" y="2050008"/>
                </a:lnTo>
                <a:lnTo>
                  <a:pt x="908329" y="2050465"/>
                </a:lnTo>
                <a:lnTo>
                  <a:pt x="910958" y="2050465"/>
                </a:lnTo>
                <a:lnTo>
                  <a:pt x="912075" y="2050008"/>
                </a:lnTo>
                <a:lnTo>
                  <a:pt x="913942" y="2048141"/>
                </a:lnTo>
                <a:lnTo>
                  <a:pt x="914400" y="2047024"/>
                </a:lnTo>
                <a:lnTo>
                  <a:pt x="914400" y="2044395"/>
                </a:lnTo>
                <a:close/>
              </a:path>
              <a:path w="5534025" h="2051050">
                <a:moveTo>
                  <a:pt x="914400" y="1364081"/>
                </a:moveTo>
                <a:lnTo>
                  <a:pt x="913942" y="1362951"/>
                </a:lnTo>
                <a:lnTo>
                  <a:pt x="912075" y="1361097"/>
                </a:lnTo>
                <a:lnTo>
                  <a:pt x="910958" y="1360627"/>
                </a:lnTo>
                <a:lnTo>
                  <a:pt x="908329" y="1360627"/>
                </a:lnTo>
                <a:lnTo>
                  <a:pt x="907211" y="1361097"/>
                </a:lnTo>
                <a:lnTo>
                  <a:pt x="905344" y="1362951"/>
                </a:lnTo>
                <a:lnTo>
                  <a:pt x="904875" y="1364081"/>
                </a:lnTo>
                <a:lnTo>
                  <a:pt x="904875" y="1366710"/>
                </a:lnTo>
                <a:lnTo>
                  <a:pt x="905344" y="1367828"/>
                </a:lnTo>
                <a:lnTo>
                  <a:pt x="907211" y="1369695"/>
                </a:lnTo>
                <a:lnTo>
                  <a:pt x="908329" y="1370152"/>
                </a:lnTo>
                <a:lnTo>
                  <a:pt x="910958" y="1370152"/>
                </a:lnTo>
                <a:lnTo>
                  <a:pt x="912075" y="1369695"/>
                </a:lnTo>
                <a:lnTo>
                  <a:pt x="913942" y="1367828"/>
                </a:lnTo>
                <a:lnTo>
                  <a:pt x="914400" y="1366710"/>
                </a:lnTo>
                <a:lnTo>
                  <a:pt x="914400" y="1364081"/>
                </a:lnTo>
                <a:close/>
              </a:path>
              <a:path w="5534025" h="2051050">
                <a:moveTo>
                  <a:pt x="914400" y="683755"/>
                </a:moveTo>
                <a:lnTo>
                  <a:pt x="913942" y="682637"/>
                </a:lnTo>
                <a:lnTo>
                  <a:pt x="912075" y="680783"/>
                </a:lnTo>
                <a:lnTo>
                  <a:pt x="910958" y="680313"/>
                </a:lnTo>
                <a:lnTo>
                  <a:pt x="908329" y="680313"/>
                </a:lnTo>
                <a:lnTo>
                  <a:pt x="907211" y="680783"/>
                </a:lnTo>
                <a:lnTo>
                  <a:pt x="905344" y="682637"/>
                </a:lnTo>
                <a:lnTo>
                  <a:pt x="904875" y="683755"/>
                </a:lnTo>
                <a:lnTo>
                  <a:pt x="904875" y="686384"/>
                </a:lnTo>
                <a:lnTo>
                  <a:pt x="905344" y="687514"/>
                </a:lnTo>
                <a:lnTo>
                  <a:pt x="907211" y="689368"/>
                </a:lnTo>
                <a:lnTo>
                  <a:pt x="908329" y="689838"/>
                </a:lnTo>
                <a:lnTo>
                  <a:pt x="910958" y="689838"/>
                </a:lnTo>
                <a:lnTo>
                  <a:pt x="912075" y="689368"/>
                </a:lnTo>
                <a:lnTo>
                  <a:pt x="913942" y="687514"/>
                </a:lnTo>
                <a:lnTo>
                  <a:pt x="914400" y="686384"/>
                </a:lnTo>
                <a:lnTo>
                  <a:pt x="914400" y="683755"/>
                </a:lnTo>
                <a:close/>
              </a:path>
              <a:path w="5534025" h="2051050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5534025" h="2051050">
                <a:moveTo>
                  <a:pt x="962025" y="2044395"/>
                </a:moveTo>
                <a:lnTo>
                  <a:pt x="961567" y="2043264"/>
                </a:lnTo>
                <a:lnTo>
                  <a:pt x="959700" y="2041410"/>
                </a:lnTo>
                <a:lnTo>
                  <a:pt x="958583" y="2040940"/>
                </a:lnTo>
                <a:lnTo>
                  <a:pt x="955954" y="2040940"/>
                </a:lnTo>
                <a:lnTo>
                  <a:pt x="954836" y="2041410"/>
                </a:lnTo>
                <a:lnTo>
                  <a:pt x="952969" y="2043264"/>
                </a:lnTo>
                <a:lnTo>
                  <a:pt x="952500" y="2044395"/>
                </a:lnTo>
                <a:lnTo>
                  <a:pt x="952500" y="2047024"/>
                </a:lnTo>
                <a:lnTo>
                  <a:pt x="952969" y="2048141"/>
                </a:lnTo>
                <a:lnTo>
                  <a:pt x="954836" y="2050008"/>
                </a:lnTo>
                <a:lnTo>
                  <a:pt x="955954" y="2050465"/>
                </a:lnTo>
                <a:lnTo>
                  <a:pt x="958583" y="2050465"/>
                </a:lnTo>
                <a:lnTo>
                  <a:pt x="959700" y="2050008"/>
                </a:lnTo>
                <a:lnTo>
                  <a:pt x="961567" y="2048141"/>
                </a:lnTo>
                <a:lnTo>
                  <a:pt x="962025" y="2047024"/>
                </a:lnTo>
                <a:lnTo>
                  <a:pt x="962025" y="2044395"/>
                </a:lnTo>
                <a:close/>
              </a:path>
              <a:path w="5534025" h="2051050">
                <a:moveTo>
                  <a:pt x="962025" y="1364081"/>
                </a:moveTo>
                <a:lnTo>
                  <a:pt x="961567" y="1362951"/>
                </a:lnTo>
                <a:lnTo>
                  <a:pt x="959700" y="1361097"/>
                </a:lnTo>
                <a:lnTo>
                  <a:pt x="958583" y="1360627"/>
                </a:lnTo>
                <a:lnTo>
                  <a:pt x="955954" y="1360627"/>
                </a:lnTo>
                <a:lnTo>
                  <a:pt x="954836" y="1361097"/>
                </a:lnTo>
                <a:lnTo>
                  <a:pt x="952969" y="1362951"/>
                </a:lnTo>
                <a:lnTo>
                  <a:pt x="952500" y="1364081"/>
                </a:lnTo>
                <a:lnTo>
                  <a:pt x="952500" y="1366710"/>
                </a:lnTo>
                <a:lnTo>
                  <a:pt x="952969" y="1367828"/>
                </a:lnTo>
                <a:lnTo>
                  <a:pt x="954836" y="1369695"/>
                </a:lnTo>
                <a:lnTo>
                  <a:pt x="955954" y="1370152"/>
                </a:lnTo>
                <a:lnTo>
                  <a:pt x="958583" y="1370152"/>
                </a:lnTo>
                <a:lnTo>
                  <a:pt x="959700" y="1369695"/>
                </a:lnTo>
                <a:lnTo>
                  <a:pt x="961567" y="1367828"/>
                </a:lnTo>
                <a:lnTo>
                  <a:pt x="962025" y="1366710"/>
                </a:lnTo>
                <a:lnTo>
                  <a:pt x="962025" y="1364081"/>
                </a:lnTo>
                <a:close/>
              </a:path>
              <a:path w="5534025" h="2051050">
                <a:moveTo>
                  <a:pt x="962025" y="683755"/>
                </a:moveTo>
                <a:lnTo>
                  <a:pt x="961567" y="682637"/>
                </a:lnTo>
                <a:lnTo>
                  <a:pt x="959700" y="680783"/>
                </a:lnTo>
                <a:lnTo>
                  <a:pt x="958583" y="680313"/>
                </a:lnTo>
                <a:lnTo>
                  <a:pt x="955954" y="680313"/>
                </a:lnTo>
                <a:lnTo>
                  <a:pt x="954836" y="680783"/>
                </a:lnTo>
                <a:lnTo>
                  <a:pt x="952969" y="682637"/>
                </a:lnTo>
                <a:lnTo>
                  <a:pt x="952500" y="683755"/>
                </a:lnTo>
                <a:lnTo>
                  <a:pt x="952500" y="686384"/>
                </a:lnTo>
                <a:lnTo>
                  <a:pt x="952969" y="687514"/>
                </a:lnTo>
                <a:lnTo>
                  <a:pt x="954836" y="689368"/>
                </a:lnTo>
                <a:lnTo>
                  <a:pt x="955954" y="689838"/>
                </a:lnTo>
                <a:lnTo>
                  <a:pt x="958583" y="689838"/>
                </a:lnTo>
                <a:lnTo>
                  <a:pt x="959700" y="689368"/>
                </a:lnTo>
                <a:lnTo>
                  <a:pt x="961567" y="687514"/>
                </a:lnTo>
                <a:lnTo>
                  <a:pt x="962025" y="686384"/>
                </a:lnTo>
                <a:lnTo>
                  <a:pt x="962025" y="683755"/>
                </a:lnTo>
                <a:close/>
              </a:path>
              <a:path w="5534025" h="2051050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5534025" h="2051050">
                <a:moveTo>
                  <a:pt x="1009650" y="2044395"/>
                </a:moveTo>
                <a:lnTo>
                  <a:pt x="1009192" y="2043264"/>
                </a:lnTo>
                <a:lnTo>
                  <a:pt x="1007325" y="2041410"/>
                </a:lnTo>
                <a:lnTo>
                  <a:pt x="1006208" y="2040940"/>
                </a:lnTo>
                <a:lnTo>
                  <a:pt x="1003579" y="2040940"/>
                </a:lnTo>
                <a:lnTo>
                  <a:pt x="1002461" y="2041410"/>
                </a:lnTo>
                <a:lnTo>
                  <a:pt x="1000594" y="2043264"/>
                </a:lnTo>
                <a:lnTo>
                  <a:pt x="1000125" y="2044395"/>
                </a:lnTo>
                <a:lnTo>
                  <a:pt x="1000125" y="2047024"/>
                </a:lnTo>
                <a:lnTo>
                  <a:pt x="1000594" y="2048141"/>
                </a:lnTo>
                <a:lnTo>
                  <a:pt x="1002461" y="2050008"/>
                </a:lnTo>
                <a:lnTo>
                  <a:pt x="1003579" y="2050465"/>
                </a:lnTo>
                <a:lnTo>
                  <a:pt x="1006208" y="2050465"/>
                </a:lnTo>
                <a:lnTo>
                  <a:pt x="1007325" y="2050008"/>
                </a:lnTo>
                <a:lnTo>
                  <a:pt x="1009192" y="2048141"/>
                </a:lnTo>
                <a:lnTo>
                  <a:pt x="1009650" y="2047024"/>
                </a:lnTo>
                <a:lnTo>
                  <a:pt x="1009650" y="2044395"/>
                </a:lnTo>
                <a:close/>
              </a:path>
              <a:path w="5534025" h="2051050">
                <a:moveTo>
                  <a:pt x="1009650" y="1364081"/>
                </a:moveTo>
                <a:lnTo>
                  <a:pt x="1009192" y="1362951"/>
                </a:lnTo>
                <a:lnTo>
                  <a:pt x="1007325" y="1361097"/>
                </a:lnTo>
                <a:lnTo>
                  <a:pt x="1006208" y="1360627"/>
                </a:lnTo>
                <a:lnTo>
                  <a:pt x="1003579" y="1360627"/>
                </a:lnTo>
                <a:lnTo>
                  <a:pt x="1002461" y="1361097"/>
                </a:lnTo>
                <a:lnTo>
                  <a:pt x="1000594" y="1362951"/>
                </a:lnTo>
                <a:lnTo>
                  <a:pt x="1000125" y="1364081"/>
                </a:lnTo>
                <a:lnTo>
                  <a:pt x="1000125" y="1366710"/>
                </a:lnTo>
                <a:lnTo>
                  <a:pt x="1000594" y="1367828"/>
                </a:lnTo>
                <a:lnTo>
                  <a:pt x="1002461" y="1369695"/>
                </a:lnTo>
                <a:lnTo>
                  <a:pt x="1003579" y="1370152"/>
                </a:lnTo>
                <a:lnTo>
                  <a:pt x="1006208" y="1370152"/>
                </a:lnTo>
                <a:lnTo>
                  <a:pt x="1007325" y="1369695"/>
                </a:lnTo>
                <a:lnTo>
                  <a:pt x="1009192" y="1367828"/>
                </a:lnTo>
                <a:lnTo>
                  <a:pt x="1009650" y="1366710"/>
                </a:lnTo>
                <a:lnTo>
                  <a:pt x="1009650" y="1364081"/>
                </a:lnTo>
                <a:close/>
              </a:path>
              <a:path w="5534025" h="2051050">
                <a:moveTo>
                  <a:pt x="1009650" y="683755"/>
                </a:moveTo>
                <a:lnTo>
                  <a:pt x="1009192" y="682637"/>
                </a:lnTo>
                <a:lnTo>
                  <a:pt x="1007325" y="680783"/>
                </a:lnTo>
                <a:lnTo>
                  <a:pt x="1006208" y="680313"/>
                </a:lnTo>
                <a:lnTo>
                  <a:pt x="1003579" y="680313"/>
                </a:lnTo>
                <a:lnTo>
                  <a:pt x="1002461" y="680783"/>
                </a:lnTo>
                <a:lnTo>
                  <a:pt x="1000594" y="682637"/>
                </a:lnTo>
                <a:lnTo>
                  <a:pt x="1000125" y="683755"/>
                </a:lnTo>
                <a:lnTo>
                  <a:pt x="1000125" y="686384"/>
                </a:lnTo>
                <a:lnTo>
                  <a:pt x="1000594" y="687514"/>
                </a:lnTo>
                <a:lnTo>
                  <a:pt x="1002461" y="689368"/>
                </a:lnTo>
                <a:lnTo>
                  <a:pt x="1003579" y="689838"/>
                </a:lnTo>
                <a:lnTo>
                  <a:pt x="1006208" y="689838"/>
                </a:lnTo>
                <a:lnTo>
                  <a:pt x="1007325" y="689368"/>
                </a:lnTo>
                <a:lnTo>
                  <a:pt x="1009192" y="687514"/>
                </a:lnTo>
                <a:lnTo>
                  <a:pt x="1009650" y="686384"/>
                </a:lnTo>
                <a:lnTo>
                  <a:pt x="1009650" y="683755"/>
                </a:lnTo>
                <a:close/>
              </a:path>
              <a:path w="5534025" h="2051050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5534025" h="2051050">
                <a:moveTo>
                  <a:pt x="1057275" y="2044395"/>
                </a:moveTo>
                <a:lnTo>
                  <a:pt x="1056817" y="2043264"/>
                </a:lnTo>
                <a:lnTo>
                  <a:pt x="1054950" y="2041410"/>
                </a:lnTo>
                <a:lnTo>
                  <a:pt x="1053833" y="2040940"/>
                </a:lnTo>
                <a:lnTo>
                  <a:pt x="1051204" y="2040940"/>
                </a:lnTo>
                <a:lnTo>
                  <a:pt x="1050086" y="2041410"/>
                </a:lnTo>
                <a:lnTo>
                  <a:pt x="1048219" y="2043264"/>
                </a:lnTo>
                <a:lnTo>
                  <a:pt x="1047750" y="2044395"/>
                </a:lnTo>
                <a:lnTo>
                  <a:pt x="1047750" y="2047024"/>
                </a:lnTo>
                <a:lnTo>
                  <a:pt x="1048219" y="2048141"/>
                </a:lnTo>
                <a:lnTo>
                  <a:pt x="1050086" y="2050008"/>
                </a:lnTo>
                <a:lnTo>
                  <a:pt x="1051204" y="2050465"/>
                </a:lnTo>
                <a:lnTo>
                  <a:pt x="1053833" y="2050465"/>
                </a:lnTo>
                <a:lnTo>
                  <a:pt x="1054950" y="2050008"/>
                </a:lnTo>
                <a:lnTo>
                  <a:pt x="1056817" y="2048141"/>
                </a:lnTo>
                <a:lnTo>
                  <a:pt x="1057275" y="2047024"/>
                </a:lnTo>
                <a:lnTo>
                  <a:pt x="1057275" y="2044395"/>
                </a:lnTo>
                <a:close/>
              </a:path>
              <a:path w="5534025" h="2051050">
                <a:moveTo>
                  <a:pt x="1057275" y="1364081"/>
                </a:moveTo>
                <a:lnTo>
                  <a:pt x="1056817" y="1362951"/>
                </a:lnTo>
                <a:lnTo>
                  <a:pt x="1054950" y="1361097"/>
                </a:lnTo>
                <a:lnTo>
                  <a:pt x="1053833" y="1360627"/>
                </a:lnTo>
                <a:lnTo>
                  <a:pt x="1051204" y="1360627"/>
                </a:lnTo>
                <a:lnTo>
                  <a:pt x="1050086" y="1361097"/>
                </a:lnTo>
                <a:lnTo>
                  <a:pt x="1048219" y="1362951"/>
                </a:lnTo>
                <a:lnTo>
                  <a:pt x="1047750" y="1364081"/>
                </a:lnTo>
                <a:lnTo>
                  <a:pt x="1047750" y="1366710"/>
                </a:lnTo>
                <a:lnTo>
                  <a:pt x="1048219" y="1367828"/>
                </a:lnTo>
                <a:lnTo>
                  <a:pt x="1050086" y="1369695"/>
                </a:lnTo>
                <a:lnTo>
                  <a:pt x="1051204" y="1370152"/>
                </a:lnTo>
                <a:lnTo>
                  <a:pt x="1053833" y="1370152"/>
                </a:lnTo>
                <a:lnTo>
                  <a:pt x="1054950" y="1369695"/>
                </a:lnTo>
                <a:lnTo>
                  <a:pt x="1056817" y="1367828"/>
                </a:lnTo>
                <a:lnTo>
                  <a:pt x="1057275" y="1366710"/>
                </a:lnTo>
                <a:lnTo>
                  <a:pt x="1057275" y="1364081"/>
                </a:lnTo>
                <a:close/>
              </a:path>
              <a:path w="5534025" h="2051050">
                <a:moveTo>
                  <a:pt x="1057275" y="683755"/>
                </a:moveTo>
                <a:lnTo>
                  <a:pt x="1056817" y="682637"/>
                </a:lnTo>
                <a:lnTo>
                  <a:pt x="1054950" y="680783"/>
                </a:lnTo>
                <a:lnTo>
                  <a:pt x="1053833" y="680313"/>
                </a:lnTo>
                <a:lnTo>
                  <a:pt x="1051204" y="680313"/>
                </a:lnTo>
                <a:lnTo>
                  <a:pt x="1050086" y="680783"/>
                </a:lnTo>
                <a:lnTo>
                  <a:pt x="1048219" y="682637"/>
                </a:lnTo>
                <a:lnTo>
                  <a:pt x="1047750" y="683755"/>
                </a:lnTo>
                <a:lnTo>
                  <a:pt x="1047750" y="686384"/>
                </a:lnTo>
                <a:lnTo>
                  <a:pt x="1048219" y="687514"/>
                </a:lnTo>
                <a:lnTo>
                  <a:pt x="1050086" y="689368"/>
                </a:lnTo>
                <a:lnTo>
                  <a:pt x="1051204" y="689838"/>
                </a:lnTo>
                <a:lnTo>
                  <a:pt x="1053833" y="689838"/>
                </a:lnTo>
                <a:lnTo>
                  <a:pt x="1054950" y="689368"/>
                </a:lnTo>
                <a:lnTo>
                  <a:pt x="1056817" y="687514"/>
                </a:lnTo>
                <a:lnTo>
                  <a:pt x="1057275" y="686384"/>
                </a:lnTo>
                <a:lnTo>
                  <a:pt x="1057275" y="683755"/>
                </a:lnTo>
                <a:close/>
              </a:path>
              <a:path w="5534025" h="2051050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5534025" h="2051050">
                <a:moveTo>
                  <a:pt x="1104900" y="2044395"/>
                </a:moveTo>
                <a:lnTo>
                  <a:pt x="1104442" y="2043264"/>
                </a:lnTo>
                <a:lnTo>
                  <a:pt x="1102575" y="2041410"/>
                </a:lnTo>
                <a:lnTo>
                  <a:pt x="1101458" y="2040940"/>
                </a:lnTo>
                <a:lnTo>
                  <a:pt x="1098829" y="2040940"/>
                </a:lnTo>
                <a:lnTo>
                  <a:pt x="1097711" y="2041410"/>
                </a:lnTo>
                <a:lnTo>
                  <a:pt x="1095844" y="2043264"/>
                </a:lnTo>
                <a:lnTo>
                  <a:pt x="1095375" y="2044395"/>
                </a:lnTo>
                <a:lnTo>
                  <a:pt x="1095375" y="2047024"/>
                </a:lnTo>
                <a:lnTo>
                  <a:pt x="1095844" y="2048141"/>
                </a:lnTo>
                <a:lnTo>
                  <a:pt x="1097711" y="2050008"/>
                </a:lnTo>
                <a:lnTo>
                  <a:pt x="1098829" y="2050465"/>
                </a:lnTo>
                <a:lnTo>
                  <a:pt x="1101458" y="2050465"/>
                </a:lnTo>
                <a:lnTo>
                  <a:pt x="1102575" y="2050008"/>
                </a:lnTo>
                <a:lnTo>
                  <a:pt x="1104442" y="2048141"/>
                </a:lnTo>
                <a:lnTo>
                  <a:pt x="1104900" y="2047024"/>
                </a:lnTo>
                <a:lnTo>
                  <a:pt x="1104900" y="2044395"/>
                </a:lnTo>
                <a:close/>
              </a:path>
              <a:path w="5534025" h="2051050">
                <a:moveTo>
                  <a:pt x="1104900" y="1364081"/>
                </a:moveTo>
                <a:lnTo>
                  <a:pt x="1104442" y="1362951"/>
                </a:lnTo>
                <a:lnTo>
                  <a:pt x="1102575" y="1361097"/>
                </a:lnTo>
                <a:lnTo>
                  <a:pt x="1101458" y="1360627"/>
                </a:lnTo>
                <a:lnTo>
                  <a:pt x="1098829" y="1360627"/>
                </a:lnTo>
                <a:lnTo>
                  <a:pt x="1097711" y="1361097"/>
                </a:lnTo>
                <a:lnTo>
                  <a:pt x="1095844" y="1362951"/>
                </a:lnTo>
                <a:lnTo>
                  <a:pt x="1095375" y="1364081"/>
                </a:lnTo>
                <a:lnTo>
                  <a:pt x="1095375" y="1366710"/>
                </a:lnTo>
                <a:lnTo>
                  <a:pt x="1095844" y="1367828"/>
                </a:lnTo>
                <a:lnTo>
                  <a:pt x="1097711" y="1369695"/>
                </a:lnTo>
                <a:lnTo>
                  <a:pt x="1098829" y="1370152"/>
                </a:lnTo>
                <a:lnTo>
                  <a:pt x="1101458" y="1370152"/>
                </a:lnTo>
                <a:lnTo>
                  <a:pt x="1102575" y="1369695"/>
                </a:lnTo>
                <a:lnTo>
                  <a:pt x="1104442" y="1367828"/>
                </a:lnTo>
                <a:lnTo>
                  <a:pt x="1104900" y="1366710"/>
                </a:lnTo>
                <a:lnTo>
                  <a:pt x="1104900" y="1364081"/>
                </a:lnTo>
                <a:close/>
              </a:path>
              <a:path w="5534025" h="2051050">
                <a:moveTo>
                  <a:pt x="1104900" y="683755"/>
                </a:moveTo>
                <a:lnTo>
                  <a:pt x="1104442" y="682637"/>
                </a:lnTo>
                <a:lnTo>
                  <a:pt x="1102575" y="680783"/>
                </a:lnTo>
                <a:lnTo>
                  <a:pt x="1101458" y="680313"/>
                </a:lnTo>
                <a:lnTo>
                  <a:pt x="1098829" y="680313"/>
                </a:lnTo>
                <a:lnTo>
                  <a:pt x="1097711" y="680783"/>
                </a:lnTo>
                <a:lnTo>
                  <a:pt x="1095844" y="682637"/>
                </a:lnTo>
                <a:lnTo>
                  <a:pt x="1095375" y="683755"/>
                </a:lnTo>
                <a:lnTo>
                  <a:pt x="1095375" y="686384"/>
                </a:lnTo>
                <a:lnTo>
                  <a:pt x="1095844" y="687514"/>
                </a:lnTo>
                <a:lnTo>
                  <a:pt x="1097711" y="689368"/>
                </a:lnTo>
                <a:lnTo>
                  <a:pt x="1098829" y="689838"/>
                </a:lnTo>
                <a:lnTo>
                  <a:pt x="1101458" y="689838"/>
                </a:lnTo>
                <a:lnTo>
                  <a:pt x="1102575" y="689368"/>
                </a:lnTo>
                <a:lnTo>
                  <a:pt x="1104442" y="687514"/>
                </a:lnTo>
                <a:lnTo>
                  <a:pt x="1104900" y="686384"/>
                </a:lnTo>
                <a:lnTo>
                  <a:pt x="1104900" y="683755"/>
                </a:lnTo>
                <a:close/>
              </a:path>
              <a:path w="5534025" h="2051050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5534025" h="2051050">
                <a:moveTo>
                  <a:pt x="1152525" y="2044395"/>
                </a:moveTo>
                <a:lnTo>
                  <a:pt x="1152067" y="2043264"/>
                </a:lnTo>
                <a:lnTo>
                  <a:pt x="1150200" y="2041410"/>
                </a:lnTo>
                <a:lnTo>
                  <a:pt x="1149083" y="2040940"/>
                </a:lnTo>
                <a:lnTo>
                  <a:pt x="1146454" y="2040940"/>
                </a:lnTo>
                <a:lnTo>
                  <a:pt x="1145336" y="2041410"/>
                </a:lnTo>
                <a:lnTo>
                  <a:pt x="1143469" y="2043264"/>
                </a:lnTo>
                <a:lnTo>
                  <a:pt x="1143000" y="2044395"/>
                </a:lnTo>
                <a:lnTo>
                  <a:pt x="1143000" y="2047024"/>
                </a:lnTo>
                <a:lnTo>
                  <a:pt x="1143469" y="2048141"/>
                </a:lnTo>
                <a:lnTo>
                  <a:pt x="1145336" y="2050008"/>
                </a:lnTo>
                <a:lnTo>
                  <a:pt x="1146454" y="2050465"/>
                </a:lnTo>
                <a:lnTo>
                  <a:pt x="1149083" y="2050465"/>
                </a:lnTo>
                <a:lnTo>
                  <a:pt x="1150200" y="2050008"/>
                </a:lnTo>
                <a:lnTo>
                  <a:pt x="1152067" y="2048141"/>
                </a:lnTo>
                <a:lnTo>
                  <a:pt x="1152525" y="2047024"/>
                </a:lnTo>
                <a:lnTo>
                  <a:pt x="1152525" y="2044395"/>
                </a:lnTo>
                <a:close/>
              </a:path>
              <a:path w="5534025" h="2051050">
                <a:moveTo>
                  <a:pt x="1152525" y="1364081"/>
                </a:moveTo>
                <a:lnTo>
                  <a:pt x="1152067" y="1362951"/>
                </a:lnTo>
                <a:lnTo>
                  <a:pt x="1150200" y="1361097"/>
                </a:lnTo>
                <a:lnTo>
                  <a:pt x="1149083" y="1360627"/>
                </a:lnTo>
                <a:lnTo>
                  <a:pt x="1146454" y="1360627"/>
                </a:lnTo>
                <a:lnTo>
                  <a:pt x="1145336" y="1361097"/>
                </a:lnTo>
                <a:lnTo>
                  <a:pt x="1143469" y="1362951"/>
                </a:lnTo>
                <a:lnTo>
                  <a:pt x="1143000" y="1364081"/>
                </a:lnTo>
                <a:lnTo>
                  <a:pt x="1143000" y="1366710"/>
                </a:lnTo>
                <a:lnTo>
                  <a:pt x="1143469" y="1367828"/>
                </a:lnTo>
                <a:lnTo>
                  <a:pt x="1145336" y="1369695"/>
                </a:lnTo>
                <a:lnTo>
                  <a:pt x="1146454" y="1370152"/>
                </a:lnTo>
                <a:lnTo>
                  <a:pt x="1149083" y="1370152"/>
                </a:lnTo>
                <a:lnTo>
                  <a:pt x="1150200" y="1369695"/>
                </a:lnTo>
                <a:lnTo>
                  <a:pt x="1152067" y="1367828"/>
                </a:lnTo>
                <a:lnTo>
                  <a:pt x="1152525" y="1366710"/>
                </a:lnTo>
                <a:lnTo>
                  <a:pt x="1152525" y="1364081"/>
                </a:lnTo>
                <a:close/>
              </a:path>
              <a:path w="5534025" h="2051050">
                <a:moveTo>
                  <a:pt x="1152525" y="683755"/>
                </a:moveTo>
                <a:lnTo>
                  <a:pt x="1152067" y="682637"/>
                </a:lnTo>
                <a:lnTo>
                  <a:pt x="1150200" y="680783"/>
                </a:lnTo>
                <a:lnTo>
                  <a:pt x="1149083" y="680313"/>
                </a:lnTo>
                <a:lnTo>
                  <a:pt x="1146454" y="680313"/>
                </a:lnTo>
                <a:lnTo>
                  <a:pt x="1145336" y="680783"/>
                </a:lnTo>
                <a:lnTo>
                  <a:pt x="1143469" y="682637"/>
                </a:lnTo>
                <a:lnTo>
                  <a:pt x="1143000" y="683755"/>
                </a:lnTo>
                <a:lnTo>
                  <a:pt x="1143000" y="686384"/>
                </a:lnTo>
                <a:lnTo>
                  <a:pt x="1143469" y="687514"/>
                </a:lnTo>
                <a:lnTo>
                  <a:pt x="1145336" y="689368"/>
                </a:lnTo>
                <a:lnTo>
                  <a:pt x="1146454" y="689838"/>
                </a:lnTo>
                <a:lnTo>
                  <a:pt x="1149083" y="689838"/>
                </a:lnTo>
                <a:lnTo>
                  <a:pt x="1150200" y="689368"/>
                </a:lnTo>
                <a:lnTo>
                  <a:pt x="1152067" y="687514"/>
                </a:lnTo>
                <a:lnTo>
                  <a:pt x="1152525" y="686384"/>
                </a:lnTo>
                <a:lnTo>
                  <a:pt x="1152525" y="683755"/>
                </a:lnTo>
                <a:close/>
              </a:path>
              <a:path w="5534025" h="2051050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5534025" h="2051050">
                <a:moveTo>
                  <a:pt x="1200150" y="2044395"/>
                </a:moveTo>
                <a:lnTo>
                  <a:pt x="1199692" y="2043264"/>
                </a:lnTo>
                <a:lnTo>
                  <a:pt x="1197825" y="2041410"/>
                </a:lnTo>
                <a:lnTo>
                  <a:pt x="1196708" y="2040940"/>
                </a:lnTo>
                <a:lnTo>
                  <a:pt x="1194079" y="2040940"/>
                </a:lnTo>
                <a:lnTo>
                  <a:pt x="1192961" y="2041410"/>
                </a:lnTo>
                <a:lnTo>
                  <a:pt x="1191094" y="2043264"/>
                </a:lnTo>
                <a:lnTo>
                  <a:pt x="1190625" y="2044395"/>
                </a:lnTo>
                <a:lnTo>
                  <a:pt x="1190625" y="2047024"/>
                </a:lnTo>
                <a:lnTo>
                  <a:pt x="1191094" y="2048141"/>
                </a:lnTo>
                <a:lnTo>
                  <a:pt x="1192961" y="2050008"/>
                </a:lnTo>
                <a:lnTo>
                  <a:pt x="1194079" y="2050465"/>
                </a:lnTo>
                <a:lnTo>
                  <a:pt x="1196708" y="2050465"/>
                </a:lnTo>
                <a:lnTo>
                  <a:pt x="1197825" y="2050008"/>
                </a:lnTo>
                <a:lnTo>
                  <a:pt x="1199692" y="2048141"/>
                </a:lnTo>
                <a:lnTo>
                  <a:pt x="1200150" y="2047024"/>
                </a:lnTo>
                <a:lnTo>
                  <a:pt x="1200150" y="2044395"/>
                </a:lnTo>
                <a:close/>
              </a:path>
              <a:path w="5534025" h="2051050">
                <a:moveTo>
                  <a:pt x="1200150" y="1364081"/>
                </a:moveTo>
                <a:lnTo>
                  <a:pt x="1199692" y="1362951"/>
                </a:lnTo>
                <a:lnTo>
                  <a:pt x="1197825" y="1361097"/>
                </a:lnTo>
                <a:lnTo>
                  <a:pt x="1196708" y="1360627"/>
                </a:lnTo>
                <a:lnTo>
                  <a:pt x="1194079" y="1360627"/>
                </a:lnTo>
                <a:lnTo>
                  <a:pt x="1192961" y="1361097"/>
                </a:lnTo>
                <a:lnTo>
                  <a:pt x="1191094" y="1362951"/>
                </a:lnTo>
                <a:lnTo>
                  <a:pt x="1190625" y="1364081"/>
                </a:lnTo>
                <a:lnTo>
                  <a:pt x="1190625" y="1366710"/>
                </a:lnTo>
                <a:lnTo>
                  <a:pt x="1191094" y="1367828"/>
                </a:lnTo>
                <a:lnTo>
                  <a:pt x="1192961" y="1369695"/>
                </a:lnTo>
                <a:lnTo>
                  <a:pt x="1194079" y="1370152"/>
                </a:lnTo>
                <a:lnTo>
                  <a:pt x="1196708" y="1370152"/>
                </a:lnTo>
                <a:lnTo>
                  <a:pt x="1197825" y="1369695"/>
                </a:lnTo>
                <a:lnTo>
                  <a:pt x="1199692" y="1367828"/>
                </a:lnTo>
                <a:lnTo>
                  <a:pt x="1200150" y="1366710"/>
                </a:lnTo>
                <a:lnTo>
                  <a:pt x="1200150" y="1364081"/>
                </a:lnTo>
                <a:close/>
              </a:path>
              <a:path w="5534025" h="2051050">
                <a:moveTo>
                  <a:pt x="1200150" y="683755"/>
                </a:moveTo>
                <a:lnTo>
                  <a:pt x="1199692" y="682637"/>
                </a:lnTo>
                <a:lnTo>
                  <a:pt x="1197825" y="680783"/>
                </a:lnTo>
                <a:lnTo>
                  <a:pt x="1196708" y="680313"/>
                </a:lnTo>
                <a:lnTo>
                  <a:pt x="1194079" y="680313"/>
                </a:lnTo>
                <a:lnTo>
                  <a:pt x="1192961" y="680783"/>
                </a:lnTo>
                <a:lnTo>
                  <a:pt x="1191094" y="682637"/>
                </a:lnTo>
                <a:lnTo>
                  <a:pt x="1190625" y="683755"/>
                </a:lnTo>
                <a:lnTo>
                  <a:pt x="1190625" y="686384"/>
                </a:lnTo>
                <a:lnTo>
                  <a:pt x="1191094" y="687514"/>
                </a:lnTo>
                <a:lnTo>
                  <a:pt x="1192961" y="689368"/>
                </a:lnTo>
                <a:lnTo>
                  <a:pt x="1194079" y="689838"/>
                </a:lnTo>
                <a:lnTo>
                  <a:pt x="1196708" y="689838"/>
                </a:lnTo>
                <a:lnTo>
                  <a:pt x="1197825" y="689368"/>
                </a:lnTo>
                <a:lnTo>
                  <a:pt x="1199692" y="687514"/>
                </a:lnTo>
                <a:lnTo>
                  <a:pt x="1200150" y="686384"/>
                </a:lnTo>
                <a:lnTo>
                  <a:pt x="1200150" y="683755"/>
                </a:lnTo>
                <a:close/>
              </a:path>
              <a:path w="5534025" h="2051050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5534025" h="2051050">
                <a:moveTo>
                  <a:pt x="1247775" y="2044395"/>
                </a:moveTo>
                <a:lnTo>
                  <a:pt x="1247317" y="2043264"/>
                </a:lnTo>
                <a:lnTo>
                  <a:pt x="1245450" y="2041410"/>
                </a:lnTo>
                <a:lnTo>
                  <a:pt x="1244333" y="2040940"/>
                </a:lnTo>
                <a:lnTo>
                  <a:pt x="1241704" y="2040940"/>
                </a:lnTo>
                <a:lnTo>
                  <a:pt x="1240586" y="2041410"/>
                </a:lnTo>
                <a:lnTo>
                  <a:pt x="1238719" y="2043264"/>
                </a:lnTo>
                <a:lnTo>
                  <a:pt x="1238250" y="2044395"/>
                </a:lnTo>
                <a:lnTo>
                  <a:pt x="1238250" y="2047024"/>
                </a:lnTo>
                <a:lnTo>
                  <a:pt x="1238719" y="2048141"/>
                </a:lnTo>
                <a:lnTo>
                  <a:pt x="1240586" y="2050008"/>
                </a:lnTo>
                <a:lnTo>
                  <a:pt x="1241704" y="2050465"/>
                </a:lnTo>
                <a:lnTo>
                  <a:pt x="1244333" y="2050465"/>
                </a:lnTo>
                <a:lnTo>
                  <a:pt x="1245450" y="2050008"/>
                </a:lnTo>
                <a:lnTo>
                  <a:pt x="1247317" y="2048141"/>
                </a:lnTo>
                <a:lnTo>
                  <a:pt x="1247775" y="2047024"/>
                </a:lnTo>
                <a:lnTo>
                  <a:pt x="1247775" y="2044395"/>
                </a:lnTo>
                <a:close/>
              </a:path>
              <a:path w="5534025" h="2051050">
                <a:moveTo>
                  <a:pt x="1247775" y="1364081"/>
                </a:moveTo>
                <a:lnTo>
                  <a:pt x="1247317" y="1362951"/>
                </a:lnTo>
                <a:lnTo>
                  <a:pt x="1245450" y="1361097"/>
                </a:lnTo>
                <a:lnTo>
                  <a:pt x="1244333" y="1360627"/>
                </a:lnTo>
                <a:lnTo>
                  <a:pt x="1241704" y="1360627"/>
                </a:lnTo>
                <a:lnTo>
                  <a:pt x="1240586" y="1361097"/>
                </a:lnTo>
                <a:lnTo>
                  <a:pt x="1238719" y="1362951"/>
                </a:lnTo>
                <a:lnTo>
                  <a:pt x="1238250" y="1364081"/>
                </a:lnTo>
                <a:lnTo>
                  <a:pt x="1238250" y="1366710"/>
                </a:lnTo>
                <a:lnTo>
                  <a:pt x="1238719" y="1367828"/>
                </a:lnTo>
                <a:lnTo>
                  <a:pt x="1240586" y="1369695"/>
                </a:lnTo>
                <a:lnTo>
                  <a:pt x="1241704" y="1370152"/>
                </a:lnTo>
                <a:lnTo>
                  <a:pt x="1244333" y="1370152"/>
                </a:lnTo>
                <a:lnTo>
                  <a:pt x="1245450" y="1369695"/>
                </a:lnTo>
                <a:lnTo>
                  <a:pt x="1247317" y="1367828"/>
                </a:lnTo>
                <a:lnTo>
                  <a:pt x="1247775" y="1366710"/>
                </a:lnTo>
                <a:lnTo>
                  <a:pt x="1247775" y="1364081"/>
                </a:lnTo>
                <a:close/>
              </a:path>
              <a:path w="5534025" h="2051050">
                <a:moveTo>
                  <a:pt x="1247775" y="683755"/>
                </a:moveTo>
                <a:lnTo>
                  <a:pt x="1247317" y="682637"/>
                </a:lnTo>
                <a:lnTo>
                  <a:pt x="1245450" y="680783"/>
                </a:lnTo>
                <a:lnTo>
                  <a:pt x="1244333" y="680313"/>
                </a:lnTo>
                <a:lnTo>
                  <a:pt x="1241704" y="680313"/>
                </a:lnTo>
                <a:lnTo>
                  <a:pt x="1240586" y="680783"/>
                </a:lnTo>
                <a:lnTo>
                  <a:pt x="1238719" y="682637"/>
                </a:lnTo>
                <a:lnTo>
                  <a:pt x="1238250" y="683755"/>
                </a:lnTo>
                <a:lnTo>
                  <a:pt x="1238250" y="686384"/>
                </a:lnTo>
                <a:lnTo>
                  <a:pt x="1238719" y="687514"/>
                </a:lnTo>
                <a:lnTo>
                  <a:pt x="1240586" y="689368"/>
                </a:lnTo>
                <a:lnTo>
                  <a:pt x="1241704" y="689838"/>
                </a:lnTo>
                <a:lnTo>
                  <a:pt x="1244333" y="689838"/>
                </a:lnTo>
                <a:lnTo>
                  <a:pt x="1245450" y="689368"/>
                </a:lnTo>
                <a:lnTo>
                  <a:pt x="1247317" y="687514"/>
                </a:lnTo>
                <a:lnTo>
                  <a:pt x="1247775" y="686384"/>
                </a:lnTo>
                <a:lnTo>
                  <a:pt x="1247775" y="683755"/>
                </a:lnTo>
                <a:close/>
              </a:path>
              <a:path w="5534025" h="2051050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5534025" h="2051050">
                <a:moveTo>
                  <a:pt x="1295400" y="2044395"/>
                </a:moveTo>
                <a:lnTo>
                  <a:pt x="1294942" y="2043264"/>
                </a:lnTo>
                <a:lnTo>
                  <a:pt x="1293075" y="2041410"/>
                </a:lnTo>
                <a:lnTo>
                  <a:pt x="1291958" y="2040940"/>
                </a:lnTo>
                <a:lnTo>
                  <a:pt x="1289329" y="2040940"/>
                </a:lnTo>
                <a:lnTo>
                  <a:pt x="1288211" y="2041410"/>
                </a:lnTo>
                <a:lnTo>
                  <a:pt x="1286344" y="2043264"/>
                </a:lnTo>
                <a:lnTo>
                  <a:pt x="1285875" y="2044395"/>
                </a:lnTo>
                <a:lnTo>
                  <a:pt x="1285875" y="2047024"/>
                </a:lnTo>
                <a:lnTo>
                  <a:pt x="1286344" y="2048141"/>
                </a:lnTo>
                <a:lnTo>
                  <a:pt x="1288211" y="2050008"/>
                </a:lnTo>
                <a:lnTo>
                  <a:pt x="1289329" y="2050465"/>
                </a:lnTo>
                <a:lnTo>
                  <a:pt x="1291958" y="2050465"/>
                </a:lnTo>
                <a:lnTo>
                  <a:pt x="1293075" y="2050008"/>
                </a:lnTo>
                <a:lnTo>
                  <a:pt x="1294942" y="2048141"/>
                </a:lnTo>
                <a:lnTo>
                  <a:pt x="1295400" y="2047024"/>
                </a:lnTo>
                <a:lnTo>
                  <a:pt x="1295400" y="2044395"/>
                </a:lnTo>
                <a:close/>
              </a:path>
              <a:path w="5534025" h="2051050">
                <a:moveTo>
                  <a:pt x="1295400" y="1364081"/>
                </a:moveTo>
                <a:lnTo>
                  <a:pt x="1294942" y="1362951"/>
                </a:lnTo>
                <a:lnTo>
                  <a:pt x="1293075" y="1361097"/>
                </a:lnTo>
                <a:lnTo>
                  <a:pt x="1291958" y="1360627"/>
                </a:lnTo>
                <a:lnTo>
                  <a:pt x="1289329" y="1360627"/>
                </a:lnTo>
                <a:lnTo>
                  <a:pt x="1288211" y="1361097"/>
                </a:lnTo>
                <a:lnTo>
                  <a:pt x="1286344" y="1362951"/>
                </a:lnTo>
                <a:lnTo>
                  <a:pt x="1285875" y="1364081"/>
                </a:lnTo>
                <a:lnTo>
                  <a:pt x="1285875" y="1366710"/>
                </a:lnTo>
                <a:lnTo>
                  <a:pt x="1286344" y="1367828"/>
                </a:lnTo>
                <a:lnTo>
                  <a:pt x="1288211" y="1369695"/>
                </a:lnTo>
                <a:lnTo>
                  <a:pt x="1289329" y="1370152"/>
                </a:lnTo>
                <a:lnTo>
                  <a:pt x="1291958" y="1370152"/>
                </a:lnTo>
                <a:lnTo>
                  <a:pt x="1293075" y="1369695"/>
                </a:lnTo>
                <a:lnTo>
                  <a:pt x="1294942" y="1367828"/>
                </a:lnTo>
                <a:lnTo>
                  <a:pt x="1295400" y="1366710"/>
                </a:lnTo>
                <a:lnTo>
                  <a:pt x="1295400" y="1364081"/>
                </a:lnTo>
                <a:close/>
              </a:path>
              <a:path w="5534025" h="2051050">
                <a:moveTo>
                  <a:pt x="1295400" y="683755"/>
                </a:moveTo>
                <a:lnTo>
                  <a:pt x="1294942" y="682637"/>
                </a:lnTo>
                <a:lnTo>
                  <a:pt x="1293075" y="680783"/>
                </a:lnTo>
                <a:lnTo>
                  <a:pt x="1291958" y="680313"/>
                </a:lnTo>
                <a:lnTo>
                  <a:pt x="1289329" y="680313"/>
                </a:lnTo>
                <a:lnTo>
                  <a:pt x="1288211" y="680783"/>
                </a:lnTo>
                <a:lnTo>
                  <a:pt x="1286344" y="682637"/>
                </a:lnTo>
                <a:lnTo>
                  <a:pt x="1285875" y="683755"/>
                </a:lnTo>
                <a:lnTo>
                  <a:pt x="1285875" y="686384"/>
                </a:lnTo>
                <a:lnTo>
                  <a:pt x="1286344" y="687514"/>
                </a:lnTo>
                <a:lnTo>
                  <a:pt x="1288211" y="689368"/>
                </a:lnTo>
                <a:lnTo>
                  <a:pt x="1289329" y="689838"/>
                </a:lnTo>
                <a:lnTo>
                  <a:pt x="1291958" y="689838"/>
                </a:lnTo>
                <a:lnTo>
                  <a:pt x="1293075" y="689368"/>
                </a:lnTo>
                <a:lnTo>
                  <a:pt x="1294942" y="687514"/>
                </a:lnTo>
                <a:lnTo>
                  <a:pt x="1295400" y="686384"/>
                </a:lnTo>
                <a:lnTo>
                  <a:pt x="1295400" y="683755"/>
                </a:lnTo>
                <a:close/>
              </a:path>
              <a:path w="5534025" h="2051050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5534025" h="2051050">
                <a:moveTo>
                  <a:pt x="1343025" y="2044395"/>
                </a:moveTo>
                <a:lnTo>
                  <a:pt x="1342567" y="2043264"/>
                </a:lnTo>
                <a:lnTo>
                  <a:pt x="1340700" y="2041410"/>
                </a:lnTo>
                <a:lnTo>
                  <a:pt x="1339583" y="2040940"/>
                </a:lnTo>
                <a:lnTo>
                  <a:pt x="1336954" y="2040940"/>
                </a:lnTo>
                <a:lnTo>
                  <a:pt x="1335836" y="2041410"/>
                </a:lnTo>
                <a:lnTo>
                  <a:pt x="1333969" y="2043264"/>
                </a:lnTo>
                <a:lnTo>
                  <a:pt x="1333500" y="2044395"/>
                </a:lnTo>
                <a:lnTo>
                  <a:pt x="1333500" y="2047024"/>
                </a:lnTo>
                <a:lnTo>
                  <a:pt x="1333969" y="2048141"/>
                </a:lnTo>
                <a:lnTo>
                  <a:pt x="1335836" y="2050008"/>
                </a:lnTo>
                <a:lnTo>
                  <a:pt x="1336954" y="2050465"/>
                </a:lnTo>
                <a:lnTo>
                  <a:pt x="1339583" y="2050465"/>
                </a:lnTo>
                <a:lnTo>
                  <a:pt x="1340700" y="2050008"/>
                </a:lnTo>
                <a:lnTo>
                  <a:pt x="1342567" y="2048141"/>
                </a:lnTo>
                <a:lnTo>
                  <a:pt x="1343025" y="2047024"/>
                </a:lnTo>
                <a:lnTo>
                  <a:pt x="1343025" y="2044395"/>
                </a:lnTo>
                <a:close/>
              </a:path>
              <a:path w="5534025" h="2051050">
                <a:moveTo>
                  <a:pt x="1343025" y="1364081"/>
                </a:moveTo>
                <a:lnTo>
                  <a:pt x="1342567" y="1362951"/>
                </a:lnTo>
                <a:lnTo>
                  <a:pt x="1340700" y="1361097"/>
                </a:lnTo>
                <a:lnTo>
                  <a:pt x="1339583" y="1360627"/>
                </a:lnTo>
                <a:lnTo>
                  <a:pt x="1336954" y="1360627"/>
                </a:lnTo>
                <a:lnTo>
                  <a:pt x="1335836" y="1361097"/>
                </a:lnTo>
                <a:lnTo>
                  <a:pt x="1333969" y="1362951"/>
                </a:lnTo>
                <a:lnTo>
                  <a:pt x="1333500" y="1364081"/>
                </a:lnTo>
                <a:lnTo>
                  <a:pt x="1333500" y="1366710"/>
                </a:lnTo>
                <a:lnTo>
                  <a:pt x="1333969" y="1367828"/>
                </a:lnTo>
                <a:lnTo>
                  <a:pt x="1335836" y="1369695"/>
                </a:lnTo>
                <a:lnTo>
                  <a:pt x="1336954" y="1370152"/>
                </a:lnTo>
                <a:lnTo>
                  <a:pt x="1339583" y="1370152"/>
                </a:lnTo>
                <a:lnTo>
                  <a:pt x="1340700" y="1369695"/>
                </a:lnTo>
                <a:lnTo>
                  <a:pt x="1342567" y="1367828"/>
                </a:lnTo>
                <a:lnTo>
                  <a:pt x="1343025" y="1366710"/>
                </a:lnTo>
                <a:lnTo>
                  <a:pt x="1343025" y="1364081"/>
                </a:lnTo>
                <a:close/>
              </a:path>
              <a:path w="5534025" h="2051050">
                <a:moveTo>
                  <a:pt x="1343025" y="683755"/>
                </a:moveTo>
                <a:lnTo>
                  <a:pt x="1342567" y="682637"/>
                </a:lnTo>
                <a:lnTo>
                  <a:pt x="1340700" y="680783"/>
                </a:lnTo>
                <a:lnTo>
                  <a:pt x="1339583" y="680313"/>
                </a:lnTo>
                <a:lnTo>
                  <a:pt x="1336954" y="680313"/>
                </a:lnTo>
                <a:lnTo>
                  <a:pt x="1335836" y="680783"/>
                </a:lnTo>
                <a:lnTo>
                  <a:pt x="1333969" y="682637"/>
                </a:lnTo>
                <a:lnTo>
                  <a:pt x="1333500" y="683755"/>
                </a:lnTo>
                <a:lnTo>
                  <a:pt x="1333500" y="686384"/>
                </a:lnTo>
                <a:lnTo>
                  <a:pt x="1333969" y="687514"/>
                </a:lnTo>
                <a:lnTo>
                  <a:pt x="1335836" y="689368"/>
                </a:lnTo>
                <a:lnTo>
                  <a:pt x="1336954" y="689838"/>
                </a:lnTo>
                <a:lnTo>
                  <a:pt x="1339583" y="689838"/>
                </a:lnTo>
                <a:lnTo>
                  <a:pt x="1340700" y="689368"/>
                </a:lnTo>
                <a:lnTo>
                  <a:pt x="1342567" y="687514"/>
                </a:lnTo>
                <a:lnTo>
                  <a:pt x="1343025" y="686384"/>
                </a:lnTo>
                <a:lnTo>
                  <a:pt x="1343025" y="683755"/>
                </a:lnTo>
                <a:close/>
              </a:path>
              <a:path w="5534025" h="2051050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5534025" h="2051050">
                <a:moveTo>
                  <a:pt x="1390650" y="2044395"/>
                </a:moveTo>
                <a:lnTo>
                  <a:pt x="1390192" y="2043264"/>
                </a:lnTo>
                <a:lnTo>
                  <a:pt x="1388325" y="2041410"/>
                </a:lnTo>
                <a:lnTo>
                  <a:pt x="1387208" y="2040940"/>
                </a:lnTo>
                <a:lnTo>
                  <a:pt x="1384579" y="2040940"/>
                </a:lnTo>
                <a:lnTo>
                  <a:pt x="1383461" y="2041410"/>
                </a:lnTo>
                <a:lnTo>
                  <a:pt x="1381594" y="2043264"/>
                </a:lnTo>
                <a:lnTo>
                  <a:pt x="1381125" y="2044395"/>
                </a:lnTo>
                <a:lnTo>
                  <a:pt x="1381125" y="2047024"/>
                </a:lnTo>
                <a:lnTo>
                  <a:pt x="1381594" y="2048141"/>
                </a:lnTo>
                <a:lnTo>
                  <a:pt x="1383461" y="2050008"/>
                </a:lnTo>
                <a:lnTo>
                  <a:pt x="1384579" y="2050465"/>
                </a:lnTo>
                <a:lnTo>
                  <a:pt x="1387208" y="2050465"/>
                </a:lnTo>
                <a:lnTo>
                  <a:pt x="1388325" y="2050008"/>
                </a:lnTo>
                <a:lnTo>
                  <a:pt x="1390192" y="2048141"/>
                </a:lnTo>
                <a:lnTo>
                  <a:pt x="1390650" y="2047024"/>
                </a:lnTo>
                <a:lnTo>
                  <a:pt x="1390650" y="2044395"/>
                </a:lnTo>
                <a:close/>
              </a:path>
              <a:path w="5534025" h="2051050">
                <a:moveTo>
                  <a:pt x="1390650" y="1364081"/>
                </a:moveTo>
                <a:lnTo>
                  <a:pt x="1390192" y="1362951"/>
                </a:lnTo>
                <a:lnTo>
                  <a:pt x="1388325" y="1361097"/>
                </a:lnTo>
                <a:lnTo>
                  <a:pt x="1387208" y="1360627"/>
                </a:lnTo>
                <a:lnTo>
                  <a:pt x="1384579" y="1360627"/>
                </a:lnTo>
                <a:lnTo>
                  <a:pt x="1383461" y="1361097"/>
                </a:lnTo>
                <a:lnTo>
                  <a:pt x="1381594" y="1362951"/>
                </a:lnTo>
                <a:lnTo>
                  <a:pt x="1381125" y="1364081"/>
                </a:lnTo>
                <a:lnTo>
                  <a:pt x="1381125" y="1366710"/>
                </a:lnTo>
                <a:lnTo>
                  <a:pt x="1381594" y="1367828"/>
                </a:lnTo>
                <a:lnTo>
                  <a:pt x="1383461" y="1369695"/>
                </a:lnTo>
                <a:lnTo>
                  <a:pt x="1384579" y="1370152"/>
                </a:lnTo>
                <a:lnTo>
                  <a:pt x="1387208" y="1370152"/>
                </a:lnTo>
                <a:lnTo>
                  <a:pt x="1388325" y="1369695"/>
                </a:lnTo>
                <a:lnTo>
                  <a:pt x="1390192" y="1367828"/>
                </a:lnTo>
                <a:lnTo>
                  <a:pt x="1390650" y="1366710"/>
                </a:lnTo>
                <a:lnTo>
                  <a:pt x="1390650" y="1364081"/>
                </a:lnTo>
                <a:close/>
              </a:path>
              <a:path w="5534025" h="2051050">
                <a:moveTo>
                  <a:pt x="1390650" y="683755"/>
                </a:moveTo>
                <a:lnTo>
                  <a:pt x="1390192" y="682637"/>
                </a:lnTo>
                <a:lnTo>
                  <a:pt x="1388325" y="680783"/>
                </a:lnTo>
                <a:lnTo>
                  <a:pt x="1387208" y="680313"/>
                </a:lnTo>
                <a:lnTo>
                  <a:pt x="1384579" y="680313"/>
                </a:lnTo>
                <a:lnTo>
                  <a:pt x="1383461" y="680783"/>
                </a:lnTo>
                <a:lnTo>
                  <a:pt x="1381594" y="682637"/>
                </a:lnTo>
                <a:lnTo>
                  <a:pt x="1381125" y="683755"/>
                </a:lnTo>
                <a:lnTo>
                  <a:pt x="1381125" y="686384"/>
                </a:lnTo>
                <a:lnTo>
                  <a:pt x="1381594" y="687514"/>
                </a:lnTo>
                <a:lnTo>
                  <a:pt x="1383461" y="689368"/>
                </a:lnTo>
                <a:lnTo>
                  <a:pt x="1384579" y="689838"/>
                </a:lnTo>
                <a:lnTo>
                  <a:pt x="1387208" y="689838"/>
                </a:lnTo>
                <a:lnTo>
                  <a:pt x="1388325" y="689368"/>
                </a:lnTo>
                <a:lnTo>
                  <a:pt x="1390192" y="687514"/>
                </a:lnTo>
                <a:lnTo>
                  <a:pt x="1390650" y="686384"/>
                </a:lnTo>
                <a:lnTo>
                  <a:pt x="1390650" y="683755"/>
                </a:lnTo>
                <a:close/>
              </a:path>
              <a:path w="5534025" h="2051050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5534025" h="2051050">
                <a:moveTo>
                  <a:pt x="1438275" y="2044395"/>
                </a:moveTo>
                <a:lnTo>
                  <a:pt x="1437817" y="2043264"/>
                </a:lnTo>
                <a:lnTo>
                  <a:pt x="1435950" y="2041410"/>
                </a:lnTo>
                <a:lnTo>
                  <a:pt x="1434833" y="2040940"/>
                </a:lnTo>
                <a:lnTo>
                  <a:pt x="1432204" y="2040940"/>
                </a:lnTo>
                <a:lnTo>
                  <a:pt x="1431086" y="2041410"/>
                </a:lnTo>
                <a:lnTo>
                  <a:pt x="1429219" y="2043264"/>
                </a:lnTo>
                <a:lnTo>
                  <a:pt x="1428762" y="2044395"/>
                </a:lnTo>
                <a:lnTo>
                  <a:pt x="1428762" y="2047024"/>
                </a:lnTo>
                <a:lnTo>
                  <a:pt x="1429219" y="2048141"/>
                </a:lnTo>
                <a:lnTo>
                  <a:pt x="1431086" y="2050008"/>
                </a:lnTo>
                <a:lnTo>
                  <a:pt x="1432204" y="2050465"/>
                </a:lnTo>
                <a:lnTo>
                  <a:pt x="1434833" y="2050465"/>
                </a:lnTo>
                <a:lnTo>
                  <a:pt x="1435950" y="2050008"/>
                </a:lnTo>
                <a:lnTo>
                  <a:pt x="1437817" y="2048141"/>
                </a:lnTo>
                <a:lnTo>
                  <a:pt x="1438275" y="2047024"/>
                </a:lnTo>
                <a:lnTo>
                  <a:pt x="1438275" y="2044395"/>
                </a:lnTo>
                <a:close/>
              </a:path>
              <a:path w="5534025" h="2051050">
                <a:moveTo>
                  <a:pt x="1438275" y="1364081"/>
                </a:moveTo>
                <a:lnTo>
                  <a:pt x="1437817" y="1362951"/>
                </a:lnTo>
                <a:lnTo>
                  <a:pt x="1435950" y="1361097"/>
                </a:lnTo>
                <a:lnTo>
                  <a:pt x="1434833" y="1360627"/>
                </a:lnTo>
                <a:lnTo>
                  <a:pt x="1432204" y="1360627"/>
                </a:lnTo>
                <a:lnTo>
                  <a:pt x="1431086" y="1361097"/>
                </a:lnTo>
                <a:lnTo>
                  <a:pt x="1429219" y="1362951"/>
                </a:lnTo>
                <a:lnTo>
                  <a:pt x="1428762" y="1364081"/>
                </a:lnTo>
                <a:lnTo>
                  <a:pt x="1428762" y="1366710"/>
                </a:lnTo>
                <a:lnTo>
                  <a:pt x="1429219" y="1367828"/>
                </a:lnTo>
                <a:lnTo>
                  <a:pt x="1431086" y="1369695"/>
                </a:lnTo>
                <a:lnTo>
                  <a:pt x="1432204" y="1370152"/>
                </a:lnTo>
                <a:lnTo>
                  <a:pt x="1434833" y="1370152"/>
                </a:lnTo>
                <a:lnTo>
                  <a:pt x="1435950" y="1369695"/>
                </a:lnTo>
                <a:lnTo>
                  <a:pt x="1437817" y="1367828"/>
                </a:lnTo>
                <a:lnTo>
                  <a:pt x="1438275" y="1366710"/>
                </a:lnTo>
                <a:lnTo>
                  <a:pt x="1438275" y="1364081"/>
                </a:lnTo>
                <a:close/>
              </a:path>
              <a:path w="5534025" h="2051050">
                <a:moveTo>
                  <a:pt x="1438275" y="683755"/>
                </a:moveTo>
                <a:lnTo>
                  <a:pt x="1437817" y="682637"/>
                </a:lnTo>
                <a:lnTo>
                  <a:pt x="1435950" y="680783"/>
                </a:lnTo>
                <a:lnTo>
                  <a:pt x="1434833" y="680313"/>
                </a:lnTo>
                <a:lnTo>
                  <a:pt x="1432204" y="680313"/>
                </a:lnTo>
                <a:lnTo>
                  <a:pt x="1431086" y="680783"/>
                </a:lnTo>
                <a:lnTo>
                  <a:pt x="1429219" y="682637"/>
                </a:lnTo>
                <a:lnTo>
                  <a:pt x="1428762" y="683755"/>
                </a:lnTo>
                <a:lnTo>
                  <a:pt x="1428762" y="686384"/>
                </a:lnTo>
                <a:lnTo>
                  <a:pt x="1429219" y="687514"/>
                </a:lnTo>
                <a:lnTo>
                  <a:pt x="1431086" y="689368"/>
                </a:lnTo>
                <a:lnTo>
                  <a:pt x="1432204" y="689838"/>
                </a:lnTo>
                <a:lnTo>
                  <a:pt x="1434833" y="689838"/>
                </a:lnTo>
                <a:lnTo>
                  <a:pt x="1435950" y="689368"/>
                </a:lnTo>
                <a:lnTo>
                  <a:pt x="1437817" y="687514"/>
                </a:lnTo>
                <a:lnTo>
                  <a:pt x="1438275" y="686384"/>
                </a:lnTo>
                <a:lnTo>
                  <a:pt x="1438275" y="683755"/>
                </a:lnTo>
                <a:close/>
              </a:path>
              <a:path w="5534025" h="2051050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62" y="3441"/>
                </a:lnTo>
                <a:lnTo>
                  <a:pt x="1428762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5534025" h="2051050">
                <a:moveTo>
                  <a:pt x="1485900" y="2044395"/>
                </a:moveTo>
                <a:lnTo>
                  <a:pt x="1485442" y="2043264"/>
                </a:lnTo>
                <a:lnTo>
                  <a:pt x="1483575" y="2041410"/>
                </a:lnTo>
                <a:lnTo>
                  <a:pt x="1482458" y="2040940"/>
                </a:lnTo>
                <a:lnTo>
                  <a:pt x="1479829" y="2040940"/>
                </a:lnTo>
                <a:lnTo>
                  <a:pt x="1478711" y="2041410"/>
                </a:lnTo>
                <a:lnTo>
                  <a:pt x="1476844" y="2043264"/>
                </a:lnTo>
                <a:lnTo>
                  <a:pt x="1476375" y="2044395"/>
                </a:lnTo>
                <a:lnTo>
                  <a:pt x="1476375" y="2047024"/>
                </a:lnTo>
                <a:lnTo>
                  <a:pt x="1476844" y="2048141"/>
                </a:lnTo>
                <a:lnTo>
                  <a:pt x="1478711" y="2050008"/>
                </a:lnTo>
                <a:lnTo>
                  <a:pt x="1479829" y="2050465"/>
                </a:lnTo>
                <a:lnTo>
                  <a:pt x="1482458" y="2050465"/>
                </a:lnTo>
                <a:lnTo>
                  <a:pt x="1483575" y="2050008"/>
                </a:lnTo>
                <a:lnTo>
                  <a:pt x="1485442" y="2048141"/>
                </a:lnTo>
                <a:lnTo>
                  <a:pt x="1485900" y="2047024"/>
                </a:lnTo>
                <a:lnTo>
                  <a:pt x="1485900" y="2044395"/>
                </a:lnTo>
                <a:close/>
              </a:path>
              <a:path w="5534025" h="2051050">
                <a:moveTo>
                  <a:pt x="1485900" y="1364081"/>
                </a:moveTo>
                <a:lnTo>
                  <a:pt x="1485442" y="1362951"/>
                </a:lnTo>
                <a:lnTo>
                  <a:pt x="1483575" y="1361097"/>
                </a:lnTo>
                <a:lnTo>
                  <a:pt x="1482458" y="1360627"/>
                </a:lnTo>
                <a:lnTo>
                  <a:pt x="1479829" y="1360627"/>
                </a:lnTo>
                <a:lnTo>
                  <a:pt x="1478711" y="1361097"/>
                </a:lnTo>
                <a:lnTo>
                  <a:pt x="1476844" y="1362951"/>
                </a:lnTo>
                <a:lnTo>
                  <a:pt x="1476375" y="1364081"/>
                </a:lnTo>
                <a:lnTo>
                  <a:pt x="1476375" y="1366710"/>
                </a:lnTo>
                <a:lnTo>
                  <a:pt x="1476844" y="1367828"/>
                </a:lnTo>
                <a:lnTo>
                  <a:pt x="1478711" y="1369695"/>
                </a:lnTo>
                <a:lnTo>
                  <a:pt x="1479829" y="1370152"/>
                </a:lnTo>
                <a:lnTo>
                  <a:pt x="1482458" y="1370152"/>
                </a:lnTo>
                <a:lnTo>
                  <a:pt x="1483575" y="1369695"/>
                </a:lnTo>
                <a:lnTo>
                  <a:pt x="1485442" y="1367828"/>
                </a:lnTo>
                <a:lnTo>
                  <a:pt x="1485900" y="1366710"/>
                </a:lnTo>
                <a:lnTo>
                  <a:pt x="1485900" y="1364081"/>
                </a:lnTo>
                <a:close/>
              </a:path>
              <a:path w="5534025" h="2051050">
                <a:moveTo>
                  <a:pt x="1485900" y="683755"/>
                </a:moveTo>
                <a:lnTo>
                  <a:pt x="1485442" y="682637"/>
                </a:lnTo>
                <a:lnTo>
                  <a:pt x="1483575" y="680783"/>
                </a:lnTo>
                <a:lnTo>
                  <a:pt x="1482458" y="680313"/>
                </a:lnTo>
                <a:lnTo>
                  <a:pt x="1479829" y="680313"/>
                </a:lnTo>
                <a:lnTo>
                  <a:pt x="1478711" y="680783"/>
                </a:lnTo>
                <a:lnTo>
                  <a:pt x="1476844" y="682637"/>
                </a:lnTo>
                <a:lnTo>
                  <a:pt x="1476375" y="683755"/>
                </a:lnTo>
                <a:lnTo>
                  <a:pt x="1476375" y="686384"/>
                </a:lnTo>
                <a:lnTo>
                  <a:pt x="1476844" y="687514"/>
                </a:lnTo>
                <a:lnTo>
                  <a:pt x="1478711" y="689368"/>
                </a:lnTo>
                <a:lnTo>
                  <a:pt x="1479829" y="689838"/>
                </a:lnTo>
                <a:lnTo>
                  <a:pt x="1482458" y="689838"/>
                </a:lnTo>
                <a:lnTo>
                  <a:pt x="1483575" y="689368"/>
                </a:lnTo>
                <a:lnTo>
                  <a:pt x="1485442" y="687514"/>
                </a:lnTo>
                <a:lnTo>
                  <a:pt x="1485900" y="686384"/>
                </a:lnTo>
                <a:lnTo>
                  <a:pt x="1485900" y="683755"/>
                </a:lnTo>
                <a:close/>
              </a:path>
              <a:path w="5534025" h="2051050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5534025" h="2051050">
                <a:moveTo>
                  <a:pt x="1533525" y="2044395"/>
                </a:moveTo>
                <a:lnTo>
                  <a:pt x="1533067" y="2043264"/>
                </a:lnTo>
                <a:lnTo>
                  <a:pt x="1531200" y="2041410"/>
                </a:lnTo>
                <a:lnTo>
                  <a:pt x="1530083" y="2040940"/>
                </a:lnTo>
                <a:lnTo>
                  <a:pt x="1527454" y="2040940"/>
                </a:lnTo>
                <a:lnTo>
                  <a:pt x="1526336" y="2041410"/>
                </a:lnTo>
                <a:lnTo>
                  <a:pt x="1524469" y="2043264"/>
                </a:lnTo>
                <a:lnTo>
                  <a:pt x="1524000" y="2044395"/>
                </a:lnTo>
                <a:lnTo>
                  <a:pt x="1524000" y="2047024"/>
                </a:lnTo>
                <a:lnTo>
                  <a:pt x="1524469" y="2048141"/>
                </a:lnTo>
                <a:lnTo>
                  <a:pt x="1526336" y="2050008"/>
                </a:lnTo>
                <a:lnTo>
                  <a:pt x="1527454" y="2050465"/>
                </a:lnTo>
                <a:lnTo>
                  <a:pt x="1530083" y="2050465"/>
                </a:lnTo>
                <a:lnTo>
                  <a:pt x="1531200" y="2050008"/>
                </a:lnTo>
                <a:lnTo>
                  <a:pt x="1533067" y="2048141"/>
                </a:lnTo>
                <a:lnTo>
                  <a:pt x="1533525" y="2047024"/>
                </a:lnTo>
                <a:lnTo>
                  <a:pt x="1533525" y="2044395"/>
                </a:lnTo>
                <a:close/>
              </a:path>
              <a:path w="5534025" h="2051050">
                <a:moveTo>
                  <a:pt x="1533525" y="1364081"/>
                </a:moveTo>
                <a:lnTo>
                  <a:pt x="1533067" y="1362951"/>
                </a:lnTo>
                <a:lnTo>
                  <a:pt x="1531200" y="1361097"/>
                </a:lnTo>
                <a:lnTo>
                  <a:pt x="1530083" y="1360627"/>
                </a:lnTo>
                <a:lnTo>
                  <a:pt x="1527454" y="1360627"/>
                </a:lnTo>
                <a:lnTo>
                  <a:pt x="1526336" y="1361097"/>
                </a:lnTo>
                <a:lnTo>
                  <a:pt x="1524469" y="1362951"/>
                </a:lnTo>
                <a:lnTo>
                  <a:pt x="1524000" y="1364081"/>
                </a:lnTo>
                <a:lnTo>
                  <a:pt x="1524000" y="1366710"/>
                </a:lnTo>
                <a:lnTo>
                  <a:pt x="1524469" y="1367828"/>
                </a:lnTo>
                <a:lnTo>
                  <a:pt x="1526336" y="1369695"/>
                </a:lnTo>
                <a:lnTo>
                  <a:pt x="1527454" y="1370152"/>
                </a:lnTo>
                <a:lnTo>
                  <a:pt x="1530083" y="1370152"/>
                </a:lnTo>
                <a:lnTo>
                  <a:pt x="1531200" y="1369695"/>
                </a:lnTo>
                <a:lnTo>
                  <a:pt x="1533067" y="1367828"/>
                </a:lnTo>
                <a:lnTo>
                  <a:pt x="1533525" y="1366710"/>
                </a:lnTo>
                <a:lnTo>
                  <a:pt x="1533525" y="1364081"/>
                </a:lnTo>
                <a:close/>
              </a:path>
              <a:path w="5534025" h="2051050">
                <a:moveTo>
                  <a:pt x="1533525" y="683755"/>
                </a:moveTo>
                <a:lnTo>
                  <a:pt x="1533067" y="682637"/>
                </a:lnTo>
                <a:lnTo>
                  <a:pt x="1531200" y="680783"/>
                </a:lnTo>
                <a:lnTo>
                  <a:pt x="1530083" y="680313"/>
                </a:lnTo>
                <a:lnTo>
                  <a:pt x="1527454" y="680313"/>
                </a:lnTo>
                <a:lnTo>
                  <a:pt x="1526336" y="680783"/>
                </a:lnTo>
                <a:lnTo>
                  <a:pt x="1524469" y="682637"/>
                </a:lnTo>
                <a:lnTo>
                  <a:pt x="1524000" y="683755"/>
                </a:lnTo>
                <a:lnTo>
                  <a:pt x="1524000" y="686384"/>
                </a:lnTo>
                <a:lnTo>
                  <a:pt x="1524469" y="687514"/>
                </a:lnTo>
                <a:lnTo>
                  <a:pt x="1526336" y="689368"/>
                </a:lnTo>
                <a:lnTo>
                  <a:pt x="1527454" y="689838"/>
                </a:lnTo>
                <a:lnTo>
                  <a:pt x="1530083" y="689838"/>
                </a:lnTo>
                <a:lnTo>
                  <a:pt x="1531200" y="689368"/>
                </a:lnTo>
                <a:lnTo>
                  <a:pt x="1533067" y="687514"/>
                </a:lnTo>
                <a:lnTo>
                  <a:pt x="1533525" y="686384"/>
                </a:lnTo>
                <a:lnTo>
                  <a:pt x="1533525" y="683755"/>
                </a:lnTo>
                <a:close/>
              </a:path>
              <a:path w="5534025" h="2051050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5534025" h="2051050">
                <a:moveTo>
                  <a:pt x="1581150" y="2044395"/>
                </a:moveTo>
                <a:lnTo>
                  <a:pt x="1580692" y="2043264"/>
                </a:lnTo>
                <a:lnTo>
                  <a:pt x="1578825" y="2041410"/>
                </a:lnTo>
                <a:lnTo>
                  <a:pt x="1577708" y="2040940"/>
                </a:lnTo>
                <a:lnTo>
                  <a:pt x="1575079" y="2040940"/>
                </a:lnTo>
                <a:lnTo>
                  <a:pt x="1573961" y="2041410"/>
                </a:lnTo>
                <a:lnTo>
                  <a:pt x="1572094" y="2043264"/>
                </a:lnTo>
                <a:lnTo>
                  <a:pt x="1571625" y="2044395"/>
                </a:lnTo>
                <a:lnTo>
                  <a:pt x="1571625" y="2047024"/>
                </a:lnTo>
                <a:lnTo>
                  <a:pt x="1572094" y="2048141"/>
                </a:lnTo>
                <a:lnTo>
                  <a:pt x="1573961" y="2050008"/>
                </a:lnTo>
                <a:lnTo>
                  <a:pt x="1575079" y="2050465"/>
                </a:lnTo>
                <a:lnTo>
                  <a:pt x="1577708" y="2050465"/>
                </a:lnTo>
                <a:lnTo>
                  <a:pt x="1578825" y="2050008"/>
                </a:lnTo>
                <a:lnTo>
                  <a:pt x="1580692" y="2048141"/>
                </a:lnTo>
                <a:lnTo>
                  <a:pt x="1581150" y="2047024"/>
                </a:lnTo>
                <a:lnTo>
                  <a:pt x="1581150" y="2044395"/>
                </a:lnTo>
                <a:close/>
              </a:path>
              <a:path w="5534025" h="2051050">
                <a:moveTo>
                  <a:pt x="1581150" y="1364081"/>
                </a:moveTo>
                <a:lnTo>
                  <a:pt x="1580692" y="1362951"/>
                </a:lnTo>
                <a:lnTo>
                  <a:pt x="1578825" y="1361097"/>
                </a:lnTo>
                <a:lnTo>
                  <a:pt x="1577708" y="1360627"/>
                </a:lnTo>
                <a:lnTo>
                  <a:pt x="1575079" y="1360627"/>
                </a:lnTo>
                <a:lnTo>
                  <a:pt x="1573961" y="1361097"/>
                </a:lnTo>
                <a:lnTo>
                  <a:pt x="1572094" y="1362951"/>
                </a:lnTo>
                <a:lnTo>
                  <a:pt x="1571625" y="1364081"/>
                </a:lnTo>
                <a:lnTo>
                  <a:pt x="1571625" y="1366710"/>
                </a:lnTo>
                <a:lnTo>
                  <a:pt x="1572094" y="1367828"/>
                </a:lnTo>
                <a:lnTo>
                  <a:pt x="1573961" y="1369695"/>
                </a:lnTo>
                <a:lnTo>
                  <a:pt x="1575079" y="1370152"/>
                </a:lnTo>
                <a:lnTo>
                  <a:pt x="1577708" y="1370152"/>
                </a:lnTo>
                <a:lnTo>
                  <a:pt x="1578825" y="1369695"/>
                </a:lnTo>
                <a:lnTo>
                  <a:pt x="1580692" y="1367828"/>
                </a:lnTo>
                <a:lnTo>
                  <a:pt x="1581150" y="1366710"/>
                </a:lnTo>
                <a:lnTo>
                  <a:pt x="1581150" y="1364081"/>
                </a:lnTo>
                <a:close/>
              </a:path>
              <a:path w="5534025" h="2051050">
                <a:moveTo>
                  <a:pt x="1581150" y="683755"/>
                </a:moveTo>
                <a:lnTo>
                  <a:pt x="1580692" y="682637"/>
                </a:lnTo>
                <a:lnTo>
                  <a:pt x="1578825" y="680783"/>
                </a:lnTo>
                <a:lnTo>
                  <a:pt x="1577708" y="680313"/>
                </a:lnTo>
                <a:lnTo>
                  <a:pt x="1575079" y="680313"/>
                </a:lnTo>
                <a:lnTo>
                  <a:pt x="1573961" y="680783"/>
                </a:lnTo>
                <a:lnTo>
                  <a:pt x="1572094" y="682637"/>
                </a:lnTo>
                <a:lnTo>
                  <a:pt x="1571625" y="683755"/>
                </a:lnTo>
                <a:lnTo>
                  <a:pt x="1571625" y="686384"/>
                </a:lnTo>
                <a:lnTo>
                  <a:pt x="1572094" y="687514"/>
                </a:lnTo>
                <a:lnTo>
                  <a:pt x="1573961" y="689368"/>
                </a:lnTo>
                <a:lnTo>
                  <a:pt x="1575079" y="689838"/>
                </a:lnTo>
                <a:lnTo>
                  <a:pt x="1577708" y="689838"/>
                </a:lnTo>
                <a:lnTo>
                  <a:pt x="1578825" y="689368"/>
                </a:lnTo>
                <a:lnTo>
                  <a:pt x="1580692" y="687514"/>
                </a:lnTo>
                <a:lnTo>
                  <a:pt x="1581150" y="686384"/>
                </a:lnTo>
                <a:lnTo>
                  <a:pt x="1581150" y="683755"/>
                </a:lnTo>
                <a:close/>
              </a:path>
              <a:path w="5534025" h="2051050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5534025" h="2051050">
                <a:moveTo>
                  <a:pt x="1628775" y="2044395"/>
                </a:moveTo>
                <a:lnTo>
                  <a:pt x="1628317" y="2043264"/>
                </a:lnTo>
                <a:lnTo>
                  <a:pt x="1626450" y="2041410"/>
                </a:lnTo>
                <a:lnTo>
                  <a:pt x="1625333" y="2040940"/>
                </a:lnTo>
                <a:lnTo>
                  <a:pt x="1622704" y="2040940"/>
                </a:lnTo>
                <a:lnTo>
                  <a:pt x="1621586" y="2041410"/>
                </a:lnTo>
                <a:lnTo>
                  <a:pt x="1619719" y="2043264"/>
                </a:lnTo>
                <a:lnTo>
                  <a:pt x="1619250" y="2044395"/>
                </a:lnTo>
                <a:lnTo>
                  <a:pt x="1619250" y="2047024"/>
                </a:lnTo>
                <a:lnTo>
                  <a:pt x="1619719" y="2048141"/>
                </a:lnTo>
                <a:lnTo>
                  <a:pt x="1621586" y="2050008"/>
                </a:lnTo>
                <a:lnTo>
                  <a:pt x="1622704" y="2050465"/>
                </a:lnTo>
                <a:lnTo>
                  <a:pt x="1625333" y="2050465"/>
                </a:lnTo>
                <a:lnTo>
                  <a:pt x="1626450" y="2050008"/>
                </a:lnTo>
                <a:lnTo>
                  <a:pt x="1628317" y="2048141"/>
                </a:lnTo>
                <a:lnTo>
                  <a:pt x="1628775" y="2047024"/>
                </a:lnTo>
                <a:lnTo>
                  <a:pt x="1628775" y="2044395"/>
                </a:lnTo>
                <a:close/>
              </a:path>
              <a:path w="5534025" h="2051050">
                <a:moveTo>
                  <a:pt x="1628775" y="1364081"/>
                </a:moveTo>
                <a:lnTo>
                  <a:pt x="1628317" y="1362951"/>
                </a:lnTo>
                <a:lnTo>
                  <a:pt x="1626450" y="1361097"/>
                </a:lnTo>
                <a:lnTo>
                  <a:pt x="1625333" y="1360627"/>
                </a:lnTo>
                <a:lnTo>
                  <a:pt x="1622704" y="1360627"/>
                </a:lnTo>
                <a:lnTo>
                  <a:pt x="1621586" y="1361097"/>
                </a:lnTo>
                <a:lnTo>
                  <a:pt x="1619719" y="1362951"/>
                </a:lnTo>
                <a:lnTo>
                  <a:pt x="1619250" y="1364081"/>
                </a:lnTo>
                <a:lnTo>
                  <a:pt x="1619250" y="1366710"/>
                </a:lnTo>
                <a:lnTo>
                  <a:pt x="1619719" y="1367828"/>
                </a:lnTo>
                <a:lnTo>
                  <a:pt x="1621586" y="1369695"/>
                </a:lnTo>
                <a:lnTo>
                  <a:pt x="1622704" y="1370152"/>
                </a:lnTo>
                <a:lnTo>
                  <a:pt x="1625333" y="1370152"/>
                </a:lnTo>
                <a:lnTo>
                  <a:pt x="1626450" y="1369695"/>
                </a:lnTo>
                <a:lnTo>
                  <a:pt x="1628317" y="1367828"/>
                </a:lnTo>
                <a:lnTo>
                  <a:pt x="1628775" y="1366710"/>
                </a:lnTo>
                <a:lnTo>
                  <a:pt x="1628775" y="1364081"/>
                </a:lnTo>
                <a:close/>
              </a:path>
              <a:path w="5534025" h="2051050">
                <a:moveTo>
                  <a:pt x="1628775" y="683755"/>
                </a:moveTo>
                <a:lnTo>
                  <a:pt x="1628317" y="682637"/>
                </a:lnTo>
                <a:lnTo>
                  <a:pt x="1626450" y="680783"/>
                </a:lnTo>
                <a:lnTo>
                  <a:pt x="1625333" y="680313"/>
                </a:lnTo>
                <a:lnTo>
                  <a:pt x="1622704" y="680313"/>
                </a:lnTo>
                <a:lnTo>
                  <a:pt x="1621586" y="680783"/>
                </a:lnTo>
                <a:lnTo>
                  <a:pt x="1619719" y="682637"/>
                </a:lnTo>
                <a:lnTo>
                  <a:pt x="1619250" y="683755"/>
                </a:lnTo>
                <a:lnTo>
                  <a:pt x="1619250" y="686384"/>
                </a:lnTo>
                <a:lnTo>
                  <a:pt x="1619719" y="687514"/>
                </a:lnTo>
                <a:lnTo>
                  <a:pt x="1621586" y="689368"/>
                </a:lnTo>
                <a:lnTo>
                  <a:pt x="1622704" y="689838"/>
                </a:lnTo>
                <a:lnTo>
                  <a:pt x="1625333" y="689838"/>
                </a:lnTo>
                <a:lnTo>
                  <a:pt x="1626450" y="689368"/>
                </a:lnTo>
                <a:lnTo>
                  <a:pt x="1628317" y="687514"/>
                </a:lnTo>
                <a:lnTo>
                  <a:pt x="1628775" y="686384"/>
                </a:lnTo>
                <a:lnTo>
                  <a:pt x="1628775" y="683755"/>
                </a:lnTo>
                <a:close/>
              </a:path>
              <a:path w="5534025" h="2051050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5534025" h="2051050">
                <a:moveTo>
                  <a:pt x="1676400" y="2044395"/>
                </a:moveTo>
                <a:lnTo>
                  <a:pt x="1675942" y="2043264"/>
                </a:lnTo>
                <a:lnTo>
                  <a:pt x="1674075" y="2041410"/>
                </a:lnTo>
                <a:lnTo>
                  <a:pt x="1672958" y="2040940"/>
                </a:lnTo>
                <a:lnTo>
                  <a:pt x="1670329" y="2040940"/>
                </a:lnTo>
                <a:lnTo>
                  <a:pt x="1669211" y="2041410"/>
                </a:lnTo>
                <a:lnTo>
                  <a:pt x="1667344" y="2043264"/>
                </a:lnTo>
                <a:lnTo>
                  <a:pt x="1666875" y="2044395"/>
                </a:lnTo>
                <a:lnTo>
                  <a:pt x="1666875" y="2047024"/>
                </a:lnTo>
                <a:lnTo>
                  <a:pt x="1667344" y="2048141"/>
                </a:lnTo>
                <a:lnTo>
                  <a:pt x="1669211" y="2050008"/>
                </a:lnTo>
                <a:lnTo>
                  <a:pt x="1670329" y="2050465"/>
                </a:lnTo>
                <a:lnTo>
                  <a:pt x="1672958" y="2050465"/>
                </a:lnTo>
                <a:lnTo>
                  <a:pt x="1674075" y="2050008"/>
                </a:lnTo>
                <a:lnTo>
                  <a:pt x="1675942" y="2048141"/>
                </a:lnTo>
                <a:lnTo>
                  <a:pt x="1676400" y="2047024"/>
                </a:lnTo>
                <a:lnTo>
                  <a:pt x="1676400" y="2044395"/>
                </a:lnTo>
                <a:close/>
              </a:path>
              <a:path w="5534025" h="2051050">
                <a:moveTo>
                  <a:pt x="1676400" y="1364081"/>
                </a:moveTo>
                <a:lnTo>
                  <a:pt x="1675942" y="1362951"/>
                </a:lnTo>
                <a:lnTo>
                  <a:pt x="1674075" y="1361097"/>
                </a:lnTo>
                <a:lnTo>
                  <a:pt x="1672958" y="1360627"/>
                </a:lnTo>
                <a:lnTo>
                  <a:pt x="1670329" y="1360627"/>
                </a:lnTo>
                <a:lnTo>
                  <a:pt x="1669211" y="1361097"/>
                </a:lnTo>
                <a:lnTo>
                  <a:pt x="1667344" y="1362951"/>
                </a:lnTo>
                <a:lnTo>
                  <a:pt x="1666875" y="1364081"/>
                </a:lnTo>
                <a:lnTo>
                  <a:pt x="1666875" y="1366710"/>
                </a:lnTo>
                <a:lnTo>
                  <a:pt x="1667344" y="1367828"/>
                </a:lnTo>
                <a:lnTo>
                  <a:pt x="1669211" y="1369695"/>
                </a:lnTo>
                <a:lnTo>
                  <a:pt x="1670329" y="1370152"/>
                </a:lnTo>
                <a:lnTo>
                  <a:pt x="1672958" y="1370152"/>
                </a:lnTo>
                <a:lnTo>
                  <a:pt x="1674075" y="1369695"/>
                </a:lnTo>
                <a:lnTo>
                  <a:pt x="1675942" y="1367828"/>
                </a:lnTo>
                <a:lnTo>
                  <a:pt x="1676400" y="1366710"/>
                </a:lnTo>
                <a:lnTo>
                  <a:pt x="1676400" y="1364081"/>
                </a:lnTo>
                <a:close/>
              </a:path>
              <a:path w="5534025" h="2051050">
                <a:moveTo>
                  <a:pt x="1676400" y="683755"/>
                </a:moveTo>
                <a:lnTo>
                  <a:pt x="1675942" y="682637"/>
                </a:lnTo>
                <a:lnTo>
                  <a:pt x="1674075" y="680783"/>
                </a:lnTo>
                <a:lnTo>
                  <a:pt x="1672958" y="680313"/>
                </a:lnTo>
                <a:lnTo>
                  <a:pt x="1670329" y="680313"/>
                </a:lnTo>
                <a:lnTo>
                  <a:pt x="1669211" y="680783"/>
                </a:lnTo>
                <a:lnTo>
                  <a:pt x="1667344" y="682637"/>
                </a:lnTo>
                <a:lnTo>
                  <a:pt x="1666875" y="683755"/>
                </a:lnTo>
                <a:lnTo>
                  <a:pt x="1666875" y="686384"/>
                </a:lnTo>
                <a:lnTo>
                  <a:pt x="1667344" y="687514"/>
                </a:lnTo>
                <a:lnTo>
                  <a:pt x="1669211" y="689368"/>
                </a:lnTo>
                <a:lnTo>
                  <a:pt x="1670329" y="689838"/>
                </a:lnTo>
                <a:lnTo>
                  <a:pt x="1672958" y="689838"/>
                </a:lnTo>
                <a:lnTo>
                  <a:pt x="1674075" y="689368"/>
                </a:lnTo>
                <a:lnTo>
                  <a:pt x="1675942" y="687514"/>
                </a:lnTo>
                <a:lnTo>
                  <a:pt x="1676400" y="686384"/>
                </a:lnTo>
                <a:lnTo>
                  <a:pt x="1676400" y="683755"/>
                </a:lnTo>
                <a:close/>
              </a:path>
              <a:path w="5534025" h="2051050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5534025" h="2051050">
                <a:moveTo>
                  <a:pt x="1724025" y="2044395"/>
                </a:moveTo>
                <a:lnTo>
                  <a:pt x="1723567" y="2043264"/>
                </a:lnTo>
                <a:lnTo>
                  <a:pt x="1721700" y="2041410"/>
                </a:lnTo>
                <a:lnTo>
                  <a:pt x="1720583" y="2040940"/>
                </a:lnTo>
                <a:lnTo>
                  <a:pt x="1717954" y="2040940"/>
                </a:lnTo>
                <a:lnTo>
                  <a:pt x="1716836" y="2041410"/>
                </a:lnTo>
                <a:lnTo>
                  <a:pt x="1714969" y="2043264"/>
                </a:lnTo>
                <a:lnTo>
                  <a:pt x="1714500" y="2044395"/>
                </a:lnTo>
                <a:lnTo>
                  <a:pt x="1714500" y="2047024"/>
                </a:lnTo>
                <a:lnTo>
                  <a:pt x="1714969" y="2048141"/>
                </a:lnTo>
                <a:lnTo>
                  <a:pt x="1716836" y="2050008"/>
                </a:lnTo>
                <a:lnTo>
                  <a:pt x="1717954" y="2050465"/>
                </a:lnTo>
                <a:lnTo>
                  <a:pt x="1720583" y="2050465"/>
                </a:lnTo>
                <a:lnTo>
                  <a:pt x="1721700" y="2050008"/>
                </a:lnTo>
                <a:lnTo>
                  <a:pt x="1723567" y="2048141"/>
                </a:lnTo>
                <a:lnTo>
                  <a:pt x="1724025" y="2047024"/>
                </a:lnTo>
                <a:lnTo>
                  <a:pt x="1724025" y="2044395"/>
                </a:lnTo>
                <a:close/>
              </a:path>
              <a:path w="5534025" h="2051050">
                <a:moveTo>
                  <a:pt x="1724025" y="1364081"/>
                </a:moveTo>
                <a:lnTo>
                  <a:pt x="1723567" y="1362951"/>
                </a:lnTo>
                <a:lnTo>
                  <a:pt x="1721700" y="1361097"/>
                </a:lnTo>
                <a:lnTo>
                  <a:pt x="1720583" y="1360627"/>
                </a:lnTo>
                <a:lnTo>
                  <a:pt x="1717954" y="1360627"/>
                </a:lnTo>
                <a:lnTo>
                  <a:pt x="1716836" y="1361097"/>
                </a:lnTo>
                <a:lnTo>
                  <a:pt x="1714969" y="1362951"/>
                </a:lnTo>
                <a:lnTo>
                  <a:pt x="1714500" y="1364081"/>
                </a:lnTo>
                <a:lnTo>
                  <a:pt x="1714500" y="1366710"/>
                </a:lnTo>
                <a:lnTo>
                  <a:pt x="1714969" y="1367828"/>
                </a:lnTo>
                <a:lnTo>
                  <a:pt x="1716836" y="1369695"/>
                </a:lnTo>
                <a:lnTo>
                  <a:pt x="1717954" y="1370152"/>
                </a:lnTo>
                <a:lnTo>
                  <a:pt x="1720583" y="1370152"/>
                </a:lnTo>
                <a:lnTo>
                  <a:pt x="1721700" y="1369695"/>
                </a:lnTo>
                <a:lnTo>
                  <a:pt x="1723567" y="1367828"/>
                </a:lnTo>
                <a:lnTo>
                  <a:pt x="1724025" y="1366710"/>
                </a:lnTo>
                <a:lnTo>
                  <a:pt x="1724025" y="1364081"/>
                </a:lnTo>
                <a:close/>
              </a:path>
              <a:path w="5534025" h="2051050">
                <a:moveTo>
                  <a:pt x="1724025" y="683755"/>
                </a:moveTo>
                <a:lnTo>
                  <a:pt x="1723567" y="682637"/>
                </a:lnTo>
                <a:lnTo>
                  <a:pt x="1721700" y="680783"/>
                </a:lnTo>
                <a:lnTo>
                  <a:pt x="1720583" y="680313"/>
                </a:lnTo>
                <a:lnTo>
                  <a:pt x="1717954" y="680313"/>
                </a:lnTo>
                <a:lnTo>
                  <a:pt x="1716836" y="680783"/>
                </a:lnTo>
                <a:lnTo>
                  <a:pt x="1714969" y="682637"/>
                </a:lnTo>
                <a:lnTo>
                  <a:pt x="1714500" y="683755"/>
                </a:lnTo>
                <a:lnTo>
                  <a:pt x="1714500" y="686384"/>
                </a:lnTo>
                <a:lnTo>
                  <a:pt x="1714969" y="687514"/>
                </a:lnTo>
                <a:lnTo>
                  <a:pt x="1716836" y="689368"/>
                </a:lnTo>
                <a:lnTo>
                  <a:pt x="1717954" y="689838"/>
                </a:lnTo>
                <a:lnTo>
                  <a:pt x="1720583" y="689838"/>
                </a:lnTo>
                <a:lnTo>
                  <a:pt x="1721700" y="689368"/>
                </a:lnTo>
                <a:lnTo>
                  <a:pt x="1723567" y="687514"/>
                </a:lnTo>
                <a:lnTo>
                  <a:pt x="1724025" y="686384"/>
                </a:lnTo>
                <a:lnTo>
                  <a:pt x="1724025" y="683755"/>
                </a:lnTo>
                <a:close/>
              </a:path>
              <a:path w="5534025" h="2051050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5534025" h="2051050">
                <a:moveTo>
                  <a:pt x="1771650" y="2044395"/>
                </a:moveTo>
                <a:lnTo>
                  <a:pt x="1771192" y="2043264"/>
                </a:lnTo>
                <a:lnTo>
                  <a:pt x="1769325" y="2041410"/>
                </a:lnTo>
                <a:lnTo>
                  <a:pt x="1768208" y="2040940"/>
                </a:lnTo>
                <a:lnTo>
                  <a:pt x="1765579" y="2040940"/>
                </a:lnTo>
                <a:lnTo>
                  <a:pt x="1764461" y="2041410"/>
                </a:lnTo>
                <a:lnTo>
                  <a:pt x="1762594" y="2043264"/>
                </a:lnTo>
                <a:lnTo>
                  <a:pt x="1762125" y="2044395"/>
                </a:lnTo>
                <a:lnTo>
                  <a:pt x="1762125" y="2047024"/>
                </a:lnTo>
                <a:lnTo>
                  <a:pt x="1762594" y="2048141"/>
                </a:lnTo>
                <a:lnTo>
                  <a:pt x="1764461" y="2050008"/>
                </a:lnTo>
                <a:lnTo>
                  <a:pt x="1765579" y="2050465"/>
                </a:lnTo>
                <a:lnTo>
                  <a:pt x="1768208" y="2050465"/>
                </a:lnTo>
                <a:lnTo>
                  <a:pt x="1769325" y="2050008"/>
                </a:lnTo>
                <a:lnTo>
                  <a:pt x="1771192" y="2048141"/>
                </a:lnTo>
                <a:lnTo>
                  <a:pt x="1771650" y="2047024"/>
                </a:lnTo>
                <a:lnTo>
                  <a:pt x="1771650" y="2044395"/>
                </a:lnTo>
                <a:close/>
              </a:path>
              <a:path w="5534025" h="2051050">
                <a:moveTo>
                  <a:pt x="1771650" y="1364081"/>
                </a:moveTo>
                <a:lnTo>
                  <a:pt x="1771192" y="1362951"/>
                </a:lnTo>
                <a:lnTo>
                  <a:pt x="1769325" y="1361097"/>
                </a:lnTo>
                <a:lnTo>
                  <a:pt x="1768208" y="1360627"/>
                </a:lnTo>
                <a:lnTo>
                  <a:pt x="1765579" y="1360627"/>
                </a:lnTo>
                <a:lnTo>
                  <a:pt x="1764461" y="1361097"/>
                </a:lnTo>
                <a:lnTo>
                  <a:pt x="1762594" y="1362951"/>
                </a:lnTo>
                <a:lnTo>
                  <a:pt x="1762125" y="1364081"/>
                </a:lnTo>
                <a:lnTo>
                  <a:pt x="1762125" y="1366710"/>
                </a:lnTo>
                <a:lnTo>
                  <a:pt x="1762594" y="1367828"/>
                </a:lnTo>
                <a:lnTo>
                  <a:pt x="1764461" y="1369695"/>
                </a:lnTo>
                <a:lnTo>
                  <a:pt x="1765579" y="1370152"/>
                </a:lnTo>
                <a:lnTo>
                  <a:pt x="1768208" y="1370152"/>
                </a:lnTo>
                <a:lnTo>
                  <a:pt x="1769325" y="1369695"/>
                </a:lnTo>
                <a:lnTo>
                  <a:pt x="1771192" y="1367828"/>
                </a:lnTo>
                <a:lnTo>
                  <a:pt x="1771650" y="1366710"/>
                </a:lnTo>
                <a:lnTo>
                  <a:pt x="1771650" y="1364081"/>
                </a:lnTo>
                <a:close/>
              </a:path>
              <a:path w="5534025" h="2051050">
                <a:moveTo>
                  <a:pt x="1771650" y="683755"/>
                </a:moveTo>
                <a:lnTo>
                  <a:pt x="1771192" y="682637"/>
                </a:lnTo>
                <a:lnTo>
                  <a:pt x="1769325" y="680783"/>
                </a:lnTo>
                <a:lnTo>
                  <a:pt x="1768208" y="680313"/>
                </a:lnTo>
                <a:lnTo>
                  <a:pt x="1765579" y="680313"/>
                </a:lnTo>
                <a:lnTo>
                  <a:pt x="1764461" y="680783"/>
                </a:lnTo>
                <a:lnTo>
                  <a:pt x="1762594" y="682637"/>
                </a:lnTo>
                <a:lnTo>
                  <a:pt x="1762125" y="683755"/>
                </a:lnTo>
                <a:lnTo>
                  <a:pt x="1762125" y="686384"/>
                </a:lnTo>
                <a:lnTo>
                  <a:pt x="1762594" y="687514"/>
                </a:lnTo>
                <a:lnTo>
                  <a:pt x="1764461" y="689368"/>
                </a:lnTo>
                <a:lnTo>
                  <a:pt x="1765579" y="689838"/>
                </a:lnTo>
                <a:lnTo>
                  <a:pt x="1768208" y="689838"/>
                </a:lnTo>
                <a:lnTo>
                  <a:pt x="1769325" y="689368"/>
                </a:lnTo>
                <a:lnTo>
                  <a:pt x="1771192" y="687514"/>
                </a:lnTo>
                <a:lnTo>
                  <a:pt x="1771650" y="686384"/>
                </a:lnTo>
                <a:lnTo>
                  <a:pt x="1771650" y="683755"/>
                </a:lnTo>
                <a:close/>
              </a:path>
              <a:path w="5534025" h="2051050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5534025" h="2051050">
                <a:moveTo>
                  <a:pt x="1819275" y="2044395"/>
                </a:moveTo>
                <a:lnTo>
                  <a:pt x="1818817" y="2043264"/>
                </a:lnTo>
                <a:lnTo>
                  <a:pt x="1816950" y="2041410"/>
                </a:lnTo>
                <a:lnTo>
                  <a:pt x="1815833" y="2040940"/>
                </a:lnTo>
                <a:lnTo>
                  <a:pt x="1813204" y="2040940"/>
                </a:lnTo>
                <a:lnTo>
                  <a:pt x="1812086" y="2041410"/>
                </a:lnTo>
                <a:lnTo>
                  <a:pt x="1810219" y="2043264"/>
                </a:lnTo>
                <a:lnTo>
                  <a:pt x="1809750" y="2044395"/>
                </a:lnTo>
                <a:lnTo>
                  <a:pt x="1809750" y="2047024"/>
                </a:lnTo>
                <a:lnTo>
                  <a:pt x="1810219" y="2048141"/>
                </a:lnTo>
                <a:lnTo>
                  <a:pt x="1812086" y="2050008"/>
                </a:lnTo>
                <a:lnTo>
                  <a:pt x="1813204" y="2050465"/>
                </a:lnTo>
                <a:lnTo>
                  <a:pt x="1815833" y="2050465"/>
                </a:lnTo>
                <a:lnTo>
                  <a:pt x="1816950" y="2050008"/>
                </a:lnTo>
                <a:lnTo>
                  <a:pt x="1818817" y="2048141"/>
                </a:lnTo>
                <a:lnTo>
                  <a:pt x="1819275" y="2047024"/>
                </a:lnTo>
                <a:lnTo>
                  <a:pt x="1819275" y="2044395"/>
                </a:lnTo>
                <a:close/>
              </a:path>
              <a:path w="5534025" h="2051050">
                <a:moveTo>
                  <a:pt x="1819275" y="1364081"/>
                </a:moveTo>
                <a:lnTo>
                  <a:pt x="1818817" y="1362951"/>
                </a:lnTo>
                <a:lnTo>
                  <a:pt x="1816950" y="1361097"/>
                </a:lnTo>
                <a:lnTo>
                  <a:pt x="1815833" y="1360627"/>
                </a:lnTo>
                <a:lnTo>
                  <a:pt x="1813204" y="1360627"/>
                </a:lnTo>
                <a:lnTo>
                  <a:pt x="1812086" y="1361097"/>
                </a:lnTo>
                <a:lnTo>
                  <a:pt x="1810219" y="1362951"/>
                </a:lnTo>
                <a:lnTo>
                  <a:pt x="1809750" y="1364081"/>
                </a:lnTo>
                <a:lnTo>
                  <a:pt x="1809750" y="1366710"/>
                </a:lnTo>
                <a:lnTo>
                  <a:pt x="1810219" y="1367828"/>
                </a:lnTo>
                <a:lnTo>
                  <a:pt x="1812086" y="1369695"/>
                </a:lnTo>
                <a:lnTo>
                  <a:pt x="1813204" y="1370152"/>
                </a:lnTo>
                <a:lnTo>
                  <a:pt x="1815833" y="1370152"/>
                </a:lnTo>
                <a:lnTo>
                  <a:pt x="1816950" y="1369695"/>
                </a:lnTo>
                <a:lnTo>
                  <a:pt x="1818817" y="1367828"/>
                </a:lnTo>
                <a:lnTo>
                  <a:pt x="1819275" y="1366710"/>
                </a:lnTo>
                <a:lnTo>
                  <a:pt x="1819275" y="1364081"/>
                </a:lnTo>
                <a:close/>
              </a:path>
              <a:path w="5534025" h="2051050">
                <a:moveTo>
                  <a:pt x="1819275" y="683755"/>
                </a:moveTo>
                <a:lnTo>
                  <a:pt x="1818817" y="682637"/>
                </a:lnTo>
                <a:lnTo>
                  <a:pt x="1816950" y="680783"/>
                </a:lnTo>
                <a:lnTo>
                  <a:pt x="1815833" y="680313"/>
                </a:lnTo>
                <a:lnTo>
                  <a:pt x="1813204" y="680313"/>
                </a:lnTo>
                <a:lnTo>
                  <a:pt x="1812086" y="680783"/>
                </a:lnTo>
                <a:lnTo>
                  <a:pt x="1810219" y="682637"/>
                </a:lnTo>
                <a:lnTo>
                  <a:pt x="1809750" y="683755"/>
                </a:lnTo>
                <a:lnTo>
                  <a:pt x="1809750" y="686384"/>
                </a:lnTo>
                <a:lnTo>
                  <a:pt x="1810219" y="687514"/>
                </a:lnTo>
                <a:lnTo>
                  <a:pt x="1812086" y="689368"/>
                </a:lnTo>
                <a:lnTo>
                  <a:pt x="1813204" y="689838"/>
                </a:lnTo>
                <a:lnTo>
                  <a:pt x="1815833" y="689838"/>
                </a:lnTo>
                <a:lnTo>
                  <a:pt x="1816950" y="689368"/>
                </a:lnTo>
                <a:lnTo>
                  <a:pt x="1818817" y="687514"/>
                </a:lnTo>
                <a:lnTo>
                  <a:pt x="1819275" y="686384"/>
                </a:lnTo>
                <a:lnTo>
                  <a:pt x="1819275" y="683755"/>
                </a:lnTo>
                <a:close/>
              </a:path>
              <a:path w="5534025" h="2051050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5534025" h="2051050">
                <a:moveTo>
                  <a:pt x="1866900" y="2044395"/>
                </a:moveTo>
                <a:lnTo>
                  <a:pt x="1866442" y="2043264"/>
                </a:lnTo>
                <a:lnTo>
                  <a:pt x="1864575" y="2041410"/>
                </a:lnTo>
                <a:lnTo>
                  <a:pt x="1863458" y="2040940"/>
                </a:lnTo>
                <a:lnTo>
                  <a:pt x="1860829" y="2040940"/>
                </a:lnTo>
                <a:lnTo>
                  <a:pt x="1859711" y="2041410"/>
                </a:lnTo>
                <a:lnTo>
                  <a:pt x="1857844" y="2043264"/>
                </a:lnTo>
                <a:lnTo>
                  <a:pt x="1857375" y="2044395"/>
                </a:lnTo>
                <a:lnTo>
                  <a:pt x="1857375" y="2047024"/>
                </a:lnTo>
                <a:lnTo>
                  <a:pt x="1857844" y="2048141"/>
                </a:lnTo>
                <a:lnTo>
                  <a:pt x="1859711" y="2050008"/>
                </a:lnTo>
                <a:lnTo>
                  <a:pt x="1860829" y="2050465"/>
                </a:lnTo>
                <a:lnTo>
                  <a:pt x="1863458" y="2050465"/>
                </a:lnTo>
                <a:lnTo>
                  <a:pt x="1864575" y="2050008"/>
                </a:lnTo>
                <a:lnTo>
                  <a:pt x="1866442" y="2048141"/>
                </a:lnTo>
                <a:lnTo>
                  <a:pt x="1866900" y="2047024"/>
                </a:lnTo>
                <a:lnTo>
                  <a:pt x="1866900" y="2044395"/>
                </a:lnTo>
                <a:close/>
              </a:path>
              <a:path w="5534025" h="2051050">
                <a:moveTo>
                  <a:pt x="1866900" y="1364081"/>
                </a:moveTo>
                <a:lnTo>
                  <a:pt x="1866442" y="1362951"/>
                </a:lnTo>
                <a:lnTo>
                  <a:pt x="1864575" y="1361097"/>
                </a:lnTo>
                <a:lnTo>
                  <a:pt x="1863458" y="1360627"/>
                </a:lnTo>
                <a:lnTo>
                  <a:pt x="1860829" y="1360627"/>
                </a:lnTo>
                <a:lnTo>
                  <a:pt x="1859711" y="1361097"/>
                </a:lnTo>
                <a:lnTo>
                  <a:pt x="1857844" y="1362951"/>
                </a:lnTo>
                <a:lnTo>
                  <a:pt x="1857375" y="1364081"/>
                </a:lnTo>
                <a:lnTo>
                  <a:pt x="1857375" y="1366710"/>
                </a:lnTo>
                <a:lnTo>
                  <a:pt x="1857844" y="1367828"/>
                </a:lnTo>
                <a:lnTo>
                  <a:pt x="1859711" y="1369695"/>
                </a:lnTo>
                <a:lnTo>
                  <a:pt x="1860829" y="1370152"/>
                </a:lnTo>
                <a:lnTo>
                  <a:pt x="1863458" y="1370152"/>
                </a:lnTo>
                <a:lnTo>
                  <a:pt x="1864575" y="1369695"/>
                </a:lnTo>
                <a:lnTo>
                  <a:pt x="1866442" y="1367828"/>
                </a:lnTo>
                <a:lnTo>
                  <a:pt x="1866900" y="1366710"/>
                </a:lnTo>
                <a:lnTo>
                  <a:pt x="1866900" y="1364081"/>
                </a:lnTo>
                <a:close/>
              </a:path>
              <a:path w="5534025" h="2051050">
                <a:moveTo>
                  <a:pt x="1866900" y="683755"/>
                </a:moveTo>
                <a:lnTo>
                  <a:pt x="1866442" y="682637"/>
                </a:lnTo>
                <a:lnTo>
                  <a:pt x="1864575" y="680783"/>
                </a:lnTo>
                <a:lnTo>
                  <a:pt x="1863458" y="680313"/>
                </a:lnTo>
                <a:lnTo>
                  <a:pt x="1860829" y="680313"/>
                </a:lnTo>
                <a:lnTo>
                  <a:pt x="1859711" y="680783"/>
                </a:lnTo>
                <a:lnTo>
                  <a:pt x="1857844" y="682637"/>
                </a:lnTo>
                <a:lnTo>
                  <a:pt x="1857375" y="683755"/>
                </a:lnTo>
                <a:lnTo>
                  <a:pt x="1857375" y="686384"/>
                </a:lnTo>
                <a:lnTo>
                  <a:pt x="1857844" y="687514"/>
                </a:lnTo>
                <a:lnTo>
                  <a:pt x="1859711" y="689368"/>
                </a:lnTo>
                <a:lnTo>
                  <a:pt x="1860829" y="689838"/>
                </a:lnTo>
                <a:lnTo>
                  <a:pt x="1863458" y="689838"/>
                </a:lnTo>
                <a:lnTo>
                  <a:pt x="1864575" y="689368"/>
                </a:lnTo>
                <a:lnTo>
                  <a:pt x="1866442" y="687514"/>
                </a:lnTo>
                <a:lnTo>
                  <a:pt x="1866900" y="686384"/>
                </a:lnTo>
                <a:lnTo>
                  <a:pt x="1866900" y="683755"/>
                </a:lnTo>
                <a:close/>
              </a:path>
              <a:path w="5534025" h="2051050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711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5534025" h="2051050">
                <a:moveTo>
                  <a:pt x="1914525" y="2044395"/>
                </a:moveTo>
                <a:lnTo>
                  <a:pt x="1914067" y="2043264"/>
                </a:lnTo>
                <a:lnTo>
                  <a:pt x="1912200" y="2041410"/>
                </a:lnTo>
                <a:lnTo>
                  <a:pt x="1911083" y="2040940"/>
                </a:lnTo>
                <a:lnTo>
                  <a:pt x="1908454" y="2040940"/>
                </a:lnTo>
                <a:lnTo>
                  <a:pt x="1907336" y="2041410"/>
                </a:lnTo>
                <a:lnTo>
                  <a:pt x="1905469" y="2043264"/>
                </a:lnTo>
                <a:lnTo>
                  <a:pt x="1905000" y="2044395"/>
                </a:lnTo>
                <a:lnTo>
                  <a:pt x="1905000" y="2047024"/>
                </a:lnTo>
                <a:lnTo>
                  <a:pt x="1905469" y="2048141"/>
                </a:lnTo>
                <a:lnTo>
                  <a:pt x="1907336" y="2050008"/>
                </a:lnTo>
                <a:lnTo>
                  <a:pt x="1908454" y="2050465"/>
                </a:lnTo>
                <a:lnTo>
                  <a:pt x="1911083" y="2050465"/>
                </a:lnTo>
                <a:lnTo>
                  <a:pt x="1912200" y="2050008"/>
                </a:lnTo>
                <a:lnTo>
                  <a:pt x="1914067" y="2048141"/>
                </a:lnTo>
                <a:lnTo>
                  <a:pt x="1914525" y="2047024"/>
                </a:lnTo>
                <a:lnTo>
                  <a:pt x="1914525" y="2044395"/>
                </a:lnTo>
                <a:close/>
              </a:path>
              <a:path w="5534025" h="2051050">
                <a:moveTo>
                  <a:pt x="1914525" y="1364081"/>
                </a:moveTo>
                <a:lnTo>
                  <a:pt x="1914067" y="1362951"/>
                </a:lnTo>
                <a:lnTo>
                  <a:pt x="1912200" y="1361097"/>
                </a:lnTo>
                <a:lnTo>
                  <a:pt x="1911083" y="1360627"/>
                </a:lnTo>
                <a:lnTo>
                  <a:pt x="1908454" y="1360627"/>
                </a:lnTo>
                <a:lnTo>
                  <a:pt x="1907336" y="1361097"/>
                </a:lnTo>
                <a:lnTo>
                  <a:pt x="1905469" y="1362951"/>
                </a:lnTo>
                <a:lnTo>
                  <a:pt x="1905000" y="1364081"/>
                </a:lnTo>
                <a:lnTo>
                  <a:pt x="1905000" y="1366710"/>
                </a:lnTo>
                <a:lnTo>
                  <a:pt x="1905469" y="1367828"/>
                </a:lnTo>
                <a:lnTo>
                  <a:pt x="1907336" y="1369695"/>
                </a:lnTo>
                <a:lnTo>
                  <a:pt x="1908454" y="1370152"/>
                </a:lnTo>
                <a:lnTo>
                  <a:pt x="1911083" y="1370152"/>
                </a:lnTo>
                <a:lnTo>
                  <a:pt x="1912200" y="1369695"/>
                </a:lnTo>
                <a:lnTo>
                  <a:pt x="1914067" y="1367828"/>
                </a:lnTo>
                <a:lnTo>
                  <a:pt x="1914525" y="1366710"/>
                </a:lnTo>
                <a:lnTo>
                  <a:pt x="1914525" y="1364081"/>
                </a:lnTo>
                <a:close/>
              </a:path>
              <a:path w="5534025" h="2051050">
                <a:moveTo>
                  <a:pt x="1914525" y="683755"/>
                </a:moveTo>
                <a:lnTo>
                  <a:pt x="1914067" y="682637"/>
                </a:lnTo>
                <a:lnTo>
                  <a:pt x="1912200" y="680783"/>
                </a:lnTo>
                <a:lnTo>
                  <a:pt x="1911083" y="680313"/>
                </a:lnTo>
                <a:lnTo>
                  <a:pt x="1908454" y="680313"/>
                </a:lnTo>
                <a:lnTo>
                  <a:pt x="1907336" y="680783"/>
                </a:lnTo>
                <a:lnTo>
                  <a:pt x="1905469" y="682637"/>
                </a:lnTo>
                <a:lnTo>
                  <a:pt x="1905000" y="683755"/>
                </a:lnTo>
                <a:lnTo>
                  <a:pt x="1905000" y="686384"/>
                </a:lnTo>
                <a:lnTo>
                  <a:pt x="1905469" y="687514"/>
                </a:lnTo>
                <a:lnTo>
                  <a:pt x="1907336" y="689368"/>
                </a:lnTo>
                <a:lnTo>
                  <a:pt x="1908454" y="689838"/>
                </a:lnTo>
                <a:lnTo>
                  <a:pt x="1911083" y="689838"/>
                </a:lnTo>
                <a:lnTo>
                  <a:pt x="1912200" y="689368"/>
                </a:lnTo>
                <a:lnTo>
                  <a:pt x="1914067" y="687514"/>
                </a:lnTo>
                <a:lnTo>
                  <a:pt x="1914525" y="686384"/>
                </a:lnTo>
                <a:lnTo>
                  <a:pt x="1914525" y="683755"/>
                </a:lnTo>
                <a:close/>
              </a:path>
              <a:path w="5534025" h="2051050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5534025" h="2051050">
                <a:moveTo>
                  <a:pt x="1962150" y="2044395"/>
                </a:moveTo>
                <a:lnTo>
                  <a:pt x="1961692" y="2043264"/>
                </a:lnTo>
                <a:lnTo>
                  <a:pt x="1959825" y="2041410"/>
                </a:lnTo>
                <a:lnTo>
                  <a:pt x="1958708" y="2040940"/>
                </a:lnTo>
                <a:lnTo>
                  <a:pt x="1956079" y="2040940"/>
                </a:lnTo>
                <a:lnTo>
                  <a:pt x="1954961" y="2041410"/>
                </a:lnTo>
                <a:lnTo>
                  <a:pt x="1953094" y="2043264"/>
                </a:lnTo>
                <a:lnTo>
                  <a:pt x="1952625" y="2044395"/>
                </a:lnTo>
                <a:lnTo>
                  <a:pt x="1952625" y="2047024"/>
                </a:lnTo>
                <a:lnTo>
                  <a:pt x="1953094" y="2048141"/>
                </a:lnTo>
                <a:lnTo>
                  <a:pt x="1954961" y="2050008"/>
                </a:lnTo>
                <a:lnTo>
                  <a:pt x="1956079" y="2050465"/>
                </a:lnTo>
                <a:lnTo>
                  <a:pt x="1958708" y="2050465"/>
                </a:lnTo>
                <a:lnTo>
                  <a:pt x="1959825" y="2050008"/>
                </a:lnTo>
                <a:lnTo>
                  <a:pt x="1961692" y="2048141"/>
                </a:lnTo>
                <a:lnTo>
                  <a:pt x="1962150" y="2047024"/>
                </a:lnTo>
                <a:lnTo>
                  <a:pt x="1962150" y="2044395"/>
                </a:lnTo>
                <a:close/>
              </a:path>
              <a:path w="5534025" h="2051050">
                <a:moveTo>
                  <a:pt x="1962150" y="1364081"/>
                </a:moveTo>
                <a:lnTo>
                  <a:pt x="1961692" y="1362951"/>
                </a:lnTo>
                <a:lnTo>
                  <a:pt x="1959825" y="1361097"/>
                </a:lnTo>
                <a:lnTo>
                  <a:pt x="1958708" y="1360627"/>
                </a:lnTo>
                <a:lnTo>
                  <a:pt x="1956079" y="1360627"/>
                </a:lnTo>
                <a:lnTo>
                  <a:pt x="1954961" y="1361097"/>
                </a:lnTo>
                <a:lnTo>
                  <a:pt x="1953094" y="1362951"/>
                </a:lnTo>
                <a:lnTo>
                  <a:pt x="1952625" y="1364081"/>
                </a:lnTo>
                <a:lnTo>
                  <a:pt x="1952625" y="1366710"/>
                </a:lnTo>
                <a:lnTo>
                  <a:pt x="1953094" y="1367828"/>
                </a:lnTo>
                <a:lnTo>
                  <a:pt x="1954961" y="1369695"/>
                </a:lnTo>
                <a:lnTo>
                  <a:pt x="1956079" y="1370152"/>
                </a:lnTo>
                <a:lnTo>
                  <a:pt x="1958708" y="1370152"/>
                </a:lnTo>
                <a:lnTo>
                  <a:pt x="1959825" y="1369695"/>
                </a:lnTo>
                <a:lnTo>
                  <a:pt x="1961692" y="1367828"/>
                </a:lnTo>
                <a:lnTo>
                  <a:pt x="1962150" y="1366710"/>
                </a:lnTo>
                <a:lnTo>
                  <a:pt x="1962150" y="1364081"/>
                </a:lnTo>
                <a:close/>
              </a:path>
              <a:path w="5534025" h="2051050">
                <a:moveTo>
                  <a:pt x="1962150" y="683755"/>
                </a:moveTo>
                <a:lnTo>
                  <a:pt x="1961692" y="682637"/>
                </a:lnTo>
                <a:lnTo>
                  <a:pt x="1959825" y="680783"/>
                </a:lnTo>
                <a:lnTo>
                  <a:pt x="1958708" y="680313"/>
                </a:lnTo>
                <a:lnTo>
                  <a:pt x="1956079" y="680313"/>
                </a:lnTo>
                <a:lnTo>
                  <a:pt x="1954961" y="680783"/>
                </a:lnTo>
                <a:lnTo>
                  <a:pt x="1953094" y="682637"/>
                </a:lnTo>
                <a:lnTo>
                  <a:pt x="1952625" y="683755"/>
                </a:lnTo>
                <a:lnTo>
                  <a:pt x="1952625" y="686384"/>
                </a:lnTo>
                <a:lnTo>
                  <a:pt x="1953094" y="687514"/>
                </a:lnTo>
                <a:lnTo>
                  <a:pt x="1954961" y="689368"/>
                </a:lnTo>
                <a:lnTo>
                  <a:pt x="1956079" y="689838"/>
                </a:lnTo>
                <a:lnTo>
                  <a:pt x="1958708" y="689838"/>
                </a:lnTo>
                <a:lnTo>
                  <a:pt x="1959825" y="689368"/>
                </a:lnTo>
                <a:lnTo>
                  <a:pt x="1961692" y="687514"/>
                </a:lnTo>
                <a:lnTo>
                  <a:pt x="1962150" y="686384"/>
                </a:lnTo>
                <a:lnTo>
                  <a:pt x="1962150" y="683755"/>
                </a:lnTo>
                <a:close/>
              </a:path>
              <a:path w="5534025" h="2051050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5534025" h="2051050">
                <a:moveTo>
                  <a:pt x="2009775" y="2044395"/>
                </a:moveTo>
                <a:lnTo>
                  <a:pt x="2009317" y="2043264"/>
                </a:lnTo>
                <a:lnTo>
                  <a:pt x="2007450" y="2041410"/>
                </a:lnTo>
                <a:lnTo>
                  <a:pt x="2006333" y="2040940"/>
                </a:lnTo>
                <a:lnTo>
                  <a:pt x="2003704" y="2040940"/>
                </a:lnTo>
                <a:lnTo>
                  <a:pt x="2002586" y="2041410"/>
                </a:lnTo>
                <a:lnTo>
                  <a:pt x="2000719" y="2043264"/>
                </a:lnTo>
                <a:lnTo>
                  <a:pt x="2000262" y="2044395"/>
                </a:lnTo>
                <a:lnTo>
                  <a:pt x="2000262" y="2047024"/>
                </a:lnTo>
                <a:lnTo>
                  <a:pt x="2000719" y="2048141"/>
                </a:lnTo>
                <a:lnTo>
                  <a:pt x="2002586" y="2050008"/>
                </a:lnTo>
                <a:lnTo>
                  <a:pt x="2003704" y="2050465"/>
                </a:lnTo>
                <a:lnTo>
                  <a:pt x="2006333" y="2050465"/>
                </a:lnTo>
                <a:lnTo>
                  <a:pt x="2007450" y="2050008"/>
                </a:lnTo>
                <a:lnTo>
                  <a:pt x="2009317" y="2048141"/>
                </a:lnTo>
                <a:lnTo>
                  <a:pt x="2009775" y="2047024"/>
                </a:lnTo>
                <a:lnTo>
                  <a:pt x="2009775" y="2044395"/>
                </a:lnTo>
                <a:close/>
              </a:path>
              <a:path w="5534025" h="2051050">
                <a:moveTo>
                  <a:pt x="2009775" y="1364081"/>
                </a:moveTo>
                <a:lnTo>
                  <a:pt x="2009317" y="1362951"/>
                </a:lnTo>
                <a:lnTo>
                  <a:pt x="2007450" y="1361097"/>
                </a:lnTo>
                <a:lnTo>
                  <a:pt x="2006333" y="1360627"/>
                </a:lnTo>
                <a:lnTo>
                  <a:pt x="2003704" y="1360627"/>
                </a:lnTo>
                <a:lnTo>
                  <a:pt x="2002586" y="1361097"/>
                </a:lnTo>
                <a:lnTo>
                  <a:pt x="2000719" y="1362951"/>
                </a:lnTo>
                <a:lnTo>
                  <a:pt x="2000262" y="1364081"/>
                </a:lnTo>
                <a:lnTo>
                  <a:pt x="2000262" y="1366710"/>
                </a:lnTo>
                <a:lnTo>
                  <a:pt x="2000719" y="1367828"/>
                </a:lnTo>
                <a:lnTo>
                  <a:pt x="2002586" y="1369695"/>
                </a:lnTo>
                <a:lnTo>
                  <a:pt x="2003704" y="1370152"/>
                </a:lnTo>
                <a:lnTo>
                  <a:pt x="2006333" y="1370152"/>
                </a:lnTo>
                <a:lnTo>
                  <a:pt x="2007450" y="1369695"/>
                </a:lnTo>
                <a:lnTo>
                  <a:pt x="2009317" y="1367828"/>
                </a:lnTo>
                <a:lnTo>
                  <a:pt x="2009775" y="1366710"/>
                </a:lnTo>
                <a:lnTo>
                  <a:pt x="2009775" y="1364081"/>
                </a:lnTo>
                <a:close/>
              </a:path>
              <a:path w="5534025" h="2051050">
                <a:moveTo>
                  <a:pt x="2009775" y="683755"/>
                </a:moveTo>
                <a:lnTo>
                  <a:pt x="2009317" y="682637"/>
                </a:lnTo>
                <a:lnTo>
                  <a:pt x="2007450" y="680783"/>
                </a:lnTo>
                <a:lnTo>
                  <a:pt x="2006333" y="680313"/>
                </a:lnTo>
                <a:lnTo>
                  <a:pt x="2003704" y="680313"/>
                </a:lnTo>
                <a:lnTo>
                  <a:pt x="2002586" y="680783"/>
                </a:lnTo>
                <a:lnTo>
                  <a:pt x="2000719" y="682637"/>
                </a:lnTo>
                <a:lnTo>
                  <a:pt x="2000262" y="683755"/>
                </a:lnTo>
                <a:lnTo>
                  <a:pt x="2000262" y="686384"/>
                </a:lnTo>
                <a:lnTo>
                  <a:pt x="2000719" y="687514"/>
                </a:lnTo>
                <a:lnTo>
                  <a:pt x="2002586" y="689368"/>
                </a:lnTo>
                <a:lnTo>
                  <a:pt x="2003704" y="689838"/>
                </a:lnTo>
                <a:lnTo>
                  <a:pt x="2006333" y="689838"/>
                </a:lnTo>
                <a:lnTo>
                  <a:pt x="2007450" y="689368"/>
                </a:lnTo>
                <a:lnTo>
                  <a:pt x="2009317" y="687514"/>
                </a:lnTo>
                <a:lnTo>
                  <a:pt x="2009775" y="686384"/>
                </a:lnTo>
                <a:lnTo>
                  <a:pt x="2009775" y="683755"/>
                </a:lnTo>
                <a:close/>
              </a:path>
              <a:path w="5534025" h="2051050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62" y="3441"/>
                </a:lnTo>
                <a:lnTo>
                  <a:pt x="2000262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5534025" h="2051050">
                <a:moveTo>
                  <a:pt x="2057400" y="2044395"/>
                </a:moveTo>
                <a:lnTo>
                  <a:pt x="2056942" y="2043264"/>
                </a:lnTo>
                <a:lnTo>
                  <a:pt x="2055075" y="2041410"/>
                </a:lnTo>
                <a:lnTo>
                  <a:pt x="2053958" y="2040940"/>
                </a:lnTo>
                <a:lnTo>
                  <a:pt x="2051329" y="2040940"/>
                </a:lnTo>
                <a:lnTo>
                  <a:pt x="2050211" y="2041410"/>
                </a:lnTo>
                <a:lnTo>
                  <a:pt x="2048344" y="2043264"/>
                </a:lnTo>
                <a:lnTo>
                  <a:pt x="2047875" y="2044395"/>
                </a:lnTo>
                <a:lnTo>
                  <a:pt x="2047875" y="2047024"/>
                </a:lnTo>
                <a:lnTo>
                  <a:pt x="2048344" y="2048141"/>
                </a:lnTo>
                <a:lnTo>
                  <a:pt x="2050211" y="2050008"/>
                </a:lnTo>
                <a:lnTo>
                  <a:pt x="2051329" y="2050465"/>
                </a:lnTo>
                <a:lnTo>
                  <a:pt x="2053958" y="2050465"/>
                </a:lnTo>
                <a:lnTo>
                  <a:pt x="2055075" y="2050008"/>
                </a:lnTo>
                <a:lnTo>
                  <a:pt x="2056942" y="2048141"/>
                </a:lnTo>
                <a:lnTo>
                  <a:pt x="2057400" y="2047024"/>
                </a:lnTo>
                <a:lnTo>
                  <a:pt x="2057400" y="2044395"/>
                </a:lnTo>
                <a:close/>
              </a:path>
              <a:path w="5534025" h="2051050">
                <a:moveTo>
                  <a:pt x="2057400" y="1364081"/>
                </a:moveTo>
                <a:lnTo>
                  <a:pt x="2056942" y="1362951"/>
                </a:lnTo>
                <a:lnTo>
                  <a:pt x="2055075" y="1361097"/>
                </a:lnTo>
                <a:lnTo>
                  <a:pt x="2053958" y="1360627"/>
                </a:lnTo>
                <a:lnTo>
                  <a:pt x="2051329" y="1360627"/>
                </a:lnTo>
                <a:lnTo>
                  <a:pt x="2050211" y="1361097"/>
                </a:lnTo>
                <a:lnTo>
                  <a:pt x="2048344" y="1362951"/>
                </a:lnTo>
                <a:lnTo>
                  <a:pt x="2047875" y="1364081"/>
                </a:lnTo>
                <a:lnTo>
                  <a:pt x="2047875" y="1366710"/>
                </a:lnTo>
                <a:lnTo>
                  <a:pt x="2048344" y="1367828"/>
                </a:lnTo>
                <a:lnTo>
                  <a:pt x="2050211" y="1369695"/>
                </a:lnTo>
                <a:lnTo>
                  <a:pt x="2051329" y="1370152"/>
                </a:lnTo>
                <a:lnTo>
                  <a:pt x="2053958" y="1370152"/>
                </a:lnTo>
                <a:lnTo>
                  <a:pt x="2055075" y="1369695"/>
                </a:lnTo>
                <a:lnTo>
                  <a:pt x="2056942" y="1367828"/>
                </a:lnTo>
                <a:lnTo>
                  <a:pt x="2057400" y="1366710"/>
                </a:lnTo>
                <a:lnTo>
                  <a:pt x="2057400" y="1364081"/>
                </a:lnTo>
                <a:close/>
              </a:path>
              <a:path w="5534025" h="2051050">
                <a:moveTo>
                  <a:pt x="2057400" y="683755"/>
                </a:moveTo>
                <a:lnTo>
                  <a:pt x="2056942" y="682637"/>
                </a:lnTo>
                <a:lnTo>
                  <a:pt x="2055075" y="680783"/>
                </a:lnTo>
                <a:lnTo>
                  <a:pt x="2053958" y="680313"/>
                </a:lnTo>
                <a:lnTo>
                  <a:pt x="2051329" y="680313"/>
                </a:lnTo>
                <a:lnTo>
                  <a:pt x="2050211" y="680783"/>
                </a:lnTo>
                <a:lnTo>
                  <a:pt x="2048344" y="682637"/>
                </a:lnTo>
                <a:lnTo>
                  <a:pt x="2047875" y="683755"/>
                </a:lnTo>
                <a:lnTo>
                  <a:pt x="2047875" y="686384"/>
                </a:lnTo>
                <a:lnTo>
                  <a:pt x="2048344" y="687514"/>
                </a:lnTo>
                <a:lnTo>
                  <a:pt x="2050211" y="689368"/>
                </a:lnTo>
                <a:lnTo>
                  <a:pt x="2051329" y="689838"/>
                </a:lnTo>
                <a:lnTo>
                  <a:pt x="2053958" y="689838"/>
                </a:lnTo>
                <a:lnTo>
                  <a:pt x="2055075" y="689368"/>
                </a:lnTo>
                <a:lnTo>
                  <a:pt x="2056942" y="687514"/>
                </a:lnTo>
                <a:lnTo>
                  <a:pt x="2057400" y="686384"/>
                </a:lnTo>
                <a:lnTo>
                  <a:pt x="2057400" y="683755"/>
                </a:lnTo>
                <a:close/>
              </a:path>
              <a:path w="5534025" h="2051050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5534025" h="2051050">
                <a:moveTo>
                  <a:pt x="2105025" y="2044395"/>
                </a:moveTo>
                <a:lnTo>
                  <a:pt x="2104567" y="2043264"/>
                </a:lnTo>
                <a:lnTo>
                  <a:pt x="2102700" y="2041410"/>
                </a:lnTo>
                <a:lnTo>
                  <a:pt x="2101583" y="2040940"/>
                </a:lnTo>
                <a:lnTo>
                  <a:pt x="2098954" y="2040940"/>
                </a:lnTo>
                <a:lnTo>
                  <a:pt x="2097836" y="2041410"/>
                </a:lnTo>
                <a:lnTo>
                  <a:pt x="2095969" y="2043264"/>
                </a:lnTo>
                <a:lnTo>
                  <a:pt x="2095500" y="2044395"/>
                </a:lnTo>
                <a:lnTo>
                  <a:pt x="2095500" y="2047024"/>
                </a:lnTo>
                <a:lnTo>
                  <a:pt x="2095969" y="2048141"/>
                </a:lnTo>
                <a:lnTo>
                  <a:pt x="2097836" y="2050008"/>
                </a:lnTo>
                <a:lnTo>
                  <a:pt x="2098954" y="2050465"/>
                </a:lnTo>
                <a:lnTo>
                  <a:pt x="2101583" y="2050465"/>
                </a:lnTo>
                <a:lnTo>
                  <a:pt x="2102700" y="2050008"/>
                </a:lnTo>
                <a:lnTo>
                  <a:pt x="2104567" y="2048141"/>
                </a:lnTo>
                <a:lnTo>
                  <a:pt x="2105025" y="2047024"/>
                </a:lnTo>
                <a:lnTo>
                  <a:pt x="2105025" y="2044395"/>
                </a:lnTo>
                <a:close/>
              </a:path>
              <a:path w="5534025" h="2051050">
                <a:moveTo>
                  <a:pt x="2105025" y="1364081"/>
                </a:moveTo>
                <a:lnTo>
                  <a:pt x="2104567" y="1362951"/>
                </a:lnTo>
                <a:lnTo>
                  <a:pt x="2102700" y="1361097"/>
                </a:lnTo>
                <a:lnTo>
                  <a:pt x="2101583" y="1360627"/>
                </a:lnTo>
                <a:lnTo>
                  <a:pt x="2098954" y="1360627"/>
                </a:lnTo>
                <a:lnTo>
                  <a:pt x="2097836" y="1361097"/>
                </a:lnTo>
                <a:lnTo>
                  <a:pt x="2095969" y="1362951"/>
                </a:lnTo>
                <a:lnTo>
                  <a:pt x="2095500" y="1364081"/>
                </a:lnTo>
                <a:lnTo>
                  <a:pt x="2095500" y="1366710"/>
                </a:lnTo>
                <a:lnTo>
                  <a:pt x="2095969" y="1367828"/>
                </a:lnTo>
                <a:lnTo>
                  <a:pt x="2097836" y="1369695"/>
                </a:lnTo>
                <a:lnTo>
                  <a:pt x="2098954" y="1370152"/>
                </a:lnTo>
                <a:lnTo>
                  <a:pt x="2101583" y="1370152"/>
                </a:lnTo>
                <a:lnTo>
                  <a:pt x="2102700" y="1369695"/>
                </a:lnTo>
                <a:lnTo>
                  <a:pt x="2104567" y="1367828"/>
                </a:lnTo>
                <a:lnTo>
                  <a:pt x="2105025" y="1366710"/>
                </a:lnTo>
                <a:lnTo>
                  <a:pt x="2105025" y="1364081"/>
                </a:lnTo>
                <a:close/>
              </a:path>
              <a:path w="5534025" h="2051050">
                <a:moveTo>
                  <a:pt x="2105025" y="683755"/>
                </a:moveTo>
                <a:lnTo>
                  <a:pt x="2104567" y="682637"/>
                </a:lnTo>
                <a:lnTo>
                  <a:pt x="2102700" y="680783"/>
                </a:lnTo>
                <a:lnTo>
                  <a:pt x="2101583" y="680313"/>
                </a:lnTo>
                <a:lnTo>
                  <a:pt x="2098954" y="680313"/>
                </a:lnTo>
                <a:lnTo>
                  <a:pt x="2097836" y="680783"/>
                </a:lnTo>
                <a:lnTo>
                  <a:pt x="2095969" y="682637"/>
                </a:lnTo>
                <a:lnTo>
                  <a:pt x="2095500" y="683755"/>
                </a:lnTo>
                <a:lnTo>
                  <a:pt x="2095500" y="686384"/>
                </a:lnTo>
                <a:lnTo>
                  <a:pt x="2095969" y="687514"/>
                </a:lnTo>
                <a:lnTo>
                  <a:pt x="2097836" y="689368"/>
                </a:lnTo>
                <a:lnTo>
                  <a:pt x="2098954" y="689838"/>
                </a:lnTo>
                <a:lnTo>
                  <a:pt x="2101583" y="689838"/>
                </a:lnTo>
                <a:lnTo>
                  <a:pt x="2102700" y="689368"/>
                </a:lnTo>
                <a:lnTo>
                  <a:pt x="2104567" y="687514"/>
                </a:lnTo>
                <a:lnTo>
                  <a:pt x="2105025" y="686384"/>
                </a:lnTo>
                <a:lnTo>
                  <a:pt x="2105025" y="683755"/>
                </a:lnTo>
                <a:close/>
              </a:path>
              <a:path w="5534025" h="2051050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5534025" h="2051050">
                <a:moveTo>
                  <a:pt x="2152650" y="2044395"/>
                </a:moveTo>
                <a:lnTo>
                  <a:pt x="2152192" y="2043264"/>
                </a:lnTo>
                <a:lnTo>
                  <a:pt x="2150326" y="2041410"/>
                </a:lnTo>
                <a:lnTo>
                  <a:pt x="2149208" y="2040940"/>
                </a:lnTo>
                <a:lnTo>
                  <a:pt x="2146579" y="2040940"/>
                </a:lnTo>
                <a:lnTo>
                  <a:pt x="2145461" y="2041410"/>
                </a:lnTo>
                <a:lnTo>
                  <a:pt x="2143595" y="2043264"/>
                </a:lnTo>
                <a:lnTo>
                  <a:pt x="2143125" y="2044395"/>
                </a:lnTo>
                <a:lnTo>
                  <a:pt x="2143125" y="2047024"/>
                </a:lnTo>
                <a:lnTo>
                  <a:pt x="2143595" y="2048141"/>
                </a:lnTo>
                <a:lnTo>
                  <a:pt x="2145461" y="2050008"/>
                </a:lnTo>
                <a:lnTo>
                  <a:pt x="2146579" y="2050465"/>
                </a:lnTo>
                <a:lnTo>
                  <a:pt x="2149208" y="2050465"/>
                </a:lnTo>
                <a:lnTo>
                  <a:pt x="2150326" y="2050008"/>
                </a:lnTo>
                <a:lnTo>
                  <a:pt x="2152192" y="2048141"/>
                </a:lnTo>
                <a:lnTo>
                  <a:pt x="2152650" y="2047024"/>
                </a:lnTo>
                <a:lnTo>
                  <a:pt x="2152650" y="2044395"/>
                </a:lnTo>
                <a:close/>
              </a:path>
              <a:path w="5534025" h="2051050">
                <a:moveTo>
                  <a:pt x="2152650" y="1364081"/>
                </a:moveTo>
                <a:lnTo>
                  <a:pt x="2152192" y="1362951"/>
                </a:lnTo>
                <a:lnTo>
                  <a:pt x="2150326" y="1361097"/>
                </a:lnTo>
                <a:lnTo>
                  <a:pt x="2149208" y="1360627"/>
                </a:lnTo>
                <a:lnTo>
                  <a:pt x="2146579" y="1360627"/>
                </a:lnTo>
                <a:lnTo>
                  <a:pt x="2145461" y="1361097"/>
                </a:lnTo>
                <a:lnTo>
                  <a:pt x="2143595" y="1362951"/>
                </a:lnTo>
                <a:lnTo>
                  <a:pt x="2143125" y="1364081"/>
                </a:lnTo>
                <a:lnTo>
                  <a:pt x="2143125" y="1366710"/>
                </a:lnTo>
                <a:lnTo>
                  <a:pt x="2143595" y="1367828"/>
                </a:lnTo>
                <a:lnTo>
                  <a:pt x="2145461" y="1369695"/>
                </a:lnTo>
                <a:lnTo>
                  <a:pt x="2146579" y="1370152"/>
                </a:lnTo>
                <a:lnTo>
                  <a:pt x="2149208" y="1370152"/>
                </a:lnTo>
                <a:lnTo>
                  <a:pt x="2150326" y="1369695"/>
                </a:lnTo>
                <a:lnTo>
                  <a:pt x="2152192" y="1367828"/>
                </a:lnTo>
                <a:lnTo>
                  <a:pt x="2152650" y="1366710"/>
                </a:lnTo>
                <a:lnTo>
                  <a:pt x="2152650" y="1364081"/>
                </a:lnTo>
                <a:close/>
              </a:path>
              <a:path w="5534025" h="2051050">
                <a:moveTo>
                  <a:pt x="2152650" y="683755"/>
                </a:moveTo>
                <a:lnTo>
                  <a:pt x="2152192" y="682637"/>
                </a:lnTo>
                <a:lnTo>
                  <a:pt x="2150326" y="680783"/>
                </a:lnTo>
                <a:lnTo>
                  <a:pt x="2149208" y="680313"/>
                </a:lnTo>
                <a:lnTo>
                  <a:pt x="2146579" y="680313"/>
                </a:lnTo>
                <a:lnTo>
                  <a:pt x="2145461" y="680783"/>
                </a:lnTo>
                <a:lnTo>
                  <a:pt x="2143595" y="682637"/>
                </a:lnTo>
                <a:lnTo>
                  <a:pt x="2143125" y="683755"/>
                </a:lnTo>
                <a:lnTo>
                  <a:pt x="2143125" y="686384"/>
                </a:lnTo>
                <a:lnTo>
                  <a:pt x="2143595" y="687514"/>
                </a:lnTo>
                <a:lnTo>
                  <a:pt x="2145461" y="689368"/>
                </a:lnTo>
                <a:lnTo>
                  <a:pt x="2146579" y="689838"/>
                </a:lnTo>
                <a:lnTo>
                  <a:pt x="2149208" y="689838"/>
                </a:lnTo>
                <a:lnTo>
                  <a:pt x="2150326" y="689368"/>
                </a:lnTo>
                <a:lnTo>
                  <a:pt x="2152192" y="687514"/>
                </a:lnTo>
                <a:lnTo>
                  <a:pt x="2152650" y="686384"/>
                </a:lnTo>
                <a:lnTo>
                  <a:pt x="2152650" y="683755"/>
                </a:lnTo>
                <a:close/>
              </a:path>
              <a:path w="5534025" h="2051050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61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5534025" h="2051050">
                <a:moveTo>
                  <a:pt x="2200275" y="2044395"/>
                </a:moveTo>
                <a:lnTo>
                  <a:pt x="2199817" y="2043264"/>
                </a:lnTo>
                <a:lnTo>
                  <a:pt x="2197951" y="2041410"/>
                </a:lnTo>
                <a:lnTo>
                  <a:pt x="2196833" y="2040940"/>
                </a:lnTo>
                <a:lnTo>
                  <a:pt x="2194204" y="2040940"/>
                </a:lnTo>
                <a:lnTo>
                  <a:pt x="2193086" y="2041410"/>
                </a:lnTo>
                <a:lnTo>
                  <a:pt x="2191220" y="2043264"/>
                </a:lnTo>
                <a:lnTo>
                  <a:pt x="2190750" y="2044395"/>
                </a:lnTo>
                <a:lnTo>
                  <a:pt x="2190750" y="2047024"/>
                </a:lnTo>
                <a:lnTo>
                  <a:pt x="2191220" y="2048141"/>
                </a:lnTo>
                <a:lnTo>
                  <a:pt x="2193086" y="2050008"/>
                </a:lnTo>
                <a:lnTo>
                  <a:pt x="2194204" y="2050465"/>
                </a:lnTo>
                <a:lnTo>
                  <a:pt x="2196833" y="2050465"/>
                </a:lnTo>
                <a:lnTo>
                  <a:pt x="2197951" y="2050008"/>
                </a:lnTo>
                <a:lnTo>
                  <a:pt x="2199817" y="2048141"/>
                </a:lnTo>
                <a:lnTo>
                  <a:pt x="2200275" y="2047024"/>
                </a:lnTo>
                <a:lnTo>
                  <a:pt x="2200275" y="2044395"/>
                </a:lnTo>
                <a:close/>
              </a:path>
              <a:path w="5534025" h="2051050">
                <a:moveTo>
                  <a:pt x="2200275" y="1364081"/>
                </a:moveTo>
                <a:lnTo>
                  <a:pt x="2199817" y="1362951"/>
                </a:lnTo>
                <a:lnTo>
                  <a:pt x="2197951" y="1361097"/>
                </a:lnTo>
                <a:lnTo>
                  <a:pt x="2196833" y="1360627"/>
                </a:lnTo>
                <a:lnTo>
                  <a:pt x="2194204" y="1360627"/>
                </a:lnTo>
                <a:lnTo>
                  <a:pt x="2193086" y="1361097"/>
                </a:lnTo>
                <a:lnTo>
                  <a:pt x="2191220" y="1362951"/>
                </a:lnTo>
                <a:lnTo>
                  <a:pt x="2190750" y="1364081"/>
                </a:lnTo>
                <a:lnTo>
                  <a:pt x="2190750" y="1366710"/>
                </a:lnTo>
                <a:lnTo>
                  <a:pt x="2191220" y="1367828"/>
                </a:lnTo>
                <a:lnTo>
                  <a:pt x="2193086" y="1369695"/>
                </a:lnTo>
                <a:lnTo>
                  <a:pt x="2194204" y="1370152"/>
                </a:lnTo>
                <a:lnTo>
                  <a:pt x="2196833" y="1370152"/>
                </a:lnTo>
                <a:lnTo>
                  <a:pt x="2197951" y="1369695"/>
                </a:lnTo>
                <a:lnTo>
                  <a:pt x="2199817" y="1367828"/>
                </a:lnTo>
                <a:lnTo>
                  <a:pt x="2200275" y="1366710"/>
                </a:lnTo>
                <a:lnTo>
                  <a:pt x="2200275" y="1364081"/>
                </a:lnTo>
                <a:close/>
              </a:path>
              <a:path w="5534025" h="2051050">
                <a:moveTo>
                  <a:pt x="2200275" y="683755"/>
                </a:moveTo>
                <a:lnTo>
                  <a:pt x="2199817" y="682637"/>
                </a:lnTo>
                <a:lnTo>
                  <a:pt x="2197951" y="680783"/>
                </a:lnTo>
                <a:lnTo>
                  <a:pt x="2196833" y="680313"/>
                </a:lnTo>
                <a:lnTo>
                  <a:pt x="2194204" y="680313"/>
                </a:lnTo>
                <a:lnTo>
                  <a:pt x="2193086" y="680783"/>
                </a:lnTo>
                <a:lnTo>
                  <a:pt x="2191220" y="682637"/>
                </a:lnTo>
                <a:lnTo>
                  <a:pt x="2190750" y="683755"/>
                </a:lnTo>
                <a:lnTo>
                  <a:pt x="2190750" y="686384"/>
                </a:lnTo>
                <a:lnTo>
                  <a:pt x="2191220" y="687514"/>
                </a:lnTo>
                <a:lnTo>
                  <a:pt x="2193086" y="689368"/>
                </a:lnTo>
                <a:lnTo>
                  <a:pt x="2194204" y="689838"/>
                </a:lnTo>
                <a:lnTo>
                  <a:pt x="2196833" y="689838"/>
                </a:lnTo>
                <a:lnTo>
                  <a:pt x="2197951" y="689368"/>
                </a:lnTo>
                <a:lnTo>
                  <a:pt x="2199817" y="687514"/>
                </a:lnTo>
                <a:lnTo>
                  <a:pt x="2200275" y="686384"/>
                </a:lnTo>
                <a:lnTo>
                  <a:pt x="2200275" y="683755"/>
                </a:lnTo>
                <a:close/>
              </a:path>
              <a:path w="5534025" h="2051050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5534025" h="2051050">
                <a:moveTo>
                  <a:pt x="2247900" y="2044395"/>
                </a:moveTo>
                <a:lnTo>
                  <a:pt x="2247442" y="2043264"/>
                </a:lnTo>
                <a:lnTo>
                  <a:pt x="2245576" y="2041410"/>
                </a:lnTo>
                <a:lnTo>
                  <a:pt x="2244458" y="2040940"/>
                </a:lnTo>
                <a:lnTo>
                  <a:pt x="2241829" y="2040940"/>
                </a:lnTo>
                <a:lnTo>
                  <a:pt x="2240711" y="2041410"/>
                </a:lnTo>
                <a:lnTo>
                  <a:pt x="2238845" y="2043264"/>
                </a:lnTo>
                <a:lnTo>
                  <a:pt x="2238375" y="2044395"/>
                </a:lnTo>
                <a:lnTo>
                  <a:pt x="2238375" y="2047024"/>
                </a:lnTo>
                <a:lnTo>
                  <a:pt x="2238845" y="2048141"/>
                </a:lnTo>
                <a:lnTo>
                  <a:pt x="2240711" y="2050008"/>
                </a:lnTo>
                <a:lnTo>
                  <a:pt x="2241829" y="2050465"/>
                </a:lnTo>
                <a:lnTo>
                  <a:pt x="2244458" y="2050465"/>
                </a:lnTo>
                <a:lnTo>
                  <a:pt x="2245576" y="2050008"/>
                </a:lnTo>
                <a:lnTo>
                  <a:pt x="2247442" y="2048141"/>
                </a:lnTo>
                <a:lnTo>
                  <a:pt x="2247900" y="2047024"/>
                </a:lnTo>
                <a:lnTo>
                  <a:pt x="2247900" y="2044395"/>
                </a:lnTo>
                <a:close/>
              </a:path>
              <a:path w="5534025" h="2051050">
                <a:moveTo>
                  <a:pt x="2247900" y="1364081"/>
                </a:moveTo>
                <a:lnTo>
                  <a:pt x="2247442" y="1362951"/>
                </a:lnTo>
                <a:lnTo>
                  <a:pt x="2245576" y="1361097"/>
                </a:lnTo>
                <a:lnTo>
                  <a:pt x="2244458" y="1360627"/>
                </a:lnTo>
                <a:lnTo>
                  <a:pt x="2241829" y="1360627"/>
                </a:lnTo>
                <a:lnTo>
                  <a:pt x="2240711" y="1361097"/>
                </a:lnTo>
                <a:lnTo>
                  <a:pt x="2238845" y="1362951"/>
                </a:lnTo>
                <a:lnTo>
                  <a:pt x="2238375" y="1364081"/>
                </a:lnTo>
                <a:lnTo>
                  <a:pt x="2238375" y="1366710"/>
                </a:lnTo>
                <a:lnTo>
                  <a:pt x="2238845" y="1367828"/>
                </a:lnTo>
                <a:lnTo>
                  <a:pt x="2240711" y="1369695"/>
                </a:lnTo>
                <a:lnTo>
                  <a:pt x="2241829" y="1370152"/>
                </a:lnTo>
                <a:lnTo>
                  <a:pt x="2244458" y="1370152"/>
                </a:lnTo>
                <a:lnTo>
                  <a:pt x="2245576" y="1369695"/>
                </a:lnTo>
                <a:lnTo>
                  <a:pt x="2247442" y="1367828"/>
                </a:lnTo>
                <a:lnTo>
                  <a:pt x="2247900" y="1366710"/>
                </a:lnTo>
                <a:lnTo>
                  <a:pt x="2247900" y="1364081"/>
                </a:lnTo>
                <a:close/>
              </a:path>
              <a:path w="5534025" h="2051050">
                <a:moveTo>
                  <a:pt x="2247900" y="683755"/>
                </a:moveTo>
                <a:lnTo>
                  <a:pt x="2247442" y="682637"/>
                </a:lnTo>
                <a:lnTo>
                  <a:pt x="2245576" y="680783"/>
                </a:lnTo>
                <a:lnTo>
                  <a:pt x="2244458" y="680313"/>
                </a:lnTo>
                <a:lnTo>
                  <a:pt x="2241829" y="680313"/>
                </a:lnTo>
                <a:lnTo>
                  <a:pt x="2240711" y="680783"/>
                </a:lnTo>
                <a:lnTo>
                  <a:pt x="2238845" y="682637"/>
                </a:lnTo>
                <a:lnTo>
                  <a:pt x="2238375" y="683755"/>
                </a:lnTo>
                <a:lnTo>
                  <a:pt x="2238375" y="686384"/>
                </a:lnTo>
                <a:lnTo>
                  <a:pt x="2238845" y="687514"/>
                </a:lnTo>
                <a:lnTo>
                  <a:pt x="2240711" y="689368"/>
                </a:lnTo>
                <a:lnTo>
                  <a:pt x="2241829" y="689838"/>
                </a:lnTo>
                <a:lnTo>
                  <a:pt x="2244458" y="689838"/>
                </a:lnTo>
                <a:lnTo>
                  <a:pt x="2245576" y="689368"/>
                </a:lnTo>
                <a:lnTo>
                  <a:pt x="2247442" y="687514"/>
                </a:lnTo>
                <a:lnTo>
                  <a:pt x="2247900" y="686384"/>
                </a:lnTo>
                <a:lnTo>
                  <a:pt x="2247900" y="683755"/>
                </a:lnTo>
                <a:close/>
              </a:path>
              <a:path w="5534025" h="2051050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5534025" h="2051050">
                <a:moveTo>
                  <a:pt x="2295525" y="2044395"/>
                </a:moveTo>
                <a:lnTo>
                  <a:pt x="2295067" y="2043264"/>
                </a:lnTo>
                <a:lnTo>
                  <a:pt x="2293201" y="2041410"/>
                </a:lnTo>
                <a:lnTo>
                  <a:pt x="2292083" y="2040940"/>
                </a:lnTo>
                <a:lnTo>
                  <a:pt x="2289454" y="2040940"/>
                </a:lnTo>
                <a:lnTo>
                  <a:pt x="2288336" y="2041410"/>
                </a:lnTo>
                <a:lnTo>
                  <a:pt x="2286470" y="2043264"/>
                </a:lnTo>
                <a:lnTo>
                  <a:pt x="2286000" y="2044395"/>
                </a:lnTo>
                <a:lnTo>
                  <a:pt x="2286000" y="2047024"/>
                </a:lnTo>
                <a:lnTo>
                  <a:pt x="2286470" y="2048141"/>
                </a:lnTo>
                <a:lnTo>
                  <a:pt x="2288336" y="2050008"/>
                </a:lnTo>
                <a:lnTo>
                  <a:pt x="2289454" y="2050465"/>
                </a:lnTo>
                <a:lnTo>
                  <a:pt x="2292083" y="2050465"/>
                </a:lnTo>
                <a:lnTo>
                  <a:pt x="2293201" y="2050008"/>
                </a:lnTo>
                <a:lnTo>
                  <a:pt x="2295067" y="2048141"/>
                </a:lnTo>
                <a:lnTo>
                  <a:pt x="2295525" y="2047024"/>
                </a:lnTo>
                <a:lnTo>
                  <a:pt x="2295525" y="2044395"/>
                </a:lnTo>
                <a:close/>
              </a:path>
              <a:path w="5534025" h="2051050">
                <a:moveTo>
                  <a:pt x="2295525" y="1364081"/>
                </a:moveTo>
                <a:lnTo>
                  <a:pt x="2295067" y="1362951"/>
                </a:lnTo>
                <a:lnTo>
                  <a:pt x="2293201" y="1361097"/>
                </a:lnTo>
                <a:lnTo>
                  <a:pt x="2292083" y="1360627"/>
                </a:lnTo>
                <a:lnTo>
                  <a:pt x="2289454" y="1360627"/>
                </a:lnTo>
                <a:lnTo>
                  <a:pt x="2288336" y="1361097"/>
                </a:lnTo>
                <a:lnTo>
                  <a:pt x="2286470" y="1362951"/>
                </a:lnTo>
                <a:lnTo>
                  <a:pt x="2286000" y="1364081"/>
                </a:lnTo>
                <a:lnTo>
                  <a:pt x="2286000" y="1366710"/>
                </a:lnTo>
                <a:lnTo>
                  <a:pt x="2286470" y="1367828"/>
                </a:lnTo>
                <a:lnTo>
                  <a:pt x="2288336" y="1369695"/>
                </a:lnTo>
                <a:lnTo>
                  <a:pt x="2289454" y="1370152"/>
                </a:lnTo>
                <a:lnTo>
                  <a:pt x="2292083" y="1370152"/>
                </a:lnTo>
                <a:lnTo>
                  <a:pt x="2293201" y="1369695"/>
                </a:lnTo>
                <a:lnTo>
                  <a:pt x="2295067" y="1367828"/>
                </a:lnTo>
                <a:lnTo>
                  <a:pt x="2295525" y="1366710"/>
                </a:lnTo>
                <a:lnTo>
                  <a:pt x="2295525" y="1364081"/>
                </a:lnTo>
                <a:close/>
              </a:path>
              <a:path w="5534025" h="2051050">
                <a:moveTo>
                  <a:pt x="2295525" y="683755"/>
                </a:moveTo>
                <a:lnTo>
                  <a:pt x="2295067" y="682637"/>
                </a:lnTo>
                <a:lnTo>
                  <a:pt x="2293201" y="680783"/>
                </a:lnTo>
                <a:lnTo>
                  <a:pt x="2292083" y="680313"/>
                </a:lnTo>
                <a:lnTo>
                  <a:pt x="2289454" y="680313"/>
                </a:lnTo>
                <a:lnTo>
                  <a:pt x="2288336" y="680783"/>
                </a:lnTo>
                <a:lnTo>
                  <a:pt x="2286470" y="682637"/>
                </a:lnTo>
                <a:lnTo>
                  <a:pt x="2286000" y="683755"/>
                </a:lnTo>
                <a:lnTo>
                  <a:pt x="2286000" y="686384"/>
                </a:lnTo>
                <a:lnTo>
                  <a:pt x="2286470" y="687514"/>
                </a:lnTo>
                <a:lnTo>
                  <a:pt x="2288336" y="689368"/>
                </a:lnTo>
                <a:lnTo>
                  <a:pt x="2289454" y="689838"/>
                </a:lnTo>
                <a:lnTo>
                  <a:pt x="2292083" y="689838"/>
                </a:lnTo>
                <a:lnTo>
                  <a:pt x="2293201" y="689368"/>
                </a:lnTo>
                <a:lnTo>
                  <a:pt x="2295067" y="687514"/>
                </a:lnTo>
                <a:lnTo>
                  <a:pt x="2295525" y="686384"/>
                </a:lnTo>
                <a:lnTo>
                  <a:pt x="2295525" y="683755"/>
                </a:lnTo>
                <a:close/>
              </a:path>
              <a:path w="5534025" h="2051050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36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5534025" h="2051050">
                <a:moveTo>
                  <a:pt x="2343150" y="2044395"/>
                </a:moveTo>
                <a:lnTo>
                  <a:pt x="2342692" y="2043264"/>
                </a:lnTo>
                <a:lnTo>
                  <a:pt x="2340826" y="2041410"/>
                </a:lnTo>
                <a:lnTo>
                  <a:pt x="2339708" y="2040940"/>
                </a:lnTo>
                <a:lnTo>
                  <a:pt x="2337079" y="2040940"/>
                </a:lnTo>
                <a:lnTo>
                  <a:pt x="2335961" y="2041410"/>
                </a:lnTo>
                <a:lnTo>
                  <a:pt x="2334095" y="2043264"/>
                </a:lnTo>
                <a:lnTo>
                  <a:pt x="2333625" y="2044395"/>
                </a:lnTo>
                <a:lnTo>
                  <a:pt x="2333625" y="2047024"/>
                </a:lnTo>
                <a:lnTo>
                  <a:pt x="2334095" y="2048141"/>
                </a:lnTo>
                <a:lnTo>
                  <a:pt x="2335961" y="2050008"/>
                </a:lnTo>
                <a:lnTo>
                  <a:pt x="2337079" y="2050465"/>
                </a:lnTo>
                <a:lnTo>
                  <a:pt x="2339708" y="2050465"/>
                </a:lnTo>
                <a:lnTo>
                  <a:pt x="2340826" y="2050008"/>
                </a:lnTo>
                <a:lnTo>
                  <a:pt x="2342692" y="2048141"/>
                </a:lnTo>
                <a:lnTo>
                  <a:pt x="2343150" y="2047024"/>
                </a:lnTo>
                <a:lnTo>
                  <a:pt x="2343150" y="2044395"/>
                </a:lnTo>
                <a:close/>
              </a:path>
              <a:path w="5534025" h="2051050">
                <a:moveTo>
                  <a:pt x="2343150" y="1364081"/>
                </a:moveTo>
                <a:lnTo>
                  <a:pt x="2342692" y="1362951"/>
                </a:lnTo>
                <a:lnTo>
                  <a:pt x="2340826" y="1361097"/>
                </a:lnTo>
                <a:lnTo>
                  <a:pt x="2339708" y="1360627"/>
                </a:lnTo>
                <a:lnTo>
                  <a:pt x="2337079" y="1360627"/>
                </a:lnTo>
                <a:lnTo>
                  <a:pt x="2335961" y="1361097"/>
                </a:lnTo>
                <a:lnTo>
                  <a:pt x="2334095" y="1362951"/>
                </a:lnTo>
                <a:lnTo>
                  <a:pt x="2333625" y="1364081"/>
                </a:lnTo>
                <a:lnTo>
                  <a:pt x="2333625" y="1366710"/>
                </a:lnTo>
                <a:lnTo>
                  <a:pt x="2334095" y="1367828"/>
                </a:lnTo>
                <a:lnTo>
                  <a:pt x="2335961" y="1369695"/>
                </a:lnTo>
                <a:lnTo>
                  <a:pt x="2337079" y="1370152"/>
                </a:lnTo>
                <a:lnTo>
                  <a:pt x="2339708" y="1370152"/>
                </a:lnTo>
                <a:lnTo>
                  <a:pt x="2340826" y="1369695"/>
                </a:lnTo>
                <a:lnTo>
                  <a:pt x="2342692" y="1367828"/>
                </a:lnTo>
                <a:lnTo>
                  <a:pt x="2343150" y="1366710"/>
                </a:lnTo>
                <a:lnTo>
                  <a:pt x="2343150" y="1364081"/>
                </a:lnTo>
                <a:close/>
              </a:path>
              <a:path w="5534025" h="2051050">
                <a:moveTo>
                  <a:pt x="2343150" y="683755"/>
                </a:moveTo>
                <a:lnTo>
                  <a:pt x="2342692" y="682637"/>
                </a:lnTo>
                <a:lnTo>
                  <a:pt x="2340826" y="680783"/>
                </a:lnTo>
                <a:lnTo>
                  <a:pt x="2339708" y="680313"/>
                </a:lnTo>
                <a:lnTo>
                  <a:pt x="2337079" y="680313"/>
                </a:lnTo>
                <a:lnTo>
                  <a:pt x="2335961" y="680783"/>
                </a:lnTo>
                <a:lnTo>
                  <a:pt x="2334095" y="682637"/>
                </a:lnTo>
                <a:lnTo>
                  <a:pt x="2333625" y="683755"/>
                </a:lnTo>
                <a:lnTo>
                  <a:pt x="2333625" y="686384"/>
                </a:lnTo>
                <a:lnTo>
                  <a:pt x="2334095" y="687514"/>
                </a:lnTo>
                <a:lnTo>
                  <a:pt x="2335961" y="689368"/>
                </a:lnTo>
                <a:lnTo>
                  <a:pt x="2337079" y="689838"/>
                </a:lnTo>
                <a:lnTo>
                  <a:pt x="2339708" y="689838"/>
                </a:lnTo>
                <a:lnTo>
                  <a:pt x="2340826" y="689368"/>
                </a:lnTo>
                <a:lnTo>
                  <a:pt x="2342692" y="687514"/>
                </a:lnTo>
                <a:lnTo>
                  <a:pt x="2343150" y="686384"/>
                </a:lnTo>
                <a:lnTo>
                  <a:pt x="2343150" y="683755"/>
                </a:lnTo>
                <a:close/>
              </a:path>
              <a:path w="5534025" h="2051050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5534025" h="2051050">
                <a:moveTo>
                  <a:pt x="2390775" y="2044395"/>
                </a:moveTo>
                <a:lnTo>
                  <a:pt x="2390317" y="2043264"/>
                </a:lnTo>
                <a:lnTo>
                  <a:pt x="2388451" y="2041410"/>
                </a:lnTo>
                <a:lnTo>
                  <a:pt x="2387333" y="2040940"/>
                </a:lnTo>
                <a:lnTo>
                  <a:pt x="2384704" y="2040940"/>
                </a:lnTo>
                <a:lnTo>
                  <a:pt x="2383586" y="2041410"/>
                </a:lnTo>
                <a:lnTo>
                  <a:pt x="2381720" y="2043264"/>
                </a:lnTo>
                <a:lnTo>
                  <a:pt x="2381250" y="2044395"/>
                </a:lnTo>
                <a:lnTo>
                  <a:pt x="2381250" y="2047024"/>
                </a:lnTo>
                <a:lnTo>
                  <a:pt x="2381720" y="2048141"/>
                </a:lnTo>
                <a:lnTo>
                  <a:pt x="2383586" y="2050008"/>
                </a:lnTo>
                <a:lnTo>
                  <a:pt x="2384704" y="2050465"/>
                </a:lnTo>
                <a:lnTo>
                  <a:pt x="2387333" y="2050465"/>
                </a:lnTo>
                <a:lnTo>
                  <a:pt x="2388451" y="2050008"/>
                </a:lnTo>
                <a:lnTo>
                  <a:pt x="2390317" y="2048141"/>
                </a:lnTo>
                <a:lnTo>
                  <a:pt x="2390775" y="2047024"/>
                </a:lnTo>
                <a:lnTo>
                  <a:pt x="2390775" y="2044395"/>
                </a:lnTo>
                <a:close/>
              </a:path>
              <a:path w="5534025" h="2051050">
                <a:moveTo>
                  <a:pt x="2390775" y="1364081"/>
                </a:moveTo>
                <a:lnTo>
                  <a:pt x="2390317" y="1362951"/>
                </a:lnTo>
                <a:lnTo>
                  <a:pt x="2388451" y="1361097"/>
                </a:lnTo>
                <a:lnTo>
                  <a:pt x="2387333" y="1360627"/>
                </a:lnTo>
                <a:lnTo>
                  <a:pt x="2384704" y="1360627"/>
                </a:lnTo>
                <a:lnTo>
                  <a:pt x="2383586" y="1361097"/>
                </a:lnTo>
                <a:lnTo>
                  <a:pt x="2381720" y="1362951"/>
                </a:lnTo>
                <a:lnTo>
                  <a:pt x="2381250" y="1364081"/>
                </a:lnTo>
                <a:lnTo>
                  <a:pt x="2381250" y="1366710"/>
                </a:lnTo>
                <a:lnTo>
                  <a:pt x="2381720" y="1367828"/>
                </a:lnTo>
                <a:lnTo>
                  <a:pt x="2383586" y="1369695"/>
                </a:lnTo>
                <a:lnTo>
                  <a:pt x="2384704" y="1370152"/>
                </a:lnTo>
                <a:lnTo>
                  <a:pt x="2387333" y="1370152"/>
                </a:lnTo>
                <a:lnTo>
                  <a:pt x="2388451" y="1369695"/>
                </a:lnTo>
                <a:lnTo>
                  <a:pt x="2390317" y="1367828"/>
                </a:lnTo>
                <a:lnTo>
                  <a:pt x="2390775" y="1366710"/>
                </a:lnTo>
                <a:lnTo>
                  <a:pt x="2390775" y="1364081"/>
                </a:lnTo>
                <a:close/>
              </a:path>
              <a:path w="5534025" h="2051050">
                <a:moveTo>
                  <a:pt x="2390775" y="683755"/>
                </a:moveTo>
                <a:lnTo>
                  <a:pt x="2390317" y="682637"/>
                </a:lnTo>
                <a:lnTo>
                  <a:pt x="2388451" y="680783"/>
                </a:lnTo>
                <a:lnTo>
                  <a:pt x="2387333" y="680313"/>
                </a:lnTo>
                <a:lnTo>
                  <a:pt x="2384704" y="680313"/>
                </a:lnTo>
                <a:lnTo>
                  <a:pt x="2383586" y="680783"/>
                </a:lnTo>
                <a:lnTo>
                  <a:pt x="2381720" y="682637"/>
                </a:lnTo>
                <a:lnTo>
                  <a:pt x="2381250" y="683755"/>
                </a:lnTo>
                <a:lnTo>
                  <a:pt x="2381250" y="686384"/>
                </a:lnTo>
                <a:lnTo>
                  <a:pt x="2381720" y="687514"/>
                </a:lnTo>
                <a:lnTo>
                  <a:pt x="2383586" y="689368"/>
                </a:lnTo>
                <a:lnTo>
                  <a:pt x="2384704" y="689838"/>
                </a:lnTo>
                <a:lnTo>
                  <a:pt x="2387333" y="689838"/>
                </a:lnTo>
                <a:lnTo>
                  <a:pt x="2388451" y="689368"/>
                </a:lnTo>
                <a:lnTo>
                  <a:pt x="2390317" y="687514"/>
                </a:lnTo>
                <a:lnTo>
                  <a:pt x="2390775" y="686384"/>
                </a:lnTo>
                <a:lnTo>
                  <a:pt x="2390775" y="683755"/>
                </a:lnTo>
                <a:close/>
              </a:path>
              <a:path w="5534025" h="2051050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5534025" h="2051050">
                <a:moveTo>
                  <a:pt x="2438400" y="2044395"/>
                </a:moveTo>
                <a:lnTo>
                  <a:pt x="2437942" y="2043264"/>
                </a:lnTo>
                <a:lnTo>
                  <a:pt x="2436076" y="2041410"/>
                </a:lnTo>
                <a:lnTo>
                  <a:pt x="2434958" y="2040940"/>
                </a:lnTo>
                <a:lnTo>
                  <a:pt x="2432329" y="2040940"/>
                </a:lnTo>
                <a:lnTo>
                  <a:pt x="2431211" y="2041410"/>
                </a:lnTo>
                <a:lnTo>
                  <a:pt x="2429345" y="2043264"/>
                </a:lnTo>
                <a:lnTo>
                  <a:pt x="2428875" y="2044395"/>
                </a:lnTo>
                <a:lnTo>
                  <a:pt x="2428875" y="2047024"/>
                </a:lnTo>
                <a:lnTo>
                  <a:pt x="2429345" y="2048141"/>
                </a:lnTo>
                <a:lnTo>
                  <a:pt x="2431211" y="2050008"/>
                </a:lnTo>
                <a:lnTo>
                  <a:pt x="2432329" y="2050465"/>
                </a:lnTo>
                <a:lnTo>
                  <a:pt x="2434958" y="2050465"/>
                </a:lnTo>
                <a:lnTo>
                  <a:pt x="2436076" y="2050008"/>
                </a:lnTo>
                <a:lnTo>
                  <a:pt x="2437942" y="2048141"/>
                </a:lnTo>
                <a:lnTo>
                  <a:pt x="2438400" y="2047024"/>
                </a:lnTo>
                <a:lnTo>
                  <a:pt x="2438400" y="2044395"/>
                </a:lnTo>
                <a:close/>
              </a:path>
              <a:path w="5534025" h="2051050">
                <a:moveTo>
                  <a:pt x="2438400" y="1364081"/>
                </a:moveTo>
                <a:lnTo>
                  <a:pt x="2437942" y="1362951"/>
                </a:lnTo>
                <a:lnTo>
                  <a:pt x="2436076" y="1361097"/>
                </a:lnTo>
                <a:lnTo>
                  <a:pt x="2434958" y="1360627"/>
                </a:lnTo>
                <a:lnTo>
                  <a:pt x="2432329" y="1360627"/>
                </a:lnTo>
                <a:lnTo>
                  <a:pt x="2431211" y="1361097"/>
                </a:lnTo>
                <a:lnTo>
                  <a:pt x="2429345" y="1362951"/>
                </a:lnTo>
                <a:lnTo>
                  <a:pt x="2428875" y="1364081"/>
                </a:lnTo>
                <a:lnTo>
                  <a:pt x="2428875" y="1366710"/>
                </a:lnTo>
                <a:lnTo>
                  <a:pt x="2429345" y="1367828"/>
                </a:lnTo>
                <a:lnTo>
                  <a:pt x="2431211" y="1369695"/>
                </a:lnTo>
                <a:lnTo>
                  <a:pt x="2432329" y="1370152"/>
                </a:lnTo>
                <a:lnTo>
                  <a:pt x="2434958" y="1370152"/>
                </a:lnTo>
                <a:lnTo>
                  <a:pt x="2436076" y="1369695"/>
                </a:lnTo>
                <a:lnTo>
                  <a:pt x="2437942" y="1367828"/>
                </a:lnTo>
                <a:lnTo>
                  <a:pt x="2438400" y="1366710"/>
                </a:lnTo>
                <a:lnTo>
                  <a:pt x="2438400" y="1364081"/>
                </a:lnTo>
                <a:close/>
              </a:path>
              <a:path w="5534025" h="2051050">
                <a:moveTo>
                  <a:pt x="2438400" y="683755"/>
                </a:moveTo>
                <a:lnTo>
                  <a:pt x="2437942" y="682637"/>
                </a:lnTo>
                <a:lnTo>
                  <a:pt x="2436076" y="680783"/>
                </a:lnTo>
                <a:lnTo>
                  <a:pt x="2434958" y="680313"/>
                </a:lnTo>
                <a:lnTo>
                  <a:pt x="2432329" y="680313"/>
                </a:lnTo>
                <a:lnTo>
                  <a:pt x="2431211" y="680783"/>
                </a:lnTo>
                <a:lnTo>
                  <a:pt x="2429345" y="682637"/>
                </a:lnTo>
                <a:lnTo>
                  <a:pt x="2428875" y="683755"/>
                </a:lnTo>
                <a:lnTo>
                  <a:pt x="2428875" y="686384"/>
                </a:lnTo>
                <a:lnTo>
                  <a:pt x="2429345" y="687514"/>
                </a:lnTo>
                <a:lnTo>
                  <a:pt x="2431211" y="689368"/>
                </a:lnTo>
                <a:lnTo>
                  <a:pt x="2432329" y="689838"/>
                </a:lnTo>
                <a:lnTo>
                  <a:pt x="2434958" y="689838"/>
                </a:lnTo>
                <a:lnTo>
                  <a:pt x="2436076" y="689368"/>
                </a:lnTo>
                <a:lnTo>
                  <a:pt x="2437942" y="687514"/>
                </a:lnTo>
                <a:lnTo>
                  <a:pt x="2438400" y="686384"/>
                </a:lnTo>
                <a:lnTo>
                  <a:pt x="2438400" y="683755"/>
                </a:lnTo>
                <a:close/>
              </a:path>
              <a:path w="5534025" h="2051050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211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5534025" h="2051050">
                <a:moveTo>
                  <a:pt x="2486025" y="2044395"/>
                </a:moveTo>
                <a:lnTo>
                  <a:pt x="2485567" y="2043264"/>
                </a:lnTo>
                <a:lnTo>
                  <a:pt x="2483701" y="2041410"/>
                </a:lnTo>
                <a:lnTo>
                  <a:pt x="2482583" y="2040940"/>
                </a:lnTo>
                <a:lnTo>
                  <a:pt x="2479954" y="2040940"/>
                </a:lnTo>
                <a:lnTo>
                  <a:pt x="2478836" y="2041410"/>
                </a:lnTo>
                <a:lnTo>
                  <a:pt x="2476970" y="2043264"/>
                </a:lnTo>
                <a:lnTo>
                  <a:pt x="2476500" y="2044395"/>
                </a:lnTo>
                <a:lnTo>
                  <a:pt x="2476500" y="2047024"/>
                </a:lnTo>
                <a:lnTo>
                  <a:pt x="2476970" y="2048141"/>
                </a:lnTo>
                <a:lnTo>
                  <a:pt x="2478836" y="2050008"/>
                </a:lnTo>
                <a:lnTo>
                  <a:pt x="2479954" y="2050465"/>
                </a:lnTo>
                <a:lnTo>
                  <a:pt x="2482583" y="2050465"/>
                </a:lnTo>
                <a:lnTo>
                  <a:pt x="2483701" y="2050008"/>
                </a:lnTo>
                <a:lnTo>
                  <a:pt x="2485567" y="2048141"/>
                </a:lnTo>
                <a:lnTo>
                  <a:pt x="2486025" y="2047024"/>
                </a:lnTo>
                <a:lnTo>
                  <a:pt x="2486025" y="2044395"/>
                </a:lnTo>
                <a:close/>
              </a:path>
              <a:path w="5534025" h="2051050">
                <a:moveTo>
                  <a:pt x="2486025" y="1364081"/>
                </a:moveTo>
                <a:lnTo>
                  <a:pt x="2485567" y="1362951"/>
                </a:lnTo>
                <a:lnTo>
                  <a:pt x="2483701" y="1361097"/>
                </a:lnTo>
                <a:lnTo>
                  <a:pt x="2482583" y="1360627"/>
                </a:lnTo>
                <a:lnTo>
                  <a:pt x="2479954" y="1360627"/>
                </a:lnTo>
                <a:lnTo>
                  <a:pt x="2478836" y="1361097"/>
                </a:lnTo>
                <a:lnTo>
                  <a:pt x="2476970" y="1362951"/>
                </a:lnTo>
                <a:lnTo>
                  <a:pt x="2476500" y="1364081"/>
                </a:lnTo>
                <a:lnTo>
                  <a:pt x="2476500" y="1366710"/>
                </a:lnTo>
                <a:lnTo>
                  <a:pt x="2476970" y="1367828"/>
                </a:lnTo>
                <a:lnTo>
                  <a:pt x="2478836" y="1369695"/>
                </a:lnTo>
                <a:lnTo>
                  <a:pt x="2479954" y="1370152"/>
                </a:lnTo>
                <a:lnTo>
                  <a:pt x="2482583" y="1370152"/>
                </a:lnTo>
                <a:lnTo>
                  <a:pt x="2483701" y="1369695"/>
                </a:lnTo>
                <a:lnTo>
                  <a:pt x="2485567" y="1367828"/>
                </a:lnTo>
                <a:lnTo>
                  <a:pt x="2486025" y="1366710"/>
                </a:lnTo>
                <a:lnTo>
                  <a:pt x="2486025" y="1364081"/>
                </a:lnTo>
                <a:close/>
              </a:path>
              <a:path w="5534025" h="2051050">
                <a:moveTo>
                  <a:pt x="2486025" y="683755"/>
                </a:moveTo>
                <a:lnTo>
                  <a:pt x="2485567" y="682637"/>
                </a:lnTo>
                <a:lnTo>
                  <a:pt x="2483701" y="680783"/>
                </a:lnTo>
                <a:lnTo>
                  <a:pt x="2482583" y="680313"/>
                </a:lnTo>
                <a:lnTo>
                  <a:pt x="2479954" y="680313"/>
                </a:lnTo>
                <a:lnTo>
                  <a:pt x="2478836" y="680783"/>
                </a:lnTo>
                <a:lnTo>
                  <a:pt x="2476970" y="682637"/>
                </a:lnTo>
                <a:lnTo>
                  <a:pt x="2476500" y="683755"/>
                </a:lnTo>
                <a:lnTo>
                  <a:pt x="2476500" y="686384"/>
                </a:lnTo>
                <a:lnTo>
                  <a:pt x="2476970" y="687514"/>
                </a:lnTo>
                <a:lnTo>
                  <a:pt x="2478836" y="689368"/>
                </a:lnTo>
                <a:lnTo>
                  <a:pt x="2479954" y="689838"/>
                </a:lnTo>
                <a:lnTo>
                  <a:pt x="2482583" y="689838"/>
                </a:lnTo>
                <a:lnTo>
                  <a:pt x="2483701" y="689368"/>
                </a:lnTo>
                <a:lnTo>
                  <a:pt x="2485567" y="687514"/>
                </a:lnTo>
                <a:lnTo>
                  <a:pt x="2486025" y="686384"/>
                </a:lnTo>
                <a:lnTo>
                  <a:pt x="2486025" y="683755"/>
                </a:lnTo>
                <a:close/>
              </a:path>
              <a:path w="5534025" h="2051050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36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5534025" h="2051050">
                <a:moveTo>
                  <a:pt x="2533650" y="2044395"/>
                </a:moveTo>
                <a:lnTo>
                  <a:pt x="2533192" y="2043264"/>
                </a:lnTo>
                <a:lnTo>
                  <a:pt x="2531326" y="2041410"/>
                </a:lnTo>
                <a:lnTo>
                  <a:pt x="2530208" y="2040940"/>
                </a:lnTo>
                <a:lnTo>
                  <a:pt x="2527579" y="2040940"/>
                </a:lnTo>
                <a:lnTo>
                  <a:pt x="2526461" y="2041410"/>
                </a:lnTo>
                <a:lnTo>
                  <a:pt x="2524595" y="2043264"/>
                </a:lnTo>
                <a:lnTo>
                  <a:pt x="2524125" y="2044395"/>
                </a:lnTo>
                <a:lnTo>
                  <a:pt x="2524125" y="2047024"/>
                </a:lnTo>
                <a:lnTo>
                  <a:pt x="2524595" y="2048141"/>
                </a:lnTo>
                <a:lnTo>
                  <a:pt x="2526461" y="2050008"/>
                </a:lnTo>
                <a:lnTo>
                  <a:pt x="2527579" y="2050465"/>
                </a:lnTo>
                <a:lnTo>
                  <a:pt x="2530208" y="2050465"/>
                </a:lnTo>
                <a:lnTo>
                  <a:pt x="2531326" y="2050008"/>
                </a:lnTo>
                <a:lnTo>
                  <a:pt x="2533192" y="2048141"/>
                </a:lnTo>
                <a:lnTo>
                  <a:pt x="2533650" y="2047024"/>
                </a:lnTo>
                <a:lnTo>
                  <a:pt x="2533650" y="2044395"/>
                </a:lnTo>
                <a:close/>
              </a:path>
              <a:path w="5534025" h="2051050">
                <a:moveTo>
                  <a:pt x="2533650" y="1364081"/>
                </a:moveTo>
                <a:lnTo>
                  <a:pt x="2533192" y="1362951"/>
                </a:lnTo>
                <a:lnTo>
                  <a:pt x="2531326" y="1361097"/>
                </a:lnTo>
                <a:lnTo>
                  <a:pt x="2530208" y="1360627"/>
                </a:lnTo>
                <a:lnTo>
                  <a:pt x="2527579" y="1360627"/>
                </a:lnTo>
                <a:lnTo>
                  <a:pt x="2526461" y="1361097"/>
                </a:lnTo>
                <a:lnTo>
                  <a:pt x="2524595" y="1362951"/>
                </a:lnTo>
                <a:lnTo>
                  <a:pt x="2524125" y="1364081"/>
                </a:lnTo>
                <a:lnTo>
                  <a:pt x="2524125" y="1366710"/>
                </a:lnTo>
                <a:lnTo>
                  <a:pt x="2524595" y="1367828"/>
                </a:lnTo>
                <a:lnTo>
                  <a:pt x="2526461" y="1369695"/>
                </a:lnTo>
                <a:lnTo>
                  <a:pt x="2527579" y="1370152"/>
                </a:lnTo>
                <a:lnTo>
                  <a:pt x="2530208" y="1370152"/>
                </a:lnTo>
                <a:lnTo>
                  <a:pt x="2531326" y="1369695"/>
                </a:lnTo>
                <a:lnTo>
                  <a:pt x="2533192" y="1367828"/>
                </a:lnTo>
                <a:lnTo>
                  <a:pt x="2533650" y="1366710"/>
                </a:lnTo>
                <a:lnTo>
                  <a:pt x="2533650" y="1364081"/>
                </a:lnTo>
                <a:close/>
              </a:path>
              <a:path w="5534025" h="2051050">
                <a:moveTo>
                  <a:pt x="2533650" y="683755"/>
                </a:moveTo>
                <a:lnTo>
                  <a:pt x="2533192" y="682637"/>
                </a:lnTo>
                <a:lnTo>
                  <a:pt x="2531326" y="680783"/>
                </a:lnTo>
                <a:lnTo>
                  <a:pt x="2530208" y="680313"/>
                </a:lnTo>
                <a:lnTo>
                  <a:pt x="2527579" y="680313"/>
                </a:lnTo>
                <a:lnTo>
                  <a:pt x="2526461" y="680783"/>
                </a:lnTo>
                <a:lnTo>
                  <a:pt x="2524595" y="682637"/>
                </a:lnTo>
                <a:lnTo>
                  <a:pt x="2524125" y="683755"/>
                </a:lnTo>
                <a:lnTo>
                  <a:pt x="2524125" y="686384"/>
                </a:lnTo>
                <a:lnTo>
                  <a:pt x="2524595" y="687514"/>
                </a:lnTo>
                <a:lnTo>
                  <a:pt x="2526461" y="689368"/>
                </a:lnTo>
                <a:lnTo>
                  <a:pt x="2527579" y="689838"/>
                </a:lnTo>
                <a:lnTo>
                  <a:pt x="2530208" y="689838"/>
                </a:lnTo>
                <a:lnTo>
                  <a:pt x="2531326" y="689368"/>
                </a:lnTo>
                <a:lnTo>
                  <a:pt x="2533192" y="687514"/>
                </a:lnTo>
                <a:lnTo>
                  <a:pt x="2533650" y="686384"/>
                </a:lnTo>
                <a:lnTo>
                  <a:pt x="2533650" y="683755"/>
                </a:lnTo>
                <a:close/>
              </a:path>
              <a:path w="5534025" h="2051050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61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5534025" h="2051050">
                <a:moveTo>
                  <a:pt x="2581275" y="2044395"/>
                </a:moveTo>
                <a:lnTo>
                  <a:pt x="2580817" y="2043264"/>
                </a:lnTo>
                <a:lnTo>
                  <a:pt x="2578951" y="2041410"/>
                </a:lnTo>
                <a:lnTo>
                  <a:pt x="2577833" y="2040940"/>
                </a:lnTo>
                <a:lnTo>
                  <a:pt x="2575204" y="2040940"/>
                </a:lnTo>
                <a:lnTo>
                  <a:pt x="2574086" y="2041410"/>
                </a:lnTo>
                <a:lnTo>
                  <a:pt x="2572220" y="2043264"/>
                </a:lnTo>
                <a:lnTo>
                  <a:pt x="2571750" y="2044395"/>
                </a:lnTo>
                <a:lnTo>
                  <a:pt x="2571750" y="2047024"/>
                </a:lnTo>
                <a:lnTo>
                  <a:pt x="2572220" y="2048141"/>
                </a:lnTo>
                <a:lnTo>
                  <a:pt x="2574086" y="2050008"/>
                </a:lnTo>
                <a:lnTo>
                  <a:pt x="2575204" y="2050465"/>
                </a:lnTo>
                <a:lnTo>
                  <a:pt x="2577833" y="2050465"/>
                </a:lnTo>
                <a:lnTo>
                  <a:pt x="2578951" y="2050008"/>
                </a:lnTo>
                <a:lnTo>
                  <a:pt x="2580817" y="2048141"/>
                </a:lnTo>
                <a:lnTo>
                  <a:pt x="2581275" y="2047024"/>
                </a:lnTo>
                <a:lnTo>
                  <a:pt x="2581275" y="2044395"/>
                </a:lnTo>
                <a:close/>
              </a:path>
              <a:path w="5534025" h="2051050">
                <a:moveTo>
                  <a:pt x="2581275" y="1364081"/>
                </a:moveTo>
                <a:lnTo>
                  <a:pt x="2580817" y="1362951"/>
                </a:lnTo>
                <a:lnTo>
                  <a:pt x="2578951" y="1361097"/>
                </a:lnTo>
                <a:lnTo>
                  <a:pt x="2577833" y="1360627"/>
                </a:lnTo>
                <a:lnTo>
                  <a:pt x="2575204" y="1360627"/>
                </a:lnTo>
                <a:lnTo>
                  <a:pt x="2574086" y="1361097"/>
                </a:lnTo>
                <a:lnTo>
                  <a:pt x="2572220" y="1362951"/>
                </a:lnTo>
                <a:lnTo>
                  <a:pt x="2571750" y="1364081"/>
                </a:lnTo>
                <a:lnTo>
                  <a:pt x="2571750" y="1366710"/>
                </a:lnTo>
                <a:lnTo>
                  <a:pt x="2572220" y="1367828"/>
                </a:lnTo>
                <a:lnTo>
                  <a:pt x="2574086" y="1369695"/>
                </a:lnTo>
                <a:lnTo>
                  <a:pt x="2575204" y="1370152"/>
                </a:lnTo>
                <a:lnTo>
                  <a:pt x="2577833" y="1370152"/>
                </a:lnTo>
                <a:lnTo>
                  <a:pt x="2578951" y="1369695"/>
                </a:lnTo>
                <a:lnTo>
                  <a:pt x="2580817" y="1367828"/>
                </a:lnTo>
                <a:lnTo>
                  <a:pt x="2581275" y="1366710"/>
                </a:lnTo>
                <a:lnTo>
                  <a:pt x="2581275" y="1364081"/>
                </a:lnTo>
                <a:close/>
              </a:path>
              <a:path w="5534025" h="2051050">
                <a:moveTo>
                  <a:pt x="2581275" y="683755"/>
                </a:moveTo>
                <a:lnTo>
                  <a:pt x="2580817" y="682637"/>
                </a:lnTo>
                <a:lnTo>
                  <a:pt x="2578951" y="680783"/>
                </a:lnTo>
                <a:lnTo>
                  <a:pt x="2577833" y="680313"/>
                </a:lnTo>
                <a:lnTo>
                  <a:pt x="2575204" y="680313"/>
                </a:lnTo>
                <a:lnTo>
                  <a:pt x="2574086" y="680783"/>
                </a:lnTo>
                <a:lnTo>
                  <a:pt x="2572220" y="682637"/>
                </a:lnTo>
                <a:lnTo>
                  <a:pt x="2571750" y="683755"/>
                </a:lnTo>
                <a:lnTo>
                  <a:pt x="2571750" y="686384"/>
                </a:lnTo>
                <a:lnTo>
                  <a:pt x="2572220" y="687514"/>
                </a:lnTo>
                <a:lnTo>
                  <a:pt x="2574086" y="689368"/>
                </a:lnTo>
                <a:lnTo>
                  <a:pt x="2575204" y="689838"/>
                </a:lnTo>
                <a:lnTo>
                  <a:pt x="2577833" y="689838"/>
                </a:lnTo>
                <a:lnTo>
                  <a:pt x="2578951" y="689368"/>
                </a:lnTo>
                <a:lnTo>
                  <a:pt x="2580817" y="687514"/>
                </a:lnTo>
                <a:lnTo>
                  <a:pt x="2581275" y="686384"/>
                </a:lnTo>
                <a:lnTo>
                  <a:pt x="2581275" y="683755"/>
                </a:lnTo>
                <a:close/>
              </a:path>
              <a:path w="5534025" h="2051050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86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5534025" h="2051050">
                <a:moveTo>
                  <a:pt x="2628900" y="2044395"/>
                </a:moveTo>
                <a:lnTo>
                  <a:pt x="2628442" y="2043264"/>
                </a:lnTo>
                <a:lnTo>
                  <a:pt x="2626576" y="2041410"/>
                </a:lnTo>
                <a:lnTo>
                  <a:pt x="2625458" y="2040940"/>
                </a:lnTo>
                <a:lnTo>
                  <a:pt x="2622829" y="2040940"/>
                </a:lnTo>
                <a:lnTo>
                  <a:pt x="2621711" y="2041410"/>
                </a:lnTo>
                <a:lnTo>
                  <a:pt x="2619845" y="2043264"/>
                </a:lnTo>
                <a:lnTo>
                  <a:pt x="2619375" y="2044395"/>
                </a:lnTo>
                <a:lnTo>
                  <a:pt x="2619375" y="2047024"/>
                </a:lnTo>
                <a:lnTo>
                  <a:pt x="2619845" y="2048141"/>
                </a:lnTo>
                <a:lnTo>
                  <a:pt x="2621711" y="2050008"/>
                </a:lnTo>
                <a:lnTo>
                  <a:pt x="2622829" y="2050465"/>
                </a:lnTo>
                <a:lnTo>
                  <a:pt x="2625458" y="2050465"/>
                </a:lnTo>
                <a:lnTo>
                  <a:pt x="2626576" y="2050008"/>
                </a:lnTo>
                <a:lnTo>
                  <a:pt x="2628442" y="2048141"/>
                </a:lnTo>
                <a:lnTo>
                  <a:pt x="2628900" y="2047024"/>
                </a:lnTo>
                <a:lnTo>
                  <a:pt x="2628900" y="2044395"/>
                </a:lnTo>
                <a:close/>
              </a:path>
              <a:path w="5534025" h="2051050">
                <a:moveTo>
                  <a:pt x="2628900" y="1364081"/>
                </a:moveTo>
                <a:lnTo>
                  <a:pt x="2628442" y="1362951"/>
                </a:lnTo>
                <a:lnTo>
                  <a:pt x="2626576" y="1361097"/>
                </a:lnTo>
                <a:lnTo>
                  <a:pt x="2625458" y="1360627"/>
                </a:lnTo>
                <a:lnTo>
                  <a:pt x="2622829" y="1360627"/>
                </a:lnTo>
                <a:lnTo>
                  <a:pt x="2621711" y="1361097"/>
                </a:lnTo>
                <a:lnTo>
                  <a:pt x="2619845" y="1362951"/>
                </a:lnTo>
                <a:lnTo>
                  <a:pt x="2619375" y="1364081"/>
                </a:lnTo>
                <a:lnTo>
                  <a:pt x="2619375" y="1366710"/>
                </a:lnTo>
                <a:lnTo>
                  <a:pt x="2619845" y="1367828"/>
                </a:lnTo>
                <a:lnTo>
                  <a:pt x="2621711" y="1369695"/>
                </a:lnTo>
                <a:lnTo>
                  <a:pt x="2622829" y="1370152"/>
                </a:lnTo>
                <a:lnTo>
                  <a:pt x="2625458" y="1370152"/>
                </a:lnTo>
                <a:lnTo>
                  <a:pt x="2626576" y="1369695"/>
                </a:lnTo>
                <a:lnTo>
                  <a:pt x="2628442" y="1367828"/>
                </a:lnTo>
                <a:lnTo>
                  <a:pt x="2628900" y="1366710"/>
                </a:lnTo>
                <a:lnTo>
                  <a:pt x="2628900" y="1364081"/>
                </a:lnTo>
                <a:close/>
              </a:path>
              <a:path w="5534025" h="2051050">
                <a:moveTo>
                  <a:pt x="2628900" y="683755"/>
                </a:moveTo>
                <a:lnTo>
                  <a:pt x="2628442" y="682637"/>
                </a:lnTo>
                <a:lnTo>
                  <a:pt x="2626576" y="680783"/>
                </a:lnTo>
                <a:lnTo>
                  <a:pt x="2625458" y="680313"/>
                </a:lnTo>
                <a:lnTo>
                  <a:pt x="2622829" y="680313"/>
                </a:lnTo>
                <a:lnTo>
                  <a:pt x="2621711" y="680783"/>
                </a:lnTo>
                <a:lnTo>
                  <a:pt x="2619845" y="682637"/>
                </a:lnTo>
                <a:lnTo>
                  <a:pt x="2619375" y="683755"/>
                </a:lnTo>
                <a:lnTo>
                  <a:pt x="2619375" y="686384"/>
                </a:lnTo>
                <a:lnTo>
                  <a:pt x="2619845" y="687514"/>
                </a:lnTo>
                <a:lnTo>
                  <a:pt x="2621711" y="689368"/>
                </a:lnTo>
                <a:lnTo>
                  <a:pt x="2622829" y="689838"/>
                </a:lnTo>
                <a:lnTo>
                  <a:pt x="2625458" y="689838"/>
                </a:lnTo>
                <a:lnTo>
                  <a:pt x="2626576" y="689368"/>
                </a:lnTo>
                <a:lnTo>
                  <a:pt x="2628442" y="687514"/>
                </a:lnTo>
                <a:lnTo>
                  <a:pt x="2628900" y="686384"/>
                </a:lnTo>
                <a:lnTo>
                  <a:pt x="2628900" y="683755"/>
                </a:lnTo>
                <a:close/>
              </a:path>
              <a:path w="5534025" h="2051050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5534025" h="2051050">
                <a:moveTo>
                  <a:pt x="2676525" y="2044395"/>
                </a:moveTo>
                <a:lnTo>
                  <a:pt x="2676067" y="2043264"/>
                </a:lnTo>
                <a:lnTo>
                  <a:pt x="2674201" y="2041410"/>
                </a:lnTo>
                <a:lnTo>
                  <a:pt x="2673083" y="2040940"/>
                </a:lnTo>
                <a:lnTo>
                  <a:pt x="2670454" y="2040940"/>
                </a:lnTo>
                <a:lnTo>
                  <a:pt x="2669336" y="2041410"/>
                </a:lnTo>
                <a:lnTo>
                  <a:pt x="2667470" y="2043264"/>
                </a:lnTo>
                <a:lnTo>
                  <a:pt x="2667000" y="2044395"/>
                </a:lnTo>
                <a:lnTo>
                  <a:pt x="2667000" y="2047024"/>
                </a:lnTo>
                <a:lnTo>
                  <a:pt x="2667470" y="2048141"/>
                </a:lnTo>
                <a:lnTo>
                  <a:pt x="2669336" y="2050008"/>
                </a:lnTo>
                <a:lnTo>
                  <a:pt x="2670454" y="2050465"/>
                </a:lnTo>
                <a:lnTo>
                  <a:pt x="2673083" y="2050465"/>
                </a:lnTo>
                <a:lnTo>
                  <a:pt x="2674201" y="2050008"/>
                </a:lnTo>
                <a:lnTo>
                  <a:pt x="2676067" y="2048141"/>
                </a:lnTo>
                <a:lnTo>
                  <a:pt x="2676525" y="2047024"/>
                </a:lnTo>
                <a:lnTo>
                  <a:pt x="2676525" y="2044395"/>
                </a:lnTo>
                <a:close/>
              </a:path>
              <a:path w="5534025" h="2051050">
                <a:moveTo>
                  <a:pt x="2676525" y="1364081"/>
                </a:moveTo>
                <a:lnTo>
                  <a:pt x="2676067" y="1362951"/>
                </a:lnTo>
                <a:lnTo>
                  <a:pt x="2674201" y="1361097"/>
                </a:lnTo>
                <a:lnTo>
                  <a:pt x="2673083" y="1360627"/>
                </a:lnTo>
                <a:lnTo>
                  <a:pt x="2670454" y="1360627"/>
                </a:lnTo>
                <a:lnTo>
                  <a:pt x="2669336" y="1361097"/>
                </a:lnTo>
                <a:lnTo>
                  <a:pt x="2667470" y="1362951"/>
                </a:lnTo>
                <a:lnTo>
                  <a:pt x="2667000" y="1364081"/>
                </a:lnTo>
                <a:lnTo>
                  <a:pt x="2667000" y="1366710"/>
                </a:lnTo>
                <a:lnTo>
                  <a:pt x="2667470" y="1367828"/>
                </a:lnTo>
                <a:lnTo>
                  <a:pt x="2669336" y="1369695"/>
                </a:lnTo>
                <a:lnTo>
                  <a:pt x="2670454" y="1370152"/>
                </a:lnTo>
                <a:lnTo>
                  <a:pt x="2673083" y="1370152"/>
                </a:lnTo>
                <a:lnTo>
                  <a:pt x="2674201" y="1369695"/>
                </a:lnTo>
                <a:lnTo>
                  <a:pt x="2676067" y="1367828"/>
                </a:lnTo>
                <a:lnTo>
                  <a:pt x="2676525" y="1366710"/>
                </a:lnTo>
                <a:lnTo>
                  <a:pt x="2676525" y="1364081"/>
                </a:lnTo>
                <a:close/>
              </a:path>
              <a:path w="5534025" h="2051050">
                <a:moveTo>
                  <a:pt x="2676525" y="683755"/>
                </a:moveTo>
                <a:lnTo>
                  <a:pt x="2676067" y="682637"/>
                </a:lnTo>
                <a:lnTo>
                  <a:pt x="2674201" y="680783"/>
                </a:lnTo>
                <a:lnTo>
                  <a:pt x="2673083" y="680313"/>
                </a:lnTo>
                <a:lnTo>
                  <a:pt x="2670454" y="680313"/>
                </a:lnTo>
                <a:lnTo>
                  <a:pt x="2669336" y="680783"/>
                </a:lnTo>
                <a:lnTo>
                  <a:pt x="2667470" y="682637"/>
                </a:lnTo>
                <a:lnTo>
                  <a:pt x="2667000" y="683755"/>
                </a:lnTo>
                <a:lnTo>
                  <a:pt x="2667000" y="686384"/>
                </a:lnTo>
                <a:lnTo>
                  <a:pt x="2667470" y="687514"/>
                </a:lnTo>
                <a:lnTo>
                  <a:pt x="2669336" y="689368"/>
                </a:lnTo>
                <a:lnTo>
                  <a:pt x="2670454" y="689838"/>
                </a:lnTo>
                <a:lnTo>
                  <a:pt x="2673083" y="689838"/>
                </a:lnTo>
                <a:lnTo>
                  <a:pt x="2674201" y="689368"/>
                </a:lnTo>
                <a:lnTo>
                  <a:pt x="2676067" y="687514"/>
                </a:lnTo>
                <a:lnTo>
                  <a:pt x="2676525" y="686384"/>
                </a:lnTo>
                <a:lnTo>
                  <a:pt x="2676525" y="683755"/>
                </a:lnTo>
                <a:close/>
              </a:path>
              <a:path w="5534025" h="2051050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36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5534025" h="2051050">
                <a:moveTo>
                  <a:pt x="2724150" y="2044395"/>
                </a:moveTo>
                <a:lnTo>
                  <a:pt x="2723692" y="2043264"/>
                </a:lnTo>
                <a:lnTo>
                  <a:pt x="2721826" y="2041410"/>
                </a:lnTo>
                <a:lnTo>
                  <a:pt x="2720708" y="2040940"/>
                </a:lnTo>
                <a:lnTo>
                  <a:pt x="2718079" y="2040940"/>
                </a:lnTo>
                <a:lnTo>
                  <a:pt x="2716961" y="2041410"/>
                </a:lnTo>
                <a:lnTo>
                  <a:pt x="2715095" y="2043264"/>
                </a:lnTo>
                <a:lnTo>
                  <a:pt x="2714625" y="2044395"/>
                </a:lnTo>
                <a:lnTo>
                  <a:pt x="2714625" y="2047024"/>
                </a:lnTo>
                <a:lnTo>
                  <a:pt x="2715095" y="2048141"/>
                </a:lnTo>
                <a:lnTo>
                  <a:pt x="2716961" y="2050008"/>
                </a:lnTo>
                <a:lnTo>
                  <a:pt x="2718079" y="2050465"/>
                </a:lnTo>
                <a:lnTo>
                  <a:pt x="2720708" y="2050465"/>
                </a:lnTo>
                <a:lnTo>
                  <a:pt x="2721826" y="2050008"/>
                </a:lnTo>
                <a:lnTo>
                  <a:pt x="2723692" y="2048141"/>
                </a:lnTo>
                <a:lnTo>
                  <a:pt x="2724150" y="2047024"/>
                </a:lnTo>
                <a:lnTo>
                  <a:pt x="2724150" y="2044395"/>
                </a:lnTo>
                <a:close/>
              </a:path>
              <a:path w="5534025" h="2051050">
                <a:moveTo>
                  <a:pt x="2724150" y="1364081"/>
                </a:moveTo>
                <a:lnTo>
                  <a:pt x="2723692" y="1362951"/>
                </a:lnTo>
                <a:lnTo>
                  <a:pt x="2721826" y="1361097"/>
                </a:lnTo>
                <a:lnTo>
                  <a:pt x="2720708" y="1360627"/>
                </a:lnTo>
                <a:lnTo>
                  <a:pt x="2718079" y="1360627"/>
                </a:lnTo>
                <a:lnTo>
                  <a:pt x="2716961" y="1361097"/>
                </a:lnTo>
                <a:lnTo>
                  <a:pt x="2715095" y="1362951"/>
                </a:lnTo>
                <a:lnTo>
                  <a:pt x="2714625" y="1364081"/>
                </a:lnTo>
                <a:lnTo>
                  <a:pt x="2714625" y="1366710"/>
                </a:lnTo>
                <a:lnTo>
                  <a:pt x="2715095" y="1367828"/>
                </a:lnTo>
                <a:lnTo>
                  <a:pt x="2716961" y="1369695"/>
                </a:lnTo>
                <a:lnTo>
                  <a:pt x="2718079" y="1370152"/>
                </a:lnTo>
                <a:lnTo>
                  <a:pt x="2720708" y="1370152"/>
                </a:lnTo>
                <a:lnTo>
                  <a:pt x="2721826" y="1369695"/>
                </a:lnTo>
                <a:lnTo>
                  <a:pt x="2723692" y="1367828"/>
                </a:lnTo>
                <a:lnTo>
                  <a:pt x="2724150" y="1366710"/>
                </a:lnTo>
                <a:lnTo>
                  <a:pt x="2724150" y="1364081"/>
                </a:lnTo>
                <a:close/>
              </a:path>
              <a:path w="5534025" h="2051050">
                <a:moveTo>
                  <a:pt x="2724150" y="683755"/>
                </a:moveTo>
                <a:lnTo>
                  <a:pt x="2723692" y="682637"/>
                </a:lnTo>
                <a:lnTo>
                  <a:pt x="2721826" y="680783"/>
                </a:lnTo>
                <a:lnTo>
                  <a:pt x="2720708" y="680313"/>
                </a:lnTo>
                <a:lnTo>
                  <a:pt x="2718079" y="680313"/>
                </a:lnTo>
                <a:lnTo>
                  <a:pt x="2716961" y="680783"/>
                </a:lnTo>
                <a:lnTo>
                  <a:pt x="2715095" y="682637"/>
                </a:lnTo>
                <a:lnTo>
                  <a:pt x="2714625" y="683755"/>
                </a:lnTo>
                <a:lnTo>
                  <a:pt x="2714625" y="686384"/>
                </a:lnTo>
                <a:lnTo>
                  <a:pt x="2715095" y="687514"/>
                </a:lnTo>
                <a:lnTo>
                  <a:pt x="2716961" y="689368"/>
                </a:lnTo>
                <a:lnTo>
                  <a:pt x="2718079" y="689838"/>
                </a:lnTo>
                <a:lnTo>
                  <a:pt x="2720708" y="689838"/>
                </a:lnTo>
                <a:lnTo>
                  <a:pt x="2721826" y="689368"/>
                </a:lnTo>
                <a:lnTo>
                  <a:pt x="2723692" y="687514"/>
                </a:lnTo>
                <a:lnTo>
                  <a:pt x="2724150" y="686384"/>
                </a:lnTo>
                <a:lnTo>
                  <a:pt x="2724150" y="683755"/>
                </a:lnTo>
                <a:close/>
              </a:path>
              <a:path w="5534025" h="2051050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61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5534025" h="2051050">
                <a:moveTo>
                  <a:pt x="2771775" y="2044395"/>
                </a:moveTo>
                <a:lnTo>
                  <a:pt x="2771317" y="2043264"/>
                </a:lnTo>
                <a:lnTo>
                  <a:pt x="2769451" y="2041410"/>
                </a:lnTo>
                <a:lnTo>
                  <a:pt x="2768333" y="2040940"/>
                </a:lnTo>
                <a:lnTo>
                  <a:pt x="2765704" y="2040940"/>
                </a:lnTo>
                <a:lnTo>
                  <a:pt x="2764586" y="2041410"/>
                </a:lnTo>
                <a:lnTo>
                  <a:pt x="2762720" y="2043264"/>
                </a:lnTo>
                <a:lnTo>
                  <a:pt x="2762250" y="2044395"/>
                </a:lnTo>
                <a:lnTo>
                  <a:pt x="2762250" y="2047024"/>
                </a:lnTo>
                <a:lnTo>
                  <a:pt x="2762720" y="2048141"/>
                </a:lnTo>
                <a:lnTo>
                  <a:pt x="2764586" y="2050008"/>
                </a:lnTo>
                <a:lnTo>
                  <a:pt x="2765704" y="2050465"/>
                </a:lnTo>
                <a:lnTo>
                  <a:pt x="2768333" y="2050465"/>
                </a:lnTo>
                <a:lnTo>
                  <a:pt x="2769451" y="2050008"/>
                </a:lnTo>
                <a:lnTo>
                  <a:pt x="2771317" y="2048141"/>
                </a:lnTo>
                <a:lnTo>
                  <a:pt x="2771775" y="2047024"/>
                </a:lnTo>
                <a:lnTo>
                  <a:pt x="2771775" y="2044395"/>
                </a:lnTo>
                <a:close/>
              </a:path>
              <a:path w="5534025" h="2051050">
                <a:moveTo>
                  <a:pt x="2771775" y="1364081"/>
                </a:moveTo>
                <a:lnTo>
                  <a:pt x="2771317" y="1362951"/>
                </a:lnTo>
                <a:lnTo>
                  <a:pt x="2769451" y="1361097"/>
                </a:lnTo>
                <a:lnTo>
                  <a:pt x="2768333" y="1360627"/>
                </a:lnTo>
                <a:lnTo>
                  <a:pt x="2765704" y="1360627"/>
                </a:lnTo>
                <a:lnTo>
                  <a:pt x="2764586" y="1361097"/>
                </a:lnTo>
                <a:lnTo>
                  <a:pt x="2762720" y="1362951"/>
                </a:lnTo>
                <a:lnTo>
                  <a:pt x="2762250" y="1364081"/>
                </a:lnTo>
                <a:lnTo>
                  <a:pt x="2762250" y="1366710"/>
                </a:lnTo>
                <a:lnTo>
                  <a:pt x="2762720" y="1367828"/>
                </a:lnTo>
                <a:lnTo>
                  <a:pt x="2764586" y="1369695"/>
                </a:lnTo>
                <a:lnTo>
                  <a:pt x="2765704" y="1370152"/>
                </a:lnTo>
                <a:lnTo>
                  <a:pt x="2768333" y="1370152"/>
                </a:lnTo>
                <a:lnTo>
                  <a:pt x="2769451" y="1369695"/>
                </a:lnTo>
                <a:lnTo>
                  <a:pt x="2771317" y="1367828"/>
                </a:lnTo>
                <a:lnTo>
                  <a:pt x="2771775" y="1366710"/>
                </a:lnTo>
                <a:lnTo>
                  <a:pt x="2771775" y="1364081"/>
                </a:lnTo>
                <a:close/>
              </a:path>
              <a:path w="5534025" h="2051050">
                <a:moveTo>
                  <a:pt x="2771775" y="683755"/>
                </a:moveTo>
                <a:lnTo>
                  <a:pt x="2771317" y="682637"/>
                </a:lnTo>
                <a:lnTo>
                  <a:pt x="2769451" y="680783"/>
                </a:lnTo>
                <a:lnTo>
                  <a:pt x="2768333" y="680313"/>
                </a:lnTo>
                <a:lnTo>
                  <a:pt x="2765704" y="680313"/>
                </a:lnTo>
                <a:lnTo>
                  <a:pt x="2764586" y="680783"/>
                </a:lnTo>
                <a:lnTo>
                  <a:pt x="2762720" y="682637"/>
                </a:lnTo>
                <a:lnTo>
                  <a:pt x="2762250" y="683755"/>
                </a:lnTo>
                <a:lnTo>
                  <a:pt x="2762250" y="686384"/>
                </a:lnTo>
                <a:lnTo>
                  <a:pt x="2762720" y="687514"/>
                </a:lnTo>
                <a:lnTo>
                  <a:pt x="2764586" y="689368"/>
                </a:lnTo>
                <a:lnTo>
                  <a:pt x="2765704" y="689838"/>
                </a:lnTo>
                <a:lnTo>
                  <a:pt x="2768333" y="689838"/>
                </a:lnTo>
                <a:lnTo>
                  <a:pt x="2769451" y="689368"/>
                </a:lnTo>
                <a:lnTo>
                  <a:pt x="2771317" y="687514"/>
                </a:lnTo>
                <a:lnTo>
                  <a:pt x="2771775" y="686384"/>
                </a:lnTo>
                <a:lnTo>
                  <a:pt x="2771775" y="683755"/>
                </a:lnTo>
                <a:close/>
              </a:path>
              <a:path w="5534025" h="2051050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86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5534025" h="2051050">
                <a:moveTo>
                  <a:pt x="2819400" y="2044395"/>
                </a:moveTo>
                <a:lnTo>
                  <a:pt x="2818942" y="2043264"/>
                </a:lnTo>
                <a:lnTo>
                  <a:pt x="2817076" y="2041410"/>
                </a:lnTo>
                <a:lnTo>
                  <a:pt x="2815958" y="2040940"/>
                </a:lnTo>
                <a:lnTo>
                  <a:pt x="2813329" y="2040940"/>
                </a:lnTo>
                <a:lnTo>
                  <a:pt x="2812211" y="2041410"/>
                </a:lnTo>
                <a:lnTo>
                  <a:pt x="2810345" y="2043264"/>
                </a:lnTo>
                <a:lnTo>
                  <a:pt x="2809875" y="2044395"/>
                </a:lnTo>
                <a:lnTo>
                  <a:pt x="2809875" y="2047024"/>
                </a:lnTo>
                <a:lnTo>
                  <a:pt x="2810345" y="2048141"/>
                </a:lnTo>
                <a:lnTo>
                  <a:pt x="2812211" y="2050008"/>
                </a:lnTo>
                <a:lnTo>
                  <a:pt x="2813329" y="2050465"/>
                </a:lnTo>
                <a:lnTo>
                  <a:pt x="2815958" y="2050465"/>
                </a:lnTo>
                <a:lnTo>
                  <a:pt x="2817076" y="2050008"/>
                </a:lnTo>
                <a:lnTo>
                  <a:pt x="2818942" y="2048141"/>
                </a:lnTo>
                <a:lnTo>
                  <a:pt x="2819400" y="2047024"/>
                </a:lnTo>
                <a:lnTo>
                  <a:pt x="2819400" y="2044395"/>
                </a:lnTo>
                <a:close/>
              </a:path>
              <a:path w="5534025" h="2051050">
                <a:moveTo>
                  <a:pt x="2819400" y="1364081"/>
                </a:moveTo>
                <a:lnTo>
                  <a:pt x="2818942" y="1362951"/>
                </a:lnTo>
                <a:lnTo>
                  <a:pt x="2817076" y="1361097"/>
                </a:lnTo>
                <a:lnTo>
                  <a:pt x="2815958" y="1360627"/>
                </a:lnTo>
                <a:lnTo>
                  <a:pt x="2813329" y="1360627"/>
                </a:lnTo>
                <a:lnTo>
                  <a:pt x="2812211" y="1361097"/>
                </a:lnTo>
                <a:lnTo>
                  <a:pt x="2810345" y="1362951"/>
                </a:lnTo>
                <a:lnTo>
                  <a:pt x="2809875" y="1364081"/>
                </a:lnTo>
                <a:lnTo>
                  <a:pt x="2809875" y="1366710"/>
                </a:lnTo>
                <a:lnTo>
                  <a:pt x="2810345" y="1367828"/>
                </a:lnTo>
                <a:lnTo>
                  <a:pt x="2812211" y="1369695"/>
                </a:lnTo>
                <a:lnTo>
                  <a:pt x="2813329" y="1370152"/>
                </a:lnTo>
                <a:lnTo>
                  <a:pt x="2815958" y="1370152"/>
                </a:lnTo>
                <a:lnTo>
                  <a:pt x="2817076" y="1369695"/>
                </a:lnTo>
                <a:lnTo>
                  <a:pt x="2818942" y="1367828"/>
                </a:lnTo>
                <a:lnTo>
                  <a:pt x="2819400" y="1366710"/>
                </a:lnTo>
                <a:lnTo>
                  <a:pt x="2819400" y="1364081"/>
                </a:lnTo>
                <a:close/>
              </a:path>
              <a:path w="5534025" h="2051050">
                <a:moveTo>
                  <a:pt x="2819400" y="683755"/>
                </a:moveTo>
                <a:lnTo>
                  <a:pt x="2818942" y="682637"/>
                </a:lnTo>
                <a:lnTo>
                  <a:pt x="2817076" y="680783"/>
                </a:lnTo>
                <a:lnTo>
                  <a:pt x="2815958" y="680313"/>
                </a:lnTo>
                <a:lnTo>
                  <a:pt x="2813329" y="680313"/>
                </a:lnTo>
                <a:lnTo>
                  <a:pt x="2812211" y="680783"/>
                </a:lnTo>
                <a:lnTo>
                  <a:pt x="2810345" y="682637"/>
                </a:lnTo>
                <a:lnTo>
                  <a:pt x="2809875" y="683755"/>
                </a:lnTo>
                <a:lnTo>
                  <a:pt x="2809875" y="686384"/>
                </a:lnTo>
                <a:lnTo>
                  <a:pt x="2810345" y="687514"/>
                </a:lnTo>
                <a:lnTo>
                  <a:pt x="2812211" y="689368"/>
                </a:lnTo>
                <a:lnTo>
                  <a:pt x="2813329" y="689838"/>
                </a:lnTo>
                <a:lnTo>
                  <a:pt x="2815958" y="689838"/>
                </a:lnTo>
                <a:lnTo>
                  <a:pt x="2817076" y="689368"/>
                </a:lnTo>
                <a:lnTo>
                  <a:pt x="2818942" y="687514"/>
                </a:lnTo>
                <a:lnTo>
                  <a:pt x="2819400" y="686384"/>
                </a:lnTo>
                <a:lnTo>
                  <a:pt x="2819400" y="683755"/>
                </a:lnTo>
                <a:close/>
              </a:path>
              <a:path w="5534025" h="2051050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211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5534025" h="2051050">
                <a:moveTo>
                  <a:pt x="2867037" y="2044395"/>
                </a:moveTo>
                <a:lnTo>
                  <a:pt x="2866567" y="2043264"/>
                </a:lnTo>
                <a:lnTo>
                  <a:pt x="2864701" y="2041410"/>
                </a:lnTo>
                <a:lnTo>
                  <a:pt x="2863583" y="2040940"/>
                </a:lnTo>
                <a:lnTo>
                  <a:pt x="2860954" y="2040940"/>
                </a:lnTo>
                <a:lnTo>
                  <a:pt x="2859836" y="2041410"/>
                </a:lnTo>
                <a:lnTo>
                  <a:pt x="2857970" y="2043264"/>
                </a:lnTo>
                <a:lnTo>
                  <a:pt x="2857500" y="2044395"/>
                </a:lnTo>
                <a:lnTo>
                  <a:pt x="2857500" y="2047024"/>
                </a:lnTo>
                <a:lnTo>
                  <a:pt x="2857970" y="2048141"/>
                </a:lnTo>
                <a:lnTo>
                  <a:pt x="2859836" y="2050008"/>
                </a:lnTo>
                <a:lnTo>
                  <a:pt x="2860954" y="2050465"/>
                </a:lnTo>
                <a:lnTo>
                  <a:pt x="2863583" y="2050465"/>
                </a:lnTo>
                <a:lnTo>
                  <a:pt x="2864701" y="2050008"/>
                </a:lnTo>
                <a:lnTo>
                  <a:pt x="2866567" y="2048141"/>
                </a:lnTo>
                <a:lnTo>
                  <a:pt x="2867037" y="2047024"/>
                </a:lnTo>
                <a:lnTo>
                  <a:pt x="2867037" y="2044395"/>
                </a:lnTo>
                <a:close/>
              </a:path>
              <a:path w="5534025" h="2051050">
                <a:moveTo>
                  <a:pt x="2867037" y="1364081"/>
                </a:moveTo>
                <a:lnTo>
                  <a:pt x="2866567" y="1362951"/>
                </a:lnTo>
                <a:lnTo>
                  <a:pt x="2864701" y="1361097"/>
                </a:lnTo>
                <a:lnTo>
                  <a:pt x="2863583" y="1360627"/>
                </a:lnTo>
                <a:lnTo>
                  <a:pt x="2860954" y="1360627"/>
                </a:lnTo>
                <a:lnTo>
                  <a:pt x="2859836" y="1361097"/>
                </a:lnTo>
                <a:lnTo>
                  <a:pt x="2857970" y="1362951"/>
                </a:lnTo>
                <a:lnTo>
                  <a:pt x="2857500" y="1364081"/>
                </a:lnTo>
                <a:lnTo>
                  <a:pt x="2857500" y="1366710"/>
                </a:lnTo>
                <a:lnTo>
                  <a:pt x="2857970" y="1367828"/>
                </a:lnTo>
                <a:lnTo>
                  <a:pt x="2859836" y="1369695"/>
                </a:lnTo>
                <a:lnTo>
                  <a:pt x="2860954" y="1370152"/>
                </a:lnTo>
                <a:lnTo>
                  <a:pt x="2863583" y="1370152"/>
                </a:lnTo>
                <a:lnTo>
                  <a:pt x="2864701" y="1369695"/>
                </a:lnTo>
                <a:lnTo>
                  <a:pt x="2866567" y="1367828"/>
                </a:lnTo>
                <a:lnTo>
                  <a:pt x="2867037" y="1366710"/>
                </a:lnTo>
                <a:lnTo>
                  <a:pt x="2867037" y="1364081"/>
                </a:lnTo>
                <a:close/>
              </a:path>
              <a:path w="5534025" h="2051050">
                <a:moveTo>
                  <a:pt x="2867037" y="683755"/>
                </a:moveTo>
                <a:lnTo>
                  <a:pt x="2866567" y="682637"/>
                </a:lnTo>
                <a:lnTo>
                  <a:pt x="2864701" y="680783"/>
                </a:lnTo>
                <a:lnTo>
                  <a:pt x="2863583" y="680313"/>
                </a:lnTo>
                <a:lnTo>
                  <a:pt x="2860954" y="680313"/>
                </a:lnTo>
                <a:lnTo>
                  <a:pt x="2859836" y="680783"/>
                </a:lnTo>
                <a:lnTo>
                  <a:pt x="2857970" y="682637"/>
                </a:lnTo>
                <a:lnTo>
                  <a:pt x="2857500" y="683755"/>
                </a:lnTo>
                <a:lnTo>
                  <a:pt x="2857500" y="686384"/>
                </a:lnTo>
                <a:lnTo>
                  <a:pt x="2857970" y="687514"/>
                </a:lnTo>
                <a:lnTo>
                  <a:pt x="2859836" y="689368"/>
                </a:lnTo>
                <a:lnTo>
                  <a:pt x="2860954" y="689838"/>
                </a:lnTo>
                <a:lnTo>
                  <a:pt x="2863583" y="689838"/>
                </a:lnTo>
                <a:lnTo>
                  <a:pt x="2864701" y="689368"/>
                </a:lnTo>
                <a:lnTo>
                  <a:pt x="2866567" y="687514"/>
                </a:lnTo>
                <a:lnTo>
                  <a:pt x="2867037" y="686384"/>
                </a:lnTo>
                <a:lnTo>
                  <a:pt x="2867037" y="683755"/>
                </a:lnTo>
                <a:close/>
              </a:path>
              <a:path w="5534025" h="2051050">
                <a:moveTo>
                  <a:pt x="2867037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36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37" y="6070"/>
                </a:lnTo>
                <a:lnTo>
                  <a:pt x="2867037" y="3441"/>
                </a:lnTo>
                <a:close/>
              </a:path>
              <a:path w="5534025" h="2051050">
                <a:moveTo>
                  <a:pt x="2914650" y="2044395"/>
                </a:moveTo>
                <a:lnTo>
                  <a:pt x="2914192" y="2043264"/>
                </a:lnTo>
                <a:lnTo>
                  <a:pt x="2912326" y="2041410"/>
                </a:lnTo>
                <a:lnTo>
                  <a:pt x="2911208" y="2040940"/>
                </a:lnTo>
                <a:lnTo>
                  <a:pt x="2908579" y="2040940"/>
                </a:lnTo>
                <a:lnTo>
                  <a:pt x="2907461" y="2041410"/>
                </a:lnTo>
                <a:lnTo>
                  <a:pt x="2905595" y="2043264"/>
                </a:lnTo>
                <a:lnTo>
                  <a:pt x="2905125" y="2044395"/>
                </a:lnTo>
                <a:lnTo>
                  <a:pt x="2905125" y="2047024"/>
                </a:lnTo>
                <a:lnTo>
                  <a:pt x="2905595" y="2048141"/>
                </a:lnTo>
                <a:lnTo>
                  <a:pt x="2907461" y="2050008"/>
                </a:lnTo>
                <a:lnTo>
                  <a:pt x="2908579" y="2050465"/>
                </a:lnTo>
                <a:lnTo>
                  <a:pt x="2911208" y="2050465"/>
                </a:lnTo>
                <a:lnTo>
                  <a:pt x="2912326" y="2050008"/>
                </a:lnTo>
                <a:lnTo>
                  <a:pt x="2914192" y="2048141"/>
                </a:lnTo>
                <a:lnTo>
                  <a:pt x="2914650" y="2047024"/>
                </a:lnTo>
                <a:lnTo>
                  <a:pt x="2914650" y="2044395"/>
                </a:lnTo>
                <a:close/>
              </a:path>
              <a:path w="5534025" h="2051050">
                <a:moveTo>
                  <a:pt x="2914650" y="1364081"/>
                </a:moveTo>
                <a:lnTo>
                  <a:pt x="2914192" y="1362951"/>
                </a:lnTo>
                <a:lnTo>
                  <a:pt x="2912326" y="1361097"/>
                </a:lnTo>
                <a:lnTo>
                  <a:pt x="2911208" y="1360627"/>
                </a:lnTo>
                <a:lnTo>
                  <a:pt x="2908579" y="1360627"/>
                </a:lnTo>
                <a:lnTo>
                  <a:pt x="2907461" y="1361097"/>
                </a:lnTo>
                <a:lnTo>
                  <a:pt x="2905595" y="1362951"/>
                </a:lnTo>
                <a:lnTo>
                  <a:pt x="2905125" y="1364081"/>
                </a:lnTo>
                <a:lnTo>
                  <a:pt x="2905125" y="1366710"/>
                </a:lnTo>
                <a:lnTo>
                  <a:pt x="2905595" y="1367828"/>
                </a:lnTo>
                <a:lnTo>
                  <a:pt x="2907461" y="1369695"/>
                </a:lnTo>
                <a:lnTo>
                  <a:pt x="2908579" y="1370152"/>
                </a:lnTo>
                <a:lnTo>
                  <a:pt x="2911208" y="1370152"/>
                </a:lnTo>
                <a:lnTo>
                  <a:pt x="2912326" y="1369695"/>
                </a:lnTo>
                <a:lnTo>
                  <a:pt x="2914192" y="1367828"/>
                </a:lnTo>
                <a:lnTo>
                  <a:pt x="2914650" y="1366710"/>
                </a:lnTo>
                <a:lnTo>
                  <a:pt x="2914650" y="1364081"/>
                </a:lnTo>
                <a:close/>
              </a:path>
              <a:path w="5534025" h="2051050">
                <a:moveTo>
                  <a:pt x="2914650" y="683755"/>
                </a:moveTo>
                <a:lnTo>
                  <a:pt x="2914192" y="682637"/>
                </a:lnTo>
                <a:lnTo>
                  <a:pt x="2912326" y="680783"/>
                </a:lnTo>
                <a:lnTo>
                  <a:pt x="2911208" y="680313"/>
                </a:lnTo>
                <a:lnTo>
                  <a:pt x="2908579" y="680313"/>
                </a:lnTo>
                <a:lnTo>
                  <a:pt x="2907461" y="680783"/>
                </a:lnTo>
                <a:lnTo>
                  <a:pt x="2905595" y="682637"/>
                </a:lnTo>
                <a:lnTo>
                  <a:pt x="2905125" y="683755"/>
                </a:lnTo>
                <a:lnTo>
                  <a:pt x="2905125" y="686384"/>
                </a:lnTo>
                <a:lnTo>
                  <a:pt x="2905595" y="687514"/>
                </a:lnTo>
                <a:lnTo>
                  <a:pt x="2907461" y="689368"/>
                </a:lnTo>
                <a:lnTo>
                  <a:pt x="2908579" y="689838"/>
                </a:lnTo>
                <a:lnTo>
                  <a:pt x="2911208" y="689838"/>
                </a:lnTo>
                <a:lnTo>
                  <a:pt x="2912326" y="689368"/>
                </a:lnTo>
                <a:lnTo>
                  <a:pt x="2914192" y="687514"/>
                </a:lnTo>
                <a:lnTo>
                  <a:pt x="2914650" y="686384"/>
                </a:lnTo>
                <a:lnTo>
                  <a:pt x="2914650" y="683755"/>
                </a:lnTo>
                <a:close/>
              </a:path>
              <a:path w="5534025" h="2051050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61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5534025" h="2051050">
                <a:moveTo>
                  <a:pt x="2962275" y="2044395"/>
                </a:moveTo>
                <a:lnTo>
                  <a:pt x="2961817" y="2043264"/>
                </a:lnTo>
                <a:lnTo>
                  <a:pt x="2959951" y="2041410"/>
                </a:lnTo>
                <a:lnTo>
                  <a:pt x="2958833" y="2040940"/>
                </a:lnTo>
                <a:lnTo>
                  <a:pt x="2956204" y="2040940"/>
                </a:lnTo>
                <a:lnTo>
                  <a:pt x="2955086" y="2041410"/>
                </a:lnTo>
                <a:lnTo>
                  <a:pt x="2953220" y="2043264"/>
                </a:lnTo>
                <a:lnTo>
                  <a:pt x="2952750" y="2044395"/>
                </a:lnTo>
                <a:lnTo>
                  <a:pt x="2952750" y="2047024"/>
                </a:lnTo>
                <a:lnTo>
                  <a:pt x="2953220" y="2048141"/>
                </a:lnTo>
                <a:lnTo>
                  <a:pt x="2955086" y="2050008"/>
                </a:lnTo>
                <a:lnTo>
                  <a:pt x="2956204" y="2050465"/>
                </a:lnTo>
                <a:lnTo>
                  <a:pt x="2958833" y="2050465"/>
                </a:lnTo>
                <a:lnTo>
                  <a:pt x="2959951" y="2050008"/>
                </a:lnTo>
                <a:lnTo>
                  <a:pt x="2961817" y="2048141"/>
                </a:lnTo>
                <a:lnTo>
                  <a:pt x="2962275" y="2047024"/>
                </a:lnTo>
                <a:lnTo>
                  <a:pt x="2962275" y="2044395"/>
                </a:lnTo>
                <a:close/>
              </a:path>
              <a:path w="5534025" h="2051050">
                <a:moveTo>
                  <a:pt x="2962275" y="1364081"/>
                </a:moveTo>
                <a:lnTo>
                  <a:pt x="2961817" y="1362951"/>
                </a:lnTo>
                <a:lnTo>
                  <a:pt x="2959951" y="1361097"/>
                </a:lnTo>
                <a:lnTo>
                  <a:pt x="2958833" y="1360627"/>
                </a:lnTo>
                <a:lnTo>
                  <a:pt x="2956204" y="1360627"/>
                </a:lnTo>
                <a:lnTo>
                  <a:pt x="2955086" y="1361097"/>
                </a:lnTo>
                <a:lnTo>
                  <a:pt x="2953220" y="1362951"/>
                </a:lnTo>
                <a:lnTo>
                  <a:pt x="2952750" y="1364081"/>
                </a:lnTo>
                <a:lnTo>
                  <a:pt x="2952750" y="1366710"/>
                </a:lnTo>
                <a:lnTo>
                  <a:pt x="2953220" y="1367828"/>
                </a:lnTo>
                <a:lnTo>
                  <a:pt x="2955086" y="1369695"/>
                </a:lnTo>
                <a:lnTo>
                  <a:pt x="2956204" y="1370152"/>
                </a:lnTo>
                <a:lnTo>
                  <a:pt x="2958833" y="1370152"/>
                </a:lnTo>
                <a:lnTo>
                  <a:pt x="2959951" y="1369695"/>
                </a:lnTo>
                <a:lnTo>
                  <a:pt x="2961817" y="1367828"/>
                </a:lnTo>
                <a:lnTo>
                  <a:pt x="2962275" y="1366710"/>
                </a:lnTo>
                <a:lnTo>
                  <a:pt x="2962275" y="1364081"/>
                </a:lnTo>
                <a:close/>
              </a:path>
              <a:path w="5534025" h="2051050">
                <a:moveTo>
                  <a:pt x="2962275" y="683755"/>
                </a:moveTo>
                <a:lnTo>
                  <a:pt x="2961817" y="682637"/>
                </a:lnTo>
                <a:lnTo>
                  <a:pt x="2959951" y="680783"/>
                </a:lnTo>
                <a:lnTo>
                  <a:pt x="2958833" y="680313"/>
                </a:lnTo>
                <a:lnTo>
                  <a:pt x="2956204" y="680313"/>
                </a:lnTo>
                <a:lnTo>
                  <a:pt x="2955086" y="680783"/>
                </a:lnTo>
                <a:lnTo>
                  <a:pt x="2953220" y="682637"/>
                </a:lnTo>
                <a:lnTo>
                  <a:pt x="2952750" y="683755"/>
                </a:lnTo>
                <a:lnTo>
                  <a:pt x="2952750" y="686384"/>
                </a:lnTo>
                <a:lnTo>
                  <a:pt x="2953220" y="687514"/>
                </a:lnTo>
                <a:lnTo>
                  <a:pt x="2955086" y="689368"/>
                </a:lnTo>
                <a:lnTo>
                  <a:pt x="2956204" y="689838"/>
                </a:lnTo>
                <a:lnTo>
                  <a:pt x="2958833" y="689838"/>
                </a:lnTo>
                <a:lnTo>
                  <a:pt x="2959951" y="689368"/>
                </a:lnTo>
                <a:lnTo>
                  <a:pt x="2961817" y="687514"/>
                </a:lnTo>
                <a:lnTo>
                  <a:pt x="2962275" y="686384"/>
                </a:lnTo>
                <a:lnTo>
                  <a:pt x="2962275" y="683755"/>
                </a:lnTo>
                <a:close/>
              </a:path>
              <a:path w="5534025" h="2051050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86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5534025" h="2051050">
                <a:moveTo>
                  <a:pt x="3009900" y="2044395"/>
                </a:moveTo>
                <a:lnTo>
                  <a:pt x="3009442" y="2043264"/>
                </a:lnTo>
                <a:lnTo>
                  <a:pt x="3007576" y="2041410"/>
                </a:lnTo>
                <a:lnTo>
                  <a:pt x="3006458" y="2040940"/>
                </a:lnTo>
                <a:lnTo>
                  <a:pt x="3003829" y="2040940"/>
                </a:lnTo>
                <a:lnTo>
                  <a:pt x="3002711" y="2041410"/>
                </a:lnTo>
                <a:lnTo>
                  <a:pt x="3000845" y="2043264"/>
                </a:lnTo>
                <a:lnTo>
                  <a:pt x="3000375" y="2044395"/>
                </a:lnTo>
                <a:lnTo>
                  <a:pt x="3000375" y="2047024"/>
                </a:lnTo>
                <a:lnTo>
                  <a:pt x="3000845" y="2048141"/>
                </a:lnTo>
                <a:lnTo>
                  <a:pt x="3002711" y="2050008"/>
                </a:lnTo>
                <a:lnTo>
                  <a:pt x="3003829" y="2050465"/>
                </a:lnTo>
                <a:lnTo>
                  <a:pt x="3006458" y="2050465"/>
                </a:lnTo>
                <a:lnTo>
                  <a:pt x="3007576" y="2050008"/>
                </a:lnTo>
                <a:lnTo>
                  <a:pt x="3009442" y="2048141"/>
                </a:lnTo>
                <a:lnTo>
                  <a:pt x="3009900" y="2047024"/>
                </a:lnTo>
                <a:lnTo>
                  <a:pt x="3009900" y="2044395"/>
                </a:lnTo>
                <a:close/>
              </a:path>
              <a:path w="5534025" h="2051050">
                <a:moveTo>
                  <a:pt x="3009900" y="1364081"/>
                </a:moveTo>
                <a:lnTo>
                  <a:pt x="3009442" y="1362951"/>
                </a:lnTo>
                <a:lnTo>
                  <a:pt x="3007576" y="1361097"/>
                </a:lnTo>
                <a:lnTo>
                  <a:pt x="3006458" y="1360627"/>
                </a:lnTo>
                <a:lnTo>
                  <a:pt x="3003829" y="1360627"/>
                </a:lnTo>
                <a:lnTo>
                  <a:pt x="3002711" y="1361097"/>
                </a:lnTo>
                <a:lnTo>
                  <a:pt x="3000845" y="1362951"/>
                </a:lnTo>
                <a:lnTo>
                  <a:pt x="3000375" y="1364081"/>
                </a:lnTo>
                <a:lnTo>
                  <a:pt x="3000375" y="1366710"/>
                </a:lnTo>
                <a:lnTo>
                  <a:pt x="3000845" y="1367828"/>
                </a:lnTo>
                <a:lnTo>
                  <a:pt x="3002711" y="1369695"/>
                </a:lnTo>
                <a:lnTo>
                  <a:pt x="3003829" y="1370152"/>
                </a:lnTo>
                <a:lnTo>
                  <a:pt x="3006458" y="1370152"/>
                </a:lnTo>
                <a:lnTo>
                  <a:pt x="3007576" y="1369695"/>
                </a:lnTo>
                <a:lnTo>
                  <a:pt x="3009442" y="1367828"/>
                </a:lnTo>
                <a:lnTo>
                  <a:pt x="3009900" y="1366710"/>
                </a:lnTo>
                <a:lnTo>
                  <a:pt x="3009900" y="1364081"/>
                </a:lnTo>
                <a:close/>
              </a:path>
              <a:path w="5534025" h="2051050">
                <a:moveTo>
                  <a:pt x="3009900" y="683755"/>
                </a:moveTo>
                <a:lnTo>
                  <a:pt x="3009442" y="682637"/>
                </a:lnTo>
                <a:lnTo>
                  <a:pt x="3007576" y="680783"/>
                </a:lnTo>
                <a:lnTo>
                  <a:pt x="3006458" y="680313"/>
                </a:lnTo>
                <a:lnTo>
                  <a:pt x="3003829" y="680313"/>
                </a:lnTo>
                <a:lnTo>
                  <a:pt x="3002711" y="680783"/>
                </a:lnTo>
                <a:lnTo>
                  <a:pt x="3000845" y="682637"/>
                </a:lnTo>
                <a:lnTo>
                  <a:pt x="3000375" y="683755"/>
                </a:lnTo>
                <a:lnTo>
                  <a:pt x="3000375" y="686384"/>
                </a:lnTo>
                <a:lnTo>
                  <a:pt x="3000845" y="687514"/>
                </a:lnTo>
                <a:lnTo>
                  <a:pt x="3002711" y="689368"/>
                </a:lnTo>
                <a:lnTo>
                  <a:pt x="3003829" y="689838"/>
                </a:lnTo>
                <a:lnTo>
                  <a:pt x="3006458" y="689838"/>
                </a:lnTo>
                <a:lnTo>
                  <a:pt x="3007576" y="689368"/>
                </a:lnTo>
                <a:lnTo>
                  <a:pt x="3009442" y="687514"/>
                </a:lnTo>
                <a:lnTo>
                  <a:pt x="3009900" y="686384"/>
                </a:lnTo>
                <a:lnTo>
                  <a:pt x="3009900" y="683755"/>
                </a:lnTo>
                <a:close/>
              </a:path>
              <a:path w="5534025" h="2051050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711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5534025" h="2051050">
                <a:moveTo>
                  <a:pt x="3057525" y="2044395"/>
                </a:moveTo>
                <a:lnTo>
                  <a:pt x="3057067" y="2043264"/>
                </a:lnTo>
                <a:lnTo>
                  <a:pt x="3055201" y="2041410"/>
                </a:lnTo>
                <a:lnTo>
                  <a:pt x="3054083" y="2040940"/>
                </a:lnTo>
                <a:lnTo>
                  <a:pt x="3051454" y="2040940"/>
                </a:lnTo>
                <a:lnTo>
                  <a:pt x="3050336" y="2041410"/>
                </a:lnTo>
                <a:lnTo>
                  <a:pt x="3048470" y="2043264"/>
                </a:lnTo>
                <a:lnTo>
                  <a:pt x="3048000" y="2044395"/>
                </a:lnTo>
                <a:lnTo>
                  <a:pt x="3048000" y="2047024"/>
                </a:lnTo>
                <a:lnTo>
                  <a:pt x="3048470" y="2048141"/>
                </a:lnTo>
                <a:lnTo>
                  <a:pt x="3050336" y="2050008"/>
                </a:lnTo>
                <a:lnTo>
                  <a:pt x="3051454" y="2050465"/>
                </a:lnTo>
                <a:lnTo>
                  <a:pt x="3054083" y="2050465"/>
                </a:lnTo>
                <a:lnTo>
                  <a:pt x="3055201" y="2050008"/>
                </a:lnTo>
                <a:lnTo>
                  <a:pt x="3057067" y="2048141"/>
                </a:lnTo>
                <a:lnTo>
                  <a:pt x="3057525" y="2047024"/>
                </a:lnTo>
                <a:lnTo>
                  <a:pt x="3057525" y="2044395"/>
                </a:lnTo>
                <a:close/>
              </a:path>
              <a:path w="5534025" h="2051050">
                <a:moveTo>
                  <a:pt x="3057525" y="1364081"/>
                </a:moveTo>
                <a:lnTo>
                  <a:pt x="3057067" y="1362951"/>
                </a:lnTo>
                <a:lnTo>
                  <a:pt x="3055201" y="1361097"/>
                </a:lnTo>
                <a:lnTo>
                  <a:pt x="3054083" y="1360627"/>
                </a:lnTo>
                <a:lnTo>
                  <a:pt x="3051454" y="1360627"/>
                </a:lnTo>
                <a:lnTo>
                  <a:pt x="3050336" y="1361097"/>
                </a:lnTo>
                <a:lnTo>
                  <a:pt x="3048470" y="1362951"/>
                </a:lnTo>
                <a:lnTo>
                  <a:pt x="3048000" y="1364081"/>
                </a:lnTo>
                <a:lnTo>
                  <a:pt x="3048000" y="1366710"/>
                </a:lnTo>
                <a:lnTo>
                  <a:pt x="3048470" y="1367828"/>
                </a:lnTo>
                <a:lnTo>
                  <a:pt x="3050336" y="1369695"/>
                </a:lnTo>
                <a:lnTo>
                  <a:pt x="3051454" y="1370152"/>
                </a:lnTo>
                <a:lnTo>
                  <a:pt x="3054083" y="1370152"/>
                </a:lnTo>
                <a:lnTo>
                  <a:pt x="3055201" y="1369695"/>
                </a:lnTo>
                <a:lnTo>
                  <a:pt x="3057067" y="1367828"/>
                </a:lnTo>
                <a:lnTo>
                  <a:pt x="3057525" y="1366710"/>
                </a:lnTo>
                <a:lnTo>
                  <a:pt x="3057525" y="1364081"/>
                </a:lnTo>
                <a:close/>
              </a:path>
              <a:path w="5534025" h="2051050">
                <a:moveTo>
                  <a:pt x="3057525" y="683755"/>
                </a:moveTo>
                <a:lnTo>
                  <a:pt x="3057067" y="682637"/>
                </a:lnTo>
                <a:lnTo>
                  <a:pt x="3055201" y="680783"/>
                </a:lnTo>
                <a:lnTo>
                  <a:pt x="3054083" y="680313"/>
                </a:lnTo>
                <a:lnTo>
                  <a:pt x="3051454" y="680313"/>
                </a:lnTo>
                <a:lnTo>
                  <a:pt x="3050336" y="680783"/>
                </a:lnTo>
                <a:lnTo>
                  <a:pt x="3048470" y="682637"/>
                </a:lnTo>
                <a:lnTo>
                  <a:pt x="3048000" y="683755"/>
                </a:lnTo>
                <a:lnTo>
                  <a:pt x="3048000" y="686384"/>
                </a:lnTo>
                <a:lnTo>
                  <a:pt x="3048470" y="687514"/>
                </a:lnTo>
                <a:lnTo>
                  <a:pt x="3050336" y="689368"/>
                </a:lnTo>
                <a:lnTo>
                  <a:pt x="3051454" y="689838"/>
                </a:lnTo>
                <a:lnTo>
                  <a:pt x="3054083" y="689838"/>
                </a:lnTo>
                <a:lnTo>
                  <a:pt x="3055201" y="689368"/>
                </a:lnTo>
                <a:lnTo>
                  <a:pt x="3057067" y="687514"/>
                </a:lnTo>
                <a:lnTo>
                  <a:pt x="3057525" y="686384"/>
                </a:lnTo>
                <a:lnTo>
                  <a:pt x="3057525" y="683755"/>
                </a:lnTo>
                <a:close/>
              </a:path>
              <a:path w="5534025" h="2051050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36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5534025" h="2051050">
                <a:moveTo>
                  <a:pt x="3105150" y="2044395"/>
                </a:moveTo>
                <a:lnTo>
                  <a:pt x="3104692" y="2043264"/>
                </a:lnTo>
                <a:lnTo>
                  <a:pt x="3102826" y="2041410"/>
                </a:lnTo>
                <a:lnTo>
                  <a:pt x="3101708" y="2040940"/>
                </a:lnTo>
                <a:lnTo>
                  <a:pt x="3099079" y="2040940"/>
                </a:lnTo>
                <a:lnTo>
                  <a:pt x="3097961" y="2041410"/>
                </a:lnTo>
                <a:lnTo>
                  <a:pt x="3096095" y="2043264"/>
                </a:lnTo>
                <a:lnTo>
                  <a:pt x="3095625" y="2044395"/>
                </a:lnTo>
                <a:lnTo>
                  <a:pt x="3095625" y="2047024"/>
                </a:lnTo>
                <a:lnTo>
                  <a:pt x="3096095" y="2048141"/>
                </a:lnTo>
                <a:lnTo>
                  <a:pt x="3097961" y="2050008"/>
                </a:lnTo>
                <a:lnTo>
                  <a:pt x="3099079" y="2050465"/>
                </a:lnTo>
                <a:lnTo>
                  <a:pt x="3101708" y="2050465"/>
                </a:lnTo>
                <a:lnTo>
                  <a:pt x="3102826" y="2050008"/>
                </a:lnTo>
                <a:lnTo>
                  <a:pt x="3104692" y="2048141"/>
                </a:lnTo>
                <a:lnTo>
                  <a:pt x="3105150" y="2047024"/>
                </a:lnTo>
                <a:lnTo>
                  <a:pt x="3105150" y="2044395"/>
                </a:lnTo>
                <a:close/>
              </a:path>
              <a:path w="5534025" h="2051050">
                <a:moveTo>
                  <a:pt x="3105150" y="1364081"/>
                </a:moveTo>
                <a:lnTo>
                  <a:pt x="3104692" y="1362951"/>
                </a:lnTo>
                <a:lnTo>
                  <a:pt x="3102826" y="1361097"/>
                </a:lnTo>
                <a:lnTo>
                  <a:pt x="3101708" y="1360627"/>
                </a:lnTo>
                <a:lnTo>
                  <a:pt x="3099079" y="1360627"/>
                </a:lnTo>
                <a:lnTo>
                  <a:pt x="3097961" y="1361097"/>
                </a:lnTo>
                <a:lnTo>
                  <a:pt x="3096095" y="1362951"/>
                </a:lnTo>
                <a:lnTo>
                  <a:pt x="3095625" y="1364081"/>
                </a:lnTo>
                <a:lnTo>
                  <a:pt x="3095625" y="1366710"/>
                </a:lnTo>
                <a:lnTo>
                  <a:pt x="3096095" y="1367828"/>
                </a:lnTo>
                <a:lnTo>
                  <a:pt x="3097961" y="1369695"/>
                </a:lnTo>
                <a:lnTo>
                  <a:pt x="3099079" y="1370152"/>
                </a:lnTo>
                <a:lnTo>
                  <a:pt x="3101708" y="1370152"/>
                </a:lnTo>
                <a:lnTo>
                  <a:pt x="3102826" y="1369695"/>
                </a:lnTo>
                <a:lnTo>
                  <a:pt x="3104692" y="1367828"/>
                </a:lnTo>
                <a:lnTo>
                  <a:pt x="3105150" y="1366710"/>
                </a:lnTo>
                <a:lnTo>
                  <a:pt x="3105150" y="1364081"/>
                </a:lnTo>
                <a:close/>
              </a:path>
              <a:path w="5534025" h="2051050">
                <a:moveTo>
                  <a:pt x="3105150" y="683755"/>
                </a:moveTo>
                <a:lnTo>
                  <a:pt x="3104692" y="682637"/>
                </a:lnTo>
                <a:lnTo>
                  <a:pt x="3102826" y="680783"/>
                </a:lnTo>
                <a:lnTo>
                  <a:pt x="3101708" y="680313"/>
                </a:lnTo>
                <a:lnTo>
                  <a:pt x="3099079" y="680313"/>
                </a:lnTo>
                <a:lnTo>
                  <a:pt x="3097961" y="680783"/>
                </a:lnTo>
                <a:lnTo>
                  <a:pt x="3096095" y="682637"/>
                </a:lnTo>
                <a:lnTo>
                  <a:pt x="3095625" y="683755"/>
                </a:lnTo>
                <a:lnTo>
                  <a:pt x="3095625" y="686384"/>
                </a:lnTo>
                <a:lnTo>
                  <a:pt x="3096095" y="687514"/>
                </a:lnTo>
                <a:lnTo>
                  <a:pt x="3097961" y="689368"/>
                </a:lnTo>
                <a:lnTo>
                  <a:pt x="3099079" y="689838"/>
                </a:lnTo>
                <a:lnTo>
                  <a:pt x="3101708" y="689838"/>
                </a:lnTo>
                <a:lnTo>
                  <a:pt x="3102826" y="689368"/>
                </a:lnTo>
                <a:lnTo>
                  <a:pt x="3104692" y="687514"/>
                </a:lnTo>
                <a:lnTo>
                  <a:pt x="3105150" y="686384"/>
                </a:lnTo>
                <a:lnTo>
                  <a:pt x="3105150" y="683755"/>
                </a:lnTo>
                <a:close/>
              </a:path>
              <a:path w="5534025" h="2051050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5534025" h="2051050">
                <a:moveTo>
                  <a:pt x="3152775" y="2044395"/>
                </a:moveTo>
                <a:lnTo>
                  <a:pt x="3152317" y="2043264"/>
                </a:lnTo>
                <a:lnTo>
                  <a:pt x="3150451" y="2041410"/>
                </a:lnTo>
                <a:lnTo>
                  <a:pt x="3149333" y="2040940"/>
                </a:lnTo>
                <a:lnTo>
                  <a:pt x="3146704" y="2040940"/>
                </a:lnTo>
                <a:lnTo>
                  <a:pt x="3145586" y="2041410"/>
                </a:lnTo>
                <a:lnTo>
                  <a:pt x="3143720" y="2043264"/>
                </a:lnTo>
                <a:lnTo>
                  <a:pt x="3143250" y="2044395"/>
                </a:lnTo>
                <a:lnTo>
                  <a:pt x="3143250" y="2047024"/>
                </a:lnTo>
                <a:lnTo>
                  <a:pt x="3143720" y="2048141"/>
                </a:lnTo>
                <a:lnTo>
                  <a:pt x="3145586" y="2050008"/>
                </a:lnTo>
                <a:lnTo>
                  <a:pt x="3146704" y="2050465"/>
                </a:lnTo>
                <a:lnTo>
                  <a:pt x="3149333" y="2050465"/>
                </a:lnTo>
                <a:lnTo>
                  <a:pt x="3150451" y="2050008"/>
                </a:lnTo>
                <a:lnTo>
                  <a:pt x="3152317" y="2048141"/>
                </a:lnTo>
                <a:lnTo>
                  <a:pt x="3152775" y="2047024"/>
                </a:lnTo>
                <a:lnTo>
                  <a:pt x="3152775" y="2044395"/>
                </a:lnTo>
                <a:close/>
              </a:path>
              <a:path w="5534025" h="2051050">
                <a:moveTo>
                  <a:pt x="3152775" y="1364081"/>
                </a:moveTo>
                <a:lnTo>
                  <a:pt x="3152317" y="1362951"/>
                </a:lnTo>
                <a:lnTo>
                  <a:pt x="3150451" y="1361097"/>
                </a:lnTo>
                <a:lnTo>
                  <a:pt x="3149333" y="1360627"/>
                </a:lnTo>
                <a:lnTo>
                  <a:pt x="3146704" y="1360627"/>
                </a:lnTo>
                <a:lnTo>
                  <a:pt x="3145586" y="1361097"/>
                </a:lnTo>
                <a:lnTo>
                  <a:pt x="3143720" y="1362951"/>
                </a:lnTo>
                <a:lnTo>
                  <a:pt x="3143250" y="1364081"/>
                </a:lnTo>
                <a:lnTo>
                  <a:pt x="3143250" y="1366710"/>
                </a:lnTo>
                <a:lnTo>
                  <a:pt x="3143720" y="1367828"/>
                </a:lnTo>
                <a:lnTo>
                  <a:pt x="3145586" y="1369695"/>
                </a:lnTo>
                <a:lnTo>
                  <a:pt x="3146704" y="1370152"/>
                </a:lnTo>
                <a:lnTo>
                  <a:pt x="3149333" y="1370152"/>
                </a:lnTo>
                <a:lnTo>
                  <a:pt x="3150451" y="1369695"/>
                </a:lnTo>
                <a:lnTo>
                  <a:pt x="3152317" y="1367828"/>
                </a:lnTo>
                <a:lnTo>
                  <a:pt x="3152775" y="1366710"/>
                </a:lnTo>
                <a:lnTo>
                  <a:pt x="3152775" y="1364081"/>
                </a:lnTo>
                <a:close/>
              </a:path>
              <a:path w="5534025" h="2051050">
                <a:moveTo>
                  <a:pt x="3152775" y="683755"/>
                </a:moveTo>
                <a:lnTo>
                  <a:pt x="3152317" y="682637"/>
                </a:lnTo>
                <a:lnTo>
                  <a:pt x="3150451" y="680783"/>
                </a:lnTo>
                <a:lnTo>
                  <a:pt x="3149333" y="680313"/>
                </a:lnTo>
                <a:lnTo>
                  <a:pt x="3146704" y="680313"/>
                </a:lnTo>
                <a:lnTo>
                  <a:pt x="3145586" y="680783"/>
                </a:lnTo>
                <a:lnTo>
                  <a:pt x="3143720" y="682637"/>
                </a:lnTo>
                <a:lnTo>
                  <a:pt x="3143250" y="683755"/>
                </a:lnTo>
                <a:lnTo>
                  <a:pt x="3143250" y="686384"/>
                </a:lnTo>
                <a:lnTo>
                  <a:pt x="3143720" y="687514"/>
                </a:lnTo>
                <a:lnTo>
                  <a:pt x="3145586" y="689368"/>
                </a:lnTo>
                <a:lnTo>
                  <a:pt x="3146704" y="689838"/>
                </a:lnTo>
                <a:lnTo>
                  <a:pt x="3149333" y="689838"/>
                </a:lnTo>
                <a:lnTo>
                  <a:pt x="3150451" y="689368"/>
                </a:lnTo>
                <a:lnTo>
                  <a:pt x="3152317" y="687514"/>
                </a:lnTo>
                <a:lnTo>
                  <a:pt x="3152775" y="686384"/>
                </a:lnTo>
                <a:lnTo>
                  <a:pt x="3152775" y="683755"/>
                </a:lnTo>
                <a:close/>
              </a:path>
              <a:path w="5534025" h="2051050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86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5534025" h="2051050">
                <a:moveTo>
                  <a:pt x="3200400" y="2044395"/>
                </a:moveTo>
                <a:lnTo>
                  <a:pt x="3199942" y="2043264"/>
                </a:lnTo>
                <a:lnTo>
                  <a:pt x="3198076" y="2041410"/>
                </a:lnTo>
                <a:lnTo>
                  <a:pt x="3196958" y="2040940"/>
                </a:lnTo>
                <a:lnTo>
                  <a:pt x="3194329" y="2040940"/>
                </a:lnTo>
                <a:lnTo>
                  <a:pt x="3193211" y="2041410"/>
                </a:lnTo>
                <a:lnTo>
                  <a:pt x="3191345" y="2043264"/>
                </a:lnTo>
                <a:lnTo>
                  <a:pt x="3190875" y="2044395"/>
                </a:lnTo>
                <a:lnTo>
                  <a:pt x="3190875" y="2047024"/>
                </a:lnTo>
                <a:lnTo>
                  <a:pt x="3191345" y="2048141"/>
                </a:lnTo>
                <a:lnTo>
                  <a:pt x="3193211" y="2050008"/>
                </a:lnTo>
                <a:lnTo>
                  <a:pt x="3194329" y="2050465"/>
                </a:lnTo>
                <a:lnTo>
                  <a:pt x="3196958" y="2050465"/>
                </a:lnTo>
                <a:lnTo>
                  <a:pt x="3198076" y="2050008"/>
                </a:lnTo>
                <a:lnTo>
                  <a:pt x="3199942" y="2048141"/>
                </a:lnTo>
                <a:lnTo>
                  <a:pt x="3200400" y="2047024"/>
                </a:lnTo>
                <a:lnTo>
                  <a:pt x="3200400" y="2044395"/>
                </a:lnTo>
                <a:close/>
              </a:path>
              <a:path w="5534025" h="2051050">
                <a:moveTo>
                  <a:pt x="3200400" y="1364081"/>
                </a:moveTo>
                <a:lnTo>
                  <a:pt x="3199942" y="1362951"/>
                </a:lnTo>
                <a:lnTo>
                  <a:pt x="3198076" y="1361097"/>
                </a:lnTo>
                <a:lnTo>
                  <a:pt x="3196958" y="1360627"/>
                </a:lnTo>
                <a:lnTo>
                  <a:pt x="3194329" y="1360627"/>
                </a:lnTo>
                <a:lnTo>
                  <a:pt x="3193211" y="1361097"/>
                </a:lnTo>
                <a:lnTo>
                  <a:pt x="3191345" y="1362951"/>
                </a:lnTo>
                <a:lnTo>
                  <a:pt x="3190875" y="1364081"/>
                </a:lnTo>
                <a:lnTo>
                  <a:pt x="3190875" y="1366710"/>
                </a:lnTo>
                <a:lnTo>
                  <a:pt x="3191345" y="1367828"/>
                </a:lnTo>
                <a:lnTo>
                  <a:pt x="3193211" y="1369695"/>
                </a:lnTo>
                <a:lnTo>
                  <a:pt x="3194329" y="1370152"/>
                </a:lnTo>
                <a:lnTo>
                  <a:pt x="3196958" y="1370152"/>
                </a:lnTo>
                <a:lnTo>
                  <a:pt x="3198076" y="1369695"/>
                </a:lnTo>
                <a:lnTo>
                  <a:pt x="3199942" y="1367828"/>
                </a:lnTo>
                <a:lnTo>
                  <a:pt x="3200400" y="1366710"/>
                </a:lnTo>
                <a:lnTo>
                  <a:pt x="3200400" y="1364081"/>
                </a:lnTo>
                <a:close/>
              </a:path>
              <a:path w="5534025" h="2051050">
                <a:moveTo>
                  <a:pt x="3200400" y="683755"/>
                </a:moveTo>
                <a:lnTo>
                  <a:pt x="3199942" y="682637"/>
                </a:lnTo>
                <a:lnTo>
                  <a:pt x="3198076" y="680783"/>
                </a:lnTo>
                <a:lnTo>
                  <a:pt x="3196958" y="680313"/>
                </a:lnTo>
                <a:lnTo>
                  <a:pt x="3194329" y="680313"/>
                </a:lnTo>
                <a:lnTo>
                  <a:pt x="3193211" y="680783"/>
                </a:lnTo>
                <a:lnTo>
                  <a:pt x="3191345" y="682637"/>
                </a:lnTo>
                <a:lnTo>
                  <a:pt x="3190875" y="683755"/>
                </a:lnTo>
                <a:lnTo>
                  <a:pt x="3190875" y="686384"/>
                </a:lnTo>
                <a:lnTo>
                  <a:pt x="3191345" y="687514"/>
                </a:lnTo>
                <a:lnTo>
                  <a:pt x="3193211" y="689368"/>
                </a:lnTo>
                <a:lnTo>
                  <a:pt x="3194329" y="689838"/>
                </a:lnTo>
                <a:lnTo>
                  <a:pt x="3196958" y="689838"/>
                </a:lnTo>
                <a:lnTo>
                  <a:pt x="3198076" y="689368"/>
                </a:lnTo>
                <a:lnTo>
                  <a:pt x="3199942" y="687514"/>
                </a:lnTo>
                <a:lnTo>
                  <a:pt x="3200400" y="686384"/>
                </a:lnTo>
                <a:lnTo>
                  <a:pt x="3200400" y="683755"/>
                </a:lnTo>
                <a:close/>
              </a:path>
              <a:path w="5534025" h="2051050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211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5534025" h="2051050">
                <a:moveTo>
                  <a:pt x="3248025" y="2044395"/>
                </a:moveTo>
                <a:lnTo>
                  <a:pt x="3247567" y="2043264"/>
                </a:lnTo>
                <a:lnTo>
                  <a:pt x="3245701" y="2041410"/>
                </a:lnTo>
                <a:lnTo>
                  <a:pt x="3244583" y="2040940"/>
                </a:lnTo>
                <a:lnTo>
                  <a:pt x="3241954" y="2040940"/>
                </a:lnTo>
                <a:lnTo>
                  <a:pt x="3240836" y="2041410"/>
                </a:lnTo>
                <a:lnTo>
                  <a:pt x="3238970" y="2043264"/>
                </a:lnTo>
                <a:lnTo>
                  <a:pt x="3238500" y="2044395"/>
                </a:lnTo>
                <a:lnTo>
                  <a:pt x="3238500" y="2047024"/>
                </a:lnTo>
                <a:lnTo>
                  <a:pt x="3238970" y="2048141"/>
                </a:lnTo>
                <a:lnTo>
                  <a:pt x="3240836" y="2050008"/>
                </a:lnTo>
                <a:lnTo>
                  <a:pt x="3241954" y="2050465"/>
                </a:lnTo>
                <a:lnTo>
                  <a:pt x="3244583" y="2050465"/>
                </a:lnTo>
                <a:lnTo>
                  <a:pt x="3245701" y="2050008"/>
                </a:lnTo>
                <a:lnTo>
                  <a:pt x="3247567" y="2048141"/>
                </a:lnTo>
                <a:lnTo>
                  <a:pt x="3248025" y="2047024"/>
                </a:lnTo>
                <a:lnTo>
                  <a:pt x="3248025" y="2044395"/>
                </a:lnTo>
                <a:close/>
              </a:path>
              <a:path w="5534025" h="2051050">
                <a:moveTo>
                  <a:pt x="3248025" y="1364081"/>
                </a:moveTo>
                <a:lnTo>
                  <a:pt x="3247567" y="1362951"/>
                </a:lnTo>
                <a:lnTo>
                  <a:pt x="3245701" y="1361097"/>
                </a:lnTo>
                <a:lnTo>
                  <a:pt x="3244583" y="1360627"/>
                </a:lnTo>
                <a:lnTo>
                  <a:pt x="3241954" y="1360627"/>
                </a:lnTo>
                <a:lnTo>
                  <a:pt x="3240836" y="1361097"/>
                </a:lnTo>
                <a:lnTo>
                  <a:pt x="3238970" y="1362951"/>
                </a:lnTo>
                <a:lnTo>
                  <a:pt x="3238500" y="1364081"/>
                </a:lnTo>
                <a:lnTo>
                  <a:pt x="3238500" y="1366710"/>
                </a:lnTo>
                <a:lnTo>
                  <a:pt x="3238970" y="1367828"/>
                </a:lnTo>
                <a:lnTo>
                  <a:pt x="3240836" y="1369695"/>
                </a:lnTo>
                <a:lnTo>
                  <a:pt x="3241954" y="1370152"/>
                </a:lnTo>
                <a:lnTo>
                  <a:pt x="3244583" y="1370152"/>
                </a:lnTo>
                <a:lnTo>
                  <a:pt x="3245701" y="1369695"/>
                </a:lnTo>
                <a:lnTo>
                  <a:pt x="3247567" y="1367828"/>
                </a:lnTo>
                <a:lnTo>
                  <a:pt x="3248025" y="1366710"/>
                </a:lnTo>
                <a:lnTo>
                  <a:pt x="3248025" y="1364081"/>
                </a:lnTo>
                <a:close/>
              </a:path>
              <a:path w="5534025" h="2051050">
                <a:moveTo>
                  <a:pt x="3248025" y="683755"/>
                </a:moveTo>
                <a:lnTo>
                  <a:pt x="3247567" y="682637"/>
                </a:lnTo>
                <a:lnTo>
                  <a:pt x="3245701" y="680783"/>
                </a:lnTo>
                <a:lnTo>
                  <a:pt x="3244583" y="680313"/>
                </a:lnTo>
                <a:lnTo>
                  <a:pt x="3241954" y="680313"/>
                </a:lnTo>
                <a:lnTo>
                  <a:pt x="3240836" y="680783"/>
                </a:lnTo>
                <a:lnTo>
                  <a:pt x="3238970" y="682637"/>
                </a:lnTo>
                <a:lnTo>
                  <a:pt x="3238500" y="683755"/>
                </a:lnTo>
                <a:lnTo>
                  <a:pt x="3238500" y="686384"/>
                </a:lnTo>
                <a:lnTo>
                  <a:pt x="3238970" y="687514"/>
                </a:lnTo>
                <a:lnTo>
                  <a:pt x="3240836" y="689368"/>
                </a:lnTo>
                <a:lnTo>
                  <a:pt x="3241954" y="689838"/>
                </a:lnTo>
                <a:lnTo>
                  <a:pt x="3244583" y="689838"/>
                </a:lnTo>
                <a:lnTo>
                  <a:pt x="3245701" y="689368"/>
                </a:lnTo>
                <a:lnTo>
                  <a:pt x="3247567" y="687514"/>
                </a:lnTo>
                <a:lnTo>
                  <a:pt x="3248025" y="686384"/>
                </a:lnTo>
                <a:lnTo>
                  <a:pt x="3248025" y="683755"/>
                </a:lnTo>
                <a:close/>
              </a:path>
              <a:path w="5534025" h="2051050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36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  <a:path w="5534025" h="2051050">
                <a:moveTo>
                  <a:pt x="3295650" y="2044395"/>
                </a:moveTo>
                <a:lnTo>
                  <a:pt x="3295192" y="2043264"/>
                </a:lnTo>
                <a:lnTo>
                  <a:pt x="3293326" y="2041410"/>
                </a:lnTo>
                <a:lnTo>
                  <a:pt x="3292208" y="2040940"/>
                </a:lnTo>
                <a:lnTo>
                  <a:pt x="3289579" y="2040940"/>
                </a:lnTo>
                <a:lnTo>
                  <a:pt x="3288461" y="2041410"/>
                </a:lnTo>
                <a:lnTo>
                  <a:pt x="3286595" y="2043264"/>
                </a:lnTo>
                <a:lnTo>
                  <a:pt x="3286125" y="2044395"/>
                </a:lnTo>
                <a:lnTo>
                  <a:pt x="3286125" y="2047024"/>
                </a:lnTo>
                <a:lnTo>
                  <a:pt x="3286595" y="2048141"/>
                </a:lnTo>
                <a:lnTo>
                  <a:pt x="3288461" y="2050008"/>
                </a:lnTo>
                <a:lnTo>
                  <a:pt x="3289579" y="2050465"/>
                </a:lnTo>
                <a:lnTo>
                  <a:pt x="3292208" y="2050465"/>
                </a:lnTo>
                <a:lnTo>
                  <a:pt x="3293326" y="2050008"/>
                </a:lnTo>
                <a:lnTo>
                  <a:pt x="3295192" y="2048141"/>
                </a:lnTo>
                <a:lnTo>
                  <a:pt x="3295650" y="2047024"/>
                </a:lnTo>
                <a:lnTo>
                  <a:pt x="3295650" y="2044395"/>
                </a:lnTo>
                <a:close/>
              </a:path>
              <a:path w="5534025" h="2051050">
                <a:moveTo>
                  <a:pt x="3295650" y="1364081"/>
                </a:moveTo>
                <a:lnTo>
                  <a:pt x="3295192" y="1362951"/>
                </a:lnTo>
                <a:lnTo>
                  <a:pt x="3293326" y="1361097"/>
                </a:lnTo>
                <a:lnTo>
                  <a:pt x="3292208" y="1360627"/>
                </a:lnTo>
                <a:lnTo>
                  <a:pt x="3289579" y="1360627"/>
                </a:lnTo>
                <a:lnTo>
                  <a:pt x="3288461" y="1361097"/>
                </a:lnTo>
                <a:lnTo>
                  <a:pt x="3286595" y="1362951"/>
                </a:lnTo>
                <a:lnTo>
                  <a:pt x="3286125" y="1364081"/>
                </a:lnTo>
                <a:lnTo>
                  <a:pt x="3286125" y="1366710"/>
                </a:lnTo>
                <a:lnTo>
                  <a:pt x="3286595" y="1367828"/>
                </a:lnTo>
                <a:lnTo>
                  <a:pt x="3288461" y="1369695"/>
                </a:lnTo>
                <a:lnTo>
                  <a:pt x="3289579" y="1370152"/>
                </a:lnTo>
                <a:lnTo>
                  <a:pt x="3292208" y="1370152"/>
                </a:lnTo>
                <a:lnTo>
                  <a:pt x="3293326" y="1369695"/>
                </a:lnTo>
                <a:lnTo>
                  <a:pt x="3295192" y="1367828"/>
                </a:lnTo>
                <a:lnTo>
                  <a:pt x="3295650" y="1366710"/>
                </a:lnTo>
                <a:lnTo>
                  <a:pt x="3295650" y="1364081"/>
                </a:lnTo>
                <a:close/>
              </a:path>
              <a:path w="5534025" h="2051050">
                <a:moveTo>
                  <a:pt x="3295650" y="683755"/>
                </a:moveTo>
                <a:lnTo>
                  <a:pt x="3295192" y="682637"/>
                </a:lnTo>
                <a:lnTo>
                  <a:pt x="3293326" y="680783"/>
                </a:lnTo>
                <a:lnTo>
                  <a:pt x="3292208" y="680313"/>
                </a:lnTo>
                <a:lnTo>
                  <a:pt x="3289579" y="680313"/>
                </a:lnTo>
                <a:lnTo>
                  <a:pt x="3288461" y="680783"/>
                </a:lnTo>
                <a:lnTo>
                  <a:pt x="3286595" y="682637"/>
                </a:lnTo>
                <a:lnTo>
                  <a:pt x="3286125" y="683755"/>
                </a:lnTo>
                <a:lnTo>
                  <a:pt x="3286125" y="686384"/>
                </a:lnTo>
                <a:lnTo>
                  <a:pt x="3286595" y="687514"/>
                </a:lnTo>
                <a:lnTo>
                  <a:pt x="3288461" y="689368"/>
                </a:lnTo>
                <a:lnTo>
                  <a:pt x="3289579" y="689838"/>
                </a:lnTo>
                <a:lnTo>
                  <a:pt x="3292208" y="689838"/>
                </a:lnTo>
                <a:lnTo>
                  <a:pt x="3293326" y="689368"/>
                </a:lnTo>
                <a:lnTo>
                  <a:pt x="3295192" y="687514"/>
                </a:lnTo>
                <a:lnTo>
                  <a:pt x="3295650" y="686384"/>
                </a:lnTo>
                <a:lnTo>
                  <a:pt x="3295650" y="683755"/>
                </a:lnTo>
                <a:close/>
              </a:path>
              <a:path w="5534025" h="2051050">
                <a:moveTo>
                  <a:pt x="3295650" y="3441"/>
                </a:moveTo>
                <a:lnTo>
                  <a:pt x="3295192" y="2324"/>
                </a:lnTo>
                <a:lnTo>
                  <a:pt x="3293326" y="457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57"/>
                </a:lnTo>
                <a:lnTo>
                  <a:pt x="3286595" y="2324"/>
                </a:lnTo>
                <a:lnTo>
                  <a:pt x="3286125" y="3441"/>
                </a:lnTo>
                <a:lnTo>
                  <a:pt x="3286125" y="6070"/>
                </a:lnTo>
                <a:lnTo>
                  <a:pt x="3286595" y="7200"/>
                </a:lnTo>
                <a:lnTo>
                  <a:pt x="3288461" y="9055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55"/>
                </a:lnTo>
                <a:lnTo>
                  <a:pt x="3295192" y="7200"/>
                </a:lnTo>
                <a:lnTo>
                  <a:pt x="3295650" y="6070"/>
                </a:lnTo>
                <a:lnTo>
                  <a:pt x="3295650" y="3441"/>
                </a:lnTo>
                <a:close/>
              </a:path>
              <a:path w="5534025" h="2051050">
                <a:moveTo>
                  <a:pt x="3343275" y="2044395"/>
                </a:moveTo>
                <a:lnTo>
                  <a:pt x="3342817" y="2043264"/>
                </a:lnTo>
                <a:lnTo>
                  <a:pt x="3340951" y="2041410"/>
                </a:lnTo>
                <a:lnTo>
                  <a:pt x="3339833" y="2040940"/>
                </a:lnTo>
                <a:lnTo>
                  <a:pt x="3337204" y="2040940"/>
                </a:lnTo>
                <a:lnTo>
                  <a:pt x="3336086" y="2041410"/>
                </a:lnTo>
                <a:lnTo>
                  <a:pt x="3334220" y="2043264"/>
                </a:lnTo>
                <a:lnTo>
                  <a:pt x="3333750" y="2044395"/>
                </a:lnTo>
                <a:lnTo>
                  <a:pt x="3333750" y="2047024"/>
                </a:lnTo>
                <a:lnTo>
                  <a:pt x="3334220" y="2048141"/>
                </a:lnTo>
                <a:lnTo>
                  <a:pt x="3336086" y="2050008"/>
                </a:lnTo>
                <a:lnTo>
                  <a:pt x="3337204" y="2050465"/>
                </a:lnTo>
                <a:lnTo>
                  <a:pt x="3339833" y="2050465"/>
                </a:lnTo>
                <a:lnTo>
                  <a:pt x="3340951" y="2050008"/>
                </a:lnTo>
                <a:lnTo>
                  <a:pt x="3342817" y="2048141"/>
                </a:lnTo>
                <a:lnTo>
                  <a:pt x="3343275" y="2047024"/>
                </a:lnTo>
                <a:lnTo>
                  <a:pt x="3343275" y="2044395"/>
                </a:lnTo>
                <a:close/>
              </a:path>
              <a:path w="5534025" h="2051050">
                <a:moveTo>
                  <a:pt x="3343275" y="1364081"/>
                </a:moveTo>
                <a:lnTo>
                  <a:pt x="3342817" y="1362951"/>
                </a:lnTo>
                <a:lnTo>
                  <a:pt x="3340951" y="1361097"/>
                </a:lnTo>
                <a:lnTo>
                  <a:pt x="3339833" y="1360627"/>
                </a:lnTo>
                <a:lnTo>
                  <a:pt x="3337204" y="1360627"/>
                </a:lnTo>
                <a:lnTo>
                  <a:pt x="3336086" y="1361097"/>
                </a:lnTo>
                <a:lnTo>
                  <a:pt x="3334220" y="1362951"/>
                </a:lnTo>
                <a:lnTo>
                  <a:pt x="3333750" y="1364081"/>
                </a:lnTo>
                <a:lnTo>
                  <a:pt x="3333750" y="1366710"/>
                </a:lnTo>
                <a:lnTo>
                  <a:pt x="3334220" y="1367828"/>
                </a:lnTo>
                <a:lnTo>
                  <a:pt x="3336086" y="1369695"/>
                </a:lnTo>
                <a:lnTo>
                  <a:pt x="3337204" y="1370152"/>
                </a:lnTo>
                <a:lnTo>
                  <a:pt x="3339833" y="1370152"/>
                </a:lnTo>
                <a:lnTo>
                  <a:pt x="3340951" y="1369695"/>
                </a:lnTo>
                <a:lnTo>
                  <a:pt x="3342817" y="1367828"/>
                </a:lnTo>
                <a:lnTo>
                  <a:pt x="3343275" y="1366710"/>
                </a:lnTo>
                <a:lnTo>
                  <a:pt x="3343275" y="1364081"/>
                </a:lnTo>
                <a:close/>
              </a:path>
              <a:path w="5534025" h="2051050">
                <a:moveTo>
                  <a:pt x="3343275" y="683755"/>
                </a:moveTo>
                <a:lnTo>
                  <a:pt x="3342817" y="682637"/>
                </a:lnTo>
                <a:lnTo>
                  <a:pt x="3340951" y="680783"/>
                </a:lnTo>
                <a:lnTo>
                  <a:pt x="3339833" y="680313"/>
                </a:lnTo>
                <a:lnTo>
                  <a:pt x="3337204" y="680313"/>
                </a:lnTo>
                <a:lnTo>
                  <a:pt x="3336086" y="680783"/>
                </a:lnTo>
                <a:lnTo>
                  <a:pt x="3334220" y="682637"/>
                </a:lnTo>
                <a:lnTo>
                  <a:pt x="3333750" y="683755"/>
                </a:lnTo>
                <a:lnTo>
                  <a:pt x="3333750" y="686384"/>
                </a:lnTo>
                <a:lnTo>
                  <a:pt x="3334220" y="687514"/>
                </a:lnTo>
                <a:lnTo>
                  <a:pt x="3336086" y="689368"/>
                </a:lnTo>
                <a:lnTo>
                  <a:pt x="3337204" y="689838"/>
                </a:lnTo>
                <a:lnTo>
                  <a:pt x="3339833" y="689838"/>
                </a:lnTo>
                <a:lnTo>
                  <a:pt x="3340951" y="689368"/>
                </a:lnTo>
                <a:lnTo>
                  <a:pt x="3342817" y="687514"/>
                </a:lnTo>
                <a:lnTo>
                  <a:pt x="3343275" y="686384"/>
                </a:lnTo>
                <a:lnTo>
                  <a:pt x="3343275" y="683755"/>
                </a:lnTo>
                <a:close/>
              </a:path>
              <a:path w="5534025" h="2051050">
                <a:moveTo>
                  <a:pt x="3343275" y="3441"/>
                </a:moveTo>
                <a:lnTo>
                  <a:pt x="3342817" y="2324"/>
                </a:lnTo>
                <a:lnTo>
                  <a:pt x="3340951" y="457"/>
                </a:lnTo>
                <a:lnTo>
                  <a:pt x="3339833" y="0"/>
                </a:lnTo>
                <a:lnTo>
                  <a:pt x="3337204" y="0"/>
                </a:lnTo>
                <a:lnTo>
                  <a:pt x="3336086" y="457"/>
                </a:lnTo>
                <a:lnTo>
                  <a:pt x="3334220" y="2324"/>
                </a:lnTo>
                <a:lnTo>
                  <a:pt x="3333750" y="3441"/>
                </a:lnTo>
                <a:lnTo>
                  <a:pt x="3333750" y="6070"/>
                </a:lnTo>
                <a:lnTo>
                  <a:pt x="3334220" y="7200"/>
                </a:lnTo>
                <a:lnTo>
                  <a:pt x="3336086" y="9055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55"/>
                </a:lnTo>
                <a:lnTo>
                  <a:pt x="3342817" y="7200"/>
                </a:lnTo>
                <a:lnTo>
                  <a:pt x="3343275" y="6070"/>
                </a:lnTo>
                <a:lnTo>
                  <a:pt x="3343275" y="3441"/>
                </a:lnTo>
                <a:close/>
              </a:path>
              <a:path w="5534025" h="2051050">
                <a:moveTo>
                  <a:pt x="3390900" y="2044395"/>
                </a:moveTo>
                <a:lnTo>
                  <a:pt x="3390442" y="2043264"/>
                </a:lnTo>
                <a:lnTo>
                  <a:pt x="3388576" y="2041410"/>
                </a:lnTo>
                <a:lnTo>
                  <a:pt x="3387458" y="2040940"/>
                </a:lnTo>
                <a:lnTo>
                  <a:pt x="3384829" y="2040940"/>
                </a:lnTo>
                <a:lnTo>
                  <a:pt x="3383699" y="2041410"/>
                </a:lnTo>
                <a:lnTo>
                  <a:pt x="3381845" y="2043264"/>
                </a:lnTo>
                <a:lnTo>
                  <a:pt x="3381375" y="2044395"/>
                </a:lnTo>
                <a:lnTo>
                  <a:pt x="3381375" y="2047024"/>
                </a:lnTo>
                <a:lnTo>
                  <a:pt x="3381845" y="2048141"/>
                </a:lnTo>
                <a:lnTo>
                  <a:pt x="3383699" y="2050008"/>
                </a:lnTo>
                <a:lnTo>
                  <a:pt x="3384829" y="2050465"/>
                </a:lnTo>
                <a:lnTo>
                  <a:pt x="3387458" y="2050465"/>
                </a:lnTo>
                <a:lnTo>
                  <a:pt x="3388576" y="2050008"/>
                </a:lnTo>
                <a:lnTo>
                  <a:pt x="3390442" y="2048141"/>
                </a:lnTo>
                <a:lnTo>
                  <a:pt x="3390900" y="2047024"/>
                </a:lnTo>
                <a:lnTo>
                  <a:pt x="3390900" y="2044395"/>
                </a:lnTo>
                <a:close/>
              </a:path>
              <a:path w="5534025" h="2051050">
                <a:moveTo>
                  <a:pt x="3390900" y="1364081"/>
                </a:moveTo>
                <a:lnTo>
                  <a:pt x="3390442" y="1362951"/>
                </a:lnTo>
                <a:lnTo>
                  <a:pt x="3388576" y="1361097"/>
                </a:lnTo>
                <a:lnTo>
                  <a:pt x="3387458" y="1360627"/>
                </a:lnTo>
                <a:lnTo>
                  <a:pt x="3384829" y="1360627"/>
                </a:lnTo>
                <a:lnTo>
                  <a:pt x="3383699" y="1361097"/>
                </a:lnTo>
                <a:lnTo>
                  <a:pt x="3381845" y="1362951"/>
                </a:lnTo>
                <a:lnTo>
                  <a:pt x="3381375" y="1364081"/>
                </a:lnTo>
                <a:lnTo>
                  <a:pt x="3381375" y="1366710"/>
                </a:lnTo>
                <a:lnTo>
                  <a:pt x="3381845" y="1367828"/>
                </a:lnTo>
                <a:lnTo>
                  <a:pt x="3383699" y="1369695"/>
                </a:lnTo>
                <a:lnTo>
                  <a:pt x="3384829" y="1370152"/>
                </a:lnTo>
                <a:lnTo>
                  <a:pt x="3387458" y="1370152"/>
                </a:lnTo>
                <a:lnTo>
                  <a:pt x="3388576" y="1369695"/>
                </a:lnTo>
                <a:lnTo>
                  <a:pt x="3390442" y="1367828"/>
                </a:lnTo>
                <a:lnTo>
                  <a:pt x="3390900" y="1366710"/>
                </a:lnTo>
                <a:lnTo>
                  <a:pt x="3390900" y="1364081"/>
                </a:lnTo>
                <a:close/>
              </a:path>
              <a:path w="5534025" h="2051050">
                <a:moveTo>
                  <a:pt x="3390900" y="683755"/>
                </a:moveTo>
                <a:lnTo>
                  <a:pt x="3390442" y="682637"/>
                </a:lnTo>
                <a:lnTo>
                  <a:pt x="3388576" y="680783"/>
                </a:lnTo>
                <a:lnTo>
                  <a:pt x="3387458" y="680313"/>
                </a:lnTo>
                <a:lnTo>
                  <a:pt x="3384829" y="680313"/>
                </a:lnTo>
                <a:lnTo>
                  <a:pt x="3383699" y="680783"/>
                </a:lnTo>
                <a:lnTo>
                  <a:pt x="3381845" y="682637"/>
                </a:lnTo>
                <a:lnTo>
                  <a:pt x="3381375" y="683755"/>
                </a:lnTo>
                <a:lnTo>
                  <a:pt x="3381375" y="686384"/>
                </a:lnTo>
                <a:lnTo>
                  <a:pt x="3381845" y="687514"/>
                </a:lnTo>
                <a:lnTo>
                  <a:pt x="3383699" y="689368"/>
                </a:lnTo>
                <a:lnTo>
                  <a:pt x="3384829" y="689838"/>
                </a:lnTo>
                <a:lnTo>
                  <a:pt x="3387458" y="689838"/>
                </a:lnTo>
                <a:lnTo>
                  <a:pt x="3388576" y="689368"/>
                </a:lnTo>
                <a:lnTo>
                  <a:pt x="3390442" y="687514"/>
                </a:lnTo>
                <a:lnTo>
                  <a:pt x="3390900" y="686384"/>
                </a:lnTo>
                <a:lnTo>
                  <a:pt x="3390900" y="683755"/>
                </a:lnTo>
                <a:close/>
              </a:path>
              <a:path w="5534025" h="2051050">
                <a:moveTo>
                  <a:pt x="3390900" y="3441"/>
                </a:moveTo>
                <a:lnTo>
                  <a:pt x="3390442" y="2324"/>
                </a:lnTo>
                <a:lnTo>
                  <a:pt x="3388576" y="457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57"/>
                </a:lnTo>
                <a:lnTo>
                  <a:pt x="3381845" y="2324"/>
                </a:lnTo>
                <a:lnTo>
                  <a:pt x="3381375" y="3441"/>
                </a:lnTo>
                <a:lnTo>
                  <a:pt x="3381375" y="6070"/>
                </a:lnTo>
                <a:lnTo>
                  <a:pt x="3381845" y="7200"/>
                </a:lnTo>
                <a:lnTo>
                  <a:pt x="3383699" y="9055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55"/>
                </a:lnTo>
                <a:lnTo>
                  <a:pt x="3390442" y="7200"/>
                </a:lnTo>
                <a:lnTo>
                  <a:pt x="3390900" y="6070"/>
                </a:lnTo>
                <a:lnTo>
                  <a:pt x="3390900" y="3441"/>
                </a:lnTo>
                <a:close/>
              </a:path>
              <a:path w="5534025" h="2051050">
                <a:moveTo>
                  <a:pt x="3438525" y="2044395"/>
                </a:moveTo>
                <a:lnTo>
                  <a:pt x="3438067" y="2043264"/>
                </a:lnTo>
                <a:lnTo>
                  <a:pt x="3436201" y="2041410"/>
                </a:lnTo>
                <a:lnTo>
                  <a:pt x="3435083" y="2040940"/>
                </a:lnTo>
                <a:lnTo>
                  <a:pt x="3432454" y="2040940"/>
                </a:lnTo>
                <a:lnTo>
                  <a:pt x="3431336" y="2041410"/>
                </a:lnTo>
                <a:lnTo>
                  <a:pt x="3429470" y="2043264"/>
                </a:lnTo>
                <a:lnTo>
                  <a:pt x="3429000" y="2044395"/>
                </a:lnTo>
                <a:lnTo>
                  <a:pt x="3429000" y="2047024"/>
                </a:lnTo>
                <a:lnTo>
                  <a:pt x="3429470" y="2048141"/>
                </a:lnTo>
                <a:lnTo>
                  <a:pt x="3431336" y="2050008"/>
                </a:lnTo>
                <a:lnTo>
                  <a:pt x="3432454" y="2050465"/>
                </a:lnTo>
                <a:lnTo>
                  <a:pt x="3435083" y="2050465"/>
                </a:lnTo>
                <a:lnTo>
                  <a:pt x="3436201" y="2050008"/>
                </a:lnTo>
                <a:lnTo>
                  <a:pt x="3438067" y="2048141"/>
                </a:lnTo>
                <a:lnTo>
                  <a:pt x="3438525" y="2047024"/>
                </a:lnTo>
                <a:lnTo>
                  <a:pt x="3438525" y="2044395"/>
                </a:lnTo>
                <a:close/>
              </a:path>
              <a:path w="5534025" h="2051050">
                <a:moveTo>
                  <a:pt x="3438525" y="1364081"/>
                </a:moveTo>
                <a:lnTo>
                  <a:pt x="3438067" y="1362951"/>
                </a:lnTo>
                <a:lnTo>
                  <a:pt x="3436201" y="1361097"/>
                </a:lnTo>
                <a:lnTo>
                  <a:pt x="3435083" y="1360627"/>
                </a:lnTo>
                <a:lnTo>
                  <a:pt x="3432454" y="1360627"/>
                </a:lnTo>
                <a:lnTo>
                  <a:pt x="3431336" y="1361097"/>
                </a:lnTo>
                <a:lnTo>
                  <a:pt x="3429470" y="1362951"/>
                </a:lnTo>
                <a:lnTo>
                  <a:pt x="3429000" y="1364081"/>
                </a:lnTo>
                <a:lnTo>
                  <a:pt x="3429000" y="1366710"/>
                </a:lnTo>
                <a:lnTo>
                  <a:pt x="3429470" y="1367828"/>
                </a:lnTo>
                <a:lnTo>
                  <a:pt x="3431336" y="1369695"/>
                </a:lnTo>
                <a:lnTo>
                  <a:pt x="3432454" y="1370152"/>
                </a:lnTo>
                <a:lnTo>
                  <a:pt x="3435083" y="1370152"/>
                </a:lnTo>
                <a:lnTo>
                  <a:pt x="3436201" y="1369695"/>
                </a:lnTo>
                <a:lnTo>
                  <a:pt x="3438067" y="1367828"/>
                </a:lnTo>
                <a:lnTo>
                  <a:pt x="3438525" y="1366710"/>
                </a:lnTo>
                <a:lnTo>
                  <a:pt x="3438525" y="1364081"/>
                </a:lnTo>
                <a:close/>
              </a:path>
              <a:path w="5534025" h="2051050">
                <a:moveTo>
                  <a:pt x="3438525" y="683755"/>
                </a:moveTo>
                <a:lnTo>
                  <a:pt x="3438067" y="682637"/>
                </a:lnTo>
                <a:lnTo>
                  <a:pt x="3436201" y="680783"/>
                </a:lnTo>
                <a:lnTo>
                  <a:pt x="3435083" y="680313"/>
                </a:lnTo>
                <a:lnTo>
                  <a:pt x="3432454" y="680313"/>
                </a:lnTo>
                <a:lnTo>
                  <a:pt x="3431336" y="680783"/>
                </a:lnTo>
                <a:lnTo>
                  <a:pt x="3429470" y="682637"/>
                </a:lnTo>
                <a:lnTo>
                  <a:pt x="3429000" y="683755"/>
                </a:lnTo>
                <a:lnTo>
                  <a:pt x="3429000" y="686384"/>
                </a:lnTo>
                <a:lnTo>
                  <a:pt x="3429470" y="687514"/>
                </a:lnTo>
                <a:lnTo>
                  <a:pt x="3431336" y="689368"/>
                </a:lnTo>
                <a:lnTo>
                  <a:pt x="3432454" y="689838"/>
                </a:lnTo>
                <a:lnTo>
                  <a:pt x="3435083" y="689838"/>
                </a:lnTo>
                <a:lnTo>
                  <a:pt x="3436201" y="689368"/>
                </a:lnTo>
                <a:lnTo>
                  <a:pt x="3438067" y="687514"/>
                </a:lnTo>
                <a:lnTo>
                  <a:pt x="3438525" y="686384"/>
                </a:lnTo>
                <a:lnTo>
                  <a:pt x="3438525" y="683755"/>
                </a:lnTo>
                <a:close/>
              </a:path>
              <a:path w="5534025" h="2051050">
                <a:moveTo>
                  <a:pt x="3438525" y="3441"/>
                </a:moveTo>
                <a:lnTo>
                  <a:pt x="3438067" y="2324"/>
                </a:lnTo>
                <a:lnTo>
                  <a:pt x="3436201" y="457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57"/>
                </a:lnTo>
                <a:lnTo>
                  <a:pt x="3429470" y="2324"/>
                </a:lnTo>
                <a:lnTo>
                  <a:pt x="3429000" y="3441"/>
                </a:lnTo>
                <a:lnTo>
                  <a:pt x="3429000" y="6070"/>
                </a:lnTo>
                <a:lnTo>
                  <a:pt x="3429470" y="7200"/>
                </a:lnTo>
                <a:lnTo>
                  <a:pt x="3431336" y="9055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55"/>
                </a:lnTo>
                <a:lnTo>
                  <a:pt x="3438067" y="7200"/>
                </a:lnTo>
                <a:lnTo>
                  <a:pt x="3438525" y="6070"/>
                </a:lnTo>
                <a:lnTo>
                  <a:pt x="3438525" y="3441"/>
                </a:lnTo>
                <a:close/>
              </a:path>
              <a:path w="5534025" h="2051050">
                <a:moveTo>
                  <a:pt x="3486150" y="2044395"/>
                </a:moveTo>
                <a:lnTo>
                  <a:pt x="3485692" y="2043264"/>
                </a:lnTo>
                <a:lnTo>
                  <a:pt x="3483826" y="2041410"/>
                </a:lnTo>
                <a:lnTo>
                  <a:pt x="3482708" y="2040940"/>
                </a:lnTo>
                <a:lnTo>
                  <a:pt x="3480079" y="2040940"/>
                </a:lnTo>
                <a:lnTo>
                  <a:pt x="3478961" y="2041410"/>
                </a:lnTo>
                <a:lnTo>
                  <a:pt x="3477095" y="2043264"/>
                </a:lnTo>
                <a:lnTo>
                  <a:pt x="3476625" y="2044395"/>
                </a:lnTo>
                <a:lnTo>
                  <a:pt x="3476625" y="2047024"/>
                </a:lnTo>
                <a:lnTo>
                  <a:pt x="3477095" y="2048141"/>
                </a:lnTo>
                <a:lnTo>
                  <a:pt x="3478961" y="2050008"/>
                </a:lnTo>
                <a:lnTo>
                  <a:pt x="3480079" y="2050465"/>
                </a:lnTo>
                <a:lnTo>
                  <a:pt x="3482708" y="2050465"/>
                </a:lnTo>
                <a:lnTo>
                  <a:pt x="3483826" y="2050008"/>
                </a:lnTo>
                <a:lnTo>
                  <a:pt x="3485692" y="2048141"/>
                </a:lnTo>
                <a:lnTo>
                  <a:pt x="3486150" y="2047024"/>
                </a:lnTo>
                <a:lnTo>
                  <a:pt x="3486150" y="2044395"/>
                </a:lnTo>
                <a:close/>
              </a:path>
              <a:path w="5534025" h="2051050">
                <a:moveTo>
                  <a:pt x="3486150" y="1364081"/>
                </a:moveTo>
                <a:lnTo>
                  <a:pt x="3485692" y="1362951"/>
                </a:lnTo>
                <a:lnTo>
                  <a:pt x="3483826" y="1361097"/>
                </a:lnTo>
                <a:lnTo>
                  <a:pt x="3482708" y="1360627"/>
                </a:lnTo>
                <a:lnTo>
                  <a:pt x="3480079" y="1360627"/>
                </a:lnTo>
                <a:lnTo>
                  <a:pt x="3478961" y="1361097"/>
                </a:lnTo>
                <a:lnTo>
                  <a:pt x="3477095" y="1362951"/>
                </a:lnTo>
                <a:lnTo>
                  <a:pt x="3476625" y="1364081"/>
                </a:lnTo>
                <a:lnTo>
                  <a:pt x="3476625" y="1366710"/>
                </a:lnTo>
                <a:lnTo>
                  <a:pt x="3477095" y="1367828"/>
                </a:lnTo>
                <a:lnTo>
                  <a:pt x="3478961" y="1369695"/>
                </a:lnTo>
                <a:lnTo>
                  <a:pt x="3480079" y="1370152"/>
                </a:lnTo>
                <a:lnTo>
                  <a:pt x="3482708" y="1370152"/>
                </a:lnTo>
                <a:lnTo>
                  <a:pt x="3483826" y="1369695"/>
                </a:lnTo>
                <a:lnTo>
                  <a:pt x="3485692" y="1367828"/>
                </a:lnTo>
                <a:lnTo>
                  <a:pt x="3486150" y="1366710"/>
                </a:lnTo>
                <a:lnTo>
                  <a:pt x="3486150" y="1364081"/>
                </a:lnTo>
                <a:close/>
              </a:path>
              <a:path w="5534025" h="2051050">
                <a:moveTo>
                  <a:pt x="3486150" y="683755"/>
                </a:moveTo>
                <a:lnTo>
                  <a:pt x="3485692" y="682637"/>
                </a:lnTo>
                <a:lnTo>
                  <a:pt x="3483826" y="680783"/>
                </a:lnTo>
                <a:lnTo>
                  <a:pt x="3482708" y="680313"/>
                </a:lnTo>
                <a:lnTo>
                  <a:pt x="3480079" y="680313"/>
                </a:lnTo>
                <a:lnTo>
                  <a:pt x="3478961" y="680783"/>
                </a:lnTo>
                <a:lnTo>
                  <a:pt x="3477095" y="682637"/>
                </a:lnTo>
                <a:lnTo>
                  <a:pt x="3476625" y="683755"/>
                </a:lnTo>
                <a:lnTo>
                  <a:pt x="3476625" y="686384"/>
                </a:lnTo>
                <a:lnTo>
                  <a:pt x="3477095" y="687514"/>
                </a:lnTo>
                <a:lnTo>
                  <a:pt x="3478961" y="689368"/>
                </a:lnTo>
                <a:lnTo>
                  <a:pt x="3480079" y="689838"/>
                </a:lnTo>
                <a:lnTo>
                  <a:pt x="3482708" y="689838"/>
                </a:lnTo>
                <a:lnTo>
                  <a:pt x="3483826" y="689368"/>
                </a:lnTo>
                <a:lnTo>
                  <a:pt x="3485692" y="687514"/>
                </a:lnTo>
                <a:lnTo>
                  <a:pt x="3486150" y="686384"/>
                </a:lnTo>
                <a:lnTo>
                  <a:pt x="3486150" y="683755"/>
                </a:lnTo>
                <a:close/>
              </a:path>
              <a:path w="5534025" h="2051050">
                <a:moveTo>
                  <a:pt x="3486150" y="3441"/>
                </a:moveTo>
                <a:lnTo>
                  <a:pt x="3485692" y="2324"/>
                </a:lnTo>
                <a:lnTo>
                  <a:pt x="3483826" y="457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57"/>
                </a:lnTo>
                <a:lnTo>
                  <a:pt x="3477095" y="2324"/>
                </a:lnTo>
                <a:lnTo>
                  <a:pt x="3476625" y="3441"/>
                </a:lnTo>
                <a:lnTo>
                  <a:pt x="3476625" y="6070"/>
                </a:lnTo>
                <a:lnTo>
                  <a:pt x="3477095" y="7200"/>
                </a:lnTo>
                <a:lnTo>
                  <a:pt x="3478961" y="9055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55"/>
                </a:lnTo>
                <a:lnTo>
                  <a:pt x="3485692" y="7200"/>
                </a:lnTo>
                <a:lnTo>
                  <a:pt x="3486150" y="6070"/>
                </a:lnTo>
                <a:lnTo>
                  <a:pt x="3486150" y="3441"/>
                </a:lnTo>
                <a:close/>
              </a:path>
              <a:path w="5534025" h="2051050">
                <a:moveTo>
                  <a:pt x="3533775" y="2044395"/>
                </a:moveTo>
                <a:lnTo>
                  <a:pt x="3533317" y="2043264"/>
                </a:lnTo>
                <a:lnTo>
                  <a:pt x="3531451" y="2041410"/>
                </a:lnTo>
                <a:lnTo>
                  <a:pt x="3530333" y="2040940"/>
                </a:lnTo>
                <a:lnTo>
                  <a:pt x="3527704" y="2040940"/>
                </a:lnTo>
                <a:lnTo>
                  <a:pt x="3526586" y="2041410"/>
                </a:lnTo>
                <a:lnTo>
                  <a:pt x="3524720" y="2043264"/>
                </a:lnTo>
                <a:lnTo>
                  <a:pt x="3524250" y="2044395"/>
                </a:lnTo>
                <a:lnTo>
                  <a:pt x="3524250" y="2047024"/>
                </a:lnTo>
                <a:lnTo>
                  <a:pt x="3524720" y="2048141"/>
                </a:lnTo>
                <a:lnTo>
                  <a:pt x="3526586" y="2050008"/>
                </a:lnTo>
                <a:lnTo>
                  <a:pt x="3527704" y="2050465"/>
                </a:lnTo>
                <a:lnTo>
                  <a:pt x="3530333" y="2050465"/>
                </a:lnTo>
                <a:lnTo>
                  <a:pt x="3531451" y="2050008"/>
                </a:lnTo>
                <a:lnTo>
                  <a:pt x="3533317" y="2048141"/>
                </a:lnTo>
                <a:lnTo>
                  <a:pt x="3533775" y="2047024"/>
                </a:lnTo>
                <a:lnTo>
                  <a:pt x="3533775" y="2044395"/>
                </a:lnTo>
                <a:close/>
              </a:path>
              <a:path w="5534025" h="2051050">
                <a:moveTo>
                  <a:pt x="3533775" y="1364081"/>
                </a:moveTo>
                <a:lnTo>
                  <a:pt x="3533317" y="1362951"/>
                </a:lnTo>
                <a:lnTo>
                  <a:pt x="3531451" y="1361097"/>
                </a:lnTo>
                <a:lnTo>
                  <a:pt x="3530333" y="1360627"/>
                </a:lnTo>
                <a:lnTo>
                  <a:pt x="3527704" y="1360627"/>
                </a:lnTo>
                <a:lnTo>
                  <a:pt x="3526586" y="1361097"/>
                </a:lnTo>
                <a:lnTo>
                  <a:pt x="3524720" y="1362951"/>
                </a:lnTo>
                <a:lnTo>
                  <a:pt x="3524250" y="1364081"/>
                </a:lnTo>
                <a:lnTo>
                  <a:pt x="3524250" y="1366710"/>
                </a:lnTo>
                <a:lnTo>
                  <a:pt x="3524720" y="1367828"/>
                </a:lnTo>
                <a:lnTo>
                  <a:pt x="3526586" y="1369695"/>
                </a:lnTo>
                <a:lnTo>
                  <a:pt x="3527704" y="1370152"/>
                </a:lnTo>
                <a:lnTo>
                  <a:pt x="3530333" y="1370152"/>
                </a:lnTo>
                <a:lnTo>
                  <a:pt x="3531451" y="1369695"/>
                </a:lnTo>
                <a:lnTo>
                  <a:pt x="3533317" y="1367828"/>
                </a:lnTo>
                <a:lnTo>
                  <a:pt x="3533775" y="1366710"/>
                </a:lnTo>
                <a:lnTo>
                  <a:pt x="3533775" y="1364081"/>
                </a:lnTo>
                <a:close/>
              </a:path>
              <a:path w="5534025" h="2051050">
                <a:moveTo>
                  <a:pt x="3533775" y="683755"/>
                </a:moveTo>
                <a:lnTo>
                  <a:pt x="3533317" y="682637"/>
                </a:lnTo>
                <a:lnTo>
                  <a:pt x="3531451" y="680783"/>
                </a:lnTo>
                <a:lnTo>
                  <a:pt x="3530333" y="680313"/>
                </a:lnTo>
                <a:lnTo>
                  <a:pt x="3527704" y="680313"/>
                </a:lnTo>
                <a:lnTo>
                  <a:pt x="3526586" y="680783"/>
                </a:lnTo>
                <a:lnTo>
                  <a:pt x="3524720" y="682637"/>
                </a:lnTo>
                <a:lnTo>
                  <a:pt x="3524250" y="683755"/>
                </a:lnTo>
                <a:lnTo>
                  <a:pt x="3524250" y="686384"/>
                </a:lnTo>
                <a:lnTo>
                  <a:pt x="3524720" y="687514"/>
                </a:lnTo>
                <a:lnTo>
                  <a:pt x="3526586" y="689368"/>
                </a:lnTo>
                <a:lnTo>
                  <a:pt x="3527704" y="689838"/>
                </a:lnTo>
                <a:lnTo>
                  <a:pt x="3530333" y="689838"/>
                </a:lnTo>
                <a:lnTo>
                  <a:pt x="3531451" y="689368"/>
                </a:lnTo>
                <a:lnTo>
                  <a:pt x="3533317" y="687514"/>
                </a:lnTo>
                <a:lnTo>
                  <a:pt x="3533775" y="686384"/>
                </a:lnTo>
                <a:lnTo>
                  <a:pt x="3533775" y="683755"/>
                </a:lnTo>
                <a:close/>
              </a:path>
              <a:path w="5534025" h="2051050">
                <a:moveTo>
                  <a:pt x="3533775" y="3441"/>
                </a:moveTo>
                <a:lnTo>
                  <a:pt x="3533317" y="2324"/>
                </a:lnTo>
                <a:lnTo>
                  <a:pt x="3531451" y="457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57"/>
                </a:lnTo>
                <a:lnTo>
                  <a:pt x="3524720" y="2324"/>
                </a:lnTo>
                <a:lnTo>
                  <a:pt x="3524250" y="3441"/>
                </a:lnTo>
                <a:lnTo>
                  <a:pt x="3524250" y="6070"/>
                </a:lnTo>
                <a:lnTo>
                  <a:pt x="3524720" y="7200"/>
                </a:lnTo>
                <a:lnTo>
                  <a:pt x="3526586" y="9055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55"/>
                </a:lnTo>
                <a:lnTo>
                  <a:pt x="3533317" y="7200"/>
                </a:lnTo>
                <a:lnTo>
                  <a:pt x="3533775" y="6070"/>
                </a:lnTo>
                <a:lnTo>
                  <a:pt x="3533775" y="3441"/>
                </a:lnTo>
                <a:close/>
              </a:path>
              <a:path w="5534025" h="2051050">
                <a:moveTo>
                  <a:pt x="3581400" y="2044395"/>
                </a:moveTo>
                <a:lnTo>
                  <a:pt x="3580942" y="2043264"/>
                </a:lnTo>
                <a:lnTo>
                  <a:pt x="3579076" y="2041410"/>
                </a:lnTo>
                <a:lnTo>
                  <a:pt x="3577958" y="2040940"/>
                </a:lnTo>
                <a:lnTo>
                  <a:pt x="3575329" y="2040940"/>
                </a:lnTo>
                <a:lnTo>
                  <a:pt x="3574211" y="2041410"/>
                </a:lnTo>
                <a:lnTo>
                  <a:pt x="3572345" y="2043264"/>
                </a:lnTo>
                <a:lnTo>
                  <a:pt x="3571875" y="2044395"/>
                </a:lnTo>
                <a:lnTo>
                  <a:pt x="3571875" y="2047024"/>
                </a:lnTo>
                <a:lnTo>
                  <a:pt x="3572345" y="2048141"/>
                </a:lnTo>
                <a:lnTo>
                  <a:pt x="3574211" y="2050008"/>
                </a:lnTo>
                <a:lnTo>
                  <a:pt x="3575329" y="2050465"/>
                </a:lnTo>
                <a:lnTo>
                  <a:pt x="3577958" y="2050465"/>
                </a:lnTo>
                <a:lnTo>
                  <a:pt x="3579076" y="2050008"/>
                </a:lnTo>
                <a:lnTo>
                  <a:pt x="3580942" y="2048141"/>
                </a:lnTo>
                <a:lnTo>
                  <a:pt x="3581400" y="2047024"/>
                </a:lnTo>
                <a:lnTo>
                  <a:pt x="3581400" y="2044395"/>
                </a:lnTo>
                <a:close/>
              </a:path>
              <a:path w="5534025" h="2051050">
                <a:moveTo>
                  <a:pt x="3581400" y="1364081"/>
                </a:moveTo>
                <a:lnTo>
                  <a:pt x="3580942" y="1362951"/>
                </a:lnTo>
                <a:lnTo>
                  <a:pt x="3579076" y="1361097"/>
                </a:lnTo>
                <a:lnTo>
                  <a:pt x="3577958" y="1360627"/>
                </a:lnTo>
                <a:lnTo>
                  <a:pt x="3575329" y="1360627"/>
                </a:lnTo>
                <a:lnTo>
                  <a:pt x="3574211" y="1361097"/>
                </a:lnTo>
                <a:lnTo>
                  <a:pt x="3572345" y="1362951"/>
                </a:lnTo>
                <a:lnTo>
                  <a:pt x="3571875" y="1364081"/>
                </a:lnTo>
                <a:lnTo>
                  <a:pt x="3571875" y="1366710"/>
                </a:lnTo>
                <a:lnTo>
                  <a:pt x="3572345" y="1367828"/>
                </a:lnTo>
                <a:lnTo>
                  <a:pt x="3574211" y="1369695"/>
                </a:lnTo>
                <a:lnTo>
                  <a:pt x="3575329" y="1370152"/>
                </a:lnTo>
                <a:lnTo>
                  <a:pt x="3577958" y="1370152"/>
                </a:lnTo>
                <a:lnTo>
                  <a:pt x="3579076" y="1369695"/>
                </a:lnTo>
                <a:lnTo>
                  <a:pt x="3580942" y="1367828"/>
                </a:lnTo>
                <a:lnTo>
                  <a:pt x="3581400" y="1366710"/>
                </a:lnTo>
                <a:lnTo>
                  <a:pt x="3581400" y="1364081"/>
                </a:lnTo>
                <a:close/>
              </a:path>
              <a:path w="5534025" h="2051050">
                <a:moveTo>
                  <a:pt x="3581400" y="683755"/>
                </a:moveTo>
                <a:lnTo>
                  <a:pt x="3580942" y="682637"/>
                </a:lnTo>
                <a:lnTo>
                  <a:pt x="3579076" y="680783"/>
                </a:lnTo>
                <a:lnTo>
                  <a:pt x="3577958" y="680313"/>
                </a:lnTo>
                <a:lnTo>
                  <a:pt x="3575329" y="680313"/>
                </a:lnTo>
                <a:lnTo>
                  <a:pt x="3574211" y="680783"/>
                </a:lnTo>
                <a:lnTo>
                  <a:pt x="3572345" y="682637"/>
                </a:lnTo>
                <a:lnTo>
                  <a:pt x="3571875" y="683755"/>
                </a:lnTo>
                <a:lnTo>
                  <a:pt x="3571875" y="686384"/>
                </a:lnTo>
                <a:lnTo>
                  <a:pt x="3572345" y="687514"/>
                </a:lnTo>
                <a:lnTo>
                  <a:pt x="3574211" y="689368"/>
                </a:lnTo>
                <a:lnTo>
                  <a:pt x="3575329" y="689838"/>
                </a:lnTo>
                <a:lnTo>
                  <a:pt x="3577958" y="689838"/>
                </a:lnTo>
                <a:lnTo>
                  <a:pt x="3579076" y="689368"/>
                </a:lnTo>
                <a:lnTo>
                  <a:pt x="3580942" y="687514"/>
                </a:lnTo>
                <a:lnTo>
                  <a:pt x="3581400" y="686384"/>
                </a:lnTo>
                <a:lnTo>
                  <a:pt x="3581400" y="683755"/>
                </a:lnTo>
                <a:close/>
              </a:path>
              <a:path w="5534025" h="2051050">
                <a:moveTo>
                  <a:pt x="3581400" y="3441"/>
                </a:moveTo>
                <a:lnTo>
                  <a:pt x="3580942" y="2324"/>
                </a:lnTo>
                <a:lnTo>
                  <a:pt x="3579076" y="457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57"/>
                </a:lnTo>
                <a:lnTo>
                  <a:pt x="3572345" y="2324"/>
                </a:lnTo>
                <a:lnTo>
                  <a:pt x="3571875" y="3441"/>
                </a:lnTo>
                <a:lnTo>
                  <a:pt x="3571875" y="6070"/>
                </a:lnTo>
                <a:lnTo>
                  <a:pt x="3572345" y="7200"/>
                </a:lnTo>
                <a:lnTo>
                  <a:pt x="3574211" y="9055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55"/>
                </a:lnTo>
                <a:lnTo>
                  <a:pt x="3580942" y="7200"/>
                </a:lnTo>
                <a:lnTo>
                  <a:pt x="3581400" y="6070"/>
                </a:lnTo>
                <a:lnTo>
                  <a:pt x="3581400" y="3441"/>
                </a:lnTo>
                <a:close/>
              </a:path>
              <a:path w="5534025" h="2051050">
                <a:moveTo>
                  <a:pt x="3629025" y="2044395"/>
                </a:moveTo>
                <a:lnTo>
                  <a:pt x="3628567" y="2043264"/>
                </a:lnTo>
                <a:lnTo>
                  <a:pt x="3626701" y="2041410"/>
                </a:lnTo>
                <a:lnTo>
                  <a:pt x="3625583" y="2040940"/>
                </a:lnTo>
                <a:lnTo>
                  <a:pt x="3622954" y="2040940"/>
                </a:lnTo>
                <a:lnTo>
                  <a:pt x="3621836" y="2041410"/>
                </a:lnTo>
                <a:lnTo>
                  <a:pt x="3619970" y="2043264"/>
                </a:lnTo>
                <a:lnTo>
                  <a:pt x="3619500" y="2044395"/>
                </a:lnTo>
                <a:lnTo>
                  <a:pt x="3619500" y="2047024"/>
                </a:lnTo>
                <a:lnTo>
                  <a:pt x="3619970" y="2048141"/>
                </a:lnTo>
                <a:lnTo>
                  <a:pt x="3621836" y="2050008"/>
                </a:lnTo>
                <a:lnTo>
                  <a:pt x="3622954" y="2050465"/>
                </a:lnTo>
                <a:lnTo>
                  <a:pt x="3625583" y="2050465"/>
                </a:lnTo>
                <a:lnTo>
                  <a:pt x="3626701" y="2050008"/>
                </a:lnTo>
                <a:lnTo>
                  <a:pt x="3628567" y="2048141"/>
                </a:lnTo>
                <a:lnTo>
                  <a:pt x="3629025" y="2047024"/>
                </a:lnTo>
                <a:lnTo>
                  <a:pt x="3629025" y="2044395"/>
                </a:lnTo>
                <a:close/>
              </a:path>
              <a:path w="5534025" h="2051050">
                <a:moveTo>
                  <a:pt x="3629025" y="1364081"/>
                </a:moveTo>
                <a:lnTo>
                  <a:pt x="3628567" y="1362951"/>
                </a:lnTo>
                <a:lnTo>
                  <a:pt x="3626701" y="1361097"/>
                </a:lnTo>
                <a:lnTo>
                  <a:pt x="3625583" y="1360627"/>
                </a:lnTo>
                <a:lnTo>
                  <a:pt x="3622954" y="1360627"/>
                </a:lnTo>
                <a:lnTo>
                  <a:pt x="3621836" y="1361097"/>
                </a:lnTo>
                <a:lnTo>
                  <a:pt x="3619970" y="1362951"/>
                </a:lnTo>
                <a:lnTo>
                  <a:pt x="3619500" y="1364081"/>
                </a:lnTo>
                <a:lnTo>
                  <a:pt x="3619500" y="1366710"/>
                </a:lnTo>
                <a:lnTo>
                  <a:pt x="3619970" y="1367828"/>
                </a:lnTo>
                <a:lnTo>
                  <a:pt x="3621836" y="1369695"/>
                </a:lnTo>
                <a:lnTo>
                  <a:pt x="3622954" y="1370152"/>
                </a:lnTo>
                <a:lnTo>
                  <a:pt x="3625583" y="1370152"/>
                </a:lnTo>
                <a:lnTo>
                  <a:pt x="3626701" y="1369695"/>
                </a:lnTo>
                <a:lnTo>
                  <a:pt x="3628567" y="1367828"/>
                </a:lnTo>
                <a:lnTo>
                  <a:pt x="3629025" y="1366710"/>
                </a:lnTo>
                <a:lnTo>
                  <a:pt x="3629025" y="1364081"/>
                </a:lnTo>
                <a:close/>
              </a:path>
              <a:path w="5534025" h="2051050">
                <a:moveTo>
                  <a:pt x="3629025" y="683755"/>
                </a:moveTo>
                <a:lnTo>
                  <a:pt x="3628567" y="682637"/>
                </a:lnTo>
                <a:lnTo>
                  <a:pt x="3626701" y="680783"/>
                </a:lnTo>
                <a:lnTo>
                  <a:pt x="3625583" y="680313"/>
                </a:lnTo>
                <a:lnTo>
                  <a:pt x="3622954" y="680313"/>
                </a:lnTo>
                <a:lnTo>
                  <a:pt x="3621836" y="680783"/>
                </a:lnTo>
                <a:lnTo>
                  <a:pt x="3619970" y="682637"/>
                </a:lnTo>
                <a:lnTo>
                  <a:pt x="3619500" y="683755"/>
                </a:lnTo>
                <a:lnTo>
                  <a:pt x="3619500" y="686384"/>
                </a:lnTo>
                <a:lnTo>
                  <a:pt x="3619970" y="687514"/>
                </a:lnTo>
                <a:lnTo>
                  <a:pt x="3621836" y="689368"/>
                </a:lnTo>
                <a:lnTo>
                  <a:pt x="3622954" y="689838"/>
                </a:lnTo>
                <a:lnTo>
                  <a:pt x="3625583" y="689838"/>
                </a:lnTo>
                <a:lnTo>
                  <a:pt x="3626701" y="689368"/>
                </a:lnTo>
                <a:lnTo>
                  <a:pt x="3628567" y="687514"/>
                </a:lnTo>
                <a:lnTo>
                  <a:pt x="3629025" y="686384"/>
                </a:lnTo>
                <a:lnTo>
                  <a:pt x="3629025" y="683755"/>
                </a:lnTo>
                <a:close/>
              </a:path>
              <a:path w="5534025" h="2051050">
                <a:moveTo>
                  <a:pt x="3629025" y="3441"/>
                </a:moveTo>
                <a:lnTo>
                  <a:pt x="3628567" y="2324"/>
                </a:lnTo>
                <a:lnTo>
                  <a:pt x="3626701" y="457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57"/>
                </a:lnTo>
                <a:lnTo>
                  <a:pt x="3619970" y="2324"/>
                </a:lnTo>
                <a:lnTo>
                  <a:pt x="3619500" y="3441"/>
                </a:lnTo>
                <a:lnTo>
                  <a:pt x="3619500" y="6070"/>
                </a:lnTo>
                <a:lnTo>
                  <a:pt x="3619970" y="7200"/>
                </a:lnTo>
                <a:lnTo>
                  <a:pt x="3621836" y="9055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55"/>
                </a:lnTo>
                <a:lnTo>
                  <a:pt x="3628567" y="7200"/>
                </a:lnTo>
                <a:lnTo>
                  <a:pt x="3629025" y="6070"/>
                </a:lnTo>
                <a:lnTo>
                  <a:pt x="3629025" y="3441"/>
                </a:lnTo>
                <a:close/>
              </a:path>
              <a:path w="5534025" h="2051050">
                <a:moveTo>
                  <a:pt x="3676650" y="2044395"/>
                </a:moveTo>
                <a:lnTo>
                  <a:pt x="3676192" y="2043264"/>
                </a:lnTo>
                <a:lnTo>
                  <a:pt x="3674326" y="2041410"/>
                </a:lnTo>
                <a:lnTo>
                  <a:pt x="3673208" y="2040940"/>
                </a:lnTo>
                <a:lnTo>
                  <a:pt x="3670579" y="2040940"/>
                </a:lnTo>
                <a:lnTo>
                  <a:pt x="3669461" y="2041410"/>
                </a:lnTo>
                <a:lnTo>
                  <a:pt x="3667595" y="2043264"/>
                </a:lnTo>
                <a:lnTo>
                  <a:pt x="3667125" y="2044395"/>
                </a:lnTo>
                <a:lnTo>
                  <a:pt x="3667125" y="2047024"/>
                </a:lnTo>
                <a:lnTo>
                  <a:pt x="3667595" y="2048141"/>
                </a:lnTo>
                <a:lnTo>
                  <a:pt x="3669461" y="2050008"/>
                </a:lnTo>
                <a:lnTo>
                  <a:pt x="3670579" y="2050465"/>
                </a:lnTo>
                <a:lnTo>
                  <a:pt x="3673208" y="2050465"/>
                </a:lnTo>
                <a:lnTo>
                  <a:pt x="3674326" y="2050008"/>
                </a:lnTo>
                <a:lnTo>
                  <a:pt x="3676192" y="2048141"/>
                </a:lnTo>
                <a:lnTo>
                  <a:pt x="3676650" y="2047024"/>
                </a:lnTo>
                <a:lnTo>
                  <a:pt x="3676650" y="2044395"/>
                </a:lnTo>
                <a:close/>
              </a:path>
              <a:path w="5534025" h="2051050">
                <a:moveTo>
                  <a:pt x="3676650" y="1364081"/>
                </a:moveTo>
                <a:lnTo>
                  <a:pt x="3676192" y="1362951"/>
                </a:lnTo>
                <a:lnTo>
                  <a:pt x="3674326" y="1361097"/>
                </a:lnTo>
                <a:lnTo>
                  <a:pt x="3673208" y="1360627"/>
                </a:lnTo>
                <a:lnTo>
                  <a:pt x="3670579" y="1360627"/>
                </a:lnTo>
                <a:lnTo>
                  <a:pt x="3669461" y="1361097"/>
                </a:lnTo>
                <a:lnTo>
                  <a:pt x="3667595" y="1362951"/>
                </a:lnTo>
                <a:lnTo>
                  <a:pt x="3667125" y="1364081"/>
                </a:lnTo>
                <a:lnTo>
                  <a:pt x="3667125" y="1366710"/>
                </a:lnTo>
                <a:lnTo>
                  <a:pt x="3667595" y="1367828"/>
                </a:lnTo>
                <a:lnTo>
                  <a:pt x="3669461" y="1369695"/>
                </a:lnTo>
                <a:lnTo>
                  <a:pt x="3670579" y="1370152"/>
                </a:lnTo>
                <a:lnTo>
                  <a:pt x="3673208" y="1370152"/>
                </a:lnTo>
                <a:lnTo>
                  <a:pt x="3674326" y="1369695"/>
                </a:lnTo>
                <a:lnTo>
                  <a:pt x="3676192" y="1367828"/>
                </a:lnTo>
                <a:lnTo>
                  <a:pt x="3676650" y="1366710"/>
                </a:lnTo>
                <a:lnTo>
                  <a:pt x="3676650" y="1364081"/>
                </a:lnTo>
                <a:close/>
              </a:path>
              <a:path w="5534025" h="2051050">
                <a:moveTo>
                  <a:pt x="3676650" y="683755"/>
                </a:moveTo>
                <a:lnTo>
                  <a:pt x="3676192" y="682637"/>
                </a:lnTo>
                <a:lnTo>
                  <a:pt x="3674326" y="680783"/>
                </a:lnTo>
                <a:lnTo>
                  <a:pt x="3673208" y="680313"/>
                </a:lnTo>
                <a:lnTo>
                  <a:pt x="3670579" y="680313"/>
                </a:lnTo>
                <a:lnTo>
                  <a:pt x="3669461" y="680783"/>
                </a:lnTo>
                <a:lnTo>
                  <a:pt x="3667595" y="682637"/>
                </a:lnTo>
                <a:lnTo>
                  <a:pt x="3667125" y="683755"/>
                </a:lnTo>
                <a:lnTo>
                  <a:pt x="3667125" y="686384"/>
                </a:lnTo>
                <a:lnTo>
                  <a:pt x="3667595" y="687514"/>
                </a:lnTo>
                <a:lnTo>
                  <a:pt x="3669461" y="689368"/>
                </a:lnTo>
                <a:lnTo>
                  <a:pt x="3670579" y="689838"/>
                </a:lnTo>
                <a:lnTo>
                  <a:pt x="3673208" y="689838"/>
                </a:lnTo>
                <a:lnTo>
                  <a:pt x="3674326" y="689368"/>
                </a:lnTo>
                <a:lnTo>
                  <a:pt x="3676192" y="687514"/>
                </a:lnTo>
                <a:lnTo>
                  <a:pt x="3676650" y="686384"/>
                </a:lnTo>
                <a:lnTo>
                  <a:pt x="3676650" y="683755"/>
                </a:lnTo>
                <a:close/>
              </a:path>
              <a:path w="5534025" h="2051050">
                <a:moveTo>
                  <a:pt x="3676650" y="3441"/>
                </a:moveTo>
                <a:lnTo>
                  <a:pt x="3676192" y="2324"/>
                </a:lnTo>
                <a:lnTo>
                  <a:pt x="3674326" y="457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57"/>
                </a:lnTo>
                <a:lnTo>
                  <a:pt x="3667595" y="2324"/>
                </a:lnTo>
                <a:lnTo>
                  <a:pt x="3667125" y="3441"/>
                </a:lnTo>
                <a:lnTo>
                  <a:pt x="3667125" y="6070"/>
                </a:lnTo>
                <a:lnTo>
                  <a:pt x="3667595" y="7200"/>
                </a:lnTo>
                <a:lnTo>
                  <a:pt x="3669461" y="9055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55"/>
                </a:lnTo>
                <a:lnTo>
                  <a:pt x="3676192" y="7200"/>
                </a:lnTo>
                <a:lnTo>
                  <a:pt x="3676650" y="6070"/>
                </a:lnTo>
                <a:lnTo>
                  <a:pt x="3676650" y="3441"/>
                </a:lnTo>
                <a:close/>
              </a:path>
              <a:path w="5534025" h="2051050">
                <a:moveTo>
                  <a:pt x="3724275" y="2044395"/>
                </a:moveTo>
                <a:lnTo>
                  <a:pt x="3723817" y="2043264"/>
                </a:lnTo>
                <a:lnTo>
                  <a:pt x="3721951" y="2041410"/>
                </a:lnTo>
                <a:lnTo>
                  <a:pt x="3720833" y="2040940"/>
                </a:lnTo>
                <a:lnTo>
                  <a:pt x="3718204" y="2040940"/>
                </a:lnTo>
                <a:lnTo>
                  <a:pt x="3717086" y="2041410"/>
                </a:lnTo>
                <a:lnTo>
                  <a:pt x="3715220" y="2043264"/>
                </a:lnTo>
                <a:lnTo>
                  <a:pt x="3714750" y="2044395"/>
                </a:lnTo>
                <a:lnTo>
                  <a:pt x="3714750" y="2047024"/>
                </a:lnTo>
                <a:lnTo>
                  <a:pt x="3715220" y="2048141"/>
                </a:lnTo>
                <a:lnTo>
                  <a:pt x="3717086" y="2050008"/>
                </a:lnTo>
                <a:lnTo>
                  <a:pt x="3718204" y="2050465"/>
                </a:lnTo>
                <a:lnTo>
                  <a:pt x="3720833" y="2050465"/>
                </a:lnTo>
                <a:lnTo>
                  <a:pt x="3721951" y="2050008"/>
                </a:lnTo>
                <a:lnTo>
                  <a:pt x="3723817" y="2048141"/>
                </a:lnTo>
                <a:lnTo>
                  <a:pt x="3724275" y="2047024"/>
                </a:lnTo>
                <a:lnTo>
                  <a:pt x="3724275" y="2044395"/>
                </a:lnTo>
                <a:close/>
              </a:path>
              <a:path w="5534025" h="2051050">
                <a:moveTo>
                  <a:pt x="3724275" y="1364081"/>
                </a:moveTo>
                <a:lnTo>
                  <a:pt x="3723817" y="1362951"/>
                </a:lnTo>
                <a:lnTo>
                  <a:pt x="3721951" y="1361097"/>
                </a:lnTo>
                <a:lnTo>
                  <a:pt x="3720833" y="1360627"/>
                </a:lnTo>
                <a:lnTo>
                  <a:pt x="3718204" y="1360627"/>
                </a:lnTo>
                <a:lnTo>
                  <a:pt x="3717086" y="1361097"/>
                </a:lnTo>
                <a:lnTo>
                  <a:pt x="3715220" y="1362951"/>
                </a:lnTo>
                <a:lnTo>
                  <a:pt x="3714750" y="1364081"/>
                </a:lnTo>
                <a:lnTo>
                  <a:pt x="3714750" y="1366710"/>
                </a:lnTo>
                <a:lnTo>
                  <a:pt x="3715220" y="1367828"/>
                </a:lnTo>
                <a:lnTo>
                  <a:pt x="3717086" y="1369695"/>
                </a:lnTo>
                <a:lnTo>
                  <a:pt x="3718204" y="1370152"/>
                </a:lnTo>
                <a:lnTo>
                  <a:pt x="3720833" y="1370152"/>
                </a:lnTo>
                <a:lnTo>
                  <a:pt x="3721951" y="1369695"/>
                </a:lnTo>
                <a:lnTo>
                  <a:pt x="3723817" y="1367828"/>
                </a:lnTo>
                <a:lnTo>
                  <a:pt x="3724275" y="1366710"/>
                </a:lnTo>
                <a:lnTo>
                  <a:pt x="3724275" y="1364081"/>
                </a:lnTo>
                <a:close/>
              </a:path>
              <a:path w="5534025" h="2051050">
                <a:moveTo>
                  <a:pt x="3724275" y="683755"/>
                </a:moveTo>
                <a:lnTo>
                  <a:pt x="3723817" y="682637"/>
                </a:lnTo>
                <a:lnTo>
                  <a:pt x="3721951" y="680783"/>
                </a:lnTo>
                <a:lnTo>
                  <a:pt x="3720833" y="680313"/>
                </a:lnTo>
                <a:lnTo>
                  <a:pt x="3718204" y="680313"/>
                </a:lnTo>
                <a:lnTo>
                  <a:pt x="3717086" y="680783"/>
                </a:lnTo>
                <a:lnTo>
                  <a:pt x="3715220" y="682637"/>
                </a:lnTo>
                <a:lnTo>
                  <a:pt x="3714750" y="683755"/>
                </a:lnTo>
                <a:lnTo>
                  <a:pt x="3714750" y="686384"/>
                </a:lnTo>
                <a:lnTo>
                  <a:pt x="3715220" y="687514"/>
                </a:lnTo>
                <a:lnTo>
                  <a:pt x="3717086" y="689368"/>
                </a:lnTo>
                <a:lnTo>
                  <a:pt x="3718204" y="689838"/>
                </a:lnTo>
                <a:lnTo>
                  <a:pt x="3720833" y="689838"/>
                </a:lnTo>
                <a:lnTo>
                  <a:pt x="3721951" y="689368"/>
                </a:lnTo>
                <a:lnTo>
                  <a:pt x="3723817" y="687514"/>
                </a:lnTo>
                <a:lnTo>
                  <a:pt x="3724275" y="686384"/>
                </a:lnTo>
                <a:lnTo>
                  <a:pt x="3724275" y="683755"/>
                </a:lnTo>
                <a:close/>
              </a:path>
              <a:path w="5534025" h="2051050">
                <a:moveTo>
                  <a:pt x="3724275" y="3441"/>
                </a:moveTo>
                <a:lnTo>
                  <a:pt x="3723817" y="2324"/>
                </a:lnTo>
                <a:lnTo>
                  <a:pt x="3721951" y="457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57"/>
                </a:lnTo>
                <a:lnTo>
                  <a:pt x="3715220" y="2324"/>
                </a:lnTo>
                <a:lnTo>
                  <a:pt x="3714750" y="3441"/>
                </a:lnTo>
                <a:lnTo>
                  <a:pt x="3714750" y="6070"/>
                </a:lnTo>
                <a:lnTo>
                  <a:pt x="3715220" y="7200"/>
                </a:lnTo>
                <a:lnTo>
                  <a:pt x="3717086" y="9055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55"/>
                </a:lnTo>
                <a:lnTo>
                  <a:pt x="3723817" y="7200"/>
                </a:lnTo>
                <a:lnTo>
                  <a:pt x="3724275" y="6070"/>
                </a:lnTo>
                <a:lnTo>
                  <a:pt x="3724275" y="3441"/>
                </a:lnTo>
                <a:close/>
              </a:path>
              <a:path w="5534025" h="2051050">
                <a:moveTo>
                  <a:pt x="3771900" y="2044395"/>
                </a:moveTo>
                <a:lnTo>
                  <a:pt x="3771442" y="2043264"/>
                </a:lnTo>
                <a:lnTo>
                  <a:pt x="3769576" y="2041410"/>
                </a:lnTo>
                <a:lnTo>
                  <a:pt x="3768458" y="2040940"/>
                </a:lnTo>
                <a:lnTo>
                  <a:pt x="3765829" y="2040940"/>
                </a:lnTo>
                <a:lnTo>
                  <a:pt x="3764711" y="2041410"/>
                </a:lnTo>
                <a:lnTo>
                  <a:pt x="3762845" y="2043264"/>
                </a:lnTo>
                <a:lnTo>
                  <a:pt x="3762375" y="2044395"/>
                </a:lnTo>
                <a:lnTo>
                  <a:pt x="3762375" y="2047024"/>
                </a:lnTo>
                <a:lnTo>
                  <a:pt x="3762845" y="2048141"/>
                </a:lnTo>
                <a:lnTo>
                  <a:pt x="3764711" y="2050008"/>
                </a:lnTo>
                <a:lnTo>
                  <a:pt x="3765829" y="2050465"/>
                </a:lnTo>
                <a:lnTo>
                  <a:pt x="3768458" y="2050465"/>
                </a:lnTo>
                <a:lnTo>
                  <a:pt x="3769576" y="2050008"/>
                </a:lnTo>
                <a:lnTo>
                  <a:pt x="3771442" y="2048141"/>
                </a:lnTo>
                <a:lnTo>
                  <a:pt x="3771900" y="2047024"/>
                </a:lnTo>
                <a:lnTo>
                  <a:pt x="3771900" y="2044395"/>
                </a:lnTo>
                <a:close/>
              </a:path>
              <a:path w="5534025" h="2051050">
                <a:moveTo>
                  <a:pt x="3771900" y="1364081"/>
                </a:moveTo>
                <a:lnTo>
                  <a:pt x="3771442" y="1362951"/>
                </a:lnTo>
                <a:lnTo>
                  <a:pt x="3769576" y="1361097"/>
                </a:lnTo>
                <a:lnTo>
                  <a:pt x="3768458" y="1360627"/>
                </a:lnTo>
                <a:lnTo>
                  <a:pt x="3765829" y="1360627"/>
                </a:lnTo>
                <a:lnTo>
                  <a:pt x="3764711" y="1361097"/>
                </a:lnTo>
                <a:lnTo>
                  <a:pt x="3762845" y="1362951"/>
                </a:lnTo>
                <a:lnTo>
                  <a:pt x="3762375" y="1364081"/>
                </a:lnTo>
                <a:lnTo>
                  <a:pt x="3762375" y="1366710"/>
                </a:lnTo>
                <a:lnTo>
                  <a:pt x="3762845" y="1367828"/>
                </a:lnTo>
                <a:lnTo>
                  <a:pt x="3764711" y="1369695"/>
                </a:lnTo>
                <a:lnTo>
                  <a:pt x="3765829" y="1370152"/>
                </a:lnTo>
                <a:lnTo>
                  <a:pt x="3768458" y="1370152"/>
                </a:lnTo>
                <a:lnTo>
                  <a:pt x="3769576" y="1369695"/>
                </a:lnTo>
                <a:lnTo>
                  <a:pt x="3771442" y="1367828"/>
                </a:lnTo>
                <a:lnTo>
                  <a:pt x="3771900" y="1366710"/>
                </a:lnTo>
                <a:lnTo>
                  <a:pt x="3771900" y="1364081"/>
                </a:lnTo>
                <a:close/>
              </a:path>
              <a:path w="5534025" h="2051050">
                <a:moveTo>
                  <a:pt x="3771900" y="683755"/>
                </a:moveTo>
                <a:lnTo>
                  <a:pt x="3771442" y="682637"/>
                </a:lnTo>
                <a:lnTo>
                  <a:pt x="3769576" y="680783"/>
                </a:lnTo>
                <a:lnTo>
                  <a:pt x="3768458" y="680313"/>
                </a:lnTo>
                <a:lnTo>
                  <a:pt x="3765829" y="680313"/>
                </a:lnTo>
                <a:lnTo>
                  <a:pt x="3764711" y="680783"/>
                </a:lnTo>
                <a:lnTo>
                  <a:pt x="3762845" y="682637"/>
                </a:lnTo>
                <a:lnTo>
                  <a:pt x="3762375" y="683755"/>
                </a:lnTo>
                <a:lnTo>
                  <a:pt x="3762375" y="686384"/>
                </a:lnTo>
                <a:lnTo>
                  <a:pt x="3762845" y="687514"/>
                </a:lnTo>
                <a:lnTo>
                  <a:pt x="3764711" y="689368"/>
                </a:lnTo>
                <a:lnTo>
                  <a:pt x="3765829" y="689838"/>
                </a:lnTo>
                <a:lnTo>
                  <a:pt x="3768458" y="689838"/>
                </a:lnTo>
                <a:lnTo>
                  <a:pt x="3769576" y="689368"/>
                </a:lnTo>
                <a:lnTo>
                  <a:pt x="3771442" y="687514"/>
                </a:lnTo>
                <a:lnTo>
                  <a:pt x="3771900" y="686384"/>
                </a:lnTo>
                <a:lnTo>
                  <a:pt x="3771900" y="683755"/>
                </a:lnTo>
                <a:close/>
              </a:path>
              <a:path w="5534025" h="2051050">
                <a:moveTo>
                  <a:pt x="3771900" y="3441"/>
                </a:moveTo>
                <a:lnTo>
                  <a:pt x="3771442" y="2324"/>
                </a:lnTo>
                <a:lnTo>
                  <a:pt x="3769576" y="457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57"/>
                </a:lnTo>
                <a:lnTo>
                  <a:pt x="3762845" y="2324"/>
                </a:lnTo>
                <a:lnTo>
                  <a:pt x="3762375" y="3441"/>
                </a:lnTo>
                <a:lnTo>
                  <a:pt x="3762375" y="6070"/>
                </a:lnTo>
                <a:lnTo>
                  <a:pt x="3762845" y="7200"/>
                </a:lnTo>
                <a:lnTo>
                  <a:pt x="3764711" y="9055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55"/>
                </a:lnTo>
                <a:lnTo>
                  <a:pt x="3771442" y="7200"/>
                </a:lnTo>
                <a:lnTo>
                  <a:pt x="3771900" y="6070"/>
                </a:lnTo>
                <a:lnTo>
                  <a:pt x="3771900" y="3441"/>
                </a:lnTo>
                <a:close/>
              </a:path>
              <a:path w="5534025" h="2051050">
                <a:moveTo>
                  <a:pt x="3819525" y="2044395"/>
                </a:moveTo>
                <a:lnTo>
                  <a:pt x="3819067" y="2043264"/>
                </a:lnTo>
                <a:lnTo>
                  <a:pt x="3817201" y="2041410"/>
                </a:lnTo>
                <a:lnTo>
                  <a:pt x="3816083" y="2040940"/>
                </a:lnTo>
                <a:lnTo>
                  <a:pt x="3813454" y="2040940"/>
                </a:lnTo>
                <a:lnTo>
                  <a:pt x="3812336" y="2041410"/>
                </a:lnTo>
                <a:lnTo>
                  <a:pt x="3810470" y="2043264"/>
                </a:lnTo>
                <a:lnTo>
                  <a:pt x="3810000" y="2044395"/>
                </a:lnTo>
                <a:lnTo>
                  <a:pt x="3810000" y="2047024"/>
                </a:lnTo>
                <a:lnTo>
                  <a:pt x="3810470" y="2048141"/>
                </a:lnTo>
                <a:lnTo>
                  <a:pt x="3812336" y="2050008"/>
                </a:lnTo>
                <a:lnTo>
                  <a:pt x="3813454" y="2050465"/>
                </a:lnTo>
                <a:lnTo>
                  <a:pt x="3816083" y="2050465"/>
                </a:lnTo>
                <a:lnTo>
                  <a:pt x="3817201" y="2050008"/>
                </a:lnTo>
                <a:lnTo>
                  <a:pt x="3819067" y="2048141"/>
                </a:lnTo>
                <a:lnTo>
                  <a:pt x="3819525" y="2047024"/>
                </a:lnTo>
                <a:lnTo>
                  <a:pt x="3819525" y="2044395"/>
                </a:lnTo>
                <a:close/>
              </a:path>
              <a:path w="5534025" h="2051050">
                <a:moveTo>
                  <a:pt x="3819525" y="1364081"/>
                </a:moveTo>
                <a:lnTo>
                  <a:pt x="3819067" y="1362951"/>
                </a:lnTo>
                <a:lnTo>
                  <a:pt x="3817201" y="1361097"/>
                </a:lnTo>
                <a:lnTo>
                  <a:pt x="3816083" y="1360627"/>
                </a:lnTo>
                <a:lnTo>
                  <a:pt x="3813454" y="1360627"/>
                </a:lnTo>
                <a:lnTo>
                  <a:pt x="3812336" y="1361097"/>
                </a:lnTo>
                <a:lnTo>
                  <a:pt x="3810470" y="1362951"/>
                </a:lnTo>
                <a:lnTo>
                  <a:pt x="3810000" y="1364081"/>
                </a:lnTo>
                <a:lnTo>
                  <a:pt x="3810000" y="1366710"/>
                </a:lnTo>
                <a:lnTo>
                  <a:pt x="3810470" y="1367828"/>
                </a:lnTo>
                <a:lnTo>
                  <a:pt x="3812336" y="1369695"/>
                </a:lnTo>
                <a:lnTo>
                  <a:pt x="3813454" y="1370152"/>
                </a:lnTo>
                <a:lnTo>
                  <a:pt x="3816083" y="1370152"/>
                </a:lnTo>
                <a:lnTo>
                  <a:pt x="3817201" y="1369695"/>
                </a:lnTo>
                <a:lnTo>
                  <a:pt x="3819067" y="1367828"/>
                </a:lnTo>
                <a:lnTo>
                  <a:pt x="3819525" y="1366710"/>
                </a:lnTo>
                <a:lnTo>
                  <a:pt x="3819525" y="1364081"/>
                </a:lnTo>
                <a:close/>
              </a:path>
              <a:path w="5534025" h="2051050">
                <a:moveTo>
                  <a:pt x="3819525" y="683755"/>
                </a:moveTo>
                <a:lnTo>
                  <a:pt x="3819067" y="682637"/>
                </a:lnTo>
                <a:lnTo>
                  <a:pt x="3817201" y="680783"/>
                </a:lnTo>
                <a:lnTo>
                  <a:pt x="3816083" y="680313"/>
                </a:lnTo>
                <a:lnTo>
                  <a:pt x="3813454" y="680313"/>
                </a:lnTo>
                <a:lnTo>
                  <a:pt x="3812336" y="680783"/>
                </a:lnTo>
                <a:lnTo>
                  <a:pt x="3810470" y="682637"/>
                </a:lnTo>
                <a:lnTo>
                  <a:pt x="3810000" y="683755"/>
                </a:lnTo>
                <a:lnTo>
                  <a:pt x="3810000" y="686384"/>
                </a:lnTo>
                <a:lnTo>
                  <a:pt x="3810470" y="687514"/>
                </a:lnTo>
                <a:lnTo>
                  <a:pt x="3812336" y="689368"/>
                </a:lnTo>
                <a:lnTo>
                  <a:pt x="3813454" y="689838"/>
                </a:lnTo>
                <a:lnTo>
                  <a:pt x="3816083" y="689838"/>
                </a:lnTo>
                <a:lnTo>
                  <a:pt x="3817201" y="689368"/>
                </a:lnTo>
                <a:lnTo>
                  <a:pt x="3819067" y="687514"/>
                </a:lnTo>
                <a:lnTo>
                  <a:pt x="3819525" y="686384"/>
                </a:lnTo>
                <a:lnTo>
                  <a:pt x="3819525" y="683755"/>
                </a:lnTo>
                <a:close/>
              </a:path>
              <a:path w="5534025" h="2051050">
                <a:moveTo>
                  <a:pt x="3819525" y="3441"/>
                </a:moveTo>
                <a:lnTo>
                  <a:pt x="3819067" y="2324"/>
                </a:lnTo>
                <a:lnTo>
                  <a:pt x="3817201" y="457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57"/>
                </a:lnTo>
                <a:lnTo>
                  <a:pt x="3810470" y="2324"/>
                </a:lnTo>
                <a:lnTo>
                  <a:pt x="3810000" y="3441"/>
                </a:lnTo>
                <a:lnTo>
                  <a:pt x="3810000" y="6070"/>
                </a:lnTo>
                <a:lnTo>
                  <a:pt x="3810470" y="7200"/>
                </a:lnTo>
                <a:lnTo>
                  <a:pt x="3812336" y="9055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55"/>
                </a:lnTo>
                <a:lnTo>
                  <a:pt x="3819067" y="7200"/>
                </a:lnTo>
                <a:lnTo>
                  <a:pt x="3819525" y="6070"/>
                </a:lnTo>
                <a:lnTo>
                  <a:pt x="3819525" y="3441"/>
                </a:lnTo>
                <a:close/>
              </a:path>
              <a:path w="5534025" h="2051050">
                <a:moveTo>
                  <a:pt x="3867150" y="2044395"/>
                </a:moveTo>
                <a:lnTo>
                  <a:pt x="3866692" y="2043264"/>
                </a:lnTo>
                <a:lnTo>
                  <a:pt x="3864826" y="2041410"/>
                </a:lnTo>
                <a:lnTo>
                  <a:pt x="3863708" y="2040940"/>
                </a:lnTo>
                <a:lnTo>
                  <a:pt x="3861079" y="2040940"/>
                </a:lnTo>
                <a:lnTo>
                  <a:pt x="3859949" y="2041410"/>
                </a:lnTo>
                <a:lnTo>
                  <a:pt x="3858095" y="2043264"/>
                </a:lnTo>
                <a:lnTo>
                  <a:pt x="3857625" y="2044395"/>
                </a:lnTo>
                <a:lnTo>
                  <a:pt x="3857625" y="2047024"/>
                </a:lnTo>
                <a:lnTo>
                  <a:pt x="3858095" y="2048141"/>
                </a:lnTo>
                <a:lnTo>
                  <a:pt x="3859949" y="2050008"/>
                </a:lnTo>
                <a:lnTo>
                  <a:pt x="3861079" y="2050465"/>
                </a:lnTo>
                <a:lnTo>
                  <a:pt x="3863708" y="2050465"/>
                </a:lnTo>
                <a:lnTo>
                  <a:pt x="3864826" y="2050008"/>
                </a:lnTo>
                <a:lnTo>
                  <a:pt x="3866692" y="2048141"/>
                </a:lnTo>
                <a:lnTo>
                  <a:pt x="3867150" y="2047024"/>
                </a:lnTo>
                <a:lnTo>
                  <a:pt x="3867150" y="2044395"/>
                </a:lnTo>
                <a:close/>
              </a:path>
              <a:path w="5534025" h="2051050">
                <a:moveTo>
                  <a:pt x="3867150" y="1364081"/>
                </a:moveTo>
                <a:lnTo>
                  <a:pt x="3866692" y="1362951"/>
                </a:lnTo>
                <a:lnTo>
                  <a:pt x="3864826" y="1361097"/>
                </a:lnTo>
                <a:lnTo>
                  <a:pt x="3863708" y="1360627"/>
                </a:lnTo>
                <a:lnTo>
                  <a:pt x="3861079" y="1360627"/>
                </a:lnTo>
                <a:lnTo>
                  <a:pt x="3859949" y="1361097"/>
                </a:lnTo>
                <a:lnTo>
                  <a:pt x="3858095" y="1362951"/>
                </a:lnTo>
                <a:lnTo>
                  <a:pt x="3857625" y="1364081"/>
                </a:lnTo>
                <a:lnTo>
                  <a:pt x="3857625" y="1366710"/>
                </a:lnTo>
                <a:lnTo>
                  <a:pt x="3858095" y="1367828"/>
                </a:lnTo>
                <a:lnTo>
                  <a:pt x="3859949" y="1369695"/>
                </a:lnTo>
                <a:lnTo>
                  <a:pt x="3861079" y="1370152"/>
                </a:lnTo>
                <a:lnTo>
                  <a:pt x="3863708" y="1370152"/>
                </a:lnTo>
                <a:lnTo>
                  <a:pt x="3864826" y="1369695"/>
                </a:lnTo>
                <a:lnTo>
                  <a:pt x="3866692" y="1367828"/>
                </a:lnTo>
                <a:lnTo>
                  <a:pt x="3867150" y="1366710"/>
                </a:lnTo>
                <a:lnTo>
                  <a:pt x="3867150" y="1364081"/>
                </a:lnTo>
                <a:close/>
              </a:path>
              <a:path w="5534025" h="2051050">
                <a:moveTo>
                  <a:pt x="3867150" y="683755"/>
                </a:moveTo>
                <a:lnTo>
                  <a:pt x="3866692" y="682637"/>
                </a:lnTo>
                <a:lnTo>
                  <a:pt x="3864826" y="680783"/>
                </a:lnTo>
                <a:lnTo>
                  <a:pt x="3863708" y="680313"/>
                </a:lnTo>
                <a:lnTo>
                  <a:pt x="3861079" y="680313"/>
                </a:lnTo>
                <a:lnTo>
                  <a:pt x="3859949" y="680783"/>
                </a:lnTo>
                <a:lnTo>
                  <a:pt x="3858095" y="682637"/>
                </a:lnTo>
                <a:lnTo>
                  <a:pt x="3857625" y="683755"/>
                </a:lnTo>
                <a:lnTo>
                  <a:pt x="3857625" y="686384"/>
                </a:lnTo>
                <a:lnTo>
                  <a:pt x="3858095" y="687514"/>
                </a:lnTo>
                <a:lnTo>
                  <a:pt x="3859949" y="689368"/>
                </a:lnTo>
                <a:lnTo>
                  <a:pt x="3861079" y="689838"/>
                </a:lnTo>
                <a:lnTo>
                  <a:pt x="3863708" y="689838"/>
                </a:lnTo>
                <a:lnTo>
                  <a:pt x="3864826" y="689368"/>
                </a:lnTo>
                <a:lnTo>
                  <a:pt x="3866692" y="687514"/>
                </a:lnTo>
                <a:lnTo>
                  <a:pt x="3867150" y="686384"/>
                </a:lnTo>
                <a:lnTo>
                  <a:pt x="3867150" y="683755"/>
                </a:lnTo>
                <a:close/>
              </a:path>
              <a:path w="5534025" h="2051050">
                <a:moveTo>
                  <a:pt x="3867150" y="3441"/>
                </a:moveTo>
                <a:lnTo>
                  <a:pt x="3866692" y="2324"/>
                </a:lnTo>
                <a:lnTo>
                  <a:pt x="3864826" y="457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57"/>
                </a:lnTo>
                <a:lnTo>
                  <a:pt x="3858095" y="2324"/>
                </a:lnTo>
                <a:lnTo>
                  <a:pt x="3857625" y="3441"/>
                </a:lnTo>
                <a:lnTo>
                  <a:pt x="3857625" y="6070"/>
                </a:lnTo>
                <a:lnTo>
                  <a:pt x="3858095" y="7200"/>
                </a:lnTo>
                <a:lnTo>
                  <a:pt x="3859949" y="9055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55"/>
                </a:lnTo>
                <a:lnTo>
                  <a:pt x="3866692" y="7200"/>
                </a:lnTo>
                <a:lnTo>
                  <a:pt x="3867150" y="6070"/>
                </a:lnTo>
                <a:lnTo>
                  <a:pt x="3867150" y="3441"/>
                </a:lnTo>
                <a:close/>
              </a:path>
              <a:path w="5534025" h="2051050">
                <a:moveTo>
                  <a:pt x="3914775" y="2044395"/>
                </a:moveTo>
                <a:lnTo>
                  <a:pt x="3914317" y="2043264"/>
                </a:lnTo>
                <a:lnTo>
                  <a:pt x="3912451" y="2041410"/>
                </a:lnTo>
                <a:lnTo>
                  <a:pt x="3911333" y="2040940"/>
                </a:lnTo>
                <a:lnTo>
                  <a:pt x="3908704" y="2040940"/>
                </a:lnTo>
                <a:lnTo>
                  <a:pt x="3907574" y="2041410"/>
                </a:lnTo>
                <a:lnTo>
                  <a:pt x="3905720" y="2043264"/>
                </a:lnTo>
                <a:lnTo>
                  <a:pt x="3905250" y="2044395"/>
                </a:lnTo>
                <a:lnTo>
                  <a:pt x="3905250" y="2047024"/>
                </a:lnTo>
                <a:lnTo>
                  <a:pt x="3905720" y="2048141"/>
                </a:lnTo>
                <a:lnTo>
                  <a:pt x="3907574" y="2050008"/>
                </a:lnTo>
                <a:lnTo>
                  <a:pt x="3908704" y="2050465"/>
                </a:lnTo>
                <a:lnTo>
                  <a:pt x="3911333" y="2050465"/>
                </a:lnTo>
                <a:lnTo>
                  <a:pt x="3912451" y="2050008"/>
                </a:lnTo>
                <a:lnTo>
                  <a:pt x="3914317" y="2048141"/>
                </a:lnTo>
                <a:lnTo>
                  <a:pt x="3914775" y="2047024"/>
                </a:lnTo>
                <a:lnTo>
                  <a:pt x="3914775" y="2044395"/>
                </a:lnTo>
                <a:close/>
              </a:path>
              <a:path w="5534025" h="2051050">
                <a:moveTo>
                  <a:pt x="3914775" y="1364081"/>
                </a:moveTo>
                <a:lnTo>
                  <a:pt x="3914317" y="1362951"/>
                </a:lnTo>
                <a:lnTo>
                  <a:pt x="3912451" y="1361097"/>
                </a:lnTo>
                <a:lnTo>
                  <a:pt x="3911333" y="1360627"/>
                </a:lnTo>
                <a:lnTo>
                  <a:pt x="3908704" y="1360627"/>
                </a:lnTo>
                <a:lnTo>
                  <a:pt x="3907574" y="1361097"/>
                </a:lnTo>
                <a:lnTo>
                  <a:pt x="3905720" y="1362951"/>
                </a:lnTo>
                <a:lnTo>
                  <a:pt x="3905250" y="1364081"/>
                </a:lnTo>
                <a:lnTo>
                  <a:pt x="3905250" y="1366710"/>
                </a:lnTo>
                <a:lnTo>
                  <a:pt x="3905720" y="1367828"/>
                </a:lnTo>
                <a:lnTo>
                  <a:pt x="3907574" y="1369695"/>
                </a:lnTo>
                <a:lnTo>
                  <a:pt x="3908704" y="1370152"/>
                </a:lnTo>
                <a:lnTo>
                  <a:pt x="3911333" y="1370152"/>
                </a:lnTo>
                <a:lnTo>
                  <a:pt x="3912451" y="1369695"/>
                </a:lnTo>
                <a:lnTo>
                  <a:pt x="3914317" y="1367828"/>
                </a:lnTo>
                <a:lnTo>
                  <a:pt x="3914775" y="1366710"/>
                </a:lnTo>
                <a:lnTo>
                  <a:pt x="3914775" y="1364081"/>
                </a:lnTo>
                <a:close/>
              </a:path>
              <a:path w="5534025" h="2051050">
                <a:moveTo>
                  <a:pt x="3914775" y="683755"/>
                </a:moveTo>
                <a:lnTo>
                  <a:pt x="3914317" y="682637"/>
                </a:lnTo>
                <a:lnTo>
                  <a:pt x="3912451" y="680783"/>
                </a:lnTo>
                <a:lnTo>
                  <a:pt x="3911333" y="680313"/>
                </a:lnTo>
                <a:lnTo>
                  <a:pt x="3908704" y="680313"/>
                </a:lnTo>
                <a:lnTo>
                  <a:pt x="3907574" y="680783"/>
                </a:lnTo>
                <a:lnTo>
                  <a:pt x="3905720" y="682637"/>
                </a:lnTo>
                <a:lnTo>
                  <a:pt x="3905250" y="683755"/>
                </a:lnTo>
                <a:lnTo>
                  <a:pt x="3905250" y="686384"/>
                </a:lnTo>
                <a:lnTo>
                  <a:pt x="3905720" y="687514"/>
                </a:lnTo>
                <a:lnTo>
                  <a:pt x="3907574" y="689368"/>
                </a:lnTo>
                <a:lnTo>
                  <a:pt x="3908704" y="689838"/>
                </a:lnTo>
                <a:lnTo>
                  <a:pt x="3911333" y="689838"/>
                </a:lnTo>
                <a:lnTo>
                  <a:pt x="3912451" y="689368"/>
                </a:lnTo>
                <a:lnTo>
                  <a:pt x="3914317" y="687514"/>
                </a:lnTo>
                <a:lnTo>
                  <a:pt x="3914775" y="686384"/>
                </a:lnTo>
                <a:lnTo>
                  <a:pt x="3914775" y="683755"/>
                </a:lnTo>
                <a:close/>
              </a:path>
              <a:path w="5534025" h="2051050">
                <a:moveTo>
                  <a:pt x="3914775" y="3441"/>
                </a:moveTo>
                <a:lnTo>
                  <a:pt x="3914317" y="2324"/>
                </a:lnTo>
                <a:lnTo>
                  <a:pt x="3912451" y="457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57"/>
                </a:lnTo>
                <a:lnTo>
                  <a:pt x="3905720" y="2324"/>
                </a:lnTo>
                <a:lnTo>
                  <a:pt x="3905250" y="3441"/>
                </a:lnTo>
                <a:lnTo>
                  <a:pt x="3905250" y="6070"/>
                </a:lnTo>
                <a:lnTo>
                  <a:pt x="3905720" y="7200"/>
                </a:lnTo>
                <a:lnTo>
                  <a:pt x="3907574" y="9055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55"/>
                </a:lnTo>
                <a:lnTo>
                  <a:pt x="3914317" y="7200"/>
                </a:lnTo>
                <a:lnTo>
                  <a:pt x="3914775" y="6070"/>
                </a:lnTo>
                <a:lnTo>
                  <a:pt x="3914775" y="3441"/>
                </a:lnTo>
                <a:close/>
              </a:path>
              <a:path w="5534025" h="2051050">
                <a:moveTo>
                  <a:pt x="3962400" y="2044395"/>
                </a:moveTo>
                <a:lnTo>
                  <a:pt x="3961942" y="2043264"/>
                </a:lnTo>
                <a:lnTo>
                  <a:pt x="3960076" y="2041410"/>
                </a:lnTo>
                <a:lnTo>
                  <a:pt x="3958958" y="2040940"/>
                </a:lnTo>
                <a:lnTo>
                  <a:pt x="3956329" y="2040940"/>
                </a:lnTo>
                <a:lnTo>
                  <a:pt x="3955211" y="2041410"/>
                </a:lnTo>
                <a:lnTo>
                  <a:pt x="3953345" y="2043264"/>
                </a:lnTo>
                <a:lnTo>
                  <a:pt x="3952875" y="2044395"/>
                </a:lnTo>
                <a:lnTo>
                  <a:pt x="3952875" y="2047024"/>
                </a:lnTo>
                <a:lnTo>
                  <a:pt x="3953345" y="2048141"/>
                </a:lnTo>
                <a:lnTo>
                  <a:pt x="3955211" y="2050008"/>
                </a:lnTo>
                <a:lnTo>
                  <a:pt x="3956329" y="2050465"/>
                </a:lnTo>
                <a:lnTo>
                  <a:pt x="3958958" y="2050465"/>
                </a:lnTo>
                <a:lnTo>
                  <a:pt x="3960076" y="2050008"/>
                </a:lnTo>
                <a:lnTo>
                  <a:pt x="3961942" y="2048141"/>
                </a:lnTo>
                <a:lnTo>
                  <a:pt x="3962400" y="2047024"/>
                </a:lnTo>
                <a:lnTo>
                  <a:pt x="3962400" y="2044395"/>
                </a:lnTo>
                <a:close/>
              </a:path>
              <a:path w="5534025" h="2051050">
                <a:moveTo>
                  <a:pt x="3962400" y="1364081"/>
                </a:moveTo>
                <a:lnTo>
                  <a:pt x="3961942" y="1362951"/>
                </a:lnTo>
                <a:lnTo>
                  <a:pt x="3960076" y="1361097"/>
                </a:lnTo>
                <a:lnTo>
                  <a:pt x="3958958" y="1360627"/>
                </a:lnTo>
                <a:lnTo>
                  <a:pt x="3956329" y="1360627"/>
                </a:lnTo>
                <a:lnTo>
                  <a:pt x="3955211" y="1361097"/>
                </a:lnTo>
                <a:lnTo>
                  <a:pt x="3953345" y="1362951"/>
                </a:lnTo>
                <a:lnTo>
                  <a:pt x="3952875" y="1364081"/>
                </a:lnTo>
                <a:lnTo>
                  <a:pt x="3952875" y="1366710"/>
                </a:lnTo>
                <a:lnTo>
                  <a:pt x="3953345" y="1367828"/>
                </a:lnTo>
                <a:lnTo>
                  <a:pt x="3955211" y="1369695"/>
                </a:lnTo>
                <a:lnTo>
                  <a:pt x="3956329" y="1370152"/>
                </a:lnTo>
                <a:lnTo>
                  <a:pt x="3958958" y="1370152"/>
                </a:lnTo>
                <a:lnTo>
                  <a:pt x="3960076" y="1369695"/>
                </a:lnTo>
                <a:lnTo>
                  <a:pt x="3961942" y="1367828"/>
                </a:lnTo>
                <a:lnTo>
                  <a:pt x="3962400" y="1366710"/>
                </a:lnTo>
                <a:lnTo>
                  <a:pt x="3962400" y="1364081"/>
                </a:lnTo>
                <a:close/>
              </a:path>
              <a:path w="5534025" h="2051050">
                <a:moveTo>
                  <a:pt x="3962400" y="683755"/>
                </a:moveTo>
                <a:lnTo>
                  <a:pt x="3961942" y="682637"/>
                </a:lnTo>
                <a:lnTo>
                  <a:pt x="3960076" y="680783"/>
                </a:lnTo>
                <a:lnTo>
                  <a:pt x="3958958" y="680313"/>
                </a:lnTo>
                <a:lnTo>
                  <a:pt x="3956329" y="680313"/>
                </a:lnTo>
                <a:lnTo>
                  <a:pt x="3955211" y="680783"/>
                </a:lnTo>
                <a:lnTo>
                  <a:pt x="3953345" y="682637"/>
                </a:lnTo>
                <a:lnTo>
                  <a:pt x="3952875" y="683755"/>
                </a:lnTo>
                <a:lnTo>
                  <a:pt x="3952875" y="686384"/>
                </a:lnTo>
                <a:lnTo>
                  <a:pt x="3953345" y="687514"/>
                </a:lnTo>
                <a:lnTo>
                  <a:pt x="3955211" y="689368"/>
                </a:lnTo>
                <a:lnTo>
                  <a:pt x="3956329" y="689838"/>
                </a:lnTo>
                <a:lnTo>
                  <a:pt x="3958958" y="689838"/>
                </a:lnTo>
                <a:lnTo>
                  <a:pt x="3960076" y="689368"/>
                </a:lnTo>
                <a:lnTo>
                  <a:pt x="3961942" y="687514"/>
                </a:lnTo>
                <a:lnTo>
                  <a:pt x="3962400" y="686384"/>
                </a:lnTo>
                <a:lnTo>
                  <a:pt x="3962400" y="683755"/>
                </a:lnTo>
                <a:close/>
              </a:path>
              <a:path w="5534025" h="2051050">
                <a:moveTo>
                  <a:pt x="3962400" y="3441"/>
                </a:moveTo>
                <a:lnTo>
                  <a:pt x="3961942" y="2324"/>
                </a:lnTo>
                <a:lnTo>
                  <a:pt x="3960076" y="457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57"/>
                </a:lnTo>
                <a:lnTo>
                  <a:pt x="3953345" y="2324"/>
                </a:lnTo>
                <a:lnTo>
                  <a:pt x="3952875" y="3441"/>
                </a:lnTo>
                <a:lnTo>
                  <a:pt x="3952875" y="6070"/>
                </a:lnTo>
                <a:lnTo>
                  <a:pt x="3953345" y="7200"/>
                </a:lnTo>
                <a:lnTo>
                  <a:pt x="3955211" y="9055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55"/>
                </a:lnTo>
                <a:lnTo>
                  <a:pt x="3961942" y="7200"/>
                </a:lnTo>
                <a:lnTo>
                  <a:pt x="3962400" y="6070"/>
                </a:lnTo>
                <a:lnTo>
                  <a:pt x="3962400" y="3441"/>
                </a:lnTo>
                <a:close/>
              </a:path>
              <a:path w="5534025" h="2051050">
                <a:moveTo>
                  <a:pt x="4010025" y="2044395"/>
                </a:moveTo>
                <a:lnTo>
                  <a:pt x="4009567" y="2043264"/>
                </a:lnTo>
                <a:lnTo>
                  <a:pt x="4007701" y="2041410"/>
                </a:lnTo>
                <a:lnTo>
                  <a:pt x="4006583" y="2040940"/>
                </a:lnTo>
                <a:lnTo>
                  <a:pt x="4003954" y="2040940"/>
                </a:lnTo>
                <a:lnTo>
                  <a:pt x="4002836" y="2041410"/>
                </a:lnTo>
                <a:lnTo>
                  <a:pt x="4000970" y="2043264"/>
                </a:lnTo>
                <a:lnTo>
                  <a:pt x="4000500" y="2044395"/>
                </a:lnTo>
                <a:lnTo>
                  <a:pt x="4000500" y="2047024"/>
                </a:lnTo>
                <a:lnTo>
                  <a:pt x="4000970" y="2048141"/>
                </a:lnTo>
                <a:lnTo>
                  <a:pt x="4002836" y="2050008"/>
                </a:lnTo>
                <a:lnTo>
                  <a:pt x="4003954" y="2050465"/>
                </a:lnTo>
                <a:lnTo>
                  <a:pt x="4006583" y="2050465"/>
                </a:lnTo>
                <a:lnTo>
                  <a:pt x="4007701" y="2050008"/>
                </a:lnTo>
                <a:lnTo>
                  <a:pt x="4009567" y="2048141"/>
                </a:lnTo>
                <a:lnTo>
                  <a:pt x="4010025" y="2047024"/>
                </a:lnTo>
                <a:lnTo>
                  <a:pt x="4010025" y="2044395"/>
                </a:lnTo>
                <a:close/>
              </a:path>
              <a:path w="5534025" h="2051050">
                <a:moveTo>
                  <a:pt x="4010025" y="1364081"/>
                </a:moveTo>
                <a:lnTo>
                  <a:pt x="4009567" y="1362951"/>
                </a:lnTo>
                <a:lnTo>
                  <a:pt x="4007701" y="1361097"/>
                </a:lnTo>
                <a:lnTo>
                  <a:pt x="4006583" y="1360627"/>
                </a:lnTo>
                <a:lnTo>
                  <a:pt x="4003954" y="1360627"/>
                </a:lnTo>
                <a:lnTo>
                  <a:pt x="4002836" y="1361097"/>
                </a:lnTo>
                <a:lnTo>
                  <a:pt x="4000970" y="1362951"/>
                </a:lnTo>
                <a:lnTo>
                  <a:pt x="4000500" y="1364081"/>
                </a:lnTo>
                <a:lnTo>
                  <a:pt x="4000500" y="1366710"/>
                </a:lnTo>
                <a:lnTo>
                  <a:pt x="4000970" y="1367828"/>
                </a:lnTo>
                <a:lnTo>
                  <a:pt x="4002836" y="1369695"/>
                </a:lnTo>
                <a:lnTo>
                  <a:pt x="4003954" y="1370152"/>
                </a:lnTo>
                <a:lnTo>
                  <a:pt x="4006583" y="1370152"/>
                </a:lnTo>
                <a:lnTo>
                  <a:pt x="4007701" y="1369695"/>
                </a:lnTo>
                <a:lnTo>
                  <a:pt x="4009567" y="1367828"/>
                </a:lnTo>
                <a:lnTo>
                  <a:pt x="4010025" y="1366710"/>
                </a:lnTo>
                <a:lnTo>
                  <a:pt x="4010025" y="1364081"/>
                </a:lnTo>
                <a:close/>
              </a:path>
              <a:path w="5534025" h="2051050">
                <a:moveTo>
                  <a:pt x="4010025" y="683755"/>
                </a:moveTo>
                <a:lnTo>
                  <a:pt x="4009567" y="682637"/>
                </a:lnTo>
                <a:lnTo>
                  <a:pt x="4007701" y="680783"/>
                </a:lnTo>
                <a:lnTo>
                  <a:pt x="4006583" y="680313"/>
                </a:lnTo>
                <a:lnTo>
                  <a:pt x="4003954" y="680313"/>
                </a:lnTo>
                <a:lnTo>
                  <a:pt x="4002836" y="680783"/>
                </a:lnTo>
                <a:lnTo>
                  <a:pt x="4000970" y="682637"/>
                </a:lnTo>
                <a:lnTo>
                  <a:pt x="4000500" y="683755"/>
                </a:lnTo>
                <a:lnTo>
                  <a:pt x="4000500" y="686384"/>
                </a:lnTo>
                <a:lnTo>
                  <a:pt x="4000970" y="687514"/>
                </a:lnTo>
                <a:lnTo>
                  <a:pt x="4002836" y="689368"/>
                </a:lnTo>
                <a:lnTo>
                  <a:pt x="4003954" y="689838"/>
                </a:lnTo>
                <a:lnTo>
                  <a:pt x="4006583" y="689838"/>
                </a:lnTo>
                <a:lnTo>
                  <a:pt x="4007701" y="689368"/>
                </a:lnTo>
                <a:lnTo>
                  <a:pt x="4009567" y="687514"/>
                </a:lnTo>
                <a:lnTo>
                  <a:pt x="4010025" y="686384"/>
                </a:lnTo>
                <a:lnTo>
                  <a:pt x="4010025" y="683755"/>
                </a:lnTo>
                <a:close/>
              </a:path>
              <a:path w="5534025" h="2051050">
                <a:moveTo>
                  <a:pt x="4010025" y="3441"/>
                </a:moveTo>
                <a:lnTo>
                  <a:pt x="4009567" y="2324"/>
                </a:lnTo>
                <a:lnTo>
                  <a:pt x="4007701" y="457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57"/>
                </a:lnTo>
                <a:lnTo>
                  <a:pt x="4000970" y="2324"/>
                </a:lnTo>
                <a:lnTo>
                  <a:pt x="4000500" y="3441"/>
                </a:lnTo>
                <a:lnTo>
                  <a:pt x="4000500" y="6070"/>
                </a:lnTo>
                <a:lnTo>
                  <a:pt x="4000970" y="7200"/>
                </a:lnTo>
                <a:lnTo>
                  <a:pt x="4002836" y="9055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55"/>
                </a:lnTo>
                <a:lnTo>
                  <a:pt x="4009567" y="7200"/>
                </a:lnTo>
                <a:lnTo>
                  <a:pt x="4010025" y="6070"/>
                </a:lnTo>
                <a:lnTo>
                  <a:pt x="4010025" y="3441"/>
                </a:lnTo>
                <a:close/>
              </a:path>
              <a:path w="5534025" h="2051050">
                <a:moveTo>
                  <a:pt x="4057662" y="2044395"/>
                </a:moveTo>
                <a:lnTo>
                  <a:pt x="4057192" y="2043264"/>
                </a:lnTo>
                <a:lnTo>
                  <a:pt x="4055326" y="2041410"/>
                </a:lnTo>
                <a:lnTo>
                  <a:pt x="4054208" y="2040940"/>
                </a:lnTo>
                <a:lnTo>
                  <a:pt x="4051579" y="2040940"/>
                </a:lnTo>
                <a:lnTo>
                  <a:pt x="4050461" y="2041410"/>
                </a:lnTo>
                <a:lnTo>
                  <a:pt x="4048595" y="2043264"/>
                </a:lnTo>
                <a:lnTo>
                  <a:pt x="4048125" y="2044395"/>
                </a:lnTo>
                <a:lnTo>
                  <a:pt x="4048125" y="2047024"/>
                </a:lnTo>
                <a:lnTo>
                  <a:pt x="4048595" y="2048141"/>
                </a:lnTo>
                <a:lnTo>
                  <a:pt x="4050461" y="2050008"/>
                </a:lnTo>
                <a:lnTo>
                  <a:pt x="4051579" y="2050465"/>
                </a:lnTo>
                <a:lnTo>
                  <a:pt x="4054208" y="2050465"/>
                </a:lnTo>
                <a:lnTo>
                  <a:pt x="4055326" y="2050008"/>
                </a:lnTo>
                <a:lnTo>
                  <a:pt x="4057192" y="2048141"/>
                </a:lnTo>
                <a:lnTo>
                  <a:pt x="4057662" y="2047024"/>
                </a:lnTo>
                <a:lnTo>
                  <a:pt x="4057662" y="2044395"/>
                </a:lnTo>
                <a:close/>
              </a:path>
              <a:path w="5534025" h="2051050">
                <a:moveTo>
                  <a:pt x="4057662" y="1364081"/>
                </a:moveTo>
                <a:lnTo>
                  <a:pt x="4057192" y="1362951"/>
                </a:lnTo>
                <a:lnTo>
                  <a:pt x="4055326" y="1361097"/>
                </a:lnTo>
                <a:lnTo>
                  <a:pt x="4054208" y="1360627"/>
                </a:lnTo>
                <a:lnTo>
                  <a:pt x="4051579" y="1360627"/>
                </a:lnTo>
                <a:lnTo>
                  <a:pt x="4050461" y="1361097"/>
                </a:lnTo>
                <a:lnTo>
                  <a:pt x="4048595" y="1362951"/>
                </a:lnTo>
                <a:lnTo>
                  <a:pt x="4048125" y="1364081"/>
                </a:lnTo>
                <a:lnTo>
                  <a:pt x="4048125" y="1366710"/>
                </a:lnTo>
                <a:lnTo>
                  <a:pt x="4048595" y="1367828"/>
                </a:lnTo>
                <a:lnTo>
                  <a:pt x="4050461" y="1369695"/>
                </a:lnTo>
                <a:lnTo>
                  <a:pt x="4051579" y="1370152"/>
                </a:lnTo>
                <a:lnTo>
                  <a:pt x="4054208" y="1370152"/>
                </a:lnTo>
                <a:lnTo>
                  <a:pt x="4055326" y="1369695"/>
                </a:lnTo>
                <a:lnTo>
                  <a:pt x="4057192" y="1367828"/>
                </a:lnTo>
                <a:lnTo>
                  <a:pt x="4057662" y="1366710"/>
                </a:lnTo>
                <a:lnTo>
                  <a:pt x="4057662" y="1364081"/>
                </a:lnTo>
                <a:close/>
              </a:path>
              <a:path w="5534025" h="2051050">
                <a:moveTo>
                  <a:pt x="4057662" y="683755"/>
                </a:moveTo>
                <a:lnTo>
                  <a:pt x="4057192" y="682637"/>
                </a:lnTo>
                <a:lnTo>
                  <a:pt x="4055326" y="680783"/>
                </a:lnTo>
                <a:lnTo>
                  <a:pt x="4054208" y="680313"/>
                </a:lnTo>
                <a:lnTo>
                  <a:pt x="4051579" y="680313"/>
                </a:lnTo>
                <a:lnTo>
                  <a:pt x="4050461" y="680783"/>
                </a:lnTo>
                <a:lnTo>
                  <a:pt x="4048595" y="682637"/>
                </a:lnTo>
                <a:lnTo>
                  <a:pt x="4048125" y="683755"/>
                </a:lnTo>
                <a:lnTo>
                  <a:pt x="4048125" y="686384"/>
                </a:lnTo>
                <a:lnTo>
                  <a:pt x="4048595" y="687514"/>
                </a:lnTo>
                <a:lnTo>
                  <a:pt x="4050461" y="689368"/>
                </a:lnTo>
                <a:lnTo>
                  <a:pt x="4051579" y="689838"/>
                </a:lnTo>
                <a:lnTo>
                  <a:pt x="4054208" y="689838"/>
                </a:lnTo>
                <a:lnTo>
                  <a:pt x="4055326" y="689368"/>
                </a:lnTo>
                <a:lnTo>
                  <a:pt x="4057192" y="687514"/>
                </a:lnTo>
                <a:lnTo>
                  <a:pt x="4057662" y="686384"/>
                </a:lnTo>
                <a:lnTo>
                  <a:pt x="4057662" y="683755"/>
                </a:lnTo>
                <a:close/>
              </a:path>
              <a:path w="5534025" h="2051050">
                <a:moveTo>
                  <a:pt x="4057662" y="3441"/>
                </a:moveTo>
                <a:lnTo>
                  <a:pt x="4057192" y="2324"/>
                </a:lnTo>
                <a:lnTo>
                  <a:pt x="4055326" y="457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57"/>
                </a:lnTo>
                <a:lnTo>
                  <a:pt x="4048595" y="2324"/>
                </a:lnTo>
                <a:lnTo>
                  <a:pt x="4048125" y="3441"/>
                </a:lnTo>
                <a:lnTo>
                  <a:pt x="4048125" y="6070"/>
                </a:lnTo>
                <a:lnTo>
                  <a:pt x="4048595" y="7200"/>
                </a:lnTo>
                <a:lnTo>
                  <a:pt x="4050461" y="9055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55"/>
                </a:lnTo>
                <a:lnTo>
                  <a:pt x="4057192" y="7200"/>
                </a:lnTo>
                <a:lnTo>
                  <a:pt x="4057662" y="6070"/>
                </a:lnTo>
                <a:lnTo>
                  <a:pt x="4057662" y="3441"/>
                </a:lnTo>
                <a:close/>
              </a:path>
              <a:path w="5534025" h="2051050">
                <a:moveTo>
                  <a:pt x="4105275" y="2044395"/>
                </a:moveTo>
                <a:lnTo>
                  <a:pt x="4104817" y="2043264"/>
                </a:lnTo>
                <a:lnTo>
                  <a:pt x="4102951" y="2041410"/>
                </a:lnTo>
                <a:lnTo>
                  <a:pt x="4101833" y="2040940"/>
                </a:lnTo>
                <a:lnTo>
                  <a:pt x="4099204" y="2040940"/>
                </a:lnTo>
                <a:lnTo>
                  <a:pt x="4098074" y="2041410"/>
                </a:lnTo>
                <a:lnTo>
                  <a:pt x="4096220" y="2043264"/>
                </a:lnTo>
                <a:lnTo>
                  <a:pt x="4095750" y="2044395"/>
                </a:lnTo>
                <a:lnTo>
                  <a:pt x="4095750" y="2047024"/>
                </a:lnTo>
                <a:lnTo>
                  <a:pt x="4096220" y="2048141"/>
                </a:lnTo>
                <a:lnTo>
                  <a:pt x="4098074" y="2050008"/>
                </a:lnTo>
                <a:lnTo>
                  <a:pt x="4099204" y="2050465"/>
                </a:lnTo>
                <a:lnTo>
                  <a:pt x="4101833" y="2050465"/>
                </a:lnTo>
                <a:lnTo>
                  <a:pt x="4102951" y="2050008"/>
                </a:lnTo>
                <a:lnTo>
                  <a:pt x="4104817" y="2048141"/>
                </a:lnTo>
                <a:lnTo>
                  <a:pt x="4105275" y="2047024"/>
                </a:lnTo>
                <a:lnTo>
                  <a:pt x="4105275" y="2044395"/>
                </a:lnTo>
                <a:close/>
              </a:path>
              <a:path w="5534025" h="2051050">
                <a:moveTo>
                  <a:pt x="4105275" y="1364081"/>
                </a:moveTo>
                <a:lnTo>
                  <a:pt x="4104817" y="1362951"/>
                </a:lnTo>
                <a:lnTo>
                  <a:pt x="4102951" y="1361097"/>
                </a:lnTo>
                <a:lnTo>
                  <a:pt x="4101833" y="1360627"/>
                </a:lnTo>
                <a:lnTo>
                  <a:pt x="4099204" y="1360627"/>
                </a:lnTo>
                <a:lnTo>
                  <a:pt x="4098074" y="1361097"/>
                </a:lnTo>
                <a:lnTo>
                  <a:pt x="4096220" y="1362951"/>
                </a:lnTo>
                <a:lnTo>
                  <a:pt x="4095750" y="1364081"/>
                </a:lnTo>
                <a:lnTo>
                  <a:pt x="4095750" y="1366710"/>
                </a:lnTo>
                <a:lnTo>
                  <a:pt x="4096220" y="1367828"/>
                </a:lnTo>
                <a:lnTo>
                  <a:pt x="4098074" y="1369695"/>
                </a:lnTo>
                <a:lnTo>
                  <a:pt x="4099204" y="1370152"/>
                </a:lnTo>
                <a:lnTo>
                  <a:pt x="4101833" y="1370152"/>
                </a:lnTo>
                <a:lnTo>
                  <a:pt x="4102951" y="1369695"/>
                </a:lnTo>
                <a:lnTo>
                  <a:pt x="4104817" y="1367828"/>
                </a:lnTo>
                <a:lnTo>
                  <a:pt x="4105275" y="1366710"/>
                </a:lnTo>
                <a:lnTo>
                  <a:pt x="4105275" y="1364081"/>
                </a:lnTo>
                <a:close/>
              </a:path>
              <a:path w="5534025" h="2051050">
                <a:moveTo>
                  <a:pt x="4105275" y="683755"/>
                </a:moveTo>
                <a:lnTo>
                  <a:pt x="4104817" y="682637"/>
                </a:lnTo>
                <a:lnTo>
                  <a:pt x="4102951" y="680783"/>
                </a:lnTo>
                <a:lnTo>
                  <a:pt x="4101833" y="680313"/>
                </a:lnTo>
                <a:lnTo>
                  <a:pt x="4099204" y="680313"/>
                </a:lnTo>
                <a:lnTo>
                  <a:pt x="4098074" y="680783"/>
                </a:lnTo>
                <a:lnTo>
                  <a:pt x="4096220" y="682637"/>
                </a:lnTo>
                <a:lnTo>
                  <a:pt x="4095750" y="683755"/>
                </a:lnTo>
                <a:lnTo>
                  <a:pt x="4095750" y="686384"/>
                </a:lnTo>
                <a:lnTo>
                  <a:pt x="4096220" y="687514"/>
                </a:lnTo>
                <a:lnTo>
                  <a:pt x="4098074" y="689368"/>
                </a:lnTo>
                <a:lnTo>
                  <a:pt x="4099204" y="689838"/>
                </a:lnTo>
                <a:lnTo>
                  <a:pt x="4101833" y="689838"/>
                </a:lnTo>
                <a:lnTo>
                  <a:pt x="4102951" y="689368"/>
                </a:lnTo>
                <a:lnTo>
                  <a:pt x="4104817" y="687514"/>
                </a:lnTo>
                <a:lnTo>
                  <a:pt x="4105275" y="686384"/>
                </a:lnTo>
                <a:lnTo>
                  <a:pt x="4105275" y="683755"/>
                </a:lnTo>
                <a:close/>
              </a:path>
              <a:path w="5534025" h="2051050">
                <a:moveTo>
                  <a:pt x="4105275" y="3441"/>
                </a:moveTo>
                <a:lnTo>
                  <a:pt x="4104817" y="2324"/>
                </a:lnTo>
                <a:lnTo>
                  <a:pt x="4102951" y="457"/>
                </a:lnTo>
                <a:lnTo>
                  <a:pt x="4101833" y="0"/>
                </a:lnTo>
                <a:lnTo>
                  <a:pt x="4099204" y="0"/>
                </a:lnTo>
                <a:lnTo>
                  <a:pt x="4098074" y="457"/>
                </a:lnTo>
                <a:lnTo>
                  <a:pt x="4096220" y="2324"/>
                </a:lnTo>
                <a:lnTo>
                  <a:pt x="4095750" y="3441"/>
                </a:lnTo>
                <a:lnTo>
                  <a:pt x="4095750" y="6070"/>
                </a:lnTo>
                <a:lnTo>
                  <a:pt x="4096220" y="7200"/>
                </a:lnTo>
                <a:lnTo>
                  <a:pt x="4098074" y="9055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55"/>
                </a:lnTo>
                <a:lnTo>
                  <a:pt x="4104817" y="7200"/>
                </a:lnTo>
                <a:lnTo>
                  <a:pt x="4105275" y="6070"/>
                </a:lnTo>
                <a:lnTo>
                  <a:pt x="4105275" y="3441"/>
                </a:lnTo>
                <a:close/>
              </a:path>
              <a:path w="5534025" h="2051050">
                <a:moveTo>
                  <a:pt x="4152900" y="2044395"/>
                </a:moveTo>
                <a:lnTo>
                  <a:pt x="4152442" y="2043264"/>
                </a:lnTo>
                <a:lnTo>
                  <a:pt x="4150576" y="2041410"/>
                </a:lnTo>
                <a:lnTo>
                  <a:pt x="4149458" y="2040940"/>
                </a:lnTo>
                <a:lnTo>
                  <a:pt x="4146829" y="2040940"/>
                </a:lnTo>
                <a:lnTo>
                  <a:pt x="4145711" y="2041410"/>
                </a:lnTo>
                <a:lnTo>
                  <a:pt x="4143845" y="2043264"/>
                </a:lnTo>
                <a:lnTo>
                  <a:pt x="4143375" y="2044395"/>
                </a:lnTo>
                <a:lnTo>
                  <a:pt x="4143375" y="2047024"/>
                </a:lnTo>
                <a:lnTo>
                  <a:pt x="4143845" y="2048141"/>
                </a:lnTo>
                <a:lnTo>
                  <a:pt x="4145711" y="2050008"/>
                </a:lnTo>
                <a:lnTo>
                  <a:pt x="4146829" y="2050465"/>
                </a:lnTo>
                <a:lnTo>
                  <a:pt x="4149458" y="2050465"/>
                </a:lnTo>
                <a:lnTo>
                  <a:pt x="4150576" y="2050008"/>
                </a:lnTo>
                <a:lnTo>
                  <a:pt x="4152442" y="2048141"/>
                </a:lnTo>
                <a:lnTo>
                  <a:pt x="4152900" y="2047024"/>
                </a:lnTo>
                <a:lnTo>
                  <a:pt x="4152900" y="2044395"/>
                </a:lnTo>
                <a:close/>
              </a:path>
              <a:path w="5534025" h="2051050">
                <a:moveTo>
                  <a:pt x="4152900" y="1364081"/>
                </a:moveTo>
                <a:lnTo>
                  <a:pt x="4152442" y="1362951"/>
                </a:lnTo>
                <a:lnTo>
                  <a:pt x="4150576" y="1361097"/>
                </a:lnTo>
                <a:lnTo>
                  <a:pt x="4149458" y="1360627"/>
                </a:lnTo>
                <a:lnTo>
                  <a:pt x="4146829" y="1360627"/>
                </a:lnTo>
                <a:lnTo>
                  <a:pt x="4145711" y="1361097"/>
                </a:lnTo>
                <a:lnTo>
                  <a:pt x="4143845" y="1362951"/>
                </a:lnTo>
                <a:lnTo>
                  <a:pt x="4143375" y="1364081"/>
                </a:lnTo>
                <a:lnTo>
                  <a:pt x="4143375" y="1366710"/>
                </a:lnTo>
                <a:lnTo>
                  <a:pt x="4143845" y="1367828"/>
                </a:lnTo>
                <a:lnTo>
                  <a:pt x="4145711" y="1369695"/>
                </a:lnTo>
                <a:lnTo>
                  <a:pt x="4146829" y="1370152"/>
                </a:lnTo>
                <a:lnTo>
                  <a:pt x="4149458" y="1370152"/>
                </a:lnTo>
                <a:lnTo>
                  <a:pt x="4150576" y="1369695"/>
                </a:lnTo>
                <a:lnTo>
                  <a:pt x="4152442" y="1367828"/>
                </a:lnTo>
                <a:lnTo>
                  <a:pt x="4152900" y="1366710"/>
                </a:lnTo>
                <a:lnTo>
                  <a:pt x="4152900" y="1364081"/>
                </a:lnTo>
                <a:close/>
              </a:path>
              <a:path w="5534025" h="2051050">
                <a:moveTo>
                  <a:pt x="4152900" y="683755"/>
                </a:moveTo>
                <a:lnTo>
                  <a:pt x="4152442" y="682637"/>
                </a:lnTo>
                <a:lnTo>
                  <a:pt x="4150576" y="680783"/>
                </a:lnTo>
                <a:lnTo>
                  <a:pt x="4149458" y="680313"/>
                </a:lnTo>
                <a:lnTo>
                  <a:pt x="4146829" y="680313"/>
                </a:lnTo>
                <a:lnTo>
                  <a:pt x="4145711" y="680783"/>
                </a:lnTo>
                <a:lnTo>
                  <a:pt x="4143845" y="682637"/>
                </a:lnTo>
                <a:lnTo>
                  <a:pt x="4143375" y="683755"/>
                </a:lnTo>
                <a:lnTo>
                  <a:pt x="4143375" y="686384"/>
                </a:lnTo>
                <a:lnTo>
                  <a:pt x="4143845" y="687514"/>
                </a:lnTo>
                <a:lnTo>
                  <a:pt x="4145711" y="689368"/>
                </a:lnTo>
                <a:lnTo>
                  <a:pt x="4146829" y="689838"/>
                </a:lnTo>
                <a:lnTo>
                  <a:pt x="4149458" y="689838"/>
                </a:lnTo>
                <a:lnTo>
                  <a:pt x="4150576" y="689368"/>
                </a:lnTo>
                <a:lnTo>
                  <a:pt x="4152442" y="687514"/>
                </a:lnTo>
                <a:lnTo>
                  <a:pt x="4152900" y="686384"/>
                </a:lnTo>
                <a:lnTo>
                  <a:pt x="4152900" y="683755"/>
                </a:lnTo>
                <a:close/>
              </a:path>
              <a:path w="5534025" h="2051050">
                <a:moveTo>
                  <a:pt x="4152900" y="3441"/>
                </a:moveTo>
                <a:lnTo>
                  <a:pt x="4152442" y="2324"/>
                </a:lnTo>
                <a:lnTo>
                  <a:pt x="4150576" y="457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57"/>
                </a:lnTo>
                <a:lnTo>
                  <a:pt x="4143845" y="2324"/>
                </a:lnTo>
                <a:lnTo>
                  <a:pt x="4143375" y="3441"/>
                </a:lnTo>
                <a:lnTo>
                  <a:pt x="4143375" y="6070"/>
                </a:lnTo>
                <a:lnTo>
                  <a:pt x="4143845" y="7200"/>
                </a:lnTo>
                <a:lnTo>
                  <a:pt x="4145711" y="9055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55"/>
                </a:lnTo>
                <a:lnTo>
                  <a:pt x="4152442" y="7200"/>
                </a:lnTo>
                <a:lnTo>
                  <a:pt x="4152900" y="6070"/>
                </a:lnTo>
                <a:lnTo>
                  <a:pt x="4152900" y="3441"/>
                </a:lnTo>
                <a:close/>
              </a:path>
              <a:path w="5534025" h="2051050">
                <a:moveTo>
                  <a:pt x="4200525" y="2044395"/>
                </a:moveTo>
                <a:lnTo>
                  <a:pt x="4200067" y="2043264"/>
                </a:lnTo>
                <a:lnTo>
                  <a:pt x="4198201" y="2041410"/>
                </a:lnTo>
                <a:lnTo>
                  <a:pt x="4197083" y="2040940"/>
                </a:lnTo>
                <a:lnTo>
                  <a:pt x="4194454" y="2040940"/>
                </a:lnTo>
                <a:lnTo>
                  <a:pt x="4193336" y="2041410"/>
                </a:lnTo>
                <a:lnTo>
                  <a:pt x="4191470" y="2043264"/>
                </a:lnTo>
                <a:lnTo>
                  <a:pt x="4191000" y="2044395"/>
                </a:lnTo>
                <a:lnTo>
                  <a:pt x="4191000" y="2047024"/>
                </a:lnTo>
                <a:lnTo>
                  <a:pt x="4191470" y="2048141"/>
                </a:lnTo>
                <a:lnTo>
                  <a:pt x="4193336" y="2050008"/>
                </a:lnTo>
                <a:lnTo>
                  <a:pt x="4194454" y="2050465"/>
                </a:lnTo>
                <a:lnTo>
                  <a:pt x="4197083" y="2050465"/>
                </a:lnTo>
                <a:lnTo>
                  <a:pt x="4198201" y="2050008"/>
                </a:lnTo>
                <a:lnTo>
                  <a:pt x="4200067" y="2048141"/>
                </a:lnTo>
                <a:lnTo>
                  <a:pt x="4200525" y="2047024"/>
                </a:lnTo>
                <a:lnTo>
                  <a:pt x="4200525" y="2044395"/>
                </a:lnTo>
                <a:close/>
              </a:path>
              <a:path w="5534025" h="2051050">
                <a:moveTo>
                  <a:pt x="4200525" y="1364081"/>
                </a:moveTo>
                <a:lnTo>
                  <a:pt x="4200067" y="1362951"/>
                </a:lnTo>
                <a:lnTo>
                  <a:pt x="4198201" y="1361097"/>
                </a:lnTo>
                <a:lnTo>
                  <a:pt x="4197083" y="1360627"/>
                </a:lnTo>
                <a:lnTo>
                  <a:pt x="4194454" y="1360627"/>
                </a:lnTo>
                <a:lnTo>
                  <a:pt x="4193336" y="1361097"/>
                </a:lnTo>
                <a:lnTo>
                  <a:pt x="4191470" y="1362951"/>
                </a:lnTo>
                <a:lnTo>
                  <a:pt x="4191000" y="1364081"/>
                </a:lnTo>
                <a:lnTo>
                  <a:pt x="4191000" y="1366710"/>
                </a:lnTo>
                <a:lnTo>
                  <a:pt x="4191470" y="1367828"/>
                </a:lnTo>
                <a:lnTo>
                  <a:pt x="4193336" y="1369695"/>
                </a:lnTo>
                <a:lnTo>
                  <a:pt x="4194454" y="1370152"/>
                </a:lnTo>
                <a:lnTo>
                  <a:pt x="4197083" y="1370152"/>
                </a:lnTo>
                <a:lnTo>
                  <a:pt x="4198201" y="1369695"/>
                </a:lnTo>
                <a:lnTo>
                  <a:pt x="4200067" y="1367828"/>
                </a:lnTo>
                <a:lnTo>
                  <a:pt x="4200525" y="1366710"/>
                </a:lnTo>
                <a:lnTo>
                  <a:pt x="4200525" y="1364081"/>
                </a:lnTo>
                <a:close/>
              </a:path>
              <a:path w="5534025" h="2051050">
                <a:moveTo>
                  <a:pt x="4200525" y="683755"/>
                </a:moveTo>
                <a:lnTo>
                  <a:pt x="4200067" y="682637"/>
                </a:lnTo>
                <a:lnTo>
                  <a:pt x="4198201" y="680783"/>
                </a:lnTo>
                <a:lnTo>
                  <a:pt x="4197083" y="680313"/>
                </a:lnTo>
                <a:lnTo>
                  <a:pt x="4194454" y="680313"/>
                </a:lnTo>
                <a:lnTo>
                  <a:pt x="4193336" y="680783"/>
                </a:lnTo>
                <a:lnTo>
                  <a:pt x="4191470" y="682637"/>
                </a:lnTo>
                <a:lnTo>
                  <a:pt x="4191000" y="683755"/>
                </a:lnTo>
                <a:lnTo>
                  <a:pt x="4191000" y="686384"/>
                </a:lnTo>
                <a:lnTo>
                  <a:pt x="4191470" y="687514"/>
                </a:lnTo>
                <a:lnTo>
                  <a:pt x="4193336" y="689368"/>
                </a:lnTo>
                <a:lnTo>
                  <a:pt x="4194454" y="689838"/>
                </a:lnTo>
                <a:lnTo>
                  <a:pt x="4197083" y="689838"/>
                </a:lnTo>
                <a:lnTo>
                  <a:pt x="4198201" y="689368"/>
                </a:lnTo>
                <a:lnTo>
                  <a:pt x="4200067" y="687514"/>
                </a:lnTo>
                <a:lnTo>
                  <a:pt x="4200525" y="686384"/>
                </a:lnTo>
                <a:lnTo>
                  <a:pt x="4200525" y="683755"/>
                </a:lnTo>
                <a:close/>
              </a:path>
              <a:path w="5534025" h="2051050">
                <a:moveTo>
                  <a:pt x="4200525" y="3441"/>
                </a:moveTo>
                <a:lnTo>
                  <a:pt x="4200067" y="2324"/>
                </a:lnTo>
                <a:lnTo>
                  <a:pt x="4198201" y="457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57"/>
                </a:lnTo>
                <a:lnTo>
                  <a:pt x="4191470" y="2324"/>
                </a:lnTo>
                <a:lnTo>
                  <a:pt x="4191000" y="3441"/>
                </a:lnTo>
                <a:lnTo>
                  <a:pt x="4191000" y="6070"/>
                </a:lnTo>
                <a:lnTo>
                  <a:pt x="4191470" y="7200"/>
                </a:lnTo>
                <a:lnTo>
                  <a:pt x="4193336" y="9055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55"/>
                </a:lnTo>
                <a:lnTo>
                  <a:pt x="4200067" y="7200"/>
                </a:lnTo>
                <a:lnTo>
                  <a:pt x="4200525" y="6070"/>
                </a:lnTo>
                <a:lnTo>
                  <a:pt x="4200525" y="3441"/>
                </a:lnTo>
                <a:close/>
              </a:path>
              <a:path w="5534025" h="2051050">
                <a:moveTo>
                  <a:pt x="4248150" y="2044395"/>
                </a:moveTo>
                <a:lnTo>
                  <a:pt x="4247693" y="2043264"/>
                </a:lnTo>
                <a:lnTo>
                  <a:pt x="4245826" y="2041410"/>
                </a:lnTo>
                <a:lnTo>
                  <a:pt x="4244708" y="2040940"/>
                </a:lnTo>
                <a:lnTo>
                  <a:pt x="4242079" y="2040940"/>
                </a:lnTo>
                <a:lnTo>
                  <a:pt x="4240962" y="2041410"/>
                </a:lnTo>
                <a:lnTo>
                  <a:pt x="4239095" y="2043264"/>
                </a:lnTo>
                <a:lnTo>
                  <a:pt x="4238625" y="2044395"/>
                </a:lnTo>
                <a:lnTo>
                  <a:pt x="4238625" y="2047024"/>
                </a:lnTo>
                <a:lnTo>
                  <a:pt x="4239095" y="2048141"/>
                </a:lnTo>
                <a:lnTo>
                  <a:pt x="4240962" y="2050008"/>
                </a:lnTo>
                <a:lnTo>
                  <a:pt x="4242079" y="2050465"/>
                </a:lnTo>
                <a:lnTo>
                  <a:pt x="4244708" y="2050465"/>
                </a:lnTo>
                <a:lnTo>
                  <a:pt x="4245826" y="2050008"/>
                </a:lnTo>
                <a:lnTo>
                  <a:pt x="4247693" y="2048141"/>
                </a:lnTo>
                <a:lnTo>
                  <a:pt x="4248150" y="2047024"/>
                </a:lnTo>
                <a:lnTo>
                  <a:pt x="4248150" y="2044395"/>
                </a:lnTo>
                <a:close/>
              </a:path>
              <a:path w="5534025" h="2051050">
                <a:moveTo>
                  <a:pt x="4248150" y="1364081"/>
                </a:moveTo>
                <a:lnTo>
                  <a:pt x="4247693" y="1362951"/>
                </a:lnTo>
                <a:lnTo>
                  <a:pt x="4245826" y="1361097"/>
                </a:lnTo>
                <a:lnTo>
                  <a:pt x="4244708" y="1360627"/>
                </a:lnTo>
                <a:lnTo>
                  <a:pt x="4242079" y="1360627"/>
                </a:lnTo>
                <a:lnTo>
                  <a:pt x="4240962" y="1361097"/>
                </a:lnTo>
                <a:lnTo>
                  <a:pt x="4239095" y="1362951"/>
                </a:lnTo>
                <a:lnTo>
                  <a:pt x="4238625" y="1364081"/>
                </a:lnTo>
                <a:lnTo>
                  <a:pt x="4238625" y="1366710"/>
                </a:lnTo>
                <a:lnTo>
                  <a:pt x="4239095" y="1367828"/>
                </a:lnTo>
                <a:lnTo>
                  <a:pt x="4240962" y="1369695"/>
                </a:lnTo>
                <a:lnTo>
                  <a:pt x="4242079" y="1370152"/>
                </a:lnTo>
                <a:lnTo>
                  <a:pt x="4244708" y="1370152"/>
                </a:lnTo>
                <a:lnTo>
                  <a:pt x="4245826" y="1369695"/>
                </a:lnTo>
                <a:lnTo>
                  <a:pt x="4247693" y="1367828"/>
                </a:lnTo>
                <a:lnTo>
                  <a:pt x="4248150" y="1366710"/>
                </a:lnTo>
                <a:lnTo>
                  <a:pt x="4248150" y="1364081"/>
                </a:lnTo>
                <a:close/>
              </a:path>
              <a:path w="5534025" h="2051050">
                <a:moveTo>
                  <a:pt x="4248150" y="683755"/>
                </a:moveTo>
                <a:lnTo>
                  <a:pt x="4247693" y="682637"/>
                </a:lnTo>
                <a:lnTo>
                  <a:pt x="4245826" y="680783"/>
                </a:lnTo>
                <a:lnTo>
                  <a:pt x="4244708" y="680313"/>
                </a:lnTo>
                <a:lnTo>
                  <a:pt x="4242079" y="680313"/>
                </a:lnTo>
                <a:lnTo>
                  <a:pt x="4240962" y="680783"/>
                </a:lnTo>
                <a:lnTo>
                  <a:pt x="4239095" y="682637"/>
                </a:lnTo>
                <a:lnTo>
                  <a:pt x="4238625" y="683755"/>
                </a:lnTo>
                <a:lnTo>
                  <a:pt x="4238625" y="686384"/>
                </a:lnTo>
                <a:lnTo>
                  <a:pt x="4239095" y="687514"/>
                </a:lnTo>
                <a:lnTo>
                  <a:pt x="4240962" y="689368"/>
                </a:lnTo>
                <a:lnTo>
                  <a:pt x="4242079" y="689838"/>
                </a:lnTo>
                <a:lnTo>
                  <a:pt x="4244708" y="689838"/>
                </a:lnTo>
                <a:lnTo>
                  <a:pt x="4245826" y="689368"/>
                </a:lnTo>
                <a:lnTo>
                  <a:pt x="4247693" y="687514"/>
                </a:lnTo>
                <a:lnTo>
                  <a:pt x="4248150" y="686384"/>
                </a:lnTo>
                <a:lnTo>
                  <a:pt x="4248150" y="683755"/>
                </a:lnTo>
                <a:close/>
              </a:path>
              <a:path w="5534025" h="2051050">
                <a:moveTo>
                  <a:pt x="4248150" y="3441"/>
                </a:moveTo>
                <a:lnTo>
                  <a:pt x="4247693" y="2324"/>
                </a:lnTo>
                <a:lnTo>
                  <a:pt x="4245826" y="457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57"/>
                </a:lnTo>
                <a:lnTo>
                  <a:pt x="4239095" y="2324"/>
                </a:lnTo>
                <a:lnTo>
                  <a:pt x="4238625" y="3441"/>
                </a:lnTo>
                <a:lnTo>
                  <a:pt x="4238625" y="6070"/>
                </a:lnTo>
                <a:lnTo>
                  <a:pt x="4239095" y="7200"/>
                </a:lnTo>
                <a:lnTo>
                  <a:pt x="4240962" y="9055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55"/>
                </a:lnTo>
                <a:lnTo>
                  <a:pt x="4247693" y="7200"/>
                </a:lnTo>
                <a:lnTo>
                  <a:pt x="4248150" y="6070"/>
                </a:lnTo>
                <a:lnTo>
                  <a:pt x="4248150" y="3441"/>
                </a:lnTo>
                <a:close/>
              </a:path>
              <a:path w="5534025" h="2051050">
                <a:moveTo>
                  <a:pt x="4295775" y="2044395"/>
                </a:moveTo>
                <a:lnTo>
                  <a:pt x="4295318" y="2043264"/>
                </a:lnTo>
                <a:lnTo>
                  <a:pt x="4293451" y="2041410"/>
                </a:lnTo>
                <a:lnTo>
                  <a:pt x="4292333" y="2040940"/>
                </a:lnTo>
                <a:lnTo>
                  <a:pt x="4289704" y="2040940"/>
                </a:lnTo>
                <a:lnTo>
                  <a:pt x="4288587" y="2041410"/>
                </a:lnTo>
                <a:lnTo>
                  <a:pt x="4286720" y="2043264"/>
                </a:lnTo>
                <a:lnTo>
                  <a:pt x="4286250" y="2044395"/>
                </a:lnTo>
                <a:lnTo>
                  <a:pt x="4286250" y="2047024"/>
                </a:lnTo>
                <a:lnTo>
                  <a:pt x="4286720" y="2048141"/>
                </a:lnTo>
                <a:lnTo>
                  <a:pt x="4288587" y="2050008"/>
                </a:lnTo>
                <a:lnTo>
                  <a:pt x="4289704" y="2050465"/>
                </a:lnTo>
                <a:lnTo>
                  <a:pt x="4292333" y="2050465"/>
                </a:lnTo>
                <a:lnTo>
                  <a:pt x="4293451" y="2050008"/>
                </a:lnTo>
                <a:lnTo>
                  <a:pt x="4295318" y="2048141"/>
                </a:lnTo>
                <a:lnTo>
                  <a:pt x="4295775" y="2047024"/>
                </a:lnTo>
                <a:lnTo>
                  <a:pt x="4295775" y="2044395"/>
                </a:lnTo>
                <a:close/>
              </a:path>
              <a:path w="5534025" h="2051050">
                <a:moveTo>
                  <a:pt x="4295775" y="1364081"/>
                </a:moveTo>
                <a:lnTo>
                  <a:pt x="4295318" y="1362951"/>
                </a:lnTo>
                <a:lnTo>
                  <a:pt x="4293451" y="1361097"/>
                </a:lnTo>
                <a:lnTo>
                  <a:pt x="4292333" y="1360627"/>
                </a:lnTo>
                <a:lnTo>
                  <a:pt x="4289704" y="1360627"/>
                </a:lnTo>
                <a:lnTo>
                  <a:pt x="4288587" y="1361097"/>
                </a:lnTo>
                <a:lnTo>
                  <a:pt x="4286720" y="1362951"/>
                </a:lnTo>
                <a:lnTo>
                  <a:pt x="4286250" y="1364081"/>
                </a:lnTo>
                <a:lnTo>
                  <a:pt x="4286250" y="1366710"/>
                </a:lnTo>
                <a:lnTo>
                  <a:pt x="4286720" y="1367828"/>
                </a:lnTo>
                <a:lnTo>
                  <a:pt x="4288587" y="1369695"/>
                </a:lnTo>
                <a:lnTo>
                  <a:pt x="4289704" y="1370152"/>
                </a:lnTo>
                <a:lnTo>
                  <a:pt x="4292333" y="1370152"/>
                </a:lnTo>
                <a:lnTo>
                  <a:pt x="4293451" y="1369695"/>
                </a:lnTo>
                <a:lnTo>
                  <a:pt x="4295318" y="1367828"/>
                </a:lnTo>
                <a:lnTo>
                  <a:pt x="4295775" y="1366710"/>
                </a:lnTo>
                <a:lnTo>
                  <a:pt x="4295775" y="1364081"/>
                </a:lnTo>
                <a:close/>
              </a:path>
              <a:path w="5534025" h="2051050">
                <a:moveTo>
                  <a:pt x="4295775" y="683755"/>
                </a:moveTo>
                <a:lnTo>
                  <a:pt x="4295318" y="682637"/>
                </a:lnTo>
                <a:lnTo>
                  <a:pt x="4293451" y="680783"/>
                </a:lnTo>
                <a:lnTo>
                  <a:pt x="4292333" y="680313"/>
                </a:lnTo>
                <a:lnTo>
                  <a:pt x="4289704" y="680313"/>
                </a:lnTo>
                <a:lnTo>
                  <a:pt x="4288587" y="680783"/>
                </a:lnTo>
                <a:lnTo>
                  <a:pt x="4286720" y="682637"/>
                </a:lnTo>
                <a:lnTo>
                  <a:pt x="4286250" y="683755"/>
                </a:lnTo>
                <a:lnTo>
                  <a:pt x="4286250" y="686384"/>
                </a:lnTo>
                <a:lnTo>
                  <a:pt x="4286720" y="687514"/>
                </a:lnTo>
                <a:lnTo>
                  <a:pt x="4288587" y="689368"/>
                </a:lnTo>
                <a:lnTo>
                  <a:pt x="4289704" y="689838"/>
                </a:lnTo>
                <a:lnTo>
                  <a:pt x="4292333" y="689838"/>
                </a:lnTo>
                <a:lnTo>
                  <a:pt x="4293451" y="689368"/>
                </a:lnTo>
                <a:lnTo>
                  <a:pt x="4295318" y="687514"/>
                </a:lnTo>
                <a:lnTo>
                  <a:pt x="4295775" y="686384"/>
                </a:lnTo>
                <a:lnTo>
                  <a:pt x="4295775" y="683755"/>
                </a:lnTo>
                <a:close/>
              </a:path>
              <a:path w="5534025" h="2051050">
                <a:moveTo>
                  <a:pt x="4295775" y="3441"/>
                </a:moveTo>
                <a:lnTo>
                  <a:pt x="4295318" y="2324"/>
                </a:lnTo>
                <a:lnTo>
                  <a:pt x="4293451" y="457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57"/>
                </a:lnTo>
                <a:lnTo>
                  <a:pt x="4286720" y="2324"/>
                </a:lnTo>
                <a:lnTo>
                  <a:pt x="4286250" y="3441"/>
                </a:lnTo>
                <a:lnTo>
                  <a:pt x="4286250" y="6070"/>
                </a:lnTo>
                <a:lnTo>
                  <a:pt x="4286720" y="7200"/>
                </a:lnTo>
                <a:lnTo>
                  <a:pt x="4288587" y="9055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55"/>
                </a:lnTo>
                <a:lnTo>
                  <a:pt x="4295318" y="7200"/>
                </a:lnTo>
                <a:lnTo>
                  <a:pt x="4295775" y="6070"/>
                </a:lnTo>
                <a:lnTo>
                  <a:pt x="4295775" y="3441"/>
                </a:lnTo>
                <a:close/>
              </a:path>
              <a:path w="5534025" h="2051050">
                <a:moveTo>
                  <a:pt x="4343400" y="2044395"/>
                </a:moveTo>
                <a:lnTo>
                  <a:pt x="4342943" y="2043264"/>
                </a:lnTo>
                <a:lnTo>
                  <a:pt x="4341076" y="2041410"/>
                </a:lnTo>
                <a:lnTo>
                  <a:pt x="4339958" y="2040940"/>
                </a:lnTo>
                <a:lnTo>
                  <a:pt x="4337329" y="2040940"/>
                </a:lnTo>
                <a:lnTo>
                  <a:pt x="4336199" y="2041410"/>
                </a:lnTo>
                <a:lnTo>
                  <a:pt x="4334345" y="2043264"/>
                </a:lnTo>
                <a:lnTo>
                  <a:pt x="4333875" y="2044395"/>
                </a:lnTo>
                <a:lnTo>
                  <a:pt x="4333875" y="2047024"/>
                </a:lnTo>
                <a:lnTo>
                  <a:pt x="4334345" y="2048141"/>
                </a:lnTo>
                <a:lnTo>
                  <a:pt x="4336199" y="2050008"/>
                </a:lnTo>
                <a:lnTo>
                  <a:pt x="4337329" y="2050465"/>
                </a:lnTo>
                <a:lnTo>
                  <a:pt x="4339958" y="2050465"/>
                </a:lnTo>
                <a:lnTo>
                  <a:pt x="4341076" y="2050008"/>
                </a:lnTo>
                <a:lnTo>
                  <a:pt x="4342943" y="2048141"/>
                </a:lnTo>
                <a:lnTo>
                  <a:pt x="4343400" y="2047024"/>
                </a:lnTo>
                <a:lnTo>
                  <a:pt x="4343400" y="2044395"/>
                </a:lnTo>
                <a:close/>
              </a:path>
              <a:path w="5534025" h="2051050">
                <a:moveTo>
                  <a:pt x="4343400" y="1364081"/>
                </a:moveTo>
                <a:lnTo>
                  <a:pt x="4342943" y="1362951"/>
                </a:lnTo>
                <a:lnTo>
                  <a:pt x="4341076" y="1361097"/>
                </a:lnTo>
                <a:lnTo>
                  <a:pt x="4339958" y="1360627"/>
                </a:lnTo>
                <a:lnTo>
                  <a:pt x="4337329" y="1360627"/>
                </a:lnTo>
                <a:lnTo>
                  <a:pt x="4336199" y="1361097"/>
                </a:lnTo>
                <a:lnTo>
                  <a:pt x="4334345" y="1362951"/>
                </a:lnTo>
                <a:lnTo>
                  <a:pt x="4333875" y="1364081"/>
                </a:lnTo>
                <a:lnTo>
                  <a:pt x="4333875" y="1366710"/>
                </a:lnTo>
                <a:lnTo>
                  <a:pt x="4334345" y="1367828"/>
                </a:lnTo>
                <a:lnTo>
                  <a:pt x="4336199" y="1369695"/>
                </a:lnTo>
                <a:lnTo>
                  <a:pt x="4337329" y="1370152"/>
                </a:lnTo>
                <a:lnTo>
                  <a:pt x="4339958" y="1370152"/>
                </a:lnTo>
                <a:lnTo>
                  <a:pt x="4341076" y="1369695"/>
                </a:lnTo>
                <a:lnTo>
                  <a:pt x="4342943" y="1367828"/>
                </a:lnTo>
                <a:lnTo>
                  <a:pt x="4343400" y="1366710"/>
                </a:lnTo>
                <a:lnTo>
                  <a:pt x="4343400" y="1364081"/>
                </a:lnTo>
                <a:close/>
              </a:path>
              <a:path w="5534025" h="2051050">
                <a:moveTo>
                  <a:pt x="4343400" y="683755"/>
                </a:moveTo>
                <a:lnTo>
                  <a:pt x="4342943" y="682637"/>
                </a:lnTo>
                <a:lnTo>
                  <a:pt x="4341076" y="680783"/>
                </a:lnTo>
                <a:lnTo>
                  <a:pt x="4339958" y="680313"/>
                </a:lnTo>
                <a:lnTo>
                  <a:pt x="4337329" y="680313"/>
                </a:lnTo>
                <a:lnTo>
                  <a:pt x="4336199" y="680783"/>
                </a:lnTo>
                <a:lnTo>
                  <a:pt x="4334345" y="682637"/>
                </a:lnTo>
                <a:lnTo>
                  <a:pt x="4333875" y="683755"/>
                </a:lnTo>
                <a:lnTo>
                  <a:pt x="4333875" y="686384"/>
                </a:lnTo>
                <a:lnTo>
                  <a:pt x="4334345" y="687514"/>
                </a:lnTo>
                <a:lnTo>
                  <a:pt x="4336199" y="689368"/>
                </a:lnTo>
                <a:lnTo>
                  <a:pt x="4337329" y="689838"/>
                </a:lnTo>
                <a:lnTo>
                  <a:pt x="4339958" y="689838"/>
                </a:lnTo>
                <a:lnTo>
                  <a:pt x="4341076" y="689368"/>
                </a:lnTo>
                <a:lnTo>
                  <a:pt x="4342943" y="687514"/>
                </a:lnTo>
                <a:lnTo>
                  <a:pt x="4343400" y="686384"/>
                </a:lnTo>
                <a:lnTo>
                  <a:pt x="4343400" y="683755"/>
                </a:lnTo>
                <a:close/>
              </a:path>
              <a:path w="5534025" h="2051050">
                <a:moveTo>
                  <a:pt x="4343400" y="3441"/>
                </a:moveTo>
                <a:lnTo>
                  <a:pt x="4342943" y="2324"/>
                </a:lnTo>
                <a:lnTo>
                  <a:pt x="4341076" y="457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57"/>
                </a:lnTo>
                <a:lnTo>
                  <a:pt x="4334345" y="2324"/>
                </a:lnTo>
                <a:lnTo>
                  <a:pt x="4333875" y="3441"/>
                </a:lnTo>
                <a:lnTo>
                  <a:pt x="4333875" y="6070"/>
                </a:lnTo>
                <a:lnTo>
                  <a:pt x="4334345" y="7200"/>
                </a:lnTo>
                <a:lnTo>
                  <a:pt x="4336199" y="9055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55"/>
                </a:lnTo>
                <a:lnTo>
                  <a:pt x="4342943" y="7200"/>
                </a:lnTo>
                <a:lnTo>
                  <a:pt x="4343400" y="6070"/>
                </a:lnTo>
                <a:lnTo>
                  <a:pt x="4343400" y="3441"/>
                </a:lnTo>
                <a:close/>
              </a:path>
              <a:path w="5534025" h="2051050">
                <a:moveTo>
                  <a:pt x="4391025" y="2044395"/>
                </a:moveTo>
                <a:lnTo>
                  <a:pt x="4390568" y="2043264"/>
                </a:lnTo>
                <a:lnTo>
                  <a:pt x="4388701" y="2041410"/>
                </a:lnTo>
                <a:lnTo>
                  <a:pt x="4387583" y="2040940"/>
                </a:lnTo>
                <a:lnTo>
                  <a:pt x="4384954" y="2040940"/>
                </a:lnTo>
                <a:lnTo>
                  <a:pt x="4383824" y="2041410"/>
                </a:lnTo>
                <a:lnTo>
                  <a:pt x="4381970" y="2043264"/>
                </a:lnTo>
                <a:lnTo>
                  <a:pt x="4381500" y="2044395"/>
                </a:lnTo>
                <a:lnTo>
                  <a:pt x="4381500" y="2047024"/>
                </a:lnTo>
                <a:lnTo>
                  <a:pt x="4381970" y="2048141"/>
                </a:lnTo>
                <a:lnTo>
                  <a:pt x="4383824" y="2050008"/>
                </a:lnTo>
                <a:lnTo>
                  <a:pt x="4384954" y="2050465"/>
                </a:lnTo>
                <a:lnTo>
                  <a:pt x="4387583" y="2050465"/>
                </a:lnTo>
                <a:lnTo>
                  <a:pt x="4388701" y="2050008"/>
                </a:lnTo>
                <a:lnTo>
                  <a:pt x="4390568" y="2048141"/>
                </a:lnTo>
                <a:lnTo>
                  <a:pt x="4391025" y="2047024"/>
                </a:lnTo>
                <a:lnTo>
                  <a:pt x="4391025" y="2044395"/>
                </a:lnTo>
                <a:close/>
              </a:path>
              <a:path w="5534025" h="2051050">
                <a:moveTo>
                  <a:pt x="4391025" y="1364081"/>
                </a:moveTo>
                <a:lnTo>
                  <a:pt x="4390568" y="1362951"/>
                </a:lnTo>
                <a:lnTo>
                  <a:pt x="4388701" y="1361097"/>
                </a:lnTo>
                <a:lnTo>
                  <a:pt x="4387583" y="1360627"/>
                </a:lnTo>
                <a:lnTo>
                  <a:pt x="4384954" y="1360627"/>
                </a:lnTo>
                <a:lnTo>
                  <a:pt x="4383824" y="1361097"/>
                </a:lnTo>
                <a:lnTo>
                  <a:pt x="4381970" y="1362951"/>
                </a:lnTo>
                <a:lnTo>
                  <a:pt x="4381500" y="1364081"/>
                </a:lnTo>
                <a:lnTo>
                  <a:pt x="4381500" y="1366710"/>
                </a:lnTo>
                <a:lnTo>
                  <a:pt x="4381970" y="1367828"/>
                </a:lnTo>
                <a:lnTo>
                  <a:pt x="4383824" y="1369695"/>
                </a:lnTo>
                <a:lnTo>
                  <a:pt x="4384954" y="1370152"/>
                </a:lnTo>
                <a:lnTo>
                  <a:pt x="4387583" y="1370152"/>
                </a:lnTo>
                <a:lnTo>
                  <a:pt x="4388701" y="1369695"/>
                </a:lnTo>
                <a:lnTo>
                  <a:pt x="4390568" y="1367828"/>
                </a:lnTo>
                <a:lnTo>
                  <a:pt x="4391025" y="1366710"/>
                </a:lnTo>
                <a:lnTo>
                  <a:pt x="4391025" y="1364081"/>
                </a:lnTo>
                <a:close/>
              </a:path>
              <a:path w="5534025" h="2051050">
                <a:moveTo>
                  <a:pt x="4391025" y="683755"/>
                </a:moveTo>
                <a:lnTo>
                  <a:pt x="4390568" y="682637"/>
                </a:lnTo>
                <a:lnTo>
                  <a:pt x="4388701" y="680783"/>
                </a:lnTo>
                <a:lnTo>
                  <a:pt x="4387583" y="680313"/>
                </a:lnTo>
                <a:lnTo>
                  <a:pt x="4384954" y="680313"/>
                </a:lnTo>
                <a:lnTo>
                  <a:pt x="4383824" y="680783"/>
                </a:lnTo>
                <a:lnTo>
                  <a:pt x="4381970" y="682637"/>
                </a:lnTo>
                <a:lnTo>
                  <a:pt x="4381500" y="683755"/>
                </a:lnTo>
                <a:lnTo>
                  <a:pt x="4381500" y="686384"/>
                </a:lnTo>
                <a:lnTo>
                  <a:pt x="4381970" y="687514"/>
                </a:lnTo>
                <a:lnTo>
                  <a:pt x="4383824" y="689368"/>
                </a:lnTo>
                <a:lnTo>
                  <a:pt x="4384954" y="689838"/>
                </a:lnTo>
                <a:lnTo>
                  <a:pt x="4387583" y="689838"/>
                </a:lnTo>
                <a:lnTo>
                  <a:pt x="4388701" y="689368"/>
                </a:lnTo>
                <a:lnTo>
                  <a:pt x="4390568" y="687514"/>
                </a:lnTo>
                <a:lnTo>
                  <a:pt x="4391025" y="686384"/>
                </a:lnTo>
                <a:lnTo>
                  <a:pt x="4391025" y="683755"/>
                </a:lnTo>
                <a:close/>
              </a:path>
              <a:path w="5534025" h="2051050">
                <a:moveTo>
                  <a:pt x="4391025" y="3441"/>
                </a:moveTo>
                <a:lnTo>
                  <a:pt x="4390568" y="2324"/>
                </a:lnTo>
                <a:lnTo>
                  <a:pt x="4388701" y="457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57"/>
                </a:lnTo>
                <a:lnTo>
                  <a:pt x="4381970" y="2324"/>
                </a:lnTo>
                <a:lnTo>
                  <a:pt x="4381500" y="3441"/>
                </a:lnTo>
                <a:lnTo>
                  <a:pt x="4381500" y="6070"/>
                </a:lnTo>
                <a:lnTo>
                  <a:pt x="4381970" y="7200"/>
                </a:lnTo>
                <a:lnTo>
                  <a:pt x="4383824" y="9055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55"/>
                </a:lnTo>
                <a:lnTo>
                  <a:pt x="4390568" y="7200"/>
                </a:lnTo>
                <a:lnTo>
                  <a:pt x="4391025" y="6070"/>
                </a:lnTo>
                <a:lnTo>
                  <a:pt x="4391025" y="3441"/>
                </a:lnTo>
                <a:close/>
              </a:path>
              <a:path w="5534025" h="2051050">
                <a:moveTo>
                  <a:pt x="4438650" y="2044395"/>
                </a:moveTo>
                <a:lnTo>
                  <a:pt x="4438193" y="2043264"/>
                </a:lnTo>
                <a:lnTo>
                  <a:pt x="4436326" y="2041410"/>
                </a:lnTo>
                <a:lnTo>
                  <a:pt x="4435208" y="2040940"/>
                </a:lnTo>
                <a:lnTo>
                  <a:pt x="4432579" y="2040940"/>
                </a:lnTo>
                <a:lnTo>
                  <a:pt x="4431449" y="2041410"/>
                </a:lnTo>
                <a:lnTo>
                  <a:pt x="4429595" y="2043264"/>
                </a:lnTo>
                <a:lnTo>
                  <a:pt x="4429125" y="2044395"/>
                </a:lnTo>
                <a:lnTo>
                  <a:pt x="4429125" y="2047024"/>
                </a:lnTo>
                <a:lnTo>
                  <a:pt x="4429595" y="2048141"/>
                </a:lnTo>
                <a:lnTo>
                  <a:pt x="4431449" y="2050008"/>
                </a:lnTo>
                <a:lnTo>
                  <a:pt x="4432579" y="2050465"/>
                </a:lnTo>
                <a:lnTo>
                  <a:pt x="4435208" y="2050465"/>
                </a:lnTo>
                <a:lnTo>
                  <a:pt x="4436326" y="2050008"/>
                </a:lnTo>
                <a:lnTo>
                  <a:pt x="4438193" y="2048141"/>
                </a:lnTo>
                <a:lnTo>
                  <a:pt x="4438650" y="2047024"/>
                </a:lnTo>
                <a:lnTo>
                  <a:pt x="4438650" y="2044395"/>
                </a:lnTo>
                <a:close/>
              </a:path>
              <a:path w="5534025" h="2051050">
                <a:moveTo>
                  <a:pt x="4438650" y="1364081"/>
                </a:moveTo>
                <a:lnTo>
                  <a:pt x="4438193" y="1362951"/>
                </a:lnTo>
                <a:lnTo>
                  <a:pt x="4436326" y="1361097"/>
                </a:lnTo>
                <a:lnTo>
                  <a:pt x="4435208" y="1360627"/>
                </a:lnTo>
                <a:lnTo>
                  <a:pt x="4432579" y="1360627"/>
                </a:lnTo>
                <a:lnTo>
                  <a:pt x="4431449" y="1361097"/>
                </a:lnTo>
                <a:lnTo>
                  <a:pt x="4429595" y="1362951"/>
                </a:lnTo>
                <a:lnTo>
                  <a:pt x="4429125" y="1364081"/>
                </a:lnTo>
                <a:lnTo>
                  <a:pt x="4429125" y="1366710"/>
                </a:lnTo>
                <a:lnTo>
                  <a:pt x="4429595" y="1367828"/>
                </a:lnTo>
                <a:lnTo>
                  <a:pt x="4431449" y="1369695"/>
                </a:lnTo>
                <a:lnTo>
                  <a:pt x="4432579" y="1370152"/>
                </a:lnTo>
                <a:lnTo>
                  <a:pt x="4435208" y="1370152"/>
                </a:lnTo>
                <a:lnTo>
                  <a:pt x="4436326" y="1369695"/>
                </a:lnTo>
                <a:lnTo>
                  <a:pt x="4438193" y="1367828"/>
                </a:lnTo>
                <a:lnTo>
                  <a:pt x="4438650" y="1366710"/>
                </a:lnTo>
                <a:lnTo>
                  <a:pt x="4438650" y="1364081"/>
                </a:lnTo>
                <a:close/>
              </a:path>
              <a:path w="5534025" h="2051050">
                <a:moveTo>
                  <a:pt x="4438650" y="683755"/>
                </a:moveTo>
                <a:lnTo>
                  <a:pt x="4438193" y="682637"/>
                </a:lnTo>
                <a:lnTo>
                  <a:pt x="4436326" y="680783"/>
                </a:lnTo>
                <a:lnTo>
                  <a:pt x="4435208" y="680313"/>
                </a:lnTo>
                <a:lnTo>
                  <a:pt x="4432579" y="680313"/>
                </a:lnTo>
                <a:lnTo>
                  <a:pt x="4431449" y="680783"/>
                </a:lnTo>
                <a:lnTo>
                  <a:pt x="4429595" y="682637"/>
                </a:lnTo>
                <a:lnTo>
                  <a:pt x="4429125" y="683755"/>
                </a:lnTo>
                <a:lnTo>
                  <a:pt x="4429125" y="686384"/>
                </a:lnTo>
                <a:lnTo>
                  <a:pt x="4429595" y="687514"/>
                </a:lnTo>
                <a:lnTo>
                  <a:pt x="4431449" y="689368"/>
                </a:lnTo>
                <a:lnTo>
                  <a:pt x="4432579" y="689838"/>
                </a:lnTo>
                <a:lnTo>
                  <a:pt x="4435208" y="689838"/>
                </a:lnTo>
                <a:lnTo>
                  <a:pt x="4436326" y="689368"/>
                </a:lnTo>
                <a:lnTo>
                  <a:pt x="4438193" y="687514"/>
                </a:lnTo>
                <a:lnTo>
                  <a:pt x="4438650" y="686384"/>
                </a:lnTo>
                <a:lnTo>
                  <a:pt x="4438650" y="683755"/>
                </a:lnTo>
                <a:close/>
              </a:path>
              <a:path w="5534025" h="2051050">
                <a:moveTo>
                  <a:pt x="4438650" y="3441"/>
                </a:moveTo>
                <a:lnTo>
                  <a:pt x="4438193" y="2324"/>
                </a:lnTo>
                <a:lnTo>
                  <a:pt x="4436326" y="457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57"/>
                </a:lnTo>
                <a:lnTo>
                  <a:pt x="4429595" y="2324"/>
                </a:lnTo>
                <a:lnTo>
                  <a:pt x="4429125" y="3441"/>
                </a:lnTo>
                <a:lnTo>
                  <a:pt x="4429125" y="6070"/>
                </a:lnTo>
                <a:lnTo>
                  <a:pt x="4429595" y="7200"/>
                </a:lnTo>
                <a:lnTo>
                  <a:pt x="4431449" y="9055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55"/>
                </a:lnTo>
                <a:lnTo>
                  <a:pt x="4438193" y="7200"/>
                </a:lnTo>
                <a:lnTo>
                  <a:pt x="4438650" y="6070"/>
                </a:lnTo>
                <a:lnTo>
                  <a:pt x="4438650" y="3441"/>
                </a:lnTo>
                <a:close/>
              </a:path>
              <a:path w="5534025" h="2051050">
                <a:moveTo>
                  <a:pt x="4486275" y="2044395"/>
                </a:moveTo>
                <a:lnTo>
                  <a:pt x="4485818" y="2043264"/>
                </a:lnTo>
                <a:lnTo>
                  <a:pt x="4483951" y="2041410"/>
                </a:lnTo>
                <a:lnTo>
                  <a:pt x="4482833" y="2040940"/>
                </a:lnTo>
                <a:lnTo>
                  <a:pt x="4480204" y="2040940"/>
                </a:lnTo>
                <a:lnTo>
                  <a:pt x="4479087" y="2041410"/>
                </a:lnTo>
                <a:lnTo>
                  <a:pt x="4477220" y="2043264"/>
                </a:lnTo>
                <a:lnTo>
                  <a:pt x="4476750" y="2044395"/>
                </a:lnTo>
                <a:lnTo>
                  <a:pt x="4476750" y="2047024"/>
                </a:lnTo>
                <a:lnTo>
                  <a:pt x="4477220" y="2048141"/>
                </a:lnTo>
                <a:lnTo>
                  <a:pt x="4479087" y="2050008"/>
                </a:lnTo>
                <a:lnTo>
                  <a:pt x="4480204" y="2050465"/>
                </a:lnTo>
                <a:lnTo>
                  <a:pt x="4482833" y="2050465"/>
                </a:lnTo>
                <a:lnTo>
                  <a:pt x="4483951" y="2050008"/>
                </a:lnTo>
                <a:lnTo>
                  <a:pt x="4485818" y="2048141"/>
                </a:lnTo>
                <a:lnTo>
                  <a:pt x="4486275" y="2047024"/>
                </a:lnTo>
                <a:lnTo>
                  <a:pt x="4486275" y="2044395"/>
                </a:lnTo>
                <a:close/>
              </a:path>
              <a:path w="5534025" h="2051050">
                <a:moveTo>
                  <a:pt x="4486275" y="1364081"/>
                </a:moveTo>
                <a:lnTo>
                  <a:pt x="4485818" y="1362951"/>
                </a:lnTo>
                <a:lnTo>
                  <a:pt x="4483951" y="1361097"/>
                </a:lnTo>
                <a:lnTo>
                  <a:pt x="4482833" y="1360627"/>
                </a:lnTo>
                <a:lnTo>
                  <a:pt x="4480204" y="1360627"/>
                </a:lnTo>
                <a:lnTo>
                  <a:pt x="4479087" y="1361097"/>
                </a:lnTo>
                <a:lnTo>
                  <a:pt x="4477220" y="1362951"/>
                </a:lnTo>
                <a:lnTo>
                  <a:pt x="4476750" y="1364081"/>
                </a:lnTo>
                <a:lnTo>
                  <a:pt x="4476750" y="1366710"/>
                </a:lnTo>
                <a:lnTo>
                  <a:pt x="4477220" y="1367828"/>
                </a:lnTo>
                <a:lnTo>
                  <a:pt x="4479087" y="1369695"/>
                </a:lnTo>
                <a:lnTo>
                  <a:pt x="4480204" y="1370152"/>
                </a:lnTo>
                <a:lnTo>
                  <a:pt x="4482833" y="1370152"/>
                </a:lnTo>
                <a:lnTo>
                  <a:pt x="4483951" y="1369695"/>
                </a:lnTo>
                <a:lnTo>
                  <a:pt x="4485818" y="1367828"/>
                </a:lnTo>
                <a:lnTo>
                  <a:pt x="4486275" y="1366710"/>
                </a:lnTo>
                <a:lnTo>
                  <a:pt x="4486275" y="1364081"/>
                </a:lnTo>
                <a:close/>
              </a:path>
              <a:path w="5534025" h="2051050">
                <a:moveTo>
                  <a:pt x="4486275" y="683755"/>
                </a:moveTo>
                <a:lnTo>
                  <a:pt x="4485818" y="682637"/>
                </a:lnTo>
                <a:lnTo>
                  <a:pt x="4483951" y="680783"/>
                </a:lnTo>
                <a:lnTo>
                  <a:pt x="4482833" y="680313"/>
                </a:lnTo>
                <a:lnTo>
                  <a:pt x="4480204" y="680313"/>
                </a:lnTo>
                <a:lnTo>
                  <a:pt x="4479087" y="680783"/>
                </a:lnTo>
                <a:lnTo>
                  <a:pt x="4477220" y="682637"/>
                </a:lnTo>
                <a:lnTo>
                  <a:pt x="4476750" y="683755"/>
                </a:lnTo>
                <a:lnTo>
                  <a:pt x="4476750" y="686384"/>
                </a:lnTo>
                <a:lnTo>
                  <a:pt x="4477220" y="687514"/>
                </a:lnTo>
                <a:lnTo>
                  <a:pt x="4479087" y="689368"/>
                </a:lnTo>
                <a:lnTo>
                  <a:pt x="4480204" y="689838"/>
                </a:lnTo>
                <a:lnTo>
                  <a:pt x="4482833" y="689838"/>
                </a:lnTo>
                <a:lnTo>
                  <a:pt x="4483951" y="689368"/>
                </a:lnTo>
                <a:lnTo>
                  <a:pt x="4485818" y="687514"/>
                </a:lnTo>
                <a:lnTo>
                  <a:pt x="4486275" y="686384"/>
                </a:lnTo>
                <a:lnTo>
                  <a:pt x="4486275" y="683755"/>
                </a:lnTo>
                <a:close/>
              </a:path>
              <a:path w="5534025" h="2051050">
                <a:moveTo>
                  <a:pt x="4486275" y="3441"/>
                </a:moveTo>
                <a:lnTo>
                  <a:pt x="4485818" y="2324"/>
                </a:lnTo>
                <a:lnTo>
                  <a:pt x="4483951" y="457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57"/>
                </a:lnTo>
                <a:lnTo>
                  <a:pt x="4477220" y="2324"/>
                </a:lnTo>
                <a:lnTo>
                  <a:pt x="4476750" y="3441"/>
                </a:lnTo>
                <a:lnTo>
                  <a:pt x="4476750" y="6070"/>
                </a:lnTo>
                <a:lnTo>
                  <a:pt x="4477220" y="7200"/>
                </a:lnTo>
                <a:lnTo>
                  <a:pt x="4479087" y="9055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55"/>
                </a:lnTo>
                <a:lnTo>
                  <a:pt x="4485818" y="7200"/>
                </a:lnTo>
                <a:lnTo>
                  <a:pt x="4486275" y="6070"/>
                </a:lnTo>
                <a:lnTo>
                  <a:pt x="4486275" y="3441"/>
                </a:lnTo>
                <a:close/>
              </a:path>
              <a:path w="5534025" h="2051050">
                <a:moveTo>
                  <a:pt x="4533900" y="2044395"/>
                </a:moveTo>
                <a:lnTo>
                  <a:pt x="4533443" y="2043264"/>
                </a:lnTo>
                <a:lnTo>
                  <a:pt x="4531576" y="2041410"/>
                </a:lnTo>
                <a:lnTo>
                  <a:pt x="4530458" y="2040940"/>
                </a:lnTo>
                <a:lnTo>
                  <a:pt x="4527829" y="2040940"/>
                </a:lnTo>
                <a:lnTo>
                  <a:pt x="4526712" y="2041410"/>
                </a:lnTo>
                <a:lnTo>
                  <a:pt x="4524845" y="2043264"/>
                </a:lnTo>
                <a:lnTo>
                  <a:pt x="4524375" y="2044395"/>
                </a:lnTo>
                <a:lnTo>
                  <a:pt x="4524375" y="2047024"/>
                </a:lnTo>
                <a:lnTo>
                  <a:pt x="4524845" y="2048141"/>
                </a:lnTo>
                <a:lnTo>
                  <a:pt x="4526712" y="2050008"/>
                </a:lnTo>
                <a:lnTo>
                  <a:pt x="4527829" y="2050465"/>
                </a:lnTo>
                <a:lnTo>
                  <a:pt x="4530458" y="2050465"/>
                </a:lnTo>
                <a:lnTo>
                  <a:pt x="4531576" y="2050008"/>
                </a:lnTo>
                <a:lnTo>
                  <a:pt x="4533443" y="2048141"/>
                </a:lnTo>
                <a:lnTo>
                  <a:pt x="4533900" y="2047024"/>
                </a:lnTo>
                <a:lnTo>
                  <a:pt x="4533900" y="2044395"/>
                </a:lnTo>
                <a:close/>
              </a:path>
              <a:path w="5534025" h="2051050">
                <a:moveTo>
                  <a:pt x="4533900" y="1364081"/>
                </a:moveTo>
                <a:lnTo>
                  <a:pt x="4533443" y="1362951"/>
                </a:lnTo>
                <a:lnTo>
                  <a:pt x="4531576" y="1361097"/>
                </a:lnTo>
                <a:lnTo>
                  <a:pt x="4530458" y="1360627"/>
                </a:lnTo>
                <a:lnTo>
                  <a:pt x="4527829" y="1360627"/>
                </a:lnTo>
                <a:lnTo>
                  <a:pt x="4526712" y="1361097"/>
                </a:lnTo>
                <a:lnTo>
                  <a:pt x="4524845" y="1362951"/>
                </a:lnTo>
                <a:lnTo>
                  <a:pt x="4524375" y="1364081"/>
                </a:lnTo>
                <a:lnTo>
                  <a:pt x="4524375" y="1366710"/>
                </a:lnTo>
                <a:lnTo>
                  <a:pt x="4524845" y="1367828"/>
                </a:lnTo>
                <a:lnTo>
                  <a:pt x="4526712" y="1369695"/>
                </a:lnTo>
                <a:lnTo>
                  <a:pt x="4527829" y="1370152"/>
                </a:lnTo>
                <a:lnTo>
                  <a:pt x="4530458" y="1370152"/>
                </a:lnTo>
                <a:lnTo>
                  <a:pt x="4531576" y="1369695"/>
                </a:lnTo>
                <a:lnTo>
                  <a:pt x="4533443" y="1367828"/>
                </a:lnTo>
                <a:lnTo>
                  <a:pt x="4533900" y="1366710"/>
                </a:lnTo>
                <a:lnTo>
                  <a:pt x="4533900" y="1364081"/>
                </a:lnTo>
                <a:close/>
              </a:path>
              <a:path w="5534025" h="2051050">
                <a:moveTo>
                  <a:pt x="4533900" y="683755"/>
                </a:moveTo>
                <a:lnTo>
                  <a:pt x="4533443" y="682637"/>
                </a:lnTo>
                <a:lnTo>
                  <a:pt x="4531576" y="680783"/>
                </a:lnTo>
                <a:lnTo>
                  <a:pt x="4530458" y="680313"/>
                </a:lnTo>
                <a:lnTo>
                  <a:pt x="4527829" y="680313"/>
                </a:lnTo>
                <a:lnTo>
                  <a:pt x="4526712" y="680783"/>
                </a:lnTo>
                <a:lnTo>
                  <a:pt x="4524845" y="682637"/>
                </a:lnTo>
                <a:lnTo>
                  <a:pt x="4524375" y="683755"/>
                </a:lnTo>
                <a:lnTo>
                  <a:pt x="4524375" y="686384"/>
                </a:lnTo>
                <a:lnTo>
                  <a:pt x="4524845" y="687514"/>
                </a:lnTo>
                <a:lnTo>
                  <a:pt x="4526712" y="689368"/>
                </a:lnTo>
                <a:lnTo>
                  <a:pt x="4527829" y="689838"/>
                </a:lnTo>
                <a:lnTo>
                  <a:pt x="4530458" y="689838"/>
                </a:lnTo>
                <a:lnTo>
                  <a:pt x="4531576" y="689368"/>
                </a:lnTo>
                <a:lnTo>
                  <a:pt x="4533443" y="687514"/>
                </a:lnTo>
                <a:lnTo>
                  <a:pt x="4533900" y="686384"/>
                </a:lnTo>
                <a:lnTo>
                  <a:pt x="4533900" y="683755"/>
                </a:lnTo>
                <a:close/>
              </a:path>
              <a:path w="5534025" h="2051050">
                <a:moveTo>
                  <a:pt x="4533900" y="3441"/>
                </a:moveTo>
                <a:lnTo>
                  <a:pt x="4533443" y="2324"/>
                </a:lnTo>
                <a:lnTo>
                  <a:pt x="4531576" y="457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57"/>
                </a:lnTo>
                <a:lnTo>
                  <a:pt x="4524845" y="2324"/>
                </a:lnTo>
                <a:lnTo>
                  <a:pt x="4524375" y="3441"/>
                </a:lnTo>
                <a:lnTo>
                  <a:pt x="4524375" y="6070"/>
                </a:lnTo>
                <a:lnTo>
                  <a:pt x="4524845" y="7200"/>
                </a:lnTo>
                <a:lnTo>
                  <a:pt x="4526712" y="9055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55"/>
                </a:lnTo>
                <a:lnTo>
                  <a:pt x="4533443" y="7200"/>
                </a:lnTo>
                <a:lnTo>
                  <a:pt x="4533900" y="6070"/>
                </a:lnTo>
                <a:lnTo>
                  <a:pt x="4533900" y="3441"/>
                </a:lnTo>
                <a:close/>
              </a:path>
              <a:path w="5534025" h="2051050">
                <a:moveTo>
                  <a:pt x="4581525" y="2044395"/>
                </a:moveTo>
                <a:lnTo>
                  <a:pt x="4581068" y="2043264"/>
                </a:lnTo>
                <a:lnTo>
                  <a:pt x="4579201" y="2041410"/>
                </a:lnTo>
                <a:lnTo>
                  <a:pt x="4578083" y="2040940"/>
                </a:lnTo>
                <a:lnTo>
                  <a:pt x="4575454" y="2040940"/>
                </a:lnTo>
                <a:lnTo>
                  <a:pt x="4574337" y="2041410"/>
                </a:lnTo>
                <a:lnTo>
                  <a:pt x="4572470" y="2043264"/>
                </a:lnTo>
                <a:lnTo>
                  <a:pt x="4572000" y="2044395"/>
                </a:lnTo>
                <a:lnTo>
                  <a:pt x="4572000" y="2047024"/>
                </a:lnTo>
                <a:lnTo>
                  <a:pt x="4572470" y="2048141"/>
                </a:lnTo>
                <a:lnTo>
                  <a:pt x="4574337" y="2050008"/>
                </a:lnTo>
                <a:lnTo>
                  <a:pt x="4575454" y="2050465"/>
                </a:lnTo>
                <a:lnTo>
                  <a:pt x="4578083" y="2050465"/>
                </a:lnTo>
                <a:lnTo>
                  <a:pt x="4579201" y="2050008"/>
                </a:lnTo>
                <a:lnTo>
                  <a:pt x="4581068" y="2048141"/>
                </a:lnTo>
                <a:lnTo>
                  <a:pt x="4581525" y="2047024"/>
                </a:lnTo>
                <a:lnTo>
                  <a:pt x="4581525" y="2044395"/>
                </a:lnTo>
                <a:close/>
              </a:path>
              <a:path w="5534025" h="2051050">
                <a:moveTo>
                  <a:pt x="4581525" y="1364081"/>
                </a:moveTo>
                <a:lnTo>
                  <a:pt x="4581068" y="1362951"/>
                </a:lnTo>
                <a:lnTo>
                  <a:pt x="4579201" y="1361097"/>
                </a:lnTo>
                <a:lnTo>
                  <a:pt x="4578083" y="1360627"/>
                </a:lnTo>
                <a:lnTo>
                  <a:pt x="4575454" y="1360627"/>
                </a:lnTo>
                <a:lnTo>
                  <a:pt x="4574337" y="1361097"/>
                </a:lnTo>
                <a:lnTo>
                  <a:pt x="4572470" y="1362951"/>
                </a:lnTo>
                <a:lnTo>
                  <a:pt x="4572000" y="1364081"/>
                </a:lnTo>
                <a:lnTo>
                  <a:pt x="4572000" y="1366710"/>
                </a:lnTo>
                <a:lnTo>
                  <a:pt x="4572470" y="1367828"/>
                </a:lnTo>
                <a:lnTo>
                  <a:pt x="4574337" y="1369695"/>
                </a:lnTo>
                <a:lnTo>
                  <a:pt x="4575454" y="1370152"/>
                </a:lnTo>
                <a:lnTo>
                  <a:pt x="4578083" y="1370152"/>
                </a:lnTo>
                <a:lnTo>
                  <a:pt x="4579201" y="1369695"/>
                </a:lnTo>
                <a:lnTo>
                  <a:pt x="4581068" y="1367828"/>
                </a:lnTo>
                <a:lnTo>
                  <a:pt x="4581525" y="1366710"/>
                </a:lnTo>
                <a:lnTo>
                  <a:pt x="4581525" y="1364081"/>
                </a:lnTo>
                <a:close/>
              </a:path>
              <a:path w="5534025" h="2051050">
                <a:moveTo>
                  <a:pt x="4581525" y="683755"/>
                </a:moveTo>
                <a:lnTo>
                  <a:pt x="4581068" y="682637"/>
                </a:lnTo>
                <a:lnTo>
                  <a:pt x="4579201" y="680783"/>
                </a:lnTo>
                <a:lnTo>
                  <a:pt x="4578083" y="680313"/>
                </a:lnTo>
                <a:lnTo>
                  <a:pt x="4575454" y="680313"/>
                </a:lnTo>
                <a:lnTo>
                  <a:pt x="4574337" y="680783"/>
                </a:lnTo>
                <a:lnTo>
                  <a:pt x="4572470" y="682637"/>
                </a:lnTo>
                <a:lnTo>
                  <a:pt x="4572000" y="683755"/>
                </a:lnTo>
                <a:lnTo>
                  <a:pt x="4572000" y="686384"/>
                </a:lnTo>
                <a:lnTo>
                  <a:pt x="4572470" y="687514"/>
                </a:lnTo>
                <a:lnTo>
                  <a:pt x="4574337" y="689368"/>
                </a:lnTo>
                <a:lnTo>
                  <a:pt x="4575454" y="689838"/>
                </a:lnTo>
                <a:lnTo>
                  <a:pt x="4578083" y="689838"/>
                </a:lnTo>
                <a:lnTo>
                  <a:pt x="4579201" y="689368"/>
                </a:lnTo>
                <a:lnTo>
                  <a:pt x="4581068" y="687514"/>
                </a:lnTo>
                <a:lnTo>
                  <a:pt x="4581525" y="686384"/>
                </a:lnTo>
                <a:lnTo>
                  <a:pt x="4581525" y="683755"/>
                </a:lnTo>
                <a:close/>
              </a:path>
              <a:path w="5534025" h="2051050">
                <a:moveTo>
                  <a:pt x="4581525" y="3441"/>
                </a:moveTo>
                <a:lnTo>
                  <a:pt x="4581068" y="2324"/>
                </a:lnTo>
                <a:lnTo>
                  <a:pt x="4579201" y="457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57"/>
                </a:lnTo>
                <a:lnTo>
                  <a:pt x="4572470" y="2324"/>
                </a:lnTo>
                <a:lnTo>
                  <a:pt x="4572000" y="3441"/>
                </a:lnTo>
                <a:lnTo>
                  <a:pt x="4572000" y="6070"/>
                </a:lnTo>
                <a:lnTo>
                  <a:pt x="4572470" y="7200"/>
                </a:lnTo>
                <a:lnTo>
                  <a:pt x="4574337" y="9055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55"/>
                </a:lnTo>
                <a:lnTo>
                  <a:pt x="4581068" y="7200"/>
                </a:lnTo>
                <a:lnTo>
                  <a:pt x="4581525" y="6070"/>
                </a:lnTo>
                <a:lnTo>
                  <a:pt x="4581525" y="3441"/>
                </a:lnTo>
                <a:close/>
              </a:path>
              <a:path w="5534025" h="2051050">
                <a:moveTo>
                  <a:pt x="4629150" y="2044395"/>
                </a:moveTo>
                <a:lnTo>
                  <a:pt x="4628693" y="2043264"/>
                </a:lnTo>
                <a:lnTo>
                  <a:pt x="4626826" y="2041410"/>
                </a:lnTo>
                <a:lnTo>
                  <a:pt x="4625708" y="2040940"/>
                </a:lnTo>
                <a:lnTo>
                  <a:pt x="4623079" y="2040940"/>
                </a:lnTo>
                <a:lnTo>
                  <a:pt x="4621962" y="2041410"/>
                </a:lnTo>
                <a:lnTo>
                  <a:pt x="4620095" y="2043264"/>
                </a:lnTo>
                <a:lnTo>
                  <a:pt x="4619625" y="2044395"/>
                </a:lnTo>
                <a:lnTo>
                  <a:pt x="4619625" y="2047024"/>
                </a:lnTo>
                <a:lnTo>
                  <a:pt x="4620095" y="2048141"/>
                </a:lnTo>
                <a:lnTo>
                  <a:pt x="4621962" y="2050008"/>
                </a:lnTo>
                <a:lnTo>
                  <a:pt x="4623079" y="2050465"/>
                </a:lnTo>
                <a:lnTo>
                  <a:pt x="4625708" y="2050465"/>
                </a:lnTo>
                <a:lnTo>
                  <a:pt x="4626826" y="2050008"/>
                </a:lnTo>
                <a:lnTo>
                  <a:pt x="4628693" y="2048141"/>
                </a:lnTo>
                <a:lnTo>
                  <a:pt x="4629150" y="2047024"/>
                </a:lnTo>
                <a:lnTo>
                  <a:pt x="4629150" y="2044395"/>
                </a:lnTo>
                <a:close/>
              </a:path>
              <a:path w="5534025" h="2051050">
                <a:moveTo>
                  <a:pt x="4629150" y="1364081"/>
                </a:moveTo>
                <a:lnTo>
                  <a:pt x="4628693" y="1362951"/>
                </a:lnTo>
                <a:lnTo>
                  <a:pt x="4626826" y="1361097"/>
                </a:lnTo>
                <a:lnTo>
                  <a:pt x="4625708" y="1360627"/>
                </a:lnTo>
                <a:lnTo>
                  <a:pt x="4623079" y="1360627"/>
                </a:lnTo>
                <a:lnTo>
                  <a:pt x="4621962" y="1361097"/>
                </a:lnTo>
                <a:lnTo>
                  <a:pt x="4620095" y="1362951"/>
                </a:lnTo>
                <a:lnTo>
                  <a:pt x="4619625" y="1364081"/>
                </a:lnTo>
                <a:lnTo>
                  <a:pt x="4619625" y="1366710"/>
                </a:lnTo>
                <a:lnTo>
                  <a:pt x="4620095" y="1367828"/>
                </a:lnTo>
                <a:lnTo>
                  <a:pt x="4621962" y="1369695"/>
                </a:lnTo>
                <a:lnTo>
                  <a:pt x="4623079" y="1370152"/>
                </a:lnTo>
                <a:lnTo>
                  <a:pt x="4625708" y="1370152"/>
                </a:lnTo>
                <a:lnTo>
                  <a:pt x="4626826" y="1369695"/>
                </a:lnTo>
                <a:lnTo>
                  <a:pt x="4628693" y="1367828"/>
                </a:lnTo>
                <a:lnTo>
                  <a:pt x="4629150" y="1366710"/>
                </a:lnTo>
                <a:lnTo>
                  <a:pt x="4629150" y="1364081"/>
                </a:lnTo>
                <a:close/>
              </a:path>
              <a:path w="5534025" h="2051050">
                <a:moveTo>
                  <a:pt x="4629150" y="683755"/>
                </a:moveTo>
                <a:lnTo>
                  <a:pt x="4628693" y="682637"/>
                </a:lnTo>
                <a:lnTo>
                  <a:pt x="4626826" y="680783"/>
                </a:lnTo>
                <a:lnTo>
                  <a:pt x="4625708" y="680313"/>
                </a:lnTo>
                <a:lnTo>
                  <a:pt x="4623079" y="680313"/>
                </a:lnTo>
                <a:lnTo>
                  <a:pt x="4621962" y="680783"/>
                </a:lnTo>
                <a:lnTo>
                  <a:pt x="4620095" y="682637"/>
                </a:lnTo>
                <a:lnTo>
                  <a:pt x="4619625" y="683755"/>
                </a:lnTo>
                <a:lnTo>
                  <a:pt x="4619625" y="686384"/>
                </a:lnTo>
                <a:lnTo>
                  <a:pt x="4620095" y="687514"/>
                </a:lnTo>
                <a:lnTo>
                  <a:pt x="4621962" y="689368"/>
                </a:lnTo>
                <a:lnTo>
                  <a:pt x="4623079" y="689838"/>
                </a:lnTo>
                <a:lnTo>
                  <a:pt x="4625708" y="689838"/>
                </a:lnTo>
                <a:lnTo>
                  <a:pt x="4626826" y="689368"/>
                </a:lnTo>
                <a:lnTo>
                  <a:pt x="4628693" y="687514"/>
                </a:lnTo>
                <a:lnTo>
                  <a:pt x="4629150" y="686384"/>
                </a:lnTo>
                <a:lnTo>
                  <a:pt x="4629150" y="683755"/>
                </a:lnTo>
                <a:close/>
              </a:path>
              <a:path w="5534025" h="2051050">
                <a:moveTo>
                  <a:pt x="4629150" y="3441"/>
                </a:moveTo>
                <a:lnTo>
                  <a:pt x="4628693" y="2324"/>
                </a:lnTo>
                <a:lnTo>
                  <a:pt x="4626826" y="457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57"/>
                </a:lnTo>
                <a:lnTo>
                  <a:pt x="4620095" y="2324"/>
                </a:lnTo>
                <a:lnTo>
                  <a:pt x="4619625" y="3441"/>
                </a:lnTo>
                <a:lnTo>
                  <a:pt x="4619625" y="6070"/>
                </a:lnTo>
                <a:lnTo>
                  <a:pt x="4620095" y="7200"/>
                </a:lnTo>
                <a:lnTo>
                  <a:pt x="4621962" y="9055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55"/>
                </a:lnTo>
                <a:lnTo>
                  <a:pt x="4628693" y="7200"/>
                </a:lnTo>
                <a:lnTo>
                  <a:pt x="4629150" y="6070"/>
                </a:lnTo>
                <a:lnTo>
                  <a:pt x="4629150" y="3441"/>
                </a:lnTo>
                <a:close/>
              </a:path>
              <a:path w="5534025" h="2051050">
                <a:moveTo>
                  <a:pt x="4676775" y="2044395"/>
                </a:moveTo>
                <a:lnTo>
                  <a:pt x="4676318" y="2043264"/>
                </a:lnTo>
                <a:lnTo>
                  <a:pt x="4674451" y="2041410"/>
                </a:lnTo>
                <a:lnTo>
                  <a:pt x="4673333" y="2040940"/>
                </a:lnTo>
                <a:lnTo>
                  <a:pt x="4670704" y="2040940"/>
                </a:lnTo>
                <a:lnTo>
                  <a:pt x="4669587" y="2041410"/>
                </a:lnTo>
                <a:lnTo>
                  <a:pt x="4667720" y="2043264"/>
                </a:lnTo>
                <a:lnTo>
                  <a:pt x="4667250" y="2044395"/>
                </a:lnTo>
                <a:lnTo>
                  <a:pt x="4667250" y="2047024"/>
                </a:lnTo>
                <a:lnTo>
                  <a:pt x="4667720" y="2048141"/>
                </a:lnTo>
                <a:lnTo>
                  <a:pt x="4669587" y="2050008"/>
                </a:lnTo>
                <a:lnTo>
                  <a:pt x="4670704" y="2050465"/>
                </a:lnTo>
                <a:lnTo>
                  <a:pt x="4673333" y="2050465"/>
                </a:lnTo>
                <a:lnTo>
                  <a:pt x="4674451" y="2050008"/>
                </a:lnTo>
                <a:lnTo>
                  <a:pt x="4676318" y="2048141"/>
                </a:lnTo>
                <a:lnTo>
                  <a:pt x="4676775" y="2047024"/>
                </a:lnTo>
                <a:lnTo>
                  <a:pt x="4676775" y="2044395"/>
                </a:lnTo>
                <a:close/>
              </a:path>
              <a:path w="5534025" h="2051050">
                <a:moveTo>
                  <a:pt x="4676775" y="1364081"/>
                </a:moveTo>
                <a:lnTo>
                  <a:pt x="4676318" y="1362951"/>
                </a:lnTo>
                <a:lnTo>
                  <a:pt x="4674451" y="1361097"/>
                </a:lnTo>
                <a:lnTo>
                  <a:pt x="4673333" y="1360627"/>
                </a:lnTo>
                <a:lnTo>
                  <a:pt x="4670704" y="1360627"/>
                </a:lnTo>
                <a:lnTo>
                  <a:pt x="4669587" y="1361097"/>
                </a:lnTo>
                <a:lnTo>
                  <a:pt x="4667720" y="1362951"/>
                </a:lnTo>
                <a:lnTo>
                  <a:pt x="4667250" y="1364081"/>
                </a:lnTo>
                <a:lnTo>
                  <a:pt x="4667250" y="1366710"/>
                </a:lnTo>
                <a:lnTo>
                  <a:pt x="4667720" y="1367828"/>
                </a:lnTo>
                <a:lnTo>
                  <a:pt x="4669587" y="1369695"/>
                </a:lnTo>
                <a:lnTo>
                  <a:pt x="4670704" y="1370152"/>
                </a:lnTo>
                <a:lnTo>
                  <a:pt x="4673333" y="1370152"/>
                </a:lnTo>
                <a:lnTo>
                  <a:pt x="4674451" y="1369695"/>
                </a:lnTo>
                <a:lnTo>
                  <a:pt x="4676318" y="1367828"/>
                </a:lnTo>
                <a:lnTo>
                  <a:pt x="4676775" y="1366710"/>
                </a:lnTo>
                <a:lnTo>
                  <a:pt x="4676775" y="1364081"/>
                </a:lnTo>
                <a:close/>
              </a:path>
              <a:path w="5534025" h="2051050">
                <a:moveTo>
                  <a:pt x="4676775" y="683755"/>
                </a:moveTo>
                <a:lnTo>
                  <a:pt x="4676318" y="682637"/>
                </a:lnTo>
                <a:lnTo>
                  <a:pt x="4674451" y="680783"/>
                </a:lnTo>
                <a:lnTo>
                  <a:pt x="4673333" y="680313"/>
                </a:lnTo>
                <a:lnTo>
                  <a:pt x="4670704" y="680313"/>
                </a:lnTo>
                <a:lnTo>
                  <a:pt x="4669587" y="680783"/>
                </a:lnTo>
                <a:lnTo>
                  <a:pt x="4667720" y="682637"/>
                </a:lnTo>
                <a:lnTo>
                  <a:pt x="4667250" y="683755"/>
                </a:lnTo>
                <a:lnTo>
                  <a:pt x="4667250" y="686384"/>
                </a:lnTo>
                <a:lnTo>
                  <a:pt x="4667720" y="687514"/>
                </a:lnTo>
                <a:lnTo>
                  <a:pt x="4669587" y="689368"/>
                </a:lnTo>
                <a:lnTo>
                  <a:pt x="4670704" y="689838"/>
                </a:lnTo>
                <a:lnTo>
                  <a:pt x="4673333" y="689838"/>
                </a:lnTo>
                <a:lnTo>
                  <a:pt x="4674451" y="689368"/>
                </a:lnTo>
                <a:lnTo>
                  <a:pt x="4676318" y="687514"/>
                </a:lnTo>
                <a:lnTo>
                  <a:pt x="4676775" y="686384"/>
                </a:lnTo>
                <a:lnTo>
                  <a:pt x="4676775" y="683755"/>
                </a:lnTo>
                <a:close/>
              </a:path>
              <a:path w="5534025" h="2051050">
                <a:moveTo>
                  <a:pt x="4676775" y="3441"/>
                </a:moveTo>
                <a:lnTo>
                  <a:pt x="4676318" y="2324"/>
                </a:lnTo>
                <a:lnTo>
                  <a:pt x="4674451" y="457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57"/>
                </a:lnTo>
                <a:lnTo>
                  <a:pt x="4667720" y="2324"/>
                </a:lnTo>
                <a:lnTo>
                  <a:pt x="4667250" y="3441"/>
                </a:lnTo>
                <a:lnTo>
                  <a:pt x="4667250" y="6070"/>
                </a:lnTo>
                <a:lnTo>
                  <a:pt x="4667720" y="7200"/>
                </a:lnTo>
                <a:lnTo>
                  <a:pt x="4669587" y="9055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55"/>
                </a:lnTo>
                <a:lnTo>
                  <a:pt x="4676318" y="7200"/>
                </a:lnTo>
                <a:lnTo>
                  <a:pt x="4676775" y="6070"/>
                </a:lnTo>
                <a:lnTo>
                  <a:pt x="4676775" y="3441"/>
                </a:lnTo>
                <a:close/>
              </a:path>
              <a:path w="5534025" h="2051050">
                <a:moveTo>
                  <a:pt x="4724400" y="2044395"/>
                </a:moveTo>
                <a:lnTo>
                  <a:pt x="4723943" y="2043264"/>
                </a:lnTo>
                <a:lnTo>
                  <a:pt x="4722076" y="2041410"/>
                </a:lnTo>
                <a:lnTo>
                  <a:pt x="4720958" y="2040940"/>
                </a:lnTo>
                <a:lnTo>
                  <a:pt x="4718329" y="2040940"/>
                </a:lnTo>
                <a:lnTo>
                  <a:pt x="4717212" y="2041410"/>
                </a:lnTo>
                <a:lnTo>
                  <a:pt x="4715345" y="2043264"/>
                </a:lnTo>
                <a:lnTo>
                  <a:pt x="4714875" y="2044395"/>
                </a:lnTo>
                <a:lnTo>
                  <a:pt x="4714875" y="2047024"/>
                </a:lnTo>
                <a:lnTo>
                  <a:pt x="4715345" y="2048141"/>
                </a:lnTo>
                <a:lnTo>
                  <a:pt x="4717212" y="2050008"/>
                </a:lnTo>
                <a:lnTo>
                  <a:pt x="4718329" y="2050465"/>
                </a:lnTo>
                <a:lnTo>
                  <a:pt x="4720958" y="2050465"/>
                </a:lnTo>
                <a:lnTo>
                  <a:pt x="4722076" y="2050008"/>
                </a:lnTo>
                <a:lnTo>
                  <a:pt x="4723943" y="2048141"/>
                </a:lnTo>
                <a:lnTo>
                  <a:pt x="4724400" y="2047024"/>
                </a:lnTo>
                <a:lnTo>
                  <a:pt x="4724400" y="2044395"/>
                </a:lnTo>
                <a:close/>
              </a:path>
              <a:path w="5534025" h="2051050">
                <a:moveTo>
                  <a:pt x="4724400" y="1364081"/>
                </a:moveTo>
                <a:lnTo>
                  <a:pt x="4723943" y="1362951"/>
                </a:lnTo>
                <a:lnTo>
                  <a:pt x="4722076" y="1361097"/>
                </a:lnTo>
                <a:lnTo>
                  <a:pt x="4720958" y="1360627"/>
                </a:lnTo>
                <a:lnTo>
                  <a:pt x="4718329" y="1360627"/>
                </a:lnTo>
                <a:lnTo>
                  <a:pt x="4717212" y="1361097"/>
                </a:lnTo>
                <a:lnTo>
                  <a:pt x="4715345" y="1362951"/>
                </a:lnTo>
                <a:lnTo>
                  <a:pt x="4714875" y="1364081"/>
                </a:lnTo>
                <a:lnTo>
                  <a:pt x="4714875" y="1366710"/>
                </a:lnTo>
                <a:lnTo>
                  <a:pt x="4715345" y="1367828"/>
                </a:lnTo>
                <a:lnTo>
                  <a:pt x="4717212" y="1369695"/>
                </a:lnTo>
                <a:lnTo>
                  <a:pt x="4718329" y="1370152"/>
                </a:lnTo>
                <a:lnTo>
                  <a:pt x="4720958" y="1370152"/>
                </a:lnTo>
                <a:lnTo>
                  <a:pt x="4722076" y="1369695"/>
                </a:lnTo>
                <a:lnTo>
                  <a:pt x="4723943" y="1367828"/>
                </a:lnTo>
                <a:lnTo>
                  <a:pt x="4724400" y="1366710"/>
                </a:lnTo>
                <a:lnTo>
                  <a:pt x="4724400" y="1364081"/>
                </a:lnTo>
                <a:close/>
              </a:path>
              <a:path w="5534025" h="2051050">
                <a:moveTo>
                  <a:pt x="4724400" y="683755"/>
                </a:moveTo>
                <a:lnTo>
                  <a:pt x="4723943" y="682637"/>
                </a:lnTo>
                <a:lnTo>
                  <a:pt x="4722076" y="680783"/>
                </a:lnTo>
                <a:lnTo>
                  <a:pt x="4720958" y="680313"/>
                </a:lnTo>
                <a:lnTo>
                  <a:pt x="4718329" y="680313"/>
                </a:lnTo>
                <a:lnTo>
                  <a:pt x="4717212" y="680783"/>
                </a:lnTo>
                <a:lnTo>
                  <a:pt x="4715345" y="682637"/>
                </a:lnTo>
                <a:lnTo>
                  <a:pt x="4714875" y="683755"/>
                </a:lnTo>
                <a:lnTo>
                  <a:pt x="4714875" y="686384"/>
                </a:lnTo>
                <a:lnTo>
                  <a:pt x="4715345" y="687514"/>
                </a:lnTo>
                <a:lnTo>
                  <a:pt x="4717212" y="689368"/>
                </a:lnTo>
                <a:lnTo>
                  <a:pt x="4718329" y="689838"/>
                </a:lnTo>
                <a:lnTo>
                  <a:pt x="4720958" y="689838"/>
                </a:lnTo>
                <a:lnTo>
                  <a:pt x="4722076" y="689368"/>
                </a:lnTo>
                <a:lnTo>
                  <a:pt x="4723943" y="687514"/>
                </a:lnTo>
                <a:lnTo>
                  <a:pt x="4724400" y="686384"/>
                </a:lnTo>
                <a:lnTo>
                  <a:pt x="4724400" y="683755"/>
                </a:lnTo>
                <a:close/>
              </a:path>
              <a:path w="5534025" h="2051050">
                <a:moveTo>
                  <a:pt x="4724400" y="3441"/>
                </a:moveTo>
                <a:lnTo>
                  <a:pt x="4723943" y="2324"/>
                </a:lnTo>
                <a:lnTo>
                  <a:pt x="4722076" y="457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57"/>
                </a:lnTo>
                <a:lnTo>
                  <a:pt x="4715345" y="2324"/>
                </a:lnTo>
                <a:lnTo>
                  <a:pt x="4714875" y="3441"/>
                </a:lnTo>
                <a:lnTo>
                  <a:pt x="4714875" y="6070"/>
                </a:lnTo>
                <a:lnTo>
                  <a:pt x="4715345" y="7200"/>
                </a:lnTo>
                <a:lnTo>
                  <a:pt x="4717212" y="9055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55"/>
                </a:lnTo>
                <a:lnTo>
                  <a:pt x="4723943" y="7200"/>
                </a:lnTo>
                <a:lnTo>
                  <a:pt x="4724400" y="6070"/>
                </a:lnTo>
                <a:lnTo>
                  <a:pt x="4724400" y="3441"/>
                </a:lnTo>
                <a:close/>
              </a:path>
              <a:path w="5534025" h="2051050">
                <a:moveTo>
                  <a:pt x="4772025" y="2044395"/>
                </a:moveTo>
                <a:lnTo>
                  <a:pt x="4771568" y="2043264"/>
                </a:lnTo>
                <a:lnTo>
                  <a:pt x="4769701" y="2041410"/>
                </a:lnTo>
                <a:lnTo>
                  <a:pt x="4768583" y="2040940"/>
                </a:lnTo>
                <a:lnTo>
                  <a:pt x="4765954" y="2040940"/>
                </a:lnTo>
                <a:lnTo>
                  <a:pt x="4764837" y="2041410"/>
                </a:lnTo>
                <a:lnTo>
                  <a:pt x="4762970" y="2043264"/>
                </a:lnTo>
                <a:lnTo>
                  <a:pt x="4762500" y="2044395"/>
                </a:lnTo>
                <a:lnTo>
                  <a:pt x="4762500" y="2047024"/>
                </a:lnTo>
                <a:lnTo>
                  <a:pt x="4762970" y="2048141"/>
                </a:lnTo>
                <a:lnTo>
                  <a:pt x="4764837" y="2050008"/>
                </a:lnTo>
                <a:lnTo>
                  <a:pt x="4765954" y="2050465"/>
                </a:lnTo>
                <a:lnTo>
                  <a:pt x="4768583" y="2050465"/>
                </a:lnTo>
                <a:lnTo>
                  <a:pt x="4769701" y="2050008"/>
                </a:lnTo>
                <a:lnTo>
                  <a:pt x="4771568" y="2048141"/>
                </a:lnTo>
                <a:lnTo>
                  <a:pt x="4772025" y="2047024"/>
                </a:lnTo>
                <a:lnTo>
                  <a:pt x="4772025" y="2044395"/>
                </a:lnTo>
                <a:close/>
              </a:path>
              <a:path w="5534025" h="2051050">
                <a:moveTo>
                  <a:pt x="4772025" y="1364081"/>
                </a:moveTo>
                <a:lnTo>
                  <a:pt x="4771568" y="1362951"/>
                </a:lnTo>
                <a:lnTo>
                  <a:pt x="4769701" y="1361097"/>
                </a:lnTo>
                <a:lnTo>
                  <a:pt x="4768583" y="1360627"/>
                </a:lnTo>
                <a:lnTo>
                  <a:pt x="4765954" y="1360627"/>
                </a:lnTo>
                <a:lnTo>
                  <a:pt x="4764837" y="1361097"/>
                </a:lnTo>
                <a:lnTo>
                  <a:pt x="4762970" y="1362951"/>
                </a:lnTo>
                <a:lnTo>
                  <a:pt x="4762500" y="1364081"/>
                </a:lnTo>
                <a:lnTo>
                  <a:pt x="4762500" y="1366710"/>
                </a:lnTo>
                <a:lnTo>
                  <a:pt x="4762970" y="1367828"/>
                </a:lnTo>
                <a:lnTo>
                  <a:pt x="4764837" y="1369695"/>
                </a:lnTo>
                <a:lnTo>
                  <a:pt x="4765954" y="1370152"/>
                </a:lnTo>
                <a:lnTo>
                  <a:pt x="4768583" y="1370152"/>
                </a:lnTo>
                <a:lnTo>
                  <a:pt x="4769701" y="1369695"/>
                </a:lnTo>
                <a:lnTo>
                  <a:pt x="4771568" y="1367828"/>
                </a:lnTo>
                <a:lnTo>
                  <a:pt x="4772025" y="1366710"/>
                </a:lnTo>
                <a:lnTo>
                  <a:pt x="4772025" y="1364081"/>
                </a:lnTo>
                <a:close/>
              </a:path>
              <a:path w="5534025" h="2051050">
                <a:moveTo>
                  <a:pt x="4772025" y="683755"/>
                </a:moveTo>
                <a:lnTo>
                  <a:pt x="4771568" y="682637"/>
                </a:lnTo>
                <a:lnTo>
                  <a:pt x="4769701" y="680783"/>
                </a:lnTo>
                <a:lnTo>
                  <a:pt x="4768583" y="680313"/>
                </a:lnTo>
                <a:lnTo>
                  <a:pt x="4765954" y="680313"/>
                </a:lnTo>
                <a:lnTo>
                  <a:pt x="4764837" y="680783"/>
                </a:lnTo>
                <a:lnTo>
                  <a:pt x="4762970" y="682637"/>
                </a:lnTo>
                <a:lnTo>
                  <a:pt x="4762500" y="683755"/>
                </a:lnTo>
                <a:lnTo>
                  <a:pt x="4762500" y="686384"/>
                </a:lnTo>
                <a:lnTo>
                  <a:pt x="4762970" y="687514"/>
                </a:lnTo>
                <a:lnTo>
                  <a:pt x="4764837" y="689368"/>
                </a:lnTo>
                <a:lnTo>
                  <a:pt x="4765954" y="689838"/>
                </a:lnTo>
                <a:lnTo>
                  <a:pt x="4768583" y="689838"/>
                </a:lnTo>
                <a:lnTo>
                  <a:pt x="4769701" y="689368"/>
                </a:lnTo>
                <a:lnTo>
                  <a:pt x="4771568" y="687514"/>
                </a:lnTo>
                <a:lnTo>
                  <a:pt x="4772025" y="686384"/>
                </a:lnTo>
                <a:lnTo>
                  <a:pt x="4772025" y="683755"/>
                </a:lnTo>
                <a:close/>
              </a:path>
              <a:path w="5534025" h="2051050">
                <a:moveTo>
                  <a:pt x="4772025" y="3441"/>
                </a:moveTo>
                <a:lnTo>
                  <a:pt x="4771568" y="2324"/>
                </a:lnTo>
                <a:lnTo>
                  <a:pt x="4769701" y="457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57"/>
                </a:lnTo>
                <a:lnTo>
                  <a:pt x="4762970" y="2324"/>
                </a:lnTo>
                <a:lnTo>
                  <a:pt x="4762500" y="3441"/>
                </a:lnTo>
                <a:lnTo>
                  <a:pt x="4762500" y="6070"/>
                </a:lnTo>
                <a:lnTo>
                  <a:pt x="4762970" y="7200"/>
                </a:lnTo>
                <a:lnTo>
                  <a:pt x="4764837" y="9055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55"/>
                </a:lnTo>
                <a:lnTo>
                  <a:pt x="4771568" y="7200"/>
                </a:lnTo>
                <a:lnTo>
                  <a:pt x="4772025" y="6070"/>
                </a:lnTo>
                <a:lnTo>
                  <a:pt x="4772025" y="3441"/>
                </a:lnTo>
                <a:close/>
              </a:path>
              <a:path w="5534025" h="2051050">
                <a:moveTo>
                  <a:pt x="4819650" y="2044395"/>
                </a:moveTo>
                <a:lnTo>
                  <a:pt x="4819193" y="2043264"/>
                </a:lnTo>
                <a:lnTo>
                  <a:pt x="4817326" y="2041410"/>
                </a:lnTo>
                <a:lnTo>
                  <a:pt x="4816208" y="2040940"/>
                </a:lnTo>
                <a:lnTo>
                  <a:pt x="4813579" y="2040940"/>
                </a:lnTo>
                <a:lnTo>
                  <a:pt x="4812449" y="2041410"/>
                </a:lnTo>
                <a:lnTo>
                  <a:pt x="4810595" y="2043264"/>
                </a:lnTo>
                <a:lnTo>
                  <a:pt x="4810125" y="2044395"/>
                </a:lnTo>
                <a:lnTo>
                  <a:pt x="4810125" y="2047024"/>
                </a:lnTo>
                <a:lnTo>
                  <a:pt x="4810595" y="2048141"/>
                </a:lnTo>
                <a:lnTo>
                  <a:pt x="4812449" y="2050008"/>
                </a:lnTo>
                <a:lnTo>
                  <a:pt x="4813579" y="2050465"/>
                </a:lnTo>
                <a:lnTo>
                  <a:pt x="4816208" y="2050465"/>
                </a:lnTo>
                <a:lnTo>
                  <a:pt x="4817326" y="2050008"/>
                </a:lnTo>
                <a:lnTo>
                  <a:pt x="4819193" y="2048141"/>
                </a:lnTo>
                <a:lnTo>
                  <a:pt x="4819650" y="2047024"/>
                </a:lnTo>
                <a:lnTo>
                  <a:pt x="4819650" y="2044395"/>
                </a:lnTo>
                <a:close/>
              </a:path>
              <a:path w="5534025" h="2051050">
                <a:moveTo>
                  <a:pt x="4819650" y="1364081"/>
                </a:moveTo>
                <a:lnTo>
                  <a:pt x="4819193" y="1362951"/>
                </a:lnTo>
                <a:lnTo>
                  <a:pt x="4817326" y="1361097"/>
                </a:lnTo>
                <a:lnTo>
                  <a:pt x="4816208" y="1360627"/>
                </a:lnTo>
                <a:lnTo>
                  <a:pt x="4813579" y="1360627"/>
                </a:lnTo>
                <a:lnTo>
                  <a:pt x="4812449" y="1361097"/>
                </a:lnTo>
                <a:lnTo>
                  <a:pt x="4810595" y="1362951"/>
                </a:lnTo>
                <a:lnTo>
                  <a:pt x="4810125" y="1364081"/>
                </a:lnTo>
                <a:lnTo>
                  <a:pt x="4810125" y="1366710"/>
                </a:lnTo>
                <a:lnTo>
                  <a:pt x="4810595" y="1367828"/>
                </a:lnTo>
                <a:lnTo>
                  <a:pt x="4812449" y="1369695"/>
                </a:lnTo>
                <a:lnTo>
                  <a:pt x="4813579" y="1370152"/>
                </a:lnTo>
                <a:lnTo>
                  <a:pt x="4816208" y="1370152"/>
                </a:lnTo>
                <a:lnTo>
                  <a:pt x="4817326" y="1369695"/>
                </a:lnTo>
                <a:lnTo>
                  <a:pt x="4819193" y="1367828"/>
                </a:lnTo>
                <a:lnTo>
                  <a:pt x="4819650" y="1366710"/>
                </a:lnTo>
                <a:lnTo>
                  <a:pt x="4819650" y="1364081"/>
                </a:lnTo>
                <a:close/>
              </a:path>
              <a:path w="5534025" h="2051050">
                <a:moveTo>
                  <a:pt x="4819650" y="683755"/>
                </a:moveTo>
                <a:lnTo>
                  <a:pt x="4819193" y="682637"/>
                </a:lnTo>
                <a:lnTo>
                  <a:pt x="4817326" y="680783"/>
                </a:lnTo>
                <a:lnTo>
                  <a:pt x="4816208" y="680313"/>
                </a:lnTo>
                <a:lnTo>
                  <a:pt x="4813579" y="680313"/>
                </a:lnTo>
                <a:lnTo>
                  <a:pt x="4812449" y="680783"/>
                </a:lnTo>
                <a:lnTo>
                  <a:pt x="4810595" y="682637"/>
                </a:lnTo>
                <a:lnTo>
                  <a:pt x="4810125" y="683755"/>
                </a:lnTo>
                <a:lnTo>
                  <a:pt x="4810125" y="686384"/>
                </a:lnTo>
                <a:lnTo>
                  <a:pt x="4810595" y="687514"/>
                </a:lnTo>
                <a:lnTo>
                  <a:pt x="4812449" y="689368"/>
                </a:lnTo>
                <a:lnTo>
                  <a:pt x="4813579" y="689838"/>
                </a:lnTo>
                <a:lnTo>
                  <a:pt x="4816208" y="689838"/>
                </a:lnTo>
                <a:lnTo>
                  <a:pt x="4817326" y="689368"/>
                </a:lnTo>
                <a:lnTo>
                  <a:pt x="4819193" y="687514"/>
                </a:lnTo>
                <a:lnTo>
                  <a:pt x="4819650" y="686384"/>
                </a:lnTo>
                <a:lnTo>
                  <a:pt x="4819650" y="683755"/>
                </a:lnTo>
                <a:close/>
              </a:path>
              <a:path w="5534025" h="2051050">
                <a:moveTo>
                  <a:pt x="4819650" y="3441"/>
                </a:moveTo>
                <a:lnTo>
                  <a:pt x="4819193" y="2324"/>
                </a:lnTo>
                <a:lnTo>
                  <a:pt x="4817326" y="457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57"/>
                </a:lnTo>
                <a:lnTo>
                  <a:pt x="4810595" y="2324"/>
                </a:lnTo>
                <a:lnTo>
                  <a:pt x="4810125" y="3441"/>
                </a:lnTo>
                <a:lnTo>
                  <a:pt x="4810125" y="6070"/>
                </a:lnTo>
                <a:lnTo>
                  <a:pt x="4810595" y="7200"/>
                </a:lnTo>
                <a:lnTo>
                  <a:pt x="4812449" y="9055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55"/>
                </a:lnTo>
                <a:lnTo>
                  <a:pt x="4819193" y="7200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5534025" h="2051050">
                <a:moveTo>
                  <a:pt x="4867275" y="2044395"/>
                </a:moveTo>
                <a:lnTo>
                  <a:pt x="4866818" y="2043264"/>
                </a:lnTo>
                <a:lnTo>
                  <a:pt x="4864951" y="2041410"/>
                </a:lnTo>
                <a:lnTo>
                  <a:pt x="4863833" y="2040940"/>
                </a:lnTo>
                <a:lnTo>
                  <a:pt x="4861204" y="2040940"/>
                </a:lnTo>
                <a:lnTo>
                  <a:pt x="4860074" y="2041410"/>
                </a:lnTo>
                <a:lnTo>
                  <a:pt x="4858220" y="2043264"/>
                </a:lnTo>
                <a:lnTo>
                  <a:pt x="4857750" y="2044395"/>
                </a:lnTo>
                <a:lnTo>
                  <a:pt x="4857750" y="2047024"/>
                </a:lnTo>
                <a:lnTo>
                  <a:pt x="4858220" y="2048141"/>
                </a:lnTo>
                <a:lnTo>
                  <a:pt x="4860074" y="2050008"/>
                </a:lnTo>
                <a:lnTo>
                  <a:pt x="4861204" y="2050465"/>
                </a:lnTo>
                <a:lnTo>
                  <a:pt x="4863833" y="2050465"/>
                </a:lnTo>
                <a:lnTo>
                  <a:pt x="4864951" y="2050008"/>
                </a:lnTo>
                <a:lnTo>
                  <a:pt x="4866818" y="2048141"/>
                </a:lnTo>
                <a:lnTo>
                  <a:pt x="4867275" y="2047024"/>
                </a:lnTo>
                <a:lnTo>
                  <a:pt x="4867275" y="2044395"/>
                </a:lnTo>
                <a:close/>
              </a:path>
              <a:path w="5534025" h="2051050">
                <a:moveTo>
                  <a:pt x="4867275" y="1364081"/>
                </a:moveTo>
                <a:lnTo>
                  <a:pt x="4866818" y="1362951"/>
                </a:lnTo>
                <a:lnTo>
                  <a:pt x="4864951" y="1361097"/>
                </a:lnTo>
                <a:lnTo>
                  <a:pt x="4863833" y="1360627"/>
                </a:lnTo>
                <a:lnTo>
                  <a:pt x="4861204" y="1360627"/>
                </a:lnTo>
                <a:lnTo>
                  <a:pt x="4860074" y="1361097"/>
                </a:lnTo>
                <a:lnTo>
                  <a:pt x="4858220" y="1362951"/>
                </a:lnTo>
                <a:lnTo>
                  <a:pt x="4857750" y="1364081"/>
                </a:lnTo>
                <a:lnTo>
                  <a:pt x="4857750" y="1366710"/>
                </a:lnTo>
                <a:lnTo>
                  <a:pt x="4858220" y="1367828"/>
                </a:lnTo>
                <a:lnTo>
                  <a:pt x="4860074" y="1369695"/>
                </a:lnTo>
                <a:lnTo>
                  <a:pt x="4861204" y="1370152"/>
                </a:lnTo>
                <a:lnTo>
                  <a:pt x="4863833" y="1370152"/>
                </a:lnTo>
                <a:lnTo>
                  <a:pt x="4864951" y="1369695"/>
                </a:lnTo>
                <a:lnTo>
                  <a:pt x="4866818" y="1367828"/>
                </a:lnTo>
                <a:lnTo>
                  <a:pt x="4867275" y="1366710"/>
                </a:lnTo>
                <a:lnTo>
                  <a:pt x="4867275" y="1364081"/>
                </a:lnTo>
                <a:close/>
              </a:path>
              <a:path w="5534025" h="2051050">
                <a:moveTo>
                  <a:pt x="4867275" y="683755"/>
                </a:moveTo>
                <a:lnTo>
                  <a:pt x="4866818" y="682637"/>
                </a:lnTo>
                <a:lnTo>
                  <a:pt x="4864951" y="680783"/>
                </a:lnTo>
                <a:lnTo>
                  <a:pt x="4863833" y="680313"/>
                </a:lnTo>
                <a:lnTo>
                  <a:pt x="4861204" y="680313"/>
                </a:lnTo>
                <a:lnTo>
                  <a:pt x="4860074" y="680783"/>
                </a:lnTo>
                <a:lnTo>
                  <a:pt x="4858220" y="682637"/>
                </a:lnTo>
                <a:lnTo>
                  <a:pt x="4857750" y="683755"/>
                </a:lnTo>
                <a:lnTo>
                  <a:pt x="4857750" y="686384"/>
                </a:lnTo>
                <a:lnTo>
                  <a:pt x="4858220" y="687514"/>
                </a:lnTo>
                <a:lnTo>
                  <a:pt x="4860074" y="689368"/>
                </a:lnTo>
                <a:lnTo>
                  <a:pt x="4861204" y="689838"/>
                </a:lnTo>
                <a:lnTo>
                  <a:pt x="4863833" y="689838"/>
                </a:lnTo>
                <a:lnTo>
                  <a:pt x="4864951" y="689368"/>
                </a:lnTo>
                <a:lnTo>
                  <a:pt x="4866818" y="687514"/>
                </a:lnTo>
                <a:lnTo>
                  <a:pt x="4867275" y="686384"/>
                </a:lnTo>
                <a:lnTo>
                  <a:pt x="4867275" y="683755"/>
                </a:lnTo>
                <a:close/>
              </a:path>
              <a:path w="5534025" h="2051050">
                <a:moveTo>
                  <a:pt x="4867275" y="3441"/>
                </a:moveTo>
                <a:lnTo>
                  <a:pt x="4866818" y="2324"/>
                </a:lnTo>
                <a:lnTo>
                  <a:pt x="4864951" y="457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57"/>
                </a:lnTo>
                <a:lnTo>
                  <a:pt x="4858220" y="2324"/>
                </a:lnTo>
                <a:lnTo>
                  <a:pt x="4857750" y="3441"/>
                </a:lnTo>
                <a:lnTo>
                  <a:pt x="4857750" y="6070"/>
                </a:lnTo>
                <a:lnTo>
                  <a:pt x="4858220" y="7200"/>
                </a:lnTo>
                <a:lnTo>
                  <a:pt x="4860074" y="9055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55"/>
                </a:lnTo>
                <a:lnTo>
                  <a:pt x="4866818" y="7200"/>
                </a:lnTo>
                <a:lnTo>
                  <a:pt x="4867275" y="6070"/>
                </a:lnTo>
                <a:lnTo>
                  <a:pt x="4867275" y="3441"/>
                </a:lnTo>
                <a:close/>
              </a:path>
              <a:path w="5534025" h="2051050">
                <a:moveTo>
                  <a:pt x="4914900" y="2044395"/>
                </a:moveTo>
                <a:lnTo>
                  <a:pt x="4914443" y="2043264"/>
                </a:lnTo>
                <a:lnTo>
                  <a:pt x="4912576" y="2041410"/>
                </a:lnTo>
                <a:lnTo>
                  <a:pt x="4911458" y="2040940"/>
                </a:lnTo>
                <a:lnTo>
                  <a:pt x="4908829" y="2040940"/>
                </a:lnTo>
                <a:lnTo>
                  <a:pt x="4907699" y="2041410"/>
                </a:lnTo>
                <a:lnTo>
                  <a:pt x="4905845" y="2043264"/>
                </a:lnTo>
                <a:lnTo>
                  <a:pt x="4905375" y="2044395"/>
                </a:lnTo>
                <a:lnTo>
                  <a:pt x="4905375" y="2047024"/>
                </a:lnTo>
                <a:lnTo>
                  <a:pt x="4905845" y="2048141"/>
                </a:lnTo>
                <a:lnTo>
                  <a:pt x="4907699" y="2050008"/>
                </a:lnTo>
                <a:lnTo>
                  <a:pt x="4908829" y="2050465"/>
                </a:lnTo>
                <a:lnTo>
                  <a:pt x="4911458" y="2050465"/>
                </a:lnTo>
                <a:lnTo>
                  <a:pt x="4912576" y="2050008"/>
                </a:lnTo>
                <a:lnTo>
                  <a:pt x="4914443" y="2048141"/>
                </a:lnTo>
                <a:lnTo>
                  <a:pt x="4914900" y="2047024"/>
                </a:lnTo>
                <a:lnTo>
                  <a:pt x="4914900" y="2044395"/>
                </a:lnTo>
                <a:close/>
              </a:path>
              <a:path w="5534025" h="2051050">
                <a:moveTo>
                  <a:pt x="4914900" y="1364081"/>
                </a:moveTo>
                <a:lnTo>
                  <a:pt x="4914443" y="1362951"/>
                </a:lnTo>
                <a:lnTo>
                  <a:pt x="4912576" y="1361097"/>
                </a:lnTo>
                <a:lnTo>
                  <a:pt x="4911458" y="1360627"/>
                </a:lnTo>
                <a:lnTo>
                  <a:pt x="4908829" y="1360627"/>
                </a:lnTo>
                <a:lnTo>
                  <a:pt x="4907699" y="1361097"/>
                </a:lnTo>
                <a:lnTo>
                  <a:pt x="4905845" y="1362951"/>
                </a:lnTo>
                <a:lnTo>
                  <a:pt x="4905375" y="1364081"/>
                </a:lnTo>
                <a:lnTo>
                  <a:pt x="4905375" y="1366710"/>
                </a:lnTo>
                <a:lnTo>
                  <a:pt x="4905845" y="1367828"/>
                </a:lnTo>
                <a:lnTo>
                  <a:pt x="4907699" y="1369695"/>
                </a:lnTo>
                <a:lnTo>
                  <a:pt x="4908829" y="1370152"/>
                </a:lnTo>
                <a:lnTo>
                  <a:pt x="4911458" y="1370152"/>
                </a:lnTo>
                <a:lnTo>
                  <a:pt x="4912576" y="1369695"/>
                </a:lnTo>
                <a:lnTo>
                  <a:pt x="4914443" y="1367828"/>
                </a:lnTo>
                <a:lnTo>
                  <a:pt x="4914900" y="1366710"/>
                </a:lnTo>
                <a:lnTo>
                  <a:pt x="4914900" y="1364081"/>
                </a:lnTo>
                <a:close/>
              </a:path>
              <a:path w="5534025" h="2051050">
                <a:moveTo>
                  <a:pt x="4914900" y="683755"/>
                </a:moveTo>
                <a:lnTo>
                  <a:pt x="4914443" y="682637"/>
                </a:lnTo>
                <a:lnTo>
                  <a:pt x="4912576" y="680783"/>
                </a:lnTo>
                <a:lnTo>
                  <a:pt x="4911458" y="680313"/>
                </a:lnTo>
                <a:lnTo>
                  <a:pt x="4908829" y="680313"/>
                </a:lnTo>
                <a:lnTo>
                  <a:pt x="4907699" y="680783"/>
                </a:lnTo>
                <a:lnTo>
                  <a:pt x="4905845" y="682637"/>
                </a:lnTo>
                <a:lnTo>
                  <a:pt x="4905375" y="683755"/>
                </a:lnTo>
                <a:lnTo>
                  <a:pt x="4905375" y="686384"/>
                </a:lnTo>
                <a:lnTo>
                  <a:pt x="4905845" y="687514"/>
                </a:lnTo>
                <a:lnTo>
                  <a:pt x="4907699" y="689368"/>
                </a:lnTo>
                <a:lnTo>
                  <a:pt x="4908829" y="689838"/>
                </a:lnTo>
                <a:lnTo>
                  <a:pt x="4911458" y="689838"/>
                </a:lnTo>
                <a:lnTo>
                  <a:pt x="4912576" y="689368"/>
                </a:lnTo>
                <a:lnTo>
                  <a:pt x="4914443" y="687514"/>
                </a:lnTo>
                <a:lnTo>
                  <a:pt x="4914900" y="686384"/>
                </a:lnTo>
                <a:lnTo>
                  <a:pt x="4914900" y="683755"/>
                </a:lnTo>
                <a:close/>
              </a:path>
              <a:path w="5534025" h="2051050">
                <a:moveTo>
                  <a:pt x="4914900" y="3441"/>
                </a:moveTo>
                <a:lnTo>
                  <a:pt x="4914443" y="2324"/>
                </a:lnTo>
                <a:lnTo>
                  <a:pt x="4912576" y="457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57"/>
                </a:lnTo>
                <a:lnTo>
                  <a:pt x="4905845" y="2324"/>
                </a:lnTo>
                <a:lnTo>
                  <a:pt x="4905375" y="3441"/>
                </a:lnTo>
                <a:lnTo>
                  <a:pt x="4905375" y="6070"/>
                </a:lnTo>
                <a:lnTo>
                  <a:pt x="4905845" y="7200"/>
                </a:lnTo>
                <a:lnTo>
                  <a:pt x="4907699" y="9055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55"/>
                </a:lnTo>
                <a:lnTo>
                  <a:pt x="4914443" y="7200"/>
                </a:lnTo>
                <a:lnTo>
                  <a:pt x="4914900" y="6070"/>
                </a:lnTo>
                <a:lnTo>
                  <a:pt x="4914900" y="3441"/>
                </a:lnTo>
                <a:close/>
              </a:path>
              <a:path w="5534025" h="2051050">
                <a:moveTo>
                  <a:pt x="4962525" y="2044395"/>
                </a:moveTo>
                <a:lnTo>
                  <a:pt x="4962068" y="2043264"/>
                </a:lnTo>
                <a:lnTo>
                  <a:pt x="4960201" y="2041410"/>
                </a:lnTo>
                <a:lnTo>
                  <a:pt x="4959083" y="2040940"/>
                </a:lnTo>
                <a:lnTo>
                  <a:pt x="4956454" y="2040940"/>
                </a:lnTo>
                <a:lnTo>
                  <a:pt x="4955324" y="2041410"/>
                </a:lnTo>
                <a:lnTo>
                  <a:pt x="4953470" y="2043264"/>
                </a:lnTo>
                <a:lnTo>
                  <a:pt x="4953000" y="2044395"/>
                </a:lnTo>
                <a:lnTo>
                  <a:pt x="4953000" y="2047024"/>
                </a:lnTo>
                <a:lnTo>
                  <a:pt x="4953470" y="2048141"/>
                </a:lnTo>
                <a:lnTo>
                  <a:pt x="4955324" y="2050008"/>
                </a:lnTo>
                <a:lnTo>
                  <a:pt x="4956454" y="2050465"/>
                </a:lnTo>
                <a:lnTo>
                  <a:pt x="4959083" y="2050465"/>
                </a:lnTo>
                <a:lnTo>
                  <a:pt x="4960201" y="2050008"/>
                </a:lnTo>
                <a:lnTo>
                  <a:pt x="4962068" y="2048141"/>
                </a:lnTo>
                <a:lnTo>
                  <a:pt x="4962525" y="2047024"/>
                </a:lnTo>
                <a:lnTo>
                  <a:pt x="4962525" y="2044395"/>
                </a:lnTo>
                <a:close/>
              </a:path>
              <a:path w="5534025" h="2051050">
                <a:moveTo>
                  <a:pt x="4962525" y="1364081"/>
                </a:moveTo>
                <a:lnTo>
                  <a:pt x="4962068" y="1362951"/>
                </a:lnTo>
                <a:lnTo>
                  <a:pt x="4960201" y="1361097"/>
                </a:lnTo>
                <a:lnTo>
                  <a:pt x="4959083" y="1360627"/>
                </a:lnTo>
                <a:lnTo>
                  <a:pt x="4956454" y="1360627"/>
                </a:lnTo>
                <a:lnTo>
                  <a:pt x="4955324" y="1361097"/>
                </a:lnTo>
                <a:lnTo>
                  <a:pt x="4953470" y="1362951"/>
                </a:lnTo>
                <a:lnTo>
                  <a:pt x="4953000" y="1364081"/>
                </a:lnTo>
                <a:lnTo>
                  <a:pt x="4953000" y="1366710"/>
                </a:lnTo>
                <a:lnTo>
                  <a:pt x="4953470" y="1367828"/>
                </a:lnTo>
                <a:lnTo>
                  <a:pt x="4955324" y="1369695"/>
                </a:lnTo>
                <a:lnTo>
                  <a:pt x="4956454" y="1370152"/>
                </a:lnTo>
                <a:lnTo>
                  <a:pt x="4959083" y="1370152"/>
                </a:lnTo>
                <a:lnTo>
                  <a:pt x="4960201" y="1369695"/>
                </a:lnTo>
                <a:lnTo>
                  <a:pt x="4962068" y="1367828"/>
                </a:lnTo>
                <a:lnTo>
                  <a:pt x="4962525" y="1366710"/>
                </a:lnTo>
                <a:lnTo>
                  <a:pt x="4962525" y="1364081"/>
                </a:lnTo>
                <a:close/>
              </a:path>
              <a:path w="5534025" h="2051050">
                <a:moveTo>
                  <a:pt x="4962525" y="683755"/>
                </a:moveTo>
                <a:lnTo>
                  <a:pt x="4962068" y="682637"/>
                </a:lnTo>
                <a:lnTo>
                  <a:pt x="4960201" y="680783"/>
                </a:lnTo>
                <a:lnTo>
                  <a:pt x="4959083" y="680313"/>
                </a:lnTo>
                <a:lnTo>
                  <a:pt x="4956454" y="680313"/>
                </a:lnTo>
                <a:lnTo>
                  <a:pt x="4955324" y="680783"/>
                </a:lnTo>
                <a:lnTo>
                  <a:pt x="4953470" y="682637"/>
                </a:lnTo>
                <a:lnTo>
                  <a:pt x="4953000" y="683755"/>
                </a:lnTo>
                <a:lnTo>
                  <a:pt x="4953000" y="686384"/>
                </a:lnTo>
                <a:lnTo>
                  <a:pt x="4953470" y="687514"/>
                </a:lnTo>
                <a:lnTo>
                  <a:pt x="4955324" y="689368"/>
                </a:lnTo>
                <a:lnTo>
                  <a:pt x="4956454" y="689838"/>
                </a:lnTo>
                <a:lnTo>
                  <a:pt x="4959083" y="689838"/>
                </a:lnTo>
                <a:lnTo>
                  <a:pt x="4960201" y="689368"/>
                </a:lnTo>
                <a:lnTo>
                  <a:pt x="4962068" y="687514"/>
                </a:lnTo>
                <a:lnTo>
                  <a:pt x="4962525" y="686384"/>
                </a:lnTo>
                <a:lnTo>
                  <a:pt x="4962525" y="683755"/>
                </a:lnTo>
                <a:close/>
              </a:path>
              <a:path w="5534025" h="2051050">
                <a:moveTo>
                  <a:pt x="4962525" y="3441"/>
                </a:moveTo>
                <a:lnTo>
                  <a:pt x="4962068" y="2324"/>
                </a:lnTo>
                <a:lnTo>
                  <a:pt x="4960201" y="457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57"/>
                </a:lnTo>
                <a:lnTo>
                  <a:pt x="4953470" y="2324"/>
                </a:lnTo>
                <a:lnTo>
                  <a:pt x="4953000" y="3441"/>
                </a:lnTo>
                <a:lnTo>
                  <a:pt x="4953000" y="6070"/>
                </a:lnTo>
                <a:lnTo>
                  <a:pt x="4953470" y="7200"/>
                </a:lnTo>
                <a:lnTo>
                  <a:pt x="4955324" y="9055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55"/>
                </a:lnTo>
                <a:lnTo>
                  <a:pt x="4962068" y="7200"/>
                </a:lnTo>
                <a:lnTo>
                  <a:pt x="4962525" y="6070"/>
                </a:lnTo>
                <a:lnTo>
                  <a:pt x="4962525" y="3441"/>
                </a:lnTo>
                <a:close/>
              </a:path>
              <a:path w="5534025" h="2051050">
                <a:moveTo>
                  <a:pt x="5010150" y="2044395"/>
                </a:moveTo>
                <a:lnTo>
                  <a:pt x="5009693" y="2043264"/>
                </a:lnTo>
                <a:lnTo>
                  <a:pt x="5007826" y="2041410"/>
                </a:lnTo>
                <a:lnTo>
                  <a:pt x="5006708" y="2040940"/>
                </a:lnTo>
                <a:lnTo>
                  <a:pt x="5004079" y="2040940"/>
                </a:lnTo>
                <a:lnTo>
                  <a:pt x="5002949" y="2041410"/>
                </a:lnTo>
                <a:lnTo>
                  <a:pt x="5001095" y="2043264"/>
                </a:lnTo>
                <a:lnTo>
                  <a:pt x="5000625" y="2044395"/>
                </a:lnTo>
                <a:lnTo>
                  <a:pt x="5000625" y="2047024"/>
                </a:lnTo>
                <a:lnTo>
                  <a:pt x="5001095" y="2048141"/>
                </a:lnTo>
                <a:lnTo>
                  <a:pt x="5002949" y="2050008"/>
                </a:lnTo>
                <a:lnTo>
                  <a:pt x="5004079" y="2050465"/>
                </a:lnTo>
                <a:lnTo>
                  <a:pt x="5006708" y="2050465"/>
                </a:lnTo>
                <a:lnTo>
                  <a:pt x="5007826" y="2050008"/>
                </a:lnTo>
                <a:lnTo>
                  <a:pt x="5009693" y="2048141"/>
                </a:lnTo>
                <a:lnTo>
                  <a:pt x="5010150" y="2047024"/>
                </a:lnTo>
                <a:lnTo>
                  <a:pt x="5010150" y="2044395"/>
                </a:lnTo>
                <a:close/>
              </a:path>
              <a:path w="5534025" h="2051050">
                <a:moveTo>
                  <a:pt x="5010150" y="1364081"/>
                </a:moveTo>
                <a:lnTo>
                  <a:pt x="5009693" y="1362951"/>
                </a:lnTo>
                <a:lnTo>
                  <a:pt x="5007826" y="1361097"/>
                </a:lnTo>
                <a:lnTo>
                  <a:pt x="5006708" y="1360627"/>
                </a:lnTo>
                <a:lnTo>
                  <a:pt x="5004079" y="1360627"/>
                </a:lnTo>
                <a:lnTo>
                  <a:pt x="5002949" y="1361097"/>
                </a:lnTo>
                <a:lnTo>
                  <a:pt x="5001095" y="1362951"/>
                </a:lnTo>
                <a:lnTo>
                  <a:pt x="5000625" y="1364081"/>
                </a:lnTo>
                <a:lnTo>
                  <a:pt x="5000625" y="1366710"/>
                </a:lnTo>
                <a:lnTo>
                  <a:pt x="5001095" y="1367828"/>
                </a:lnTo>
                <a:lnTo>
                  <a:pt x="5002949" y="1369695"/>
                </a:lnTo>
                <a:lnTo>
                  <a:pt x="5004079" y="1370152"/>
                </a:lnTo>
                <a:lnTo>
                  <a:pt x="5006708" y="1370152"/>
                </a:lnTo>
                <a:lnTo>
                  <a:pt x="5007826" y="1369695"/>
                </a:lnTo>
                <a:lnTo>
                  <a:pt x="5009693" y="1367828"/>
                </a:lnTo>
                <a:lnTo>
                  <a:pt x="5010150" y="1366710"/>
                </a:lnTo>
                <a:lnTo>
                  <a:pt x="5010150" y="1364081"/>
                </a:lnTo>
                <a:close/>
              </a:path>
              <a:path w="5534025" h="2051050">
                <a:moveTo>
                  <a:pt x="5010150" y="683755"/>
                </a:moveTo>
                <a:lnTo>
                  <a:pt x="5009693" y="682637"/>
                </a:lnTo>
                <a:lnTo>
                  <a:pt x="5007826" y="680783"/>
                </a:lnTo>
                <a:lnTo>
                  <a:pt x="5006708" y="680313"/>
                </a:lnTo>
                <a:lnTo>
                  <a:pt x="5004079" y="680313"/>
                </a:lnTo>
                <a:lnTo>
                  <a:pt x="5002949" y="680783"/>
                </a:lnTo>
                <a:lnTo>
                  <a:pt x="5001095" y="682637"/>
                </a:lnTo>
                <a:lnTo>
                  <a:pt x="5000625" y="683755"/>
                </a:lnTo>
                <a:lnTo>
                  <a:pt x="5000625" y="686384"/>
                </a:lnTo>
                <a:lnTo>
                  <a:pt x="5001095" y="687514"/>
                </a:lnTo>
                <a:lnTo>
                  <a:pt x="5002949" y="689368"/>
                </a:lnTo>
                <a:lnTo>
                  <a:pt x="5004079" y="689838"/>
                </a:lnTo>
                <a:lnTo>
                  <a:pt x="5006708" y="689838"/>
                </a:lnTo>
                <a:lnTo>
                  <a:pt x="5007826" y="689368"/>
                </a:lnTo>
                <a:lnTo>
                  <a:pt x="5009693" y="687514"/>
                </a:lnTo>
                <a:lnTo>
                  <a:pt x="5010150" y="686384"/>
                </a:lnTo>
                <a:lnTo>
                  <a:pt x="5010150" y="683755"/>
                </a:lnTo>
                <a:close/>
              </a:path>
              <a:path w="5534025" h="2051050">
                <a:moveTo>
                  <a:pt x="5010150" y="3441"/>
                </a:moveTo>
                <a:lnTo>
                  <a:pt x="5009693" y="2324"/>
                </a:lnTo>
                <a:lnTo>
                  <a:pt x="5007826" y="457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57"/>
                </a:lnTo>
                <a:lnTo>
                  <a:pt x="5001095" y="2324"/>
                </a:lnTo>
                <a:lnTo>
                  <a:pt x="5000625" y="3441"/>
                </a:lnTo>
                <a:lnTo>
                  <a:pt x="5000625" y="6070"/>
                </a:lnTo>
                <a:lnTo>
                  <a:pt x="5001095" y="7200"/>
                </a:lnTo>
                <a:lnTo>
                  <a:pt x="5002949" y="9055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55"/>
                </a:lnTo>
                <a:lnTo>
                  <a:pt x="5009693" y="7200"/>
                </a:lnTo>
                <a:lnTo>
                  <a:pt x="5010150" y="6070"/>
                </a:lnTo>
                <a:lnTo>
                  <a:pt x="5010150" y="3441"/>
                </a:lnTo>
                <a:close/>
              </a:path>
              <a:path w="5534025" h="2051050">
                <a:moveTo>
                  <a:pt x="5057775" y="2044395"/>
                </a:moveTo>
                <a:lnTo>
                  <a:pt x="5057318" y="2043264"/>
                </a:lnTo>
                <a:lnTo>
                  <a:pt x="5055451" y="2041410"/>
                </a:lnTo>
                <a:lnTo>
                  <a:pt x="5054333" y="2040940"/>
                </a:lnTo>
                <a:lnTo>
                  <a:pt x="5051704" y="2040940"/>
                </a:lnTo>
                <a:lnTo>
                  <a:pt x="5050574" y="2041410"/>
                </a:lnTo>
                <a:lnTo>
                  <a:pt x="5048720" y="2043264"/>
                </a:lnTo>
                <a:lnTo>
                  <a:pt x="5048250" y="2044395"/>
                </a:lnTo>
                <a:lnTo>
                  <a:pt x="5048250" y="2047024"/>
                </a:lnTo>
                <a:lnTo>
                  <a:pt x="5048720" y="2048141"/>
                </a:lnTo>
                <a:lnTo>
                  <a:pt x="5050574" y="2050008"/>
                </a:lnTo>
                <a:lnTo>
                  <a:pt x="5051704" y="2050465"/>
                </a:lnTo>
                <a:lnTo>
                  <a:pt x="5054333" y="2050465"/>
                </a:lnTo>
                <a:lnTo>
                  <a:pt x="5055451" y="2050008"/>
                </a:lnTo>
                <a:lnTo>
                  <a:pt x="5057318" y="2048141"/>
                </a:lnTo>
                <a:lnTo>
                  <a:pt x="5057775" y="2047024"/>
                </a:lnTo>
                <a:lnTo>
                  <a:pt x="5057775" y="2044395"/>
                </a:lnTo>
                <a:close/>
              </a:path>
              <a:path w="5534025" h="2051050">
                <a:moveTo>
                  <a:pt x="5057775" y="1364081"/>
                </a:moveTo>
                <a:lnTo>
                  <a:pt x="5057318" y="1362951"/>
                </a:lnTo>
                <a:lnTo>
                  <a:pt x="5055451" y="1361097"/>
                </a:lnTo>
                <a:lnTo>
                  <a:pt x="5054333" y="1360627"/>
                </a:lnTo>
                <a:lnTo>
                  <a:pt x="5051704" y="1360627"/>
                </a:lnTo>
                <a:lnTo>
                  <a:pt x="5050574" y="1361097"/>
                </a:lnTo>
                <a:lnTo>
                  <a:pt x="5048720" y="1362951"/>
                </a:lnTo>
                <a:lnTo>
                  <a:pt x="5048250" y="1364081"/>
                </a:lnTo>
                <a:lnTo>
                  <a:pt x="5048250" y="1366710"/>
                </a:lnTo>
                <a:lnTo>
                  <a:pt x="5048720" y="1367828"/>
                </a:lnTo>
                <a:lnTo>
                  <a:pt x="5050574" y="1369695"/>
                </a:lnTo>
                <a:lnTo>
                  <a:pt x="5051704" y="1370152"/>
                </a:lnTo>
                <a:lnTo>
                  <a:pt x="5054333" y="1370152"/>
                </a:lnTo>
                <a:lnTo>
                  <a:pt x="5055451" y="1369695"/>
                </a:lnTo>
                <a:lnTo>
                  <a:pt x="5057318" y="1367828"/>
                </a:lnTo>
                <a:lnTo>
                  <a:pt x="5057775" y="1366710"/>
                </a:lnTo>
                <a:lnTo>
                  <a:pt x="5057775" y="1364081"/>
                </a:lnTo>
                <a:close/>
              </a:path>
              <a:path w="5534025" h="2051050">
                <a:moveTo>
                  <a:pt x="5057775" y="683755"/>
                </a:moveTo>
                <a:lnTo>
                  <a:pt x="5057318" y="682637"/>
                </a:lnTo>
                <a:lnTo>
                  <a:pt x="5055451" y="680783"/>
                </a:lnTo>
                <a:lnTo>
                  <a:pt x="5054333" y="680313"/>
                </a:lnTo>
                <a:lnTo>
                  <a:pt x="5051704" y="680313"/>
                </a:lnTo>
                <a:lnTo>
                  <a:pt x="5050574" y="680783"/>
                </a:lnTo>
                <a:lnTo>
                  <a:pt x="5048720" y="682637"/>
                </a:lnTo>
                <a:lnTo>
                  <a:pt x="5048250" y="683755"/>
                </a:lnTo>
                <a:lnTo>
                  <a:pt x="5048250" y="686384"/>
                </a:lnTo>
                <a:lnTo>
                  <a:pt x="5048720" y="687514"/>
                </a:lnTo>
                <a:lnTo>
                  <a:pt x="5050574" y="689368"/>
                </a:lnTo>
                <a:lnTo>
                  <a:pt x="5051704" y="689838"/>
                </a:lnTo>
                <a:lnTo>
                  <a:pt x="5054333" y="689838"/>
                </a:lnTo>
                <a:lnTo>
                  <a:pt x="5055451" y="689368"/>
                </a:lnTo>
                <a:lnTo>
                  <a:pt x="5057318" y="687514"/>
                </a:lnTo>
                <a:lnTo>
                  <a:pt x="5057775" y="686384"/>
                </a:lnTo>
                <a:lnTo>
                  <a:pt x="5057775" y="683755"/>
                </a:lnTo>
                <a:close/>
              </a:path>
              <a:path w="5534025" h="2051050">
                <a:moveTo>
                  <a:pt x="5057775" y="3441"/>
                </a:moveTo>
                <a:lnTo>
                  <a:pt x="5057318" y="2324"/>
                </a:lnTo>
                <a:lnTo>
                  <a:pt x="5055451" y="457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57"/>
                </a:lnTo>
                <a:lnTo>
                  <a:pt x="5048720" y="2324"/>
                </a:lnTo>
                <a:lnTo>
                  <a:pt x="5048250" y="3441"/>
                </a:lnTo>
                <a:lnTo>
                  <a:pt x="5048250" y="6070"/>
                </a:lnTo>
                <a:lnTo>
                  <a:pt x="5048720" y="7200"/>
                </a:lnTo>
                <a:lnTo>
                  <a:pt x="5050574" y="9055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55"/>
                </a:lnTo>
                <a:lnTo>
                  <a:pt x="5057318" y="7200"/>
                </a:lnTo>
                <a:lnTo>
                  <a:pt x="5057775" y="6070"/>
                </a:lnTo>
                <a:lnTo>
                  <a:pt x="5057775" y="3441"/>
                </a:lnTo>
                <a:close/>
              </a:path>
              <a:path w="5534025" h="2051050">
                <a:moveTo>
                  <a:pt x="5105400" y="2044395"/>
                </a:moveTo>
                <a:lnTo>
                  <a:pt x="5104943" y="2043264"/>
                </a:lnTo>
                <a:lnTo>
                  <a:pt x="5103076" y="2041410"/>
                </a:lnTo>
                <a:lnTo>
                  <a:pt x="5101958" y="2040940"/>
                </a:lnTo>
                <a:lnTo>
                  <a:pt x="5099329" y="2040940"/>
                </a:lnTo>
                <a:lnTo>
                  <a:pt x="5098212" y="2041410"/>
                </a:lnTo>
                <a:lnTo>
                  <a:pt x="5096345" y="2043264"/>
                </a:lnTo>
                <a:lnTo>
                  <a:pt x="5095875" y="2044395"/>
                </a:lnTo>
                <a:lnTo>
                  <a:pt x="5095875" y="2047024"/>
                </a:lnTo>
                <a:lnTo>
                  <a:pt x="5096345" y="2048141"/>
                </a:lnTo>
                <a:lnTo>
                  <a:pt x="5098212" y="2050008"/>
                </a:lnTo>
                <a:lnTo>
                  <a:pt x="5099329" y="2050465"/>
                </a:lnTo>
                <a:lnTo>
                  <a:pt x="5101958" y="2050465"/>
                </a:lnTo>
                <a:lnTo>
                  <a:pt x="5103076" y="2050008"/>
                </a:lnTo>
                <a:lnTo>
                  <a:pt x="5104943" y="2048141"/>
                </a:lnTo>
                <a:lnTo>
                  <a:pt x="5105400" y="2047024"/>
                </a:lnTo>
                <a:lnTo>
                  <a:pt x="5105400" y="2044395"/>
                </a:lnTo>
                <a:close/>
              </a:path>
              <a:path w="5534025" h="2051050">
                <a:moveTo>
                  <a:pt x="5105400" y="1364081"/>
                </a:moveTo>
                <a:lnTo>
                  <a:pt x="5104943" y="1362951"/>
                </a:lnTo>
                <a:lnTo>
                  <a:pt x="5103076" y="1361097"/>
                </a:lnTo>
                <a:lnTo>
                  <a:pt x="5101958" y="1360627"/>
                </a:lnTo>
                <a:lnTo>
                  <a:pt x="5099329" y="1360627"/>
                </a:lnTo>
                <a:lnTo>
                  <a:pt x="5098212" y="1361097"/>
                </a:lnTo>
                <a:lnTo>
                  <a:pt x="5096345" y="1362951"/>
                </a:lnTo>
                <a:lnTo>
                  <a:pt x="5095875" y="1364081"/>
                </a:lnTo>
                <a:lnTo>
                  <a:pt x="5095875" y="1366710"/>
                </a:lnTo>
                <a:lnTo>
                  <a:pt x="5096345" y="1367828"/>
                </a:lnTo>
                <a:lnTo>
                  <a:pt x="5098212" y="1369695"/>
                </a:lnTo>
                <a:lnTo>
                  <a:pt x="5099329" y="1370152"/>
                </a:lnTo>
                <a:lnTo>
                  <a:pt x="5101958" y="1370152"/>
                </a:lnTo>
                <a:lnTo>
                  <a:pt x="5103076" y="1369695"/>
                </a:lnTo>
                <a:lnTo>
                  <a:pt x="5104943" y="1367828"/>
                </a:lnTo>
                <a:lnTo>
                  <a:pt x="5105400" y="1366710"/>
                </a:lnTo>
                <a:lnTo>
                  <a:pt x="5105400" y="1364081"/>
                </a:lnTo>
                <a:close/>
              </a:path>
              <a:path w="5534025" h="2051050">
                <a:moveTo>
                  <a:pt x="5105400" y="683755"/>
                </a:moveTo>
                <a:lnTo>
                  <a:pt x="5104943" y="682637"/>
                </a:lnTo>
                <a:lnTo>
                  <a:pt x="5103076" y="680783"/>
                </a:lnTo>
                <a:lnTo>
                  <a:pt x="5101958" y="680313"/>
                </a:lnTo>
                <a:lnTo>
                  <a:pt x="5099329" y="680313"/>
                </a:lnTo>
                <a:lnTo>
                  <a:pt x="5098212" y="680783"/>
                </a:lnTo>
                <a:lnTo>
                  <a:pt x="5096345" y="682637"/>
                </a:lnTo>
                <a:lnTo>
                  <a:pt x="5095875" y="683755"/>
                </a:lnTo>
                <a:lnTo>
                  <a:pt x="5095875" y="686384"/>
                </a:lnTo>
                <a:lnTo>
                  <a:pt x="5096345" y="687514"/>
                </a:lnTo>
                <a:lnTo>
                  <a:pt x="5098212" y="689368"/>
                </a:lnTo>
                <a:lnTo>
                  <a:pt x="5099329" y="689838"/>
                </a:lnTo>
                <a:lnTo>
                  <a:pt x="5101958" y="689838"/>
                </a:lnTo>
                <a:lnTo>
                  <a:pt x="5103076" y="689368"/>
                </a:lnTo>
                <a:lnTo>
                  <a:pt x="5104943" y="687514"/>
                </a:lnTo>
                <a:lnTo>
                  <a:pt x="5105400" y="686384"/>
                </a:lnTo>
                <a:lnTo>
                  <a:pt x="5105400" y="683755"/>
                </a:lnTo>
                <a:close/>
              </a:path>
              <a:path w="5534025" h="2051050">
                <a:moveTo>
                  <a:pt x="5105400" y="3441"/>
                </a:moveTo>
                <a:lnTo>
                  <a:pt x="5104943" y="2324"/>
                </a:lnTo>
                <a:lnTo>
                  <a:pt x="5103076" y="457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57"/>
                </a:lnTo>
                <a:lnTo>
                  <a:pt x="5096345" y="2324"/>
                </a:lnTo>
                <a:lnTo>
                  <a:pt x="5095875" y="3441"/>
                </a:lnTo>
                <a:lnTo>
                  <a:pt x="5095875" y="6070"/>
                </a:lnTo>
                <a:lnTo>
                  <a:pt x="5096345" y="7200"/>
                </a:lnTo>
                <a:lnTo>
                  <a:pt x="5098212" y="9055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55"/>
                </a:lnTo>
                <a:lnTo>
                  <a:pt x="5104943" y="7200"/>
                </a:lnTo>
                <a:lnTo>
                  <a:pt x="5105400" y="6070"/>
                </a:lnTo>
                <a:lnTo>
                  <a:pt x="5105400" y="3441"/>
                </a:lnTo>
                <a:close/>
              </a:path>
              <a:path w="5534025" h="2051050">
                <a:moveTo>
                  <a:pt x="5153025" y="2044395"/>
                </a:moveTo>
                <a:lnTo>
                  <a:pt x="5152568" y="2043264"/>
                </a:lnTo>
                <a:lnTo>
                  <a:pt x="5150701" y="2041410"/>
                </a:lnTo>
                <a:lnTo>
                  <a:pt x="5149583" y="2040940"/>
                </a:lnTo>
                <a:lnTo>
                  <a:pt x="5146954" y="2040940"/>
                </a:lnTo>
                <a:lnTo>
                  <a:pt x="5145824" y="2041410"/>
                </a:lnTo>
                <a:lnTo>
                  <a:pt x="5143970" y="2043264"/>
                </a:lnTo>
                <a:lnTo>
                  <a:pt x="5143500" y="2044395"/>
                </a:lnTo>
                <a:lnTo>
                  <a:pt x="5143500" y="2047024"/>
                </a:lnTo>
                <a:lnTo>
                  <a:pt x="5143970" y="2048141"/>
                </a:lnTo>
                <a:lnTo>
                  <a:pt x="5145824" y="2050008"/>
                </a:lnTo>
                <a:lnTo>
                  <a:pt x="5146954" y="2050465"/>
                </a:lnTo>
                <a:lnTo>
                  <a:pt x="5149583" y="2050465"/>
                </a:lnTo>
                <a:lnTo>
                  <a:pt x="5150701" y="2050008"/>
                </a:lnTo>
                <a:lnTo>
                  <a:pt x="5152568" y="2048141"/>
                </a:lnTo>
                <a:lnTo>
                  <a:pt x="5153025" y="2047024"/>
                </a:lnTo>
                <a:lnTo>
                  <a:pt x="5153025" y="2044395"/>
                </a:lnTo>
                <a:close/>
              </a:path>
              <a:path w="5534025" h="2051050">
                <a:moveTo>
                  <a:pt x="5153025" y="1364081"/>
                </a:moveTo>
                <a:lnTo>
                  <a:pt x="5152568" y="1362951"/>
                </a:lnTo>
                <a:lnTo>
                  <a:pt x="5150701" y="1361097"/>
                </a:lnTo>
                <a:lnTo>
                  <a:pt x="5149583" y="1360627"/>
                </a:lnTo>
                <a:lnTo>
                  <a:pt x="5146954" y="1360627"/>
                </a:lnTo>
                <a:lnTo>
                  <a:pt x="5145824" y="1361097"/>
                </a:lnTo>
                <a:lnTo>
                  <a:pt x="5143970" y="1362951"/>
                </a:lnTo>
                <a:lnTo>
                  <a:pt x="5143500" y="1364081"/>
                </a:lnTo>
                <a:lnTo>
                  <a:pt x="5143500" y="1366710"/>
                </a:lnTo>
                <a:lnTo>
                  <a:pt x="5143970" y="1367828"/>
                </a:lnTo>
                <a:lnTo>
                  <a:pt x="5145824" y="1369695"/>
                </a:lnTo>
                <a:lnTo>
                  <a:pt x="5146954" y="1370152"/>
                </a:lnTo>
                <a:lnTo>
                  <a:pt x="5149583" y="1370152"/>
                </a:lnTo>
                <a:lnTo>
                  <a:pt x="5150701" y="1369695"/>
                </a:lnTo>
                <a:lnTo>
                  <a:pt x="5152568" y="1367828"/>
                </a:lnTo>
                <a:lnTo>
                  <a:pt x="5153025" y="1366710"/>
                </a:lnTo>
                <a:lnTo>
                  <a:pt x="5153025" y="1364081"/>
                </a:lnTo>
                <a:close/>
              </a:path>
              <a:path w="5534025" h="2051050">
                <a:moveTo>
                  <a:pt x="5153025" y="683755"/>
                </a:moveTo>
                <a:lnTo>
                  <a:pt x="5152568" y="682637"/>
                </a:lnTo>
                <a:lnTo>
                  <a:pt x="5150701" y="680783"/>
                </a:lnTo>
                <a:lnTo>
                  <a:pt x="5149583" y="680313"/>
                </a:lnTo>
                <a:lnTo>
                  <a:pt x="5146954" y="680313"/>
                </a:lnTo>
                <a:lnTo>
                  <a:pt x="5145824" y="680783"/>
                </a:lnTo>
                <a:lnTo>
                  <a:pt x="5143970" y="682637"/>
                </a:lnTo>
                <a:lnTo>
                  <a:pt x="5143500" y="683755"/>
                </a:lnTo>
                <a:lnTo>
                  <a:pt x="5143500" y="686384"/>
                </a:lnTo>
                <a:lnTo>
                  <a:pt x="5143970" y="687514"/>
                </a:lnTo>
                <a:lnTo>
                  <a:pt x="5145824" y="689368"/>
                </a:lnTo>
                <a:lnTo>
                  <a:pt x="5146954" y="689838"/>
                </a:lnTo>
                <a:lnTo>
                  <a:pt x="5149583" y="689838"/>
                </a:lnTo>
                <a:lnTo>
                  <a:pt x="5150701" y="689368"/>
                </a:lnTo>
                <a:lnTo>
                  <a:pt x="5152568" y="687514"/>
                </a:lnTo>
                <a:lnTo>
                  <a:pt x="5153025" y="686384"/>
                </a:lnTo>
                <a:lnTo>
                  <a:pt x="5153025" y="683755"/>
                </a:lnTo>
                <a:close/>
              </a:path>
              <a:path w="5534025" h="2051050">
                <a:moveTo>
                  <a:pt x="5153025" y="3441"/>
                </a:moveTo>
                <a:lnTo>
                  <a:pt x="5152568" y="2324"/>
                </a:lnTo>
                <a:lnTo>
                  <a:pt x="5150701" y="457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57"/>
                </a:lnTo>
                <a:lnTo>
                  <a:pt x="5143970" y="2324"/>
                </a:lnTo>
                <a:lnTo>
                  <a:pt x="5143500" y="3441"/>
                </a:lnTo>
                <a:lnTo>
                  <a:pt x="5143500" y="6070"/>
                </a:lnTo>
                <a:lnTo>
                  <a:pt x="5143970" y="7200"/>
                </a:lnTo>
                <a:lnTo>
                  <a:pt x="5145824" y="9055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55"/>
                </a:lnTo>
                <a:lnTo>
                  <a:pt x="5152568" y="7200"/>
                </a:lnTo>
                <a:lnTo>
                  <a:pt x="5153025" y="6070"/>
                </a:lnTo>
                <a:lnTo>
                  <a:pt x="5153025" y="3441"/>
                </a:lnTo>
                <a:close/>
              </a:path>
              <a:path w="5534025" h="2051050">
                <a:moveTo>
                  <a:pt x="5200650" y="2044395"/>
                </a:moveTo>
                <a:lnTo>
                  <a:pt x="5200193" y="2043264"/>
                </a:lnTo>
                <a:lnTo>
                  <a:pt x="5198326" y="2041410"/>
                </a:lnTo>
                <a:lnTo>
                  <a:pt x="5197208" y="2040940"/>
                </a:lnTo>
                <a:lnTo>
                  <a:pt x="5194579" y="2040940"/>
                </a:lnTo>
                <a:lnTo>
                  <a:pt x="5193449" y="2041410"/>
                </a:lnTo>
                <a:lnTo>
                  <a:pt x="5191595" y="2043264"/>
                </a:lnTo>
                <a:lnTo>
                  <a:pt x="5191125" y="2044395"/>
                </a:lnTo>
                <a:lnTo>
                  <a:pt x="5191125" y="2047024"/>
                </a:lnTo>
                <a:lnTo>
                  <a:pt x="5191595" y="2048141"/>
                </a:lnTo>
                <a:lnTo>
                  <a:pt x="5193449" y="2050008"/>
                </a:lnTo>
                <a:lnTo>
                  <a:pt x="5194579" y="2050465"/>
                </a:lnTo>
                <a:lnTo>
                  <a:pt x="5197208" y="2050465"/>
                </a:lnTo>
                <a:lnTo>
                  <a:pt x="5198326" y="2050008"/>
                </a:lnTo>
                <a:lnTo>
                  <a:pt x="5200193" y="2048141"/>
                </a:lnTo>
                <a:lnTo>
                  <a:pt x="5200650" y="2047024"/>
                </a:lnTo>
                <a:lnTo>
                  <a:pt x="5200650" y="2044395"/>
                </a:lnTo>
                <a:close/>
              </a:path>
              <a:path w="5534025" h="2051050">
                <a:moveTo>
                  <a:pt x="5200650" y="1364081"/>
                </a:moveTo>
                <a:lnTo>
                  <a:pt x="5200193" y="1362951"/>
                </a:lnTo>
                <a:lnTo>
                  <a:pt x="5198326" y="1361097"/>
                </a:lnTo>
                <a:lnTo>
                  <a:pt x="5197208" y="1360627"/>
                </a:lnTo>
                <a:lnTo>
                  <a:pt x="5194579" y="1360627"/>
                </a:lnTo>
                <a:lnTo>
                  <a:pt x="5193449" y="1361097"/>
                </a:lnTo>
                <a:lnTo>
                  <a:pt x="5191595" y="1362951"/>
                </a:lnTo>
                <a:lnTo>
                  <a:pt x="5191125" y="1364081"/>
                </a:lnTo>
                <a:lnTo>
                  <a:pt x="5191125" y="1366710"/>
                </a:lnTo>
                <a:lnTo>
                  <a:pt x="5191595" y="1367828"/>
                </a:lnTo>
                <a:lnTo>
                  <a:pt x="5193449" y="1369695"/>
                </a:lnTo>
                <a:lnTo>
                  <a:pt x="5194579" y="1370152"/>
                </a:lnTo>
                <a:lnTo>
                  <a:pt x="5197208" y="1370152"/>
                </a:lnTo>
                <a:lnTo>
                  <a:pt x="5198326" y="1369695"/>
                </a:lnTo>
                <a:lnTo>
                  <a:pt x="5200193" y="1367828"/>
                </a:lnTo>
                <a:lnTo>
                  <a:pt x="5200650" y="1366710"/>
                </a:lnTo>
                <a:lnTo>
                  <a:pt x="5200650" y="1364081"/>
                </a:lnTo>
                <a:close/>
              </a:path>
              <a:path w="5534025" h="2051050">
                <a:moveTo>
                  <a:pt x="5200650" y="683755"/>
                </a:moveTo>
                <a:lnTo>
                  <a:pt x="5200193" y="682637"/>
                </a:lnTo>
                <a:lnTo>
                  <a:pt x="5198326" y="680783"/>
                </a:lnTo>
                <a:lnTo>
                  <a:pt x="5197208" y="680313"/>
                </a:lnTo>
                <a:lnTo>
                  <a:pt x="5194579" y="680313"/>
                </a:lnTo>
                <a:lnTo>
                  <a:pt x="5193449" y="680783"/>
                </a:lnTo>
                <a:lnTo>
                  <a:pt x="5191595" y="682637"/>
                </a:lnTo>
                <a:lnTo>
                  <a:pt x="5191125" y="683755"/>
                </a:lnTo>
                <a:lnTo>
                  <a:pt x="5191125" y="686384"/>
                </a:lnTo>
                <a:lnTo>
                  <a:pt x="5191595" y="687514"/>
                </a:lnTo>
                <a:lnTo>
                  <a:pt x="5193449" y="689368"/>
                </a:lnTo>
                <a:lnTo>
                  <a:pt x="5194579" y="689838"/>
                </a:lnTo>
                <a:lnTo>
                  <a:pt x="5197208" y="689838"/>
                </a:lnTo>
                <a:lnTo>
                  <a:pt x="5198326" y="689368"/>
                </a:lnTo>
                <a:lnTo>
                  <a:pt x="5200193" y="687514"/>
                </a:lnTo>
                <a:lnTo>
                  <a:pt x="5200650" y="686384"/>
                </a:lnTo>
                <a:lnTo>
                  <a:pt x="5200650" y="683755"/>
                </a:lnTo>
                <a:close/>
              </a:path>
              <a:path w="5534025" h="2051050">
                <a:moveTo>
                  <a:pt x="5200650" y="3441"/>
                </a:moveTo>
                <a:lnTo>
                  <a:pt x="5200193" y="2324"/>
                </a:lnTo>
                <a:lnTo>
                  <a:pt x="5198326" y="457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57"/>
                </a:lnTo>
                <a:lnTo>
                  <a:pt x="5191595" y="2324"/>
                </a:lnTo>
                <a:lnTo>
                  <a:pt x="5191125" y="3441"/>
                </a:lnTo>
                <a:lnTo>
                  <a:pt x="5191125" y="6070"/>
                </a:lnTo>
                <a:lnTo>
                  <a:pt x="5191595" y="7200"/>
                </a:lnTo>
                <a:lnTo>
                  <a:pt x="5193449" y="9055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55"/>
                </a:lnTo>
                <a:lnTo>
                  <a:pt x="5200193" y="7200"/>
                </a:lnTo>
                <a:lnTo>
                  <a:pt x="5200650" y="6070"/>
                </a:lnTo>
                <a:lnTo>
                  <a:pt x="5200650" y="3441"/>
                </a:lnTo>
                <a:close/>
              </a:path>
              <a:path w="5534025" h="2051050">
                <a:moveTo>
                  <a:pt x="5248275" y="2044395"/>
                </a:moveTo>
                <a:lnTo>
                  <a:pt x="5247818" y="2043264"/>
                </a:lnTo>
                <a:lnTo>
                  <a:pt x="5245951" y="2041410"/>
                </a:lnTo>
                <a:lnTo>
                  <a:pt x="5244833" y="2040940"/>
                </a:lnTo>
                <a:lnTo>
                  <a:pt x="5242204" y="2040940"/>
                </a:lnTo>
                <a:lnTo>
                  <a:pt x="5241074" y="2041410"/>
                </a:lnTo>
                <a:lnTo>
                  <a:pt x="5239220" y="2043264"/>
                </a:lnTo>
                <a:lnTo>
                  <a:pt x="5238750" y="2044395"/>
                </a:lnTo>
                <a:lnTo>
                  <a:pt x="5238750" y="2047024"/>
                </a:lnTo>
                <a:lnTo>
                  <a:pt x="5239220" y="2048141"/>
                </a:lnTo>
                <a:lnTo>
                  <a:pt x="5241074" y="2050008"/>
                </a:lnTo>
                <a:lnTo>
                  <a:pt x="5242204" y="2050465"/>
                </a:lnTo>
                <a:lnTo>
                  <a:pt x="5244833" y="2050465"/>
                </a:lnTo>
                <a:lnTo>
                  <a:pt x="5245951" y="2050008"/>
                </a:lnTo>
                <a:lnTo>
                  <a:pt x="5247818" y="2048141"/>
                </a:lnTo>
                <a:lnTo>
                  <a:pt x="5248275" y="2047024"/>
                </a:lnTo>
                <a:lnTo>
                  <a:pt x="5248275" y="2044395"/>
                </a:lnTo>
                <a:close/>
              </a:path>
              <a:path w="5534025" h="2051050">
                <a:moveTo>
                  <a:pt x="5248275" y="1364081"/>
                </a:moveTo>
                <a:lnTo>
                  <a:pt x="5247818" y="1362951"/>
                </a:lnTo>
                <a:lnTo>
                  <a:pt x="5245951" y="1361097"/>
                </a:lnTo>
                <a:lnTo>
                  <a:pt x="5244833" y="1360627"/>
                </a:lnTo>
                <a:lnTo>
                  <a:pt x="5242204" y="1360627"/>
                </a:lnTo>
                <a:lnTo>
                  <a:pt x="5241074" y="1361097"/>
                </a:lnTo>
                <a:lnTo>
                  <a:pt x="5239220" y="1362951"/>
                </a:lnTo>
                <a:lnTo>
                  <a:pt x="5238750" y="1364081"/>
                </a:lnTo>
                <a:lnTo>
                  <a:pt x="5238750" y="1366710"/>
                </a:lnTo>
                <a:lnTo>
                  <a:pt x="5239220" y="1367828"/>
                </a:lnTo>
                <a:lnTo>
                  <a:pt x="5241074" y="1369695"/>
                </a:lnTo>
                <a:lnTo>
                  <a:pt x="5242204" y="1370152"/>
                </a:lnTo>
                <a:lnTo>
                  <a:pt x="5244833" y="1370152"/>
                </a:lnTo>
                <a:lnTo>
                  <a:pt x="5245951" y="1369695"/>
                </a:lnTo>
                <a:lnTo>
                  <a:pt x="5247818" y="1367828"/>
                </a:lnTo>
                <a:lnTo>
                  <a:pt x="5248275" y="1366710"/>
                </a:lnTo>
                <a:lnTo>
                  <a:pt x="5248275" y="1364081"/>
                </a:lnTo>
                <a:close/>
              </a:path>
              <a:path w="5534025" h="2051050">
                <a:moveTo>
                  <a:pt x="5248275" y="683755"/>
                </a:moveTo>
                <a:lnTo>
                  <a:pt x="5247818" y="682637"/>
                </a:lnTo>
                <a:lnTo>
                  <a:pt x="5245951" y="680783"/>
                </a:lnTo>
                <a:lnTo>
                  <a:pt x="5244833" y="680313"/>
                </a:lnTo>
                <a:lnTo>
                  <a:pt x="5242204" y="680313"/>
                </a:lnTo>
                <a:lnTo>
                  <a:pt x="5241074" y="680783"/>
                </a:lnTo>
                <a:lnTo>
                  <a:pt x="5239220" y="682637"/>
                </a:lnTo>
                <a:lnTo>
                  <a:pt x="5238750" y="683755"/>
                </a:lnTo>
                <a:lnTo>
                  <a:pt x="5238750" y="686384"/>
                </a:lnTo>
                <a:lnTo>
                  <a:pt x="5239220" y="687514"/>
                </a:lnTo>
                <a:lnTo>
                  <a:pt x="5241074" y="689368"/>
                </a:lnTo>
                <a:lnTo>
                  <a:pt x="5242204" y="689838"/>
                </a:lnTo>
                <a:lnTo>
                  <a:pt x="5244833" y="689838"/>
                </a:lnTo>
                <a:lnTo>
                  <a:pt x="5245951" y="689368"/>
                </a:lnTo>
                <a:lnTo>
                  <a:pt x="5247818" y="687514"/>
                </a:lnTo>
                <a:lnTo>
                  <a:pt x="5248275" y="686384"/>
                </a:lnTo>
                <a:lnTo>
                  <a:pt x="5248275" y="683755"/>
                </a:lnTo>
                <a:close/>
              </a:path>
              <a:path w="5534025" h="2051050">
                <a:moveTo>
                  <a:pt x="5248275" y="3441"/>
                </a:moveTo>
                <a:lnTo>
                  <a:pt x="5247818" y="2324"/>
                </a:lnTo>
                <a:lnTo>
                  <a:pt x="5245951" y="457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57"/>
                </a:lnTo>
                <a:lnTo>
                  <a:pt x="5239220" y="2324"/>
                </a:lnTo>
                <a:lnTo>
                  <a:pt x="5238750" y="3441"/>
                </a:lnTo>
                <a:lnTo>
                  <a:pt x="5238750" y="6070"/>
                </a:lnTo>
                <a:lnTo>
                  <a:pt x="5239220" y="7200"/>
                </a:lnTo>
                <a:lnTo>
                  <a:pt x="5241074" y="9055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55"/>
                </a:lnTo>
                <a:lnTo>
                  <a:pt x="5247818" y="7200"/>
                </a:lnTo>
                <a:lnTo>
                  <a:pt x="5248275" y="6070"/>
                </a:lnTo>
                <a:lnTo>
                  <a:pt x="5248275" y="3441"/>
                </a:lnTo>
                <a:close/>
              </a:path>
              <a:path w="5534025" h="2051050">
                <a:moveTo>
                  <a:pt x="5295900" y="2044395"/>
                </a:moveTo>
                <a:lnTo>
                  <a:pt x="5295443" y="2043264"/>
                </a:lnTo>
                <a:lnTo>
                  <a:pt x="5293576" y="2041410"/>
                </a:lnTo>
                <a:lnTo>
                  <a:pt x="5292458" y="2040940"/>
                </a:lnTo>
                <a:lnTo>
                  <a:pt x="5289829" y="2040940"/>
                </a:lnTo>
                <a:lnTo>
                  <a:pt x="5288699" y="2041410"/>
                </a:lnTo>
                <a:lnTo>
                  <a:pt x="5286845" y="2043264"/>
                </a:lnTo>
                <a:lnTo>
                  <a:pt x="5286375" y="2044395"/>
                </a:lnTo>
                <a:lnTo>
                  <a:pt x="5286375" y="2047024"/>
                </a:lnTo>
                <a:lnTo>
                  <a:pt x="5286845" y="2048141"/>
                </a:lnTo>
                <a:lnTo>
                  <a:pt x="5288699" y="2050008"/>
                </a:lnTo>
                <a:lnTo>
                  <a:pt x="5289829" y="2050465"/>
                </a:lnTo>
                <a:lnTo>
                  <a:pt x="5292458" y="2050465"/>
                </a:lnTo>
                <a:lnTo>
                  <a:pt x="5293576" y="2050008"/>
                </a:lnTo>
                <a:lnTo>
                  <a:pt x="5295443" y="2048141"/>
                </a:lnTo>
                <a:lnTo>
                  <a:pt x="5295900" y="2047024"/>
                </a:lnTo>
                <a:lnTo>
                  <a:pt x="5295900" y="2044395"/>
                </a:lnTo>
                <a:close/>
              </a:path>
              <a:path w="5534025" h="2051050">
                <a:moveTo>
                  <a:pt x="5295900" y="1364081"/>
                </a:moveTo>
                <a:lnTo>
                  <a:pt x="5295443" y="1362951"/>
                </a:lnTo>
                <a:lnTo>
                  <a:pt x="5293576" y="1361097"/>
                </a:lnTo>
                <a:lnTo>
                  <a:pt x="5292458" y="1360627"/>
                </a:lnTo>
                <a:lnTo>
                  <a:pt x="5289829" y="1360627"/>
                </a:lnTo>
                <a:lnTo>
                  <a:pt x="5288699" y="1361097"/>
                </a:lnTo>
                <a:lnTo>
                  <a:pt x="5286845" y="1362951"/>
                </a:lnTo>
                <a:lnTo>
                  <a:pt x="5286375" y="1364081"/>
                </a:lnTo>
                <a:lnTo>
                  <a:pt x="5286375" y="1366710"/>
                </a:lnTo>
                <a:lnTo>
                  <a:pt x="5286845" y="1367828"/>
                </a:lnTo>
                <a:lnTo>
                  <a:pt x="5288699" y="1369695"/>
                </a:lnTo>
                <a:lnTo>
                  <a:pt x="5289829" y="1370152"/>
                </a:lnTo>
                <a:lnTo>
                  <a:pt x="5292458" y="1370152"/>
                </a:lnTo>
                <a:lnTo>
                  <a:pt x="5293576" y="1369695"/>
                </a:lnTo>
                <a:lnTo>
                  <a:pt x="5295443" y="1367828"/>
                </a:lnTo>
                <a:lnTo>
                  <a:pt x="5295900" y="1366710"/>
                </a:lnTo>
                <a:lnTo>
                  <a:pt x="5295900" y="1364081"/>
                </a:lnTo>
                <a:close/>
              </a:path>
              <a:path w="5534025" h="2051050">
                <a:moveTo>
                  <a:pt x="5295900" y="683755"/>
                </a:moveTo>
                <a:lnTo>
                  <a:pt x="5295443" y="682637"/>
                </a:lnTo>
                <a:lnTo>
                  <a:pt x="5293576" y="680783"/>
                </a:lnTo>
                <a:lnTo>
                  <a:pt x="5292458" y="680313"/>
                </a:lnTo>
                <a:lnTo>
                  <a:pt x="5289829" y="680313"/>
                </a:lnTo>
                <a:lnTo>
                  <a:pt x="5288699" y="680783"/>
                </a:lnTo>
                <a:lnTo>
                  <a:pt x="5286845" y="682637"/>
                </a:lnTo>
                <a:lnTo>
                  <a:pt x="5286375" y="683755"/>
                </a:lnTo>
                <a:lnTo>
                  <a:pt x="5286375" y="686384"/>
                </a:lnTo>
                <a:lnTo>
                  <a:pt x="5286845" y="687514"/>
                </a:lnTo>
                <a:lnTo>
                  <a:pt x="5288699" y="689368"/>
                </a:lnTo>
                <a:lnTo>
                  <a:pt x="5289829" y="689838"/>
                </a:lnTo>
                <a:lnTo>
                  <a:pt x="5292458" y="689838"/>
                </a:lnTo>
                <a:lnTo>
                  <a:pt x="5293576" y="689368"/>
                </a:lnTo>
                <a:lnTo>
                  <a:pt x="5295443" y="687514"/>
                </a:lnTo>
                <a:lnTo>
                  <a:pt x="5295900" y="686384"/>
                </a:lnTo>
                <a:lnTo>
                  <a:pt x="5295900" y="683755"/>
                </a:lnTo>
                <a:close/>
              </a:path>
              <a:path w="5534025" h="2051050">
                <a:moveTo>
                  <a:pt x="5295900" y="3441"/>
                </a:moveTo>
                <a:lnTo>
                  <a:pt x="5295443" y="2324"/>
                </a:lnTo>
                <a:lnTo>
                  <a:pt x="5293576" y="457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57"/>
                </a:lnTo>
                <a:lnTo>
                  <a:pt x="5286845" y="2324"/>
                </a:lnTo>
                <a:lnTo>
                  <a:pt x="5286375" y="3441"/>
                </a:lnTo>
                <a:lnTo>
                  <a:pt x="5286375" y="6070"/>
                </a:lnTo>
                <a:lnTo>
                  <a:pt x="5286845" y="7200"/>
                </a:lnTo>
                <a:lnTo>
                  <a:pt x="5288699" y="9055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55"/>
                </a:lnTo>
                <a:lnTo>
                  <a:pt x="5295443" y="7200"/>
                </a:lnTo>
                <a:lnTo>
                  <a:pt x="5295900" y="6070"/>
                </a:lnTo>
                <a:lnTo>
                  <a:pt x="5295900" y="3441"/>
                </a:lnTo>
                <a:close/>
              </a:path>
              <a:path w="5534025" h="2051050">
                <a:moveTo>
                  <a:pt x="5343525" y="2044395"/>
                </a:moveTo>
                <a:lnTo>
                  <a:pt x="5343068" y="2043264"/>
                </a:lnTo>
                <a:lnTo>
                  <a:pt x="5341201" y="2041410"/>
                </a:lnTo>
                <a:lnTo>
                  <a:pt x="5340083" y="2040940"/>
                </a:lnTo>
                <a:lnTo>
                  <a:pt x="5337454" y="2040940"/>
                </a:lnTo>
                <a:lnTo>
                  <a:pt x="5336324" y="2041410"/>
                </a:lnTo>
                <a:lnTo>
                  <a:pt x="5334470" y="2043264"/>
                </a:lnTo>
                <a:lnTo>
                  <a:pt x="5334000" y="2044395"/>
                </a:lnTo>
                <a:lnTo>
                  <a:pt x="5334000" y="2047024"/>
                </a:lnTo>
                <a:lnTo>
                  <a:pt x="5334470" y="2048141"/>
                </a:lnTo>
                <a:lnTo>
                  <a:pt x="5336324" y="2050008"/>
                </a:lnTo>
                <a:lnTo>
                  <a:pt x="5337454" y="2050465"/>
                </a:lnTo>
                <a:lnTo>
                  <a:pt x="5340083" y="2050465"/>
                </a:lnTo>
                <a:lnTo>
                  <a:pt x="5341201" y="2050008"/>
                </a:lnTo>
                <a:lnTo>
                  <a:pt x="5343068" y="2048141"/>
                </a:lnTo>
                <a:lnTo>
                  <a:pt x="5343525" y="2047024"/>
                </a:lnTo>
                <a:lnTo>
                  <a:pt x="5343525" y="2044395"/>
                </a:lnTo>
                <a:close/>
              </a:path>
              <a:path w="5534025" h="2051050">
                <a:moveTo>
                  <a:pt x="5343525" y="1364081"/>
                </a:moveTo>
                <a:lnTo>
                  <a:pt x="5343068" y="1362951"/>
                </a:lnTo>
                <a:lnTo>
                  <a:pt x="5341201" y="1361097"/>
                </a:lnTo>
                <a:lnTo>
                  <a:pt x="5340083" y="1360627"/>
                </a:lnTo>
                <a:lnTo>
                  <a:pt x="5337454" y="1360627"/>
                </a:lnTo>
                <a:lnTo>
                  <a:pt x="5336324" y="1361097"/>
                </a:lnTo>
                <a:lnTo>
                  <a:pt x="5334470" y="1362951"/>
                </a:lnTo>
                <a:lnTo>
                  <a:pt x="5334000" y="1364081"/>
                </a:lnTo>
                <a:lnTo>
                  <a:pt x="5334000" y="1366710"/>
                </a:lnTo>
                <a:lnTo>
                  <a:pt x="5334470" y="1367828"/>
                </a:lnTo>
                <a:lnTo>
                  <a:pt x="5336324" y="1369695"/>
                </a:lnTo>
                <a:lnTo>
                  <a:pt x="5337454" y="1370152"/>
                </a:lnTo>
                <a:lnTo>
                  <a:pt x="5340083" y="1370152"/>
                </a:lnTo>
                <a:lnTo>
                  <a:pt x="5341201" y="1369695"/>
                </a:lnTo>
                <a:lnTo>
                  <a:pt x="5343068" y="1367828"/>
                </a:lnTo>
                <a:lnTo>
                  <a:pt x="5343525" y="1366710"/>
                </a:lnTo>
                <a:lnTo>
                  <a:pt x="5343525" y="1364081"/>
                </a:lnTo>
                <a:close/>
              </a:path>
              <a:path w="5534025" h="2051050">
                <a:moveTo>
                  <a:pt x="5343525" y="683755"/>
                </a:moveTo>
                <a:lnTo>
                  <a:pt x="5343068" y="682637"/>
                </a:lnTo>
                <a:lnTo>
                  <a:pt x="5341201" y="680783"/>
                </a:lnTo>
                <a:lnTo>
                  <a:pt x="5340083" y="680313"/>
                </a:lnTo>
                <a:lnTo>
                  <a:pt x="5337454" y="680313"/>
                </a:lnTo>
                <a:lnTo>
                  <a:pt x="5336324" y="680783"/>
                </a:lnTo>
                <a:lnTo>
                  <a:pt x="5334470" y="682637"/>
                </a:lnTo>
                <a:lnTo>
                  <a:pt x="5334000" y="683755"/>
                </a:lnTo>
                <a:lnTo>
                  <a:pt x="5334000" y="686384"/>
                </a:lnTo>
                <a:lnTo>
                  <a:pt x="5334470" y="687514"/>
                </a:lnTo>
                <a:lnTo>
                  <a:pt x="5336324" y="689368"/>
                </a:lnTo>
                <a:lnTo>
                  <a:pt x="5337454" y="689838"/>
                </a:lnTo>
                <a:lnTo>
                  <a:pt x="5340083" y="689838"/>
                </a:lnTo>
                <a:lnTo>
                  <a:pt x="5341201" y="689368"/>
                </a:lnTo>
                <a:lnTo>
                  <a:pt x="5343068" y="687514"/>
                </a:lnTo>
                <a:lnTo>
                  <a:pt x="5343525" y="686384"/>
                </a:lnTo>
                <a:lnTo>
                  <a:pt x="5343525" y="683755"/>
                </a:lnTo>
                <a:close/>
              </a:path>
              <a:path w="5534025" h="2051050">
                <a:moveTo>
                  <a:pt x="5343525" y="3441"/>
                </a:moveTo>
                <a:lnTo>
                  <a:pt x="5343068" y="2324"/>
                </a:lnTo>
                <a:lnTo>
                  <a:pt x="5341201" y="457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57"/>
                </a:lnTo>
                <a:lnTo>
                  <a:pt x="5334470" y="2324"/>
                </a:lnTo>
                <a:lnTo>
                  <a:pt x="5334000" y="3441"/>
                </a:lnTo>
                <a:lnTo>
                  <a:pt x="5334000" y="6070"/>
                </a:lnTo>
                <a:lnTo>
                  <a:pt x="5334470" y="7200"/>
                </a:lnTo>
                <a:lnTo>
                  <a:pt x="5336324" y="9055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55"/>
                </a:lnTo>
                <a:lnTo>
                  <a:pt x="5343068" y="7200"/>
                </a:lnTo>
                <a:lnTo>
                  <a:pt x="5343525" y="6070"/>
                </a:lnTo>
                <a:lnTo>
                  <a:pt x="5343525" y="3441"/>
                </a:lnTo>
                <a:close/>
              </a:path>
              <a:path w="5534025" h="2051050">
                <a:moveTo>
                  <a:pt x="5391150" y="2044395"/>
                </a:moveTo>
                <a:lnTo>
                  <a:pt x="5390693" y="2043264"/>
                </a:lnTo>
                <a:lnTo>
                  <a:pt x="5388826" y="2041410"/>
                </a:lnTo>
                <a:lnTo>
                  <a:pt x="5387708" y="2040940"/>
                </a:lnTo>
                <a:lnTo>
                  <a:pt x="5385079" y="2040940"/>
                </a:lnTo>
                <a:lnTo>
                  <a:pt x="5383949" y="2041410"/>
                </a:lnTo>
                <a:lnTo>
                  <a:pt x="5382095" y="2043264"/>
                </a:lnTo>
                <a:lnTo>
                  <a:pt x="5381625" y="2044395"/>
                </a:lnTo>
                <a:lnTo>
                  <a:pt x="5381625" y="2047024"/>
                </a:lnTo>
                <a:lnTo>
                  <a:pt x="5382095" y="2048141"/>
                </a:lnTo>
                <a:lnTo>
                  <a:pt x="5383949" y="2050008"/>
                </a:lnTo>
                <a:lnTo>
                  <a:pt x="5385079" y="2050465"/>
                </a:lnTo>
                <a:lnTo>
                  <a:pt x="5387708" y="2050465"/>
                </a:lnTo>
                <a:lnTo>
                  <a:pt x="5388826" y="2050008"/>
                </a:lnTo>
                <a:lnTo>
                  <a:pt x="5390693" y="2048141"/>
                </a:lnTo>
                <a:lnTo>
                  <a:pt x="5391150" y="2047024"/>
                </a:lnTo>
                <a:lnTo>
                  <a:pt x="5391150" y="2044395"/>
                </a:lnTo>
                <a:close/>
              </a:path>
              <a:path w="5534025" h="2051050">
                <a:moveTo>
                  <a:pt x="5391150" y="1364081"/>
                </a:moveTo>
                <a:lnTo>
                  <a:pt x="5390693" y="1362951"/>
                </a:lnTo>
                <a:lnTo>
                  <a:pt x="5388826" y="1361097"/>
                </a:lnTo>
                <a:lnTo>
                  <a:pt x="5387708" y="1360627"/>
                </a:lnTo>
                <a:lnTo>
                  <a:pt x="5385079" y="1360627"/>
                </a:lnTo>
                <a:lnTo>
                  <a:pt x="5383949" y="1361097"/>
                </a:lnTo>
                <a:lnTo>
                  <a:pt x="5382095" y="1362951"/>
                </a:lnTo>
                <a:lnTo>
                  <a:pt x="5381625" y="1364081"/>
                </a:lnTo>
                <a:lnTo>
                  <a:pt x="5381625" y="1366710"/>
                </a:lnTo>
                <a:lnTo>
                  <a:pt x="5382095" y="1367828"/>
                </a:lnTo>
                <a:lnTo>
                  <a:pt x="5383949" y="1369695"/>
                </a:lnTo>
                <a:lnTo>
                  <a:pt x="5385079" y="1370152"/>
                </a:lnTo>
                <a:lnTo>
                  <a:pt x="5387708" y="1370152"/>
                </a:lnTo>
                <a:lnTo>
                  <a:pt x="5388826" y="1369695"/>
                </a:lnTo>
                <a:lnTo>
                  <a:pt x="5390693" y="1367828"/>
                </a:lnTo>
                <a:lnTo>
                  <a:pt x="5391150" y="1366710"/>
                </a:lnTo>
                <a:lnTo>
                  <a:pt x="5391150" y="1364081"/>
                </a:lnTo>
                <a:close/>
              </a:path>
              <a:path w="5534025" h="2051050">
                <a:moveTo>
                  <a:pt x="5391150" y="683755"/>
                </a:moveTo>
                <a:lnTo>
                  <a:pt x="5390693" y="682637"/>
                </a:lnTo>
                <a:lnTo>
                  <a:pt x="5388826" y="680783"/>
                </a:lnTo>
                <a:lnTo>
                  <a:pt x="5387708" y="680313"/>
                </a:lnTo>
                <a:lnTo>
                  <a:pt x="5385079" y="680313"/>
                </a:lnTo>
                <a:lnTo>
                  <a:pt x="5383949" y="680783"/>
                </a:lnTo>
                <a:lnTo>
                  <a:pt x="5382095" y="682637"/>
                </a:lnTo>
                <a:lnTo>
                  <a:pt x="5381625" y="683755"/>
                </a:lnTo>
                <a:lnTo>
                  <a:pt x="5381625" y="686384"/>
                </a:lnTo>
                <a:lnTo>
                  <a:pt x="5382095" y="687514"/>
                </a:lnTo>
                <a:lnTo>
                  <a:pt x="5383949" y="689368"/>
                </a:lnTo>
                <a:lnTo>
                  <a:pt x="5385079" y="689838"/>
                </a:lnTo>
                <a:lnTo>
                  <a:pt x="5387708" y="689838"/>
                </a:lnTo>
                <a:lnTo>
                  <a:pt x="5388826" y="689368"/>
                </a:lnTo>
                <a:lnTo>
                  <a:pt x="5390693" y="687514"/>
                </a:lnTo>
                <a:lnTo>
                  <a:pt x="5391150" y="686384"/>
                </a:lnTo>
                <a:lnTo>
                  <a:pt x="5391150" y="683755"/>
                </a:lnTo>
                <a:close/>
              </a:path>
              <a:path w="5534025" h="2051050">
                <a:moveTo>
                  <a:pt x="5391150" y="3441"/>
                </a:moveTo>
                <a:lnTo>
                  <a:pt x="5390693" y="2324"/>
                </a:lnTo>
                <a:lnTo>
                  <a:pt x="5388826" y="457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57"/>
                </a:lnTo>
                <a:lnTo>
                  <a:pt x="5382095" y="2324"/>
                </a:lnTo>
                <a:lnTo>
                  <a:pt x="5381625" y="3441"/>
                </a:lnTo>
                <a:lnTo>
                  <a:pt x="5381625" y="6070"/>
                </a:lnTo>
                <a:lnTo>
                  <a:pt x="5382095" y="7200"/>
                </a:lnTo>
                <a:lnTo>
                  <a:pt x="5383949" y="9055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55"/>
                </a:lnTo>
                <a:lnTo>
                  <a:pt x="5390693" y="7200"/>
                </a:lnTo>
                <a:lnTo>
                  <a:pt x="5391150" y="6070"/>
                </a:lnTo>
                <a:lnTo>
                  <a:pt x="5391150" y="3441"/>
                </a:lnTo>
                <a:close/>
              </a:path>
              <a:path w="5534025" h="2051050">
                <a:moveTo>
                  <a:pt x="5438775" y="2044395"/>
                </a:moveTo>
                <a:lnTo>
                  <a:pt x="5438318" y="2043264"/>
                </a:lnTo>
                <a:lnTo>
                  <a:pt x="5436451" y="2041410"/>
                </a:lnTo>
                <a:lnTo>
                  <a:pt x="5435333" y="2040940"/>
                </a:lnTo>
                <a:lnTo>
                  <a:pt x="5432704" y="2040940"/>
                </a:lnTo>
                <a:lnTo>
                  <a:pt x="5431574" y="2041410"/>
                </a:lnTo>
                <a:lnTo>
                  <a:pt x="5429720" y="2043264"/>
                </a:lnTo>
                <a:lnTo>
                  <a:pt x="5429250" y="2044395"/>
                </a:lnTo>
                <a:lnTo>
                  <a:pt x="5429250" y="2047024"/>
                </a:lnTo>
                <a:lnTo>
                  <a:pt x="5429720" y="2048141"/>
                </a:lnTo>
                <a:lnTo>
                  <a:pt x="5431574" y="2050008"/>
                </a:lnTo>
                <a:lnTo>
                  <a:pt x="5432704" y="2050465"/>
                </a:lnTo>
                <a:lnTo>
                  <a:pt x="5435333" y="2050465"/>
                </a:lnTo>
                <a:lnTo>
                  <a:pt x="5436451" y="2050008"/>
                </a:lnTo>
                <a:lnTo>
                  <a:pt x="5438318" y="2048141"/>
                </a:lnTo>
                <a:lnTo>
                  <a:pt x="5438775" y="2047024"/>
                </a:lnTo>
                <a:lnTo>
                  <a:pt x="5438775" y="2044395"/>
                </a:lnTo>
                <a:close/>
              </a:path>
              <a:path w="5534025" h="2051050">
                <a:moveTo>
                  <a:pt x="5438775" y="1364081"/>
                </a:moveTo>
                <a:lnTo>
                  <a:pt x="5438318" y="1362951"/>
                </a:lnTo>
                <a:lnTo>
                  <a:pt x="5436451" y="1361097"/>
                </a:lnTo>
                <a:lnTo>
                  <a:pt x="5435333" y="1360627"/>
                </a:lnTo>
                <a:lnTo>
                  <a:pt x="5432704" y="1360627"/>
                </a:lnTo>
                <a:lnTo>
                  <a:pt x="5431574" y="1361097"/>
                </a:lnTo>
                <a:lnTo>
                  <a:pt x="5429720" y="1362951"/>
                </a:lnTo>
                <a:lnTo>
                  <a:pt x="5429250" y="1364081"/>
                </a:lnTo>
                <a:lnTo>
                  <a:pt x="5429250" y="1366710"/>
                </a:lnTo>
                <a:lnTo>
                  <a:pt x="5429720" y="1367828"/>
                </a:lnTo>
                <a:lnTo>
                  <a:pt x="5431574" y="1369695"/>
                </a:lnTo>
                <a:lnTo>
                  <a:pt x="5432704" y="1370152"/>
                </a:lnTo>
                <a:lnTo>
                  <a:pt x="5435333" y="1370152"/>
                </a:lnTo>
                <a:lnTo>
                  <a:pt x="5436451" y="1369695"/>
                </a:lnTo>
                <a:lnTo>
                  <a:pt x="5438318" y="1367828"/>
                </a:lnTo>
                <a:lnTo>
                  <a:pt x="5438775" y="1366710"/>
                </a:lnTo>
                <a:lnTo>
                  <a:pt x="5438775" y="1364081"/>
                </a:lnTo>
                <a:close/>
              </a:path>
              <a:path w="5534025" h="2051050">
                <a:moveTo>
                  <a:pt x="5438775" y="683755"/>
                </a:moveTo>
                <a:lnTo>
                  <a:pt x="5438318" y="682637"/>
                </a:lnTo>
                <a:lnTo>
                  <a:pt x="5436451" y="680783"/>
                </a:lnTo>
                <a:lnTo>
                  <a:pt x="5435333" y="680313"/>
                </a:lnTo>
                <a:lnTo>
                  <a:pt x="5432704" y="680313"/>
                </a:lnTo>
                <a:lnTo>
                  <a:pt x="5431574" y="680783"/>
                </a:lnTo>
                <a:lnTo>
                  <a:pt x="5429720" y="682637"/>
                </a:lnTo>
                <a:lnTo>
                  <a:pt x="5429250" y="683755"/>
                </a:lnTo>
                <a:lnTo>
                  <a:pt x="5429250" y="686384"/>
                </a:lnTo>
                <a:lnTo>
                  <a:pt x="5429720" y="687514"/>
                </a:lnTo>
                <a:lnTo>
                  <a:pt x="5431574" y="689368"/>
                </a:lnTo>
                <a:lnTo>
                  <a:pt x="5432704" y="689838"/>
                </a:lnTo>
                <a:lnTo>
                  <a:pt x="5435333" y="689838"/>
                </a:lnTo>
                <a:lnTo>
                  <a:pt x="5436451" y="689368"/>
                </a:lnTo>
                <a:lnTo>
                  <a:pt x="5438318" y="687514"/>
                </a:lnTo>
                <a:lnTo>
                  <a:pt x="5438775" y="686384"/>
                </a:lnTo>
                <a:lnTo>
                  <a:pt x="5438775" y="683755"/>
                </a:lnTo>
                <a:close/>
              </a:path>
              <a:path w="5534025" h="2051050">
                <a:moveTo>
                  <a:pt x="5438775" y="3441"/>
                </a:moveTo>
                <a:lnTo>
                  <a:pt x="5438318" y="2324"/>
                </a:lnTo>
                <a:lnTo>
                  <a:pt x="5436451" y="457"/>
                </a:lnTo>
                <a:lnTo>
                  <a:pt x="5435333" y="0"/>
                </a:lnTo>
                <a:lnTo>
                  <a:pt x="5432704" y="0"/>
                </a:lnTo>
                <a:lnTo>
                  <a:pt x="5431574" y="457"/>
                </a:lnTo>
                <a:lnTo>
                  <a:pt x="5429720" y="2324"/>
                </a:lnTo>
                <a:lnTo>
                  <a:pt x="5429250" y="3441"/>
                </a:lnTo>
                <a:lnTo>
                  <a:pt x="5429250" y="6070"/>
                </a:lnTo>
                <a:lnTo>
                  <a:pt x="5429720" y="7200"/>
                </a:lnTo>
                <a:lnTo>
                  <a:pt x="5431574" y="9055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55"/>
                </a:lnTo>
                <a:lnTo>
                  <a:pt x="5438318" y="7200"/>
                </a:lnTo>
                <a:lnTo>
                  <a:pt x="5438775" y="6070"/>
                </a:lnTo>
                <a:lnTo>
                  <a:pt x="5438775" y="3441"/>
                </a:lnTo>
                <a:close/>
              </a:path>
              <a:path w="5534025" h="2051050">
                <a:moveTo>
                  <a:pt x="5486400" y="2044395"/>
                </a:moveTo>
                <a:lnTo>
                  <a:pt x="5485943" y="2043264"/>
                </a:lnTo>
                <a:lnTo>
                  <a:pt x="5484076" y="2041410"/>
                </a:lnTo>
                <a:lnTo>
                  <a:pt x="5482958" y="2040940"/>
                </a:lnTo>
                <a:lnTo>
                  <a:pt x="5480329" y="2040940"/>
                </a:lnTo>
                <a:lnTo>
                  <a:pt x="5479199" y="2041410"/>
                </a:lnTo>
                <a:lnTo>
                  <a:pt x="5477345" y="2043264"/>
                </a:lnTo>
                <a:lnTo>
                  <a:pt x="5476875" y="2044395"/>
                </a:lnTo>
                <a:lnTo>
                  <a:pt x="5476875" y="2047024"/>
                </a:lnTo>
                <a:lnTo>
                  <a:pt x="5477345" y="2048141"/>
                </a:lnTo>
                <a:lnTo>
                  <a:pt x="5479199" y="2050008"/>
                </a:lnTo>
                <a:lnTo>
                  <a:pt x="5480329" y="2050465"/>
                </a:lnTo>
                <a:lnTo>
                  <a:pt x="5482958" y="2050465"/>
                </a:lnTo>
                <a:lnTo>
                  <a:pt x="5484076" y="2050008"/>
                </a:lnTo>
                <a:lnTo>
                  <a:pt x="5485943" y="2048141"/>
                </a:lnTo>
                <a:lnTo>
                  <a:pt x="5486400" y="2047024"/>
                </a:lnTo>
                <a:lnTo>
                  <a:pt x="5486400" y="2044395"/>
                </a:lnTo>
                <a:close/>
              </a:path>
              <a:path w="5534025" h="2051050">
                <a:moveTo>
                  <a:pt x="5486400" y="1364081"/>
                </a:moveTo>
                <a:lnTo>
                  <a:pt x="5485943" y="1362951"/>
                </a:lnTo>
                <a:lnTo>
                  <a:pt x="5484076" y="1361097"/>
                </a:lnTo>
                <a:lnTo>
                  <a:pt x="5482958" y="1360627"/>
                </a:lnTo>
                <a:lnTo>
                  <a:pt x="5480329" y="1360627"/>
                </a:lnTo>
                <a:lnTo>
                  <a:pt x="5479199" y="1361097"/>
                </a:lnTo>
                <a:lnTo>
                  <a:pt x="5477345" y="1362951"/>
                </a:lnTo>
                <a:lnTo>
                  <a:pt x="5476875" y="1364081"/>
                </a:lnTo>
                <a:lnTo>
                  <a:pt x="5476875" y="1366710"/>
                </a:lnTo>
                <a:lnTo>
                  <a:pt x="5477345" y="1367828"/>
                </a:lnTo>
                <a:lnTo>
                  <a:pt x="5479199" y="1369695"/>
                </a:lnTo>
                <a:lnTo>
                  <a:pt x="5480329" y="1370152"/>
                </a:lnTo>
                <a:lnTo>
                  <a:pt x="5482958" y="1370152"/>
                </a:lnTo>
                <a:lnTo>
                  <a:pt x="5484076" y="1369695"/>
                </a:lnTo>
                <a:lnTo>
                  <a:pt x="5485943" y="1367828"/>
                </a:lnTo>
                <a:lnTo>
                  <a:pt x="5486400" y="1366710"/>
                </a:lnTo>
                <a:lnTo>
                  <a:pt x="5486400" y="1364081"/>
                </a:lnTo>
                <a:close/>
              </a:path>
              <a:path w="5534025" h="2051050">
                <a:moveTo>
                  <a:pt x="5486400" y="683755"/>
                </a:moveTo>
                <a:lnTo>
                  <a:pt x="5485943" y="682637"/>
                </a:lnTo>
                <a:lnTo>
                  <a:pt x="5484076" y="680783"/>
                </a:lnTo>
                <a:lnTo>
                  <a:pt x="5482958" y="680313"/>
                </a:lnTo>
                <a:lnTo>
                  <a:pt x="5480329" y="680313"/>
                </a:lnTo>
                <a:lnTo>
                  <a:pt x="5479199" y="680783"/>
                </a:lnTo>
                <a:lnTo>
                  <a:pt x="5477345" y="682637"/>
                </a:lnTo>
                <a:lnTo>
                  <a:pt x="5476875" y="683755"/>
                </a:lnTo>
                <a:lnTo>
                  <a:pt x="5476875" y="686384"/>
                </a:lnTo>
                <a:lnTo>
                  <a:pt x="5477345" y="687514"/>
                </a:lnTo>
                <a:lnTo>
                  <a:pt x="5479199" y="689368"/>
                </a:lnTo>
                <a:lnTo>
                  <a:pt x="5480329" y="689838"/>
                </a:lnTo>
                <a:lnTo>
                  <a:pt x="5482958" y="689838"/>
                </a:lnTo>
                <a:lnTo>
                  <a:pt x="5484076" y="689368"/>
                </a:lnTo>
                <a:lnTo>
                  <a:pt x="5485943" y="687514"/>
                </a:lnTo>
                <a:lnTo>
                  <a:pt x="5486400" y="686384"/>
                </a:lnTo>
                <a:lnTo>
                  <a:pt x="5486400" y="683755"/>
                </a:lnTo>
                <a:close/>
              </a:path>
              <a:path w="5534025" h="2051050">
                <a:moveTo>
                  <a:pt x="5486400" y="3441"/>
                </a:moveTo>
                <a:lnTo>
                  <a:pt x="5485943" y="2324"/>
                </a:lnTo>
                <a:lnTo>
                  <a:pt x="5484076" y="457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57"/>
                </a:lnTo>
                <a:lnTo>
                  <a:pt x="5477345" y="2324"/>
                </a:lnTo>
                <a:lnTo>
                  <a:pt x="5476875" y="3441"/>
                </a:lnTo>
                <a:lnTo>
                  <a:pt x="5476875" y="6070"/>
                </a:lnTo>
                <a:lnTo>
                  <a:pt x="5477345" y="7200"/>
                </a:lnTo>
                <a:lnTo>
                  <a:pt x="5479199" y="9055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55"/>
                </a:lnTo>
                <a:lnTo>
                  <a:pt x="5485943" y="7200"/>
                </a:lnTo>
                <a:lnTo>
                  <a:pt x="5486400" y="6070"/>
                </a:lnTo>
                <a:lnTo>
                  <a:pt x="5486400" y="3441"/>
                </a:lnTo>
                <a:close/>
              </a:path>
              <a:path w="5534025" h="2051050">
                <a:moveTo>
                  <a:pt x="5534025" y="2044395"/>
                </a:moveTo>
                <a:lnTo>
                  <a:pt x="5533568" y="2043264"/>
                </a:lnTo>
                <a:lnTo>
                  <a:pt x="5531701" y="2041410"/>
                </a:lnTo>
                <a:lnTo>
                  <a:pt x="5530583" y="2040940"/>
                </a:lnTo>
                <a:lnTo>
                  <a:pt x="5527954" y="2040940"/>
                </a:lnTo>
                <a:lnTo>
                  <a:pt x="5526824" y="2041410"/>
                </a:lnTo>
                <a:lnTo>
                  <a:pt x="5524970" y="2043264"/>
                </a:lnTo>
                <a:lnTo>
                  <a:pt x="5524500" y="2044395"/>
                </a:lnTo>
                <a:lnTo>
                  <a:pt x="5524500" y="2047024"/>
                </a:lnTo>
                <a:lnTo>
                  <a:pt x="5524970" y="2048141"/>
                </a:lnTo>
                <a:lnTo>
                  <a:pt x="5526824" y="2050008"/>
                </a:lnTo>
                <a:lnTo>
                  <a:pt x="5527954" y="2050465"/>
                </a:lnTo>
                <a:lnTo>
                  <a:pt x="5530583" y="2050465"/>
                </a:lnTo>
                <a:lnTo>
                  <a:pt x="5531701" y="2050008"/>
                </a:lnTo>
                <a:lnTo>
                  <a:pt x="5533568" y="2048141"/>
                </a:lnTo>
                <a:lnTo>
                  <a:pt x="5534025" y="2047024"/>
                </a:lnTo>
                <a:lnTo>
                  <a:pt x="5534025" y="2044395"/>
                </a:lnTo>
                <a:close/>
              </a:path>
              <a:path w="5534025" h="2051050">
                <a:moveTo>
                  <a:pt x="5534025" y="1364081"/>
                </a:moveTo>
                <a:lnTo>
                  <a:pt x="5533568" y="1362951"/>
                </a:lnTo>
                <a:lnTo>
                  <a:pt x="5531701" y="1361097"/>
                </a:lnTo>
                <a:lnTo>
                  <a:pt x="5530583" y="1360627"/>
                </a:lnTo>
                <a:lnTo>
                  <a:pt x="5527954" y="1360627"/>
                </a:lnTo>
                <a:lnTo>
                  <a:pt x="5526824" y="1361097"/>
                </a:lnTo>
                <a:lnTo>
                  <a:pt x="5524970" y="1362951"/>
                </a:lnTo>
                <a:lnTo>
                  <a:pt x="5524500" y="1364081"/>
                </a:lnTo>
                <a:lnTo>
                  <a:pt x="5524500" y="1366710"/>
                </a:lnTo>
                <a:lnTo>
                  <a:pt x="5524970" y="1367828"/>
                </a:lnTo>
                <a:lnTo>
                  <a:pt x="5526824" y="1369695"/>
                </a:lnTo>
                <a:lnTo>
                  <a:pt x="5527954" y="1370152"/>
                </a:lnTo>
                <a:lnTo>
                  <a:pt x="5530583" y="1370152"/>
                </a:lnTo>
                <a:lnTo>
                  <a:pt x="5531701" y="1369695"/>
                </a:lnTo>
                <a:lnTo>
                  <a:pt x="5533568" y="1367828"/>
                </a:lnTo>
                <a:lnTo>
                  <a:pt x="5534025" y="1366710"/>
                </a:lnTo>
                <a:lnTo>
                  <a:pt x="5534025" y="1364081"/>
                </a:lnTo>
                <a:close/>
              </a:path>
              <a:path w="5534025" h="2051050">
                <a:moveTo>
                  <a:pt x="5534025" y="683755"/>
                </a:moveTo>
                <a:lnTo>
                  <a:pt x="5533568" y="682637"/>
                </a:lnTo>
                <a:lnTo>
                  <a:pt x="5531701" y="680783"/>
                </a:lnTo>
                <a:lnTo>
                  <a:pt x="5530583" y="680313"/>
                </a:lnTo>
                <a:lnTo>
                  <a:pt x="5527954" y="680313"/>
                </a:lnTo>
                <a:lnTo>
                  <a:pt x="5526824" y="680783"/>
                </a:lnTo>
                <a:lnTo>
                  <a:pt x="5524970" y="682637"/>
                </a:lnTo>
                <a:lnTo>
                  <a:pt x="5524500" y="683755"/>
                </a:lnTo>
                <a:lnTo>
                  <a:pt x="5524500" y="686384"/>
                </a:lnTo>
                <a:lnTo>
                  <a:pt x="5524970" y="687514"/>
                </a:lnTo>
                <a:lnTo>
                  <a:pt x="5526824" y="689368"/>
                </a:lnTo>
                <a:lnTo>
                  <a:pt x="5527954" y="689838"/>
                </a:lnTo>
                <a:lnTo>
                  <a:pt x="5530583" y="689838"/>
                </a:lnTo>
                <a:lnTo>
                  <a:pt x="5531701" y="689368"/>
                </a:lnTo>
                <a:lnTo>
                  <a:pt x="5533568" y="687514"/>
                </a:lnTo>
                <a:lnTo>
                  <a:pt x="5534025" y="686384"/>
                </a:lnTo>
                <a:lnTo>
                  <a:pt x="5534025" y="683755"/>
                </a:lnTo>
                <a:close/>
              </a:path>
              <a:path w="5534025" h="2051050">
                <a:moveTo>
                  <a:pt x="5534025" y="3441"/>
                </a:moveTo>
                <a:lnTo>
                  <a:pt x="5533568" y="2324"/>
                </a:lnTo>
                <a:lnTo>
                  <a:pt x="5531701" y="457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57"/>
                </a:lnTo>
                <a:lnTo>
                  <a:pt x="5524970" y="2324"/>
                </a:lnTo>
                <a:lnTo>
                  <a:pt x="5524500" y="3441"/>
                </a:lnTo>
                <a:lnTo>
                  <a:pt x="5524500" y="6070"/>
                </a:lnTo>
                <a:lnTo>
                  <a:pt x="5524970" y="7200"/>
                </a:lnTo>
                <a:lnTo>
                  <a:pt x="5526824" y="9055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55"/>
                </a:lnTo>
                <a:lnTo>
                  <a:pt x="5533568" y="7200"/>
                </a:lnTo>
                <a:lnTo>
                  <a:pt x="5534025" y="6070"/>
                </a:lnTo>
                <a:lnTo>
                  <a:pt x="5534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7005" y="5466972"/>
            <a:ext cx="172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3931" y="4786656"/>
            <a:ext cx="245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100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3931" y="4106340"/>
            <a:ext cx="245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150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3931" y="3426024"/>
            <a:ext cx="245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3495" y="6498643"/>
            <a:ext cx="767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solidFill>
                  <a:srgbClr val="252423"/>
                </a:solidFill>
                <a:latin typeface="Tahoma"/>
                <a:cs typeface="Tahoma"/>
              </a:rPr>
              <a:t>Week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ahoma"/>
                <a:cs typeface="Tahoma"/>
              </a:rPr>
              <a:t>type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9263" y="4407430"/>
            <a:ext cx="184785" cy="675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400" spc="-65" dirty="0">
                <a:solidFill>
                  <a:srgbClr val="252423"/>
                </a:solidFill>
                <a:latin typeface="Tahoma"/>
                <a:cs typeface="Tahoma"/>
              </a:rPr>
              <a:t>Aqi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ahoma"/>
                <a:cs typeface="Tahoma"/>
              </a:rPr>
              <a:t>value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23626" y="6266779"/>
            <a:ext cx="790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605D5C"/>
                </a:solidFill>
                <a:latin typeface="Segoe UI"/>
                <a:cs typeface="Segoe UI"/>
              </a:rPr>
              <a:t>Weekday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4522" y="6266779"/>
            <a:ext cx="802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605D5C"/>
                </a:solidFill>
                <a:latin typeface="Segoe UI"/>
                <a:cs typeface="Segoe UI"/>
              </a:rPr>
              <a:t>Weekend</a:t>
            </a:r>
            <a:endParaRPr sz="140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00759" y="2974212"/>
            <a:ext cx="4800600" cy="3267710"/>
            <a:chOff x="1000759" y="2974212"/>
            <a:chExt cx="4800600" cy="3267710"/>
          </a:xfrm>
        </p:grpSpPr>
        <p:sp>
          <p:nvSpPr>
            <p:cNvPr id="24" name="object 24"/>
            <p:cNvSpPr/>
            <p:nvPr/>
          </p:nvSpPr>
          <p:spPr>
            <a:xfrm>
              <a:off x="2604122" y="4701997"/>
              <a:ext cx="1682750" cy="1539875"/>
            </a:xfrm>
            <a:custGeom>
              <a:avLst/>
              <a:gdLst/>
              <a:ahLst/>
              <a:cxnLst/>
              <a:rect l="l" t="t" r="r" b="b"/>
              <a:pathLst>
                <a:path w="1682750" h="1539875">
                  <a:moveTo>
                    <a:pt x="145592" y="0"/>
                  </a:moveTo>
                  <a:lnTo>
                    <a:pt x="0" y="0"/>
                  </a:lnTo>
                  <a:lnTo>
                    <a:pt x="0" y="1539417"/>
                  </a:lnTo>
                  <a:lnTo>
                    <a:pt x="145592" y="1539417"/>
                  </a:lnTo>
                  <a:lnTo>
                    <a:pt x="145592" y="0"/>
                  </a:lnTo>
                  <a:close/>
                </a:path>
                <a:path w="1682750" h="1539875">
                  <a:moveTo>
                    <a:pt x="1682292" y="12623"/>
                  </a:moveTo>
                  <a:lnTo>
                    <a:pt x="1536700" y="12623"/>
                  </a:lnTo>
                  <a:lnTo>
                    <a:pt x="1536700" y="1539417"/>
                  </a:lnTo>
                  <a:lnTo>
                    <a:pt x="1682292" y="1539417"/>
                  </a:lnTo>
                  <a:lnTo>
                    <a:pt x="1682292" y="1262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9715" y="5220842"/>
              <a:ext cx="1682750" cy="1021080"/>
            </a:xfrm>
            <a:custGeom>
              <a:avLst/>
              <a:gdLst/>
              <a:ahLst/>
              <a:cxnLst/>
              <a:rect l="l" t="t" r="r" b="b"/>
              <a:pathLst>
                <a:path w="1682750" h="1021079">
                  <a:moveTo>
                    <a:pt x="145580" y="0"/>
                  </a:moveTo>
                  <a:lnTo>
                    <a:pt x="0" y="0"/>
                  </a:lnTo>
                  <a:lnTo>
                    <a:pt x="0" y="1020572"/>
                  </a:lnTo>
                  <a:lnTo>
                    <a:pt x="145580" y="1020572"/>
                  </a:lnTo>
                  <a:lnTo>
                    <a:pt x="145580" y="0"/>
                  </a:lnTo>
                  <a:close/>
                </a:path>
                <a:path w="1682750" h="1021079">
                  <a:moveTo>
                    <a:pt x="1682280" y="33743"/>
                  </a:moveTo>
                  <a:lnTo>
                    <a:pt x="1536700" y="33743"/>
                  </a:lnTo>
                  <a:lnTo>
                    <a:pt x="1536700" y="1020572"/>
                  </a:lnTo>
                  <a:lnTo>
                    <a:pt x="1682280" y="1020572"/>
                  </a:lnTo>
                  <a:lnTo>
                    <a:pt x="1682280" y="33743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5295" y="5233555"/>
              <a:ext cx="1682750" cy="1008380"/>
            </a:xfrm>
            <a:custGeom>
              <a:avLst/>
              <a:gdLst/>
              <a:ahLst/>
              <a:cxnLst/>
              <a:rect l="l" t="t" r="r" b="b"/>
              <a:pathLst>
                <a:path w="1682750" h="1008379">
                  <a:moveTo>
                    <a:pt x="145580" y="0"/>
                  </a:moveTo>
                  <a:lnTo>
                    <a:pt x="0" y="0"/>
                  </a:lnTo>
                  <a:lnTo>
                    <a:pt x="0" y="1007859"/>
                  </a:lnTo>
                  <a:lnTo>
                    <a:pt x="145580" y="1007859"/>
                  </a:lnTo>
                  <a:lnTo>
                    <a:pt x="145580" y="0"/>
                  </a:lnTo>
                  <a:close/>
                </a:path>
                <a:path w="1682750" h="1008379">
                  <a:moveTo>
                    <a:pt x="1682280" y="16002"/>
                  </a:moveTo>
                  <a:lnTo>
                    <a:pt x="1536700" y="16002"/>
                  </a:lnTo>
                  <a:lnTo>
                    <a:pt x="1536700" y="1007859"/>
                  </a:lnTo>
                  <a:lnTo>
                    <a:pt x="1682280" y="1007859"/>
                  </a:lnTo>
                  <a:lnTo>
                    <a:pt x="1682280" y="16002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0875" y="3433978"/>
              <a:ext cx="1682750" cy="2807970"/>
            </a:xfrm>
            <a:custGeom>
              <a:avLst/>
              <a:gdLst/>
              <a:ahLst/>
              <a:cxnLst/>
              <a:rect l="l" t="t" r="r" b="b"/>
              <a:pathLst>
                <a:path w="1682750" h="2807970">
                  <a:moveTo>
                    <a:pt x="145580" y="21996"/>
                  </a:moveTo>
                  <a:lnTo>
                    <a:pt x="0" y="21996"/>
                  </a:lnTo>
                  <a:lnTo>
                    <a:pt x="0" y="2807436"/>
                  </a:lnTo>
                  <a:lnTo>
                    <a:pt x="145580" y="2807436"/>
                  </a:lnTo>
                  <a:lnTo>
                    <a:pt x="145580" y="21996"/>
                  </a:lnTo>
                  <a:close/>
                </a:path>
                <a:path w="1682750" h="2807970">
                  <a:moveTo>
                    <a:pt x="1682280" y="0"/>
                  </a:moveTo>
                  <a:lnTo>
                    <a:pt x="1536700" y="0"/>
                  </a:lnTo>
                  <a:lnTo>
                    <a:pt x="1536700" y="2807436"/>
                  </a:lnTo>
                  <a:lnTo>
                    <a:pt x="1682280" y="2807436"/>
                  </a:lnTo>
                  <a:lnTo>
                    <a:pt x="1682280" y="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86455" y="5142090"/>
              <a:ext cx="1682750" cy="1099820"/>
            </a:xfrm>
            <a:custGeom>
              <a:avLst/>
              <a:gdLst/>
              <a:ahLst/>
              <a:cxnLst/>
              <a:rect l="l" t="t" r="r" b="b"/>
              <a:pathLst>
                <a:path w="1682750" h="1099820">
                  <a:moveTo>
                    <a:pt x="145580" y="5994"/>
                  </a:moveTo>
                  <a:lnTo>
                    <a:pt x="0" y="5994"/>
                  </a:lnTo>
                  <a:lnTo>
                    <a:pt x="0" y="1099324"/>
                  </a:lnTo>
                  <a:lnTo>
                    <a:pt x="145580" y="1099324"/>
                  </a:lnTo>
                  <a:lnTo>
                    <a:pt x="145580" y="5994"/>
                  </a:lnTo>
                  <a:close/>
                </a:path>
                <a:path w="1682750" h="1099820">
                  <a:moveTo>
                    <a:pt x="1682280" y="0"/>
                  </a:moveTo>
                  <a:lnTo>
                    <a:pt x="1536700" y="0"/>
                  </a:lnTo>
                  <a:lnTo>
                    <a:pt x="1536700" y="1099324"/>
                  </a:lnTo>
                  <a:lnTo>
                    <a:pt x="1682280" y="1099324"/>
                  </a:lnTo>
                  <a:lnTo>
                    <a:pt x="1682280" y="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2035" y="4835296"/>
              <a:ext cx="1682750" cy="1406525"/>
            </a:xfrm>
            <a:custGeom>
              <a:avLst/>
              <a:gdLst/>
              <a:ahLst/>
              <a:cxnLst/>
              <a:rect l="l" t="t" r="r" b="b"/>
              <a:pathLst>
                <a:path w="1682750" h="1406525">
                  <a:moveTo>
                    <a:pt x="145580" y="25679"/>
                  </a:moveTo>
                  <a:lnTo>
                    <a:pt x="0" y="25679"/>
                  </a:lnTo>
                  <a:lnTo>
                    <a:pt x="0" y="1406118"/>
                  </a:lnTo>
                  <a:lnTo>
                    <a:pt x="145580" y="1406118"/>
                  </a:lnTo>
                  <a:lnTo>
                    <a:pt x="145580" y="25679"/>
                  </a:lnTo>
                  <a:close/>
                </a:path>
                <a:path w="1682750" h="1406525">
                  <a:moveTo>
                    <a:pt x="1682280" y="0"/>
                  </a:moveTo>
                  <a:lnTo>
                    <a:pt x="1536700" y="0"/>
                  </a:lnTo>
                  <a:lnTo>
                    <a:pt x="1536700" y="1406118"/>
                  </a:lnTo>
                  <a:lnTo>
                    <a:pt x="1682280" y="1406118"/>
                  </a:lnTo>
                  <a:lnTo>
                    <a:pt x="1682280" y="0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7615" y="4802962"/>
              <a:ext cx="1682750" cy="1438910"/>
            </a:xfrm>
            <a:custGeom>
              <a:avLst/>
              <a:gdLst/>
              <a:ahLst/>
              <a:cxnLst/>
              <a:rect l="l" t="t" r="r" b="b"/>
              <a:pathLst>
                <a:path w="1682750" h="1438910">
                  <a:moveTo>
                    <a:pt x="145592" y="7023"/>
                  </a:moveTo>
                  <a:lnTo>
                    <a:pt x="0" y="7023"/>
                  </a:lnTo>
                  <a:lnTo>
                    <a:pt x="0" y="1438452"/>
                  </a:lnTo>
                  <a:lnTo>
                    <a:pt x="145592" y="1438452"/>
                  </a:lnTo>
                  <a:lnTo>
                    <a:pt x="145592" y="7023"/>
                  </a:lnTo>
                  <a:close/>
                </a:path>
                <a:path w="1682750" h="1438910">
                  <a:moveTo>
                    <a:pt x="1682292" y="0"/>
                  </a:moveTo>
                  <a:lnTo>
                    <a:pt x="1536700" y="0"/>
                  </a:lnTo>
                  <a:lnTo>
                    <a:pt x="1536700" y="1438452"/>
                  </a:lnTo>
                  <a:lnTo>
                    <a:pt x="1682292" y="1438452"/>
                  </a:lnTo>
                  <a:lnTo>
                    <a:pt x="1682292" y="0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23208" y="4724056"/>
              <a:ext cx="1682750" cy="1517650"/>
            </a:xfrm>
            <a:custGeom>
              <a:avLst/>
              <a:gdLst/>
              <a:ahLst/>
              <a:cxnLst/>
              <a:rect l="l" t="t" r="r" b="b"/>
              <a:pathLst>
                <a:path w="1682750" h="1517650">
                  <a:moveTo>
                    <a:pt x="145580" y="0"/>
                  </a:moveTo>
                  <a:lnTo>
                    <a:pt x="0" y="0"/>
                  </a:lnTo>
                  <a:lnTo>
                    <a:pt x="0" y="1517357"/>
                  </a:lnTo>
                  <a:lnTo>
                    <a:pt x="145580" y="1517357"/>
                  </a:lnTo>
                  <a:lnTo>
                    <a:pt x="145580" y="0"/>
                  </a:lnTo>
                  <a:close/>
                </a:path>
                <a:path w="1682750" h="1517650">
                  <a:moveTo>
                    <a:pt x="1682280" y="13042"/>
                  </a:moveTo>
                  <a:lnTo>
                    <a:pt x="1536700" y="13042"/>
                  </a:lnTo>
                  <a:lnTo>
                    <a:pt x="1536700" y="1517357"/>
                  </a:lnTo>
                  <a:lnTo>
                    <a:pt x="1682280" y="1517357"/>
                  </a:lnTo>
                  <a:lnTo>
                    <a:pt x="1682280" y="13042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759" y="2974212"/>
              <a:ext cx="95249" cy="952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010" y="2974212"/>
              <a:ext cx="95249" cy="952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0959" y="2974212"/>
              <a:ext cx="95249" cy="952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9609" y="2974212"/>
              <a:ext cx="95249" cy="9524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6334" y="2974212"/>
              <a:ext cx="95249" cy="952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6909" y="2974212"/>
              <a:ext cx="95249" cy="9524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7934" y="2974212"/>
              <a:ext cx="95249" cy="952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6109" y="2974212"/>
              <a:ext cx="95249" cy="9524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54049" y="2927381"/>
            <a:ext cx="2813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area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9124" y="2552763"/>
            <a:ext cx="6181725" cy="55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of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aqi_value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by </a:t>
            </a:r>
            <a:r>
              <a:rPr sz="1400" spc="-105" dirty="0">
                <a:solidFill>
                  <a:srgbClr val="252423"/>
                </a:solidFill>
                <a:latin typeface="Tahoma"/>
                <a:cs typeface="Tahoma"/>
              </a:rPr>
              <a:t>Week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type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ahoma"/>
                <a:cs typeface="Tahoma"/>
              </a:rPr>
              <a:t>area</a:t>
            </a:r>
            <a:endParaRPr sz="1400">
              <a:latin typeface="Tahoma"/>
              <a:cs typeface="Tahoma"/>
            </a:endParaRPr>
          </a:p>
          <a:p>
            <a:pPr marL="499109">
              <a:lnSpc>
                <a:spcPct val="100000"/>
              </a:lnSpc>
              <a:spcBef>
                <a:spcPts val="1270"/>
              </a:spcBef>
              <a:tabLst>
                <a:tab pos="1355090" algn="l"/>
                <a:tab pos="2097405" algn="l"/>
                <a:tab pos="2726690" algn="l"/>
                <a:tab pos="3188970" algn="l"/>
                <a:tab pos="3977640" algn="l"/>
                <a:tab pos="4561840" algn="l"/>
                <a:tab pos="5200650" algn="l"/>
              </a:tabLst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Ahmedabad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Bengaluru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Delhi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Kolkata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Pune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24687" y="2586037"/>
            <a:ext cx="5124450" cy="4171950"/>
          </a:xfrm>
          <a:custGeom>
            <a:avLst/>
            <a:gdLst/>
            <a:ahLst/>
            <a:cxnLst/>
            <a:rect l="l" t="t" r="r" b="b"/>
            <a:pathLst>
              <a:path w="5124450" h="4171950">
                <a:moveTo>
                  <a:pt x="0" y="0"/>
                </a:moveTo>
                <a:lnTo>
                  <a:pt x="5124449" y="0"/>
                </a:lnTo>
                <a:lnTo>
                  <a:pt x="5124449" y="4171949"/>
                </a:lnTo>
                <a:lnTo>
                  <a:pt x="0" y="41719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54875" y="2806700"/>
            <a:ext cx="332105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423"/>
                </a:solidFill>
                <a:latin typeface="Segoe UI"/>
                <a:cs typeface="Segoe UI"/>
              </a:rPr>
              <a:t>area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50" spc="-50" dirty="0">
                <a:solidFill>
                  <a:srgbClr val="252423"/>
                </a:solidFill>
                <a:latin typeface="Arial MT"/>
                <a:cs typeface="Arial MT"/>
              </a:rPr>
              <a:t>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35950" y="2806700"/>
            <a:ext cx="1912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Weekday</a:t>
            </a:r>
            <a:r>
              <a:rPr sz="1200" b="1" spc="40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Weekend</a:t>
            </a:r>
            <a:r>
              <a:rPr sz="1200" b="1" spc="40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endParaRPr sz="1200">
              <a:latin typeface="Segoe UI"/>
              <a:cs typeface="Segoe UI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7219949" y="3143249"/>
          <a:ext cx="3133725" cy="3549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14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Ahmedabad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2545" marB="0">
                    <a:lnR w="9525">
                      <a:solidFill>
                        <a:srgbClr val="252423"/>
                      </a:solidFill>
                      <a:prstDash val="solid"/>
                    </a:lnR>
                    <a:lnT w="9525">
                      <a:solidFill>
                        <a:srgbClr val="252423"/>
                      </a:solidFill>
                      <a:prstDash val="solid"/>
                    </a:lnT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113.14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>
                    <a:lnL w="9525">
                      <a:solidFill>
                        <a:srgbClr val="252423"/>
                      </a:solidFill>
                      <a:prstDash val="solid"/>
                    </a:lnL>
                    <a:lnT w="9525">
                      <a:solidFill>
                        <a:srgbClr val="252423"/>
                      </a:solidFill>
                      <a:prstDash val="solid"/>
                    </a:lnT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112.21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  <a:solidFill>
                      <a:srgbClr val="40A3FF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113.60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74.89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74.01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206.42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81.01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102.03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A0D0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A0D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Bengaluru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75.01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72.53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solidFill>
                      <a:srgbClr val="40A3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A0D0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A0D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74.07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72.90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solidFill>
                      <a:srgbClr val="40A3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A0D0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A0D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204.72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206.33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solidFill>
                      <a:srgbClr val="40A3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A0D0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A0D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Hyderabad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80.36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80.80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solidFill>
                      <a:srgbClr val="40A3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A0D0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A0D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Kolkata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101.46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103.34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solidFill>
                      <a:srgbClr val="40A3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A0D0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A0D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52423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52423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T w="9525">
                      <a:solidFill>
                        <a:srgbClr val="25242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9525">
                      <a:solidFill>
                        <a:srgbClr val="25242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108.14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5242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108.00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108.68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6" name="object 46"/>
          <p:cNvGrpSpPr/>
          <p:nvPr/>
        </p:nvGrpSpPr>
        <p:grpSpPr>
          <a:xfrm>
            <a:off x="6134099" y="1514474"/>
            <a:ext cx="6010275" cy="5191125"/>
            <a:chOff x="6134099" y="1514474"/>
            <a:chExt cx="6010275" cy="5191125"/>
          </a:xfrm>
        </p:grpSpPr>
        <p:sp>
          <p:nvSpPr>
            <p:cNvPr id="47" name="object 47"/>
            <p:cNvSpPr/>
            <p:nvPr/>
          </p:nvSpPr>
          <p:spPr>
            <a:xfrm>
              <a:off x="12058648" y="2781299"/>
              <a:ext cx="85725" cy="3924300"/>
            </a:xfrm>
            <a:custGeom>
              <a:avLst/>
              <a:gdLst/>
              <a:ahLst/>
              <a:cxnLst/>
              <a:rect l="l" t="t" r="r" b="b"/>
              <a:pathLst>
                <a:path w="85725" h="3924300">
                  <a:moveTo>
                    <a:pt x="48547" y="3924299"/>
                  </a:moveTo>
                  <a:lnTo>
                    <a:pt x="37178" y="3924299"/>
                  </a:lnTo>
                  <a:lnTo>
                    <a:pt x="31710" y="3923211"/>
                  </a:lnTo>
                  <a:lnTo>
                    <a:pt x="1087" y="3892588"/>
                  </a:lnTo>
                  <a:lnTo>
                    <a:pt x="0" y="3887120"/>
                  </a:lnTo>
                  <a:lnTo>
                    <a:pt x="0" y="388143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8547" y="0"/>
                  </a:lnTo>
                  <a:lnTo>
                    <a:pt x="80286" y="21208"/>
                  </a:lnTo>
                  <a:lnTo>
                    <a:pt x="85725" y="37178"/>
                  </a:lnTo>
                  <a:lnTo>
                    <a:pt x="85725" y="3887120"/>
                  </a:lnTo>
                  <a:lnTo>
                    <a:pt x="64516" y="3918861"/>
                  </a:lnTo>
                  <a:lnTo>
                    <a:pt x="54014" y="3923211"/>
                  </a:lnTo>
                  <a:lnTo>
                    <a:pt x="48547" y="392429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063411" y="2786062"/>
              <a:ext cx="76200" cy="3009900"/>
            </a:xfrm>
            <a:custGeom>
              <a:avLst/>
              <a:gdLst/>
              <a:ahLst/>
              <a:cxnLst/>
              <a:rect l="l" t="t" r="r" b="b"/>
              <a:pathLst>
                <a:path w="76200" h="3009900">
                  <a:moveTo>
                    <a:pt x="43152" y="3009899"/>
                  </a:moveTo>
                  <a:lnTo>
                    <a:pt x="33047" y="3009899"/>
                  </a:lnTo>
                  <a:lnTo>
                    <a:pt x="28187" y="3008932"/>
                  </a:lnTo>
                  <a:lnTo>
                    <a:pt x="966" y="2981711"/>
                  </a:lnTo>
                  <a:lnTo>
                    <a:pt x="0" y="2976852"/>
                  </a:lnTo>
                  <a:lnTo>
                    <a:pt x="0" y="2971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2976852"/>
                  </a:lnTo>
                  <a:lnTo>
                    <a:pt x="48012" y="3008932"/>
                  </a:lnTo>
                  <a:lnTo>
                    <a:pt x="43152" y="3009899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063411" y="2786062"/>
              <a:ext cx="76200" cy="3009900"/>
            </a:xfrm>
            <a:custGeom>
              <a:avLst/>
              <a:gdLst/>
              <a:ahLst/>
              <a:cxnLst/>
              <a:rect l="l" t="t" r="r" b="b"/>
              <a:pathLst>
                <a:path w="76200" h="3009900">
                  <a:moveTo>
                    <a:pt x="0" y="2971799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2971799"/>
                  </a:lnTo>
                  <a:lnTo>
                    <a:pt x="57348" y="3005066"/>
                  </a:lnTo>
                  <a:lnTo>
                    <a:pt x="38099" y="3009899"/>
                  </a:lnTo>
                  <a:lnTo>
                    <a:pt x="33047" y="3009899"/>
                  </a:lnTo>
                  <a:lnTo>
                    <a:pt x="2900" y="2986379"/>
                  </a:lnTo>
                  <a:lnTo>
                    <a:pt x="0" y="2976852"/>
                  </a:lnTo>
                  <a:lnTo>
                    <a:pt x="0" y="29717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38862" y="1519237"/>
              <a:ext cx="2038350" cy="866775"/>
            </a:xfrm>
            <a:custGeom>
              <a:avLst/>
              <a:gdLst/>
              <a:ahLst/>
              <a:cxnLst/>
              <a:rect l="l" t="t" r="r" b="b"/>
              <a:pathLst>
                <a:path w="2038350" h="866775">
                  <a:moveTo>
                    <a:pt x="0" y="0"/>
                  </a:moveTo>
                  <a:lnTo>
                    <a:pt x="2038349" y="0"/>
                  </a:lnTo>
                  <a:lnTo>
                    <a:pt x="2038349" y="866774"/>
                  </a:lnTo>
                  <a:lnTo>
                    <a:pt x="0" y="866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644524" y="238188"/>
            <a:ext cx="8297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3.</a:t>
            </a:r>
            <a:r>
              <a:rPr sz="2000" spc="-35" dirty="0"/>
              <a:t> </a:t>
            </a:r>
            <a:r>
              <a:rPr sz="2000" spc="-10" dirty="0"/>
              <a:t>Does</a:t>
            </a:r>
            <a:r>
              <a:rPr sz="2000" spc="-114" dirty="0"/>
              <a:t> </a:t>
            </a:r>
            <a:r>
              <a:rPr sz="2000" dirty="0"/>
              <a:t>AQI</a:t>
            </a:r>
            <a:r>
              <a:rPr sz="2000" spc="-25" dirty="0"/>
              <a:t> </a:t>
            </a:r>
            <a:r>
              <a:rPr sz="2000" dirty="0"/>
              <a:t>improve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dirty="0"/>
              <a:t>weekends</a:t>
            </a:r>
            <a:r>
              <a:rPr sz="2000" spc="-20" dirty="0"/>
              <a:t> </a:t>
            </a:r>
            <a:r>
              <a:rPr sz="2000" dirty="0"/>
              <a:t>vs</a:t>
            </a:r>
            <a:r>
              <a:rPr sz="2000" spc="-25" dirty="0"/>
              <a:t> </a:t>
            </a:r>
            <a:r>
              <a:rPr sz="2000" dirty="0"/>
              <a:t>weekdays</a:t>
            </a:r>
            <a:r>
              <a:rPr sz="2000" spc="-20" dirty="0"/>
              <a:t> </a:t>
            </a:r>
            <a:r>
              <a:rPr sz="2000" dirty="0"/>
              <a:t>in</a:t>
            </a:r>
            <a:r>
              <a:rPr sz="2000" spc="-20" dirty="0"/>
              <a:t> </a:t>
            </a:r>
            <a:r>
              <a:rPr sz="2000" dirty="0"/>
              <a:t>Indian</a:t>
            </a:r>
            <a:r>
              <a:rPr sz="2000" spc="-25" dirty="0"/>
              <a:t> </a:t>
            </a:r>
            <a:r>
              <a:rPr sz="2000" dirty="0"/>
              <a:t>metro</a:t>
            </a:r>
            <a:r>
              <a:rPr sz="2000" spc="-20" dirty="0"/>
              <a:t> </a:t>
            </a:r>
            <a:r>
              <a:rPr sz="2000" dirty="0"/>
              <a:t>cities</a:t>
            </a:r>
            <a:r>
              <a:rPr sz="2000" spc="-20" dirty="0"/>
              <a:t> </a:t>
            </a:r>
            <a:r>
              <a:rPr sz="2000" spc="-10" dirty="0"/>
              <a:t>(Delhi,</a:t>
            </a:r>
            <a:endParaRPr sz="2000"/>
          </a:p>
        </p:txBody>
      </p:sp>
      <p:sp>
        <p:nvSpPr>
          <p:cNvPr id="52" name="object 52"/>
          <p:cNvSpPr txBox="1"/>
          <p:nvPr/>
        </p:nvSpPr>
        <p:spPr>
          <a:xfrm>
            <a:off x="644524" y="533463"/>
            <a:ext cx="7955280" cy="62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35"/>
              </a:spcBef>
            </a:pP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Mumbai,</a:t>
            </a:r>
            <a:r>
              <a:rPr sz="2000" b="1" spc="-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Chennai,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Kolkata,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Bengaluru,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Hyderabad,</a:t>
            </a:r>
            <a:r>
              <a:rPr sz="2000" b="1" spc="-114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Ahmedabad,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Pune)?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(Consider</a:t>
            </a:r>
            <a:r>
              <a:rPr sz="2000" b="1" spc="-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data</a:t>
            </a: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last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1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year)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54749" y="1530350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52423"/>
                </a:solidFill>
                <a:latin typeface="Tahoma"/>
                <a:cs typeface="Tahoma"/>
              </a:rPr>
              <a:t>area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243637" y="1795462"/>
            <a:ext cx="1828800" cy="247650"/>
          </a:xfrm>
          <a:custGeom>
            <a:avLst/>
            <a:gdLst/>
            <a:ahLst/>
            <a:cxnLst/>
            <a:rect l="l" t="t" r="r" b="b"/>
            <a:pathLst>
              <a:path w="1828800" h="247650">
                <a:moveTo>
                  <a:pt x="0" y="0"/>
                </a:moveTo>
                <a:lnTo>
                  <a:pt x="1828799" y="0"/>
                </a:lnTo>
                <a:lnTo>
                  <a:pt x="1828799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83324" y="1841531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All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21625" y="1558925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0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80250" y="1851056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280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34624" y="276225"/>
            <a:ext cx="1990724" cy="19621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3037</Words>
  <Application>Microsoft Office PowerPoint</Application>
  <PresentationFormat>Custom</PresentationFormat>
  <Paragraphs>1029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Black</vt:lpstr>
      <vt:lpstr>Arial MT</vt:lpstr>
      <vt:lpstr>Calibri</vt:lpstr>
      <vt:lpstr>Segoe UI</vt:lpstr>
      <vt:lpstr>Tahoma</vt:lpstr>
      <vt:lpstr>Times New Roman</vt:lpstr>
      <vt:lpstr>Trebuchet MS</vt:lpstr>
      <vt:lpstr>Office Theme</vt:lpstr>
      <vt:lpstr>Market fit Research for Air Purifier development</vt:lpstr>
      <vt:lpstr>Problem Statement</vt:lpstr>
      <vt:lpstr>PowerPoint Presentation</vt:lpstr>
      <vt:lpstr>PowerPoint Presentation</vt:lpstr>
      <vt:lpstr>PowerPoint Presentation</vt:lpstr>
      <vt:lpstr>1. List the top 5 and bottom 5 areas with highest average AQI.</vt:lpstr>
      <vt:lpstr>2. List out top 2 and bottom 2 prominent pollutants for each state of southern India.</vt:lpstr>
      <vt:lpstr>Pollutant Particles to target</vt:lpstr>
      <vt:lpstr>3. Does AQI improve on weekends vs weekdays in Indian metro cities (Delhi,</vt:lpstr>
      <vt:lpstr>4. Which months consistently show the worst air quality across Indian states —</vt:lpstr>
      <vt:lpstr>6. List the top two most reported disease illnesses in each state</vt:lpstr>
      <vt:lpstr>PowerPoint Presentation</vt:lpstr>
      <vt:lpstr>7. List the top 5 states with high EV adoption and analyze if their average AQI is</vt:lpstr>
      <vt:lpstr>PowerPoint Presentation</vt:lpstr>
      <vt:lpstr>2. Who are the major competitors in the Indian air purifier market, and what</vt:lpstr>
      <vt:lpstr>3. What is the relationship between a city’s population size and its average AQI — do larger</vt:lpstr>
      <vt:lpstr>4. How aware are Indian citizens of what AQI (Air Quality Index) means —</vt:lpstr>
      <vt:lpstr>PowerPoint Presentation</vt:lpstr>
      <vt:lpstr>PowerPoint Presentation</vt:lpstr>
      <vt:lpstr>PowerPoint Presentation</vt:lpstr>
      <vt:lpstr>PowerPoint Presentation</vt:lpstr>
      <vt:lpstr>How Research and development can be aligned with localized pollution patterns?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Amit kapoor</dc:creator>
  <cp:lastModifiedBy>Amit kapoor</cp:lastModifiedBy>
  <cp:revision>1</cp:revision>
  <dcterms:created xsi:type="dcterms:W3CDTF">2025-08-07T01:42:31Z</dcterms:created>
  <dcterms:modified xsi:type="dcterms:W3CDTF">2025-08-07T01:47:37Z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2025-08-07T00:00:00Z</vt:filetime>
  </property>
  <property fmtid="{D5CDD505-2E9C-101B-9397-08002B2CF9AE}" pid="3" name="LastSaved">
    <vt:filetime>2025-08-07T00:00:00Z</vt:filetime>
  </property>
  <property fmtid="{D5CDD505-2E9C-101B-9397-08002B2CF9AE}" pid="4" name="Producer">
    <vt:lpwstr>iLovePDF</vt:lpwstr>
  </property>
</Properties>
</file>