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398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0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9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8B7832-496F-45D1-994F-8C39147BA6D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445A1D-80A3-4328-8BDC-1A7156B38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40BD-FDA8-79F7-9127-AB68C546B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Admission 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7F3F-4A56-7A92-975A-31E9C92BA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Asad</a:t>
            </a:r>
            <a:r>
              <a:rPr lang="en-US" dirty="0"/>
              <a:t> bin shahid </a:t>
            </a:r>
            <a:r>
              <a:rPr lang="en-US" dirty="0" err="1"/>
              <a:t>mahin</a:t>
            </a:r>
            <a:r>
              <a:rPr lang="en-US" dirty="0"/>
              <a:t> | sushmita paul</a:t>
            </a:r>
          </a:p>
        </p:txBody>
      </p:sp>
    </p:spTree>
    <p:extLst>
      <p:ext uri="{BB962C8B-B14F-4D97-AF65-F5344CB8AC3E}">
        <p14:creationId xmlns:p14="http://schemas.microsoft.com/office/powerpoint/2010/main" val="2948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A47B-CE29-721F-5A15-7F676EAF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2C45E-92D7-F91E-CDF0-D619C4272614}"/>
              </a:ext>
            </a:extLst>
          </p:cNvPr>
          <p:cNvSpPr txBox="1"/>
          <p:nvPr/>
        </p:nvSpPr>
        <p:spPr>
          <a:xfrm>
            <a:off x="1097281" y="2215299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admin will update the state to start receiving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will enter their info into the website and if they meet the required criteria, their information will be entered into the applicants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will be automatically assigned an applicant ID to login 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6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BA5C-F201-9C81-0492-66C8A806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roll and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DC783-ED1F-5251-682D-3B17D33D6579}"/>
              </a:ext>
            </a:extLst>
          </p:cNvPr>
          <p:cNvSpPr txBox="1"/>
          <p:nvPr/>
        </p:nvSpPr>
        <p:spPr>
          <a:xfrm>
            <a:off x="1097281" y="221529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application period is over, admin will update system state to exam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will be assigned an exam roll and center according to their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BFC-F06D-15B8-F26C-A1B786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9D6F3-D925-0124-11C9-11B294C3ECED}"/>
              </a:ext>
            </a:extLst>
          </p:cNvPr>
          <p:cNvSpPr txBox="1"/>
          <p:nvPr/>
        </p:nvSpPr>
        <p:spPr>
          <a:xfrm>
            <a:off x="1097281" y="2215299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admin will update the state to result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result entity will be created which will contain the individual marks of the examinees and their aggregate marks based on SSC and HSC 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separate merit lists will be given depending on the quota status of the examinee (No quota, freedom fighter quota, tribal quota)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3C1-7B45-10A6-C890-ED7E5AC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College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1781C-DEC1-20D7-6F6E-E9C02BA39680}"/>
              </a:ext>
            </a:extLst>
          </p:cNvPr>
          <p:cNvSpPr txBox="1"/>
          <p:nvPr/>
        </p:nvSpPr>
        <p:spPr>
          <a:xfrm>
            <a:off x="1097281" y="221529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will be assigned a college according to their given preference list and their merit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with quotas will be assigned colleges based on each colleges’ quota reserved seats in addition to their merit position and given preference list</a:t>
            </a:r>
          </a:p>
        </p:txBody>
      </p:sp>
    </p:spTree>
    <p:extLst>
      <p:ext uri="{BB962C8B-B14F-4D97-AF65-F5344CB8AC3E}">
        <p14:creationId xmlns:p14="http://schemas.microsoft.com/office/powerpoint/2010/main" val="277783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FB77-7B76-CB14-802E-337D2827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E2B9D-6CE2-2577-3332-6AF5EE06A837}"/>
              </a:ext>
            </a:extLst>
          </p:cNvPr>
          <p:cNvSpPr txBox="1"/>
          <p:nvPr/>
        </p:nvSpPr>
        <p:spPr>
          <a:xfrm>
            <a:off x="1097281" y="221529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admin will update the state to migration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seats remain vacant in any college, examinees who have their migration status turned on will be moved to their preferred colleges</a:t>
            </a:r>
          </a:p>
        </p:txBody>
      </p:sp>
    </p:spTree>
    <p:extLst>
      <p:ext uri="{BB962C8B-B14F-4D97-AF65-F5344CB8AC3E}">
        <p14:creationId xmlns:p14="http://schemas.microsoft.com/office/powerpoint/2010/main" val="2247756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229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Medical Admission ERD</vt:lpstr>
      <vt:lpstr>Taking Applications</vt:lpstr>
      <vt:lpstr>Assigning roll and center</vt:lpstr>
      <vt:lpstr>Publishing result</vt:lpstr>
      <vt:lpstr>Assigning College</vt:lpstr>
      <vt:lpstr>Migration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Admission ERD</dc:title>
  <dc:creator>sushmita paul</dc:creator>
  <cp:lastModifiedBy>sushmita paul</cp:lastModifiedBy>
  <cp:revision>1</cp:revision>
  <dcterms:created xsi:type="dcterms:W3CDTF">2022-06-22T04:41:54Z</dcterms:created>
  <dcterms:modified xsi:type="dcterms:W3CDTF">2022-06-22T04:55:26Z</dcterms:modified>
</cp:coreProperties>
</file>