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7" r:id="rId2"/>
    <p:sldId id="264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937499999999999E-2"/>
          <c:y val="9.7804681483471864E-2"/>
          <c:w val="0.96562499999999996"/>
          <c:h val="0.812045471699958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315-4D93-A27D-32FE62D58BC3}"/>
              </c:ext>
            </c:extLst>
          </c:dPt>
          <c:dPt>
            <c:idx val="1"/>
            <c:bubble3D val="0"/>
            <c:explosion val="1"/>
            <c:spPr>
              <a:solidFill>
                <a:srgbClr val="FFC000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315-4D93-A27D-32FE62D58B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D93-A27D-32FE62D58B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5-4D93-A27D-32FE62D58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E2E5E-1F12-453B-A941-D9B5B3F76459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E39801-E4BF-4C24-BAF5-63EACF1A32DC}">
      <dgm:prSet phldrT="[Text]" phldr="1"/>
      <dgm:spPr/>
      <dgm:t>
        <a:bodyPr/>
        <a:lstStyle/>
        <a:p>
          <a:endParaRPr lang="en-US" dirty="0"/>
        </a:p>
      </dgm:t>
    </dgm:pt>
    <dgm:pt modelId="{AF99BBBB-4A09-492E-BF06-31304818BFA4}" type="parTrans" cxnId="{81C0578D-9807-4B1F-8ABD-169A2E2AF5E1}">
      <dgm:prSet/>
      <dgm:spPr/>
      <dgm:t>
        <a:bodyPr/>
        <a:lstStyle/>
        <a:p>
          <a:endParaRPr lang="en-US"/>
        </a:p>
      </dgm:t>
    </dgm:pt>
    <dgm:pt modelId="{9720F2DD-31D5-4F63-B430-8B24AEC43D6A}" type="sibTrans" cxnId="{81C0578D-9807-4B1F-8ABD-169A2E2AF5E1}">
      <dgm:prSet/>
      <dgm:spPr/>
      <dgm:t>
        <a:bodyPr/>
        <a:lstStyle/>
        <a:p>
          <a:endParaRPr lang="en-US"/>
        </a:p>
      </dgm:t>
    </dgm:pt>
    <dgm:pt modelId="{450E3901-DFFB-4424-B604-EFC6710DC094}">
      <dgm:prSet phldrT="[Text]" phldr="1"/>
      <dgm:spPr/>
      <dgm:t>
        <a:bodyPr/>
        <a:lstStyle/>
        <a:p>
          <a:endParaRPr lang="en-US"/>
        </a:p>
      </dgm:t>
    </dgm:pt>
    <dgm:pt modelId="{6118BC13-E6DE-4F6F-8CA8-5E1CCC937191}" type="parTrans" cxnId="{C1ED7FE5-B161-4C00-B808-FF13F411851C}">
      <dgm:prSet/>
      <dgm:spPr/>
      <dgm:t>
        <a:bodyPr/>
        <a:lstStyle/>
        <a:p>
          <a:endParaRPr lang="en-US"/>
        </a:p>
      </dgm:t>
    </dgm:pt>
    <dgm:pt modelId="{7FE3CF33-9F39-4D47-BF20-338FCCE4B39D}" type="sibTrans" cxnId="{C1ED7FE5-B161-4C00-B808-FF13F411851C}">
      <dgm:prSet/>
      <dgm:spPr/>
      <dgm:t>
        <a:bodyPr/>
        <a:lstStyle/>
        <a:p>
          <a:endParaRPr lang="en-US"/>
        </a:p>
      </dgm:t>
    </dgm:pt>
    <dgm:pt modelId="{C485C810-2BF4-4A86-A9D7-EF830518A414}">
      <dgm:prSet phldrT="[Text]" phldr="1"/>
      <dgm:spPr/>
      <dgm:t>
        <a:bodyPr/>
        <a:lstStyle/>
        <a:p>
          <a:endParaRPr lang="en-US" dirty="0"/>
        </a:p>
      </dgm:t>
    </dgm:pt>
    <dgm:pt modelId="{04556F7A-B619-4BA9-895C-E93B3D951B60}" type="parTrans" cxnId="{23FB0AE3-E2D4-49BA-9B30-1AC9B7C6D841}">
      <dgm:prSet/>
      <dgm:spPr/>
      <dgm:t>
        <a:bodyPr/>
        <a:lstStyle/>
        <a:p>
          <a:endParaRPr lang="en-US"/>
        </a:p>
      </dgm:t>
    </dgm:pt>
    <dgm:pt modelId="{0B6B2F26-CFD0-4C4F-ACA6-FD097127B2FE}" type="sibTrans" cxnId="{23FB0AE3-E2D4-49BA-9B30-1AC9B7C6D841}">
      <dgm:prSet/>
      <dgm:spPr/>
      <dgm:t>
        <a:bodyPr/>
        <a:lstStyle/>
        <a:p>
          <a:endParaRPr lang="en-US"/>
        </a:p>
      </dgm:t>
    </dgm:pt>
    <dgm:pt modelId="{FE3E807B-DC76-458D-8CAA-94ED5AEAF928}">
      <dgm:prSet phldrT="[Text]" phldr="1"/>
      <dgm:spPr/>
      <dgm:t>
        <a:bodyPr/>
        <a:lstStyle/>
        <a:p>
          <a:endParaRPr lang="en-US" dirty="0"/>
        </a:p>
      </dgm:t>
    </dgm:pt>
    <dgm:pt modelId="{C98600DA-E33E-4C8E-B86C-72DCDAC96AC2}" type="parTrans" cxnId="{2AA3A828-C81E-4EF9-9DB4-7BF2D0C09722}">
      <dgm:prSet/>
      <dgm:spPr/>
      <dgm:t>
        <a:bodyPr/>
        <a:lstStyle/>
        <a:p>
          <a:endParaRPr lang="en-US"/>
        </a:p>
      </dgm:t>
    </dgm:pt>
    <dgm:pt modelId="{677DEA47-3A62-4934-AC8F-01B57A6D7107}" type="sibTrans" cxnId="{2AA3A828-C81E-4EF9-9DB4-7BF2D0C09722}">
      <dgm:prSet/>
      <dgm:spPr/>
      <dgm:t>
        <a:bodyPr/>
        <a:lstStyle/>
        <a:p>
          <a:endParaRPr lang="en-US"/>
        </a:p>
      </dgm:t>
    </dgm:pt>
    <dgm:pt modelId="{D93FEE76-7C1C-48F6-B01A-B8521C6C1FC5}">
      <dgm:prSet/>
      <dgm:spPr/>
      <dgm:t>
        <a:bodyPr/>
        <a:lstStyle/>
        <a:p>
          <a:endParaRPr lang="en-US"/>
        </a:p>
      </dgm:t>
    </dgm:pt>
    <dgm:pt modelId="{E50088CA-3AD9-4B36-97D0-A508A77E536D}" type="parTrans" cxnId="{8F7C73A8-3AEB-4E53-BFB6-41F1DDBA7E3B}">
      <dgm:prSet/>
      <dgm:spPr/>
      <dgm:t>
        <a:bodyPr/>
        <a:lstStyle/>
        <a:p>
          <a:endParaRPr lang="en-US"/>
        </a:p>
      </dgm:t>
    </dgm:pt>
    <dgm:pt modelId="{4FD8C561-D262-4E74-AF09-F6F61D30CDDF}" type="sibTrans" cxnId="{8F7C73A8-3AEB-4E53-BFB6-41F1DDBA7E3B}">
      <dgm:prSet/>
      <dgm:spPr/>
      <dgm:t>
        <a:bodyPr/>
        <a:lstStyle/>
        <a:p>
          <a:endParaRPr lang="en-US"/>
        </a:p>
      </dgm:t>
    </dgm:pt>
    <dgm:pt modelId="{9C2802AB-C579-4F2E-A499-D55E0FA1D368}" type="pres">
      <dgm:prSet presAssocID="{A81E2E5E-1F12-453B-A941-D9B5B3F764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B79C21-5E91-4B31-8749-0C1286E88B51}" type="pres">
      <dgm:prSet presAssocID="{5EE39801-E4BF-4C24-BAF5-63EACF1A32DC}" presName="hierRoot1" presStyleCnt="0">
        <dgm:presLayoutVars>
          <dgm:hierBranch val="init"/>
        </dgm:presLayoutVars>
      </dgm:prSet>
      <dgm:spPr/>
    </dgm:pt>
    <dgm:pt modelId="{EE106453-36ED-4C13-8780-3928DB730901}" type="pres">
      <dgm:prSet presAssocID="{5EE39801-E4BF-4C24-BAF5-63EACF1A32DC}" presName="rootComposite1" presStyleCnt="0"/>
      <dgm:spPr/>
    </dgm:pt>
    <dgm:pt modelId="{7F808105-7B69-4E43-9676-175F67064AED}" type="pres">
      <dgm:prSet presAssocID="{5EE39801-E4BF-4C24-BAF5-63EACF1A32DC}" presName="rootText1" presStyleLbl="node0" presStyleIdx="0" presStyleCnt="1">
        <dgm:presLayoutVars>
          <dgm:chPref val="3"/>
        </dgm:presLayoutVars>
      </dgm:prSet>
      <dgm:spPr/>
    </dgm:pt>
    <dgm:pt modelId="{2D8EC7EA-5E43-4170-BEEB-B95EF3DC4134}" type="pres">
      <dgm:prSet presAssocID="{5EE39801-E4BF-4C24-BAF5-63EACF1A32DC}" presName="rootConnector1" presStyleLbl="node1" presStyleIdx="0" presStyleCnt="0"/>
      <dgm:spPr/>
    </dgm:pt>
    <dgm:pt modelId="{7CD3C2D0-0F86-48C3-A506-A1E513CB7089}" type="pres">
      <dgm:prSet presAssocID="{5EE39801-E4BF-4C24-BAF5-63EACF1A32DC}" presName="hierChild2" presStyleCnt="0"/>
      <dgm:spPr/>
    </dgm:pt>
    <dgm:pt modelId="{0FD26285-8818-4B47-BD59-0AECEDB0AE89}" type="pres">
      <dgm:prSet presAssocID="{6118BC13-E6DE-4F6F-8CA8-5E1CCC937191}" presName="Name37" presStyleLbl="parChTrans1D2" presStyleIdx="0" presStyleCnt="4"/>
      <dgm:spPr/>
    </dgm:pt>
    <dgm:pt modelId="{E6663575-66D0-438C-AF1B-3C76EE03923B}" type="pres">
      <dgm:prSet presAssocID="{450E3901-DFFB-4424-B604-EFC6710DC094}" presName="hierRoot2" presStyleCnt="0">
        <dgm:presLayoutVars>
          <dgm:hierBranch val="init"/>
        </dgm:presLayoutVars>
      </dgm:prSet>
      <dgm:spPr/>
    </dgm:pt>
    <dgm:pt modelId="{558A31E5-47F4-42A9-93C2-9F720E267BAC}" type="pres">
      <dgm:prSet presAssocID="{450E3901-DFFB-4424-B604-EFC6710DC094}" presName="rootComposite" presStyleCnt="0"/>
      <dgm:spPr/>
    </dgm:pt>
    <dgm:pt modelId="{982DE69B-D99E-4A75-922D-5E7B7BDE1430}" type="pres">
      <dgm:prSet presAssocID="{450E3901-DFFB-4424-B604-EFC6710DC094}" presName="rootText" presStyleLbl="node2" presStyleIdx="0" presStyleCnt="4">
        <dgm:presLayoutVars>
          <dgm:chPref val="3"/>
        </dgm:presLayoutVars>
      </dgm:prSet>
      <dgm:spPr/>
    </dgm:pt>
    <dgm:pt modelId="{85E040C6-253B-4224-B960-523DD1D57D1B}" type="pres">
      <dgm:prSet presAssocID="{450E3901-DFFB-4424-B604-EFC6710DC094}" presName="rootConnector" presStyleLbl="node2" presStyleIdx="0" presStyleCnt="4"/>
      <dgm:spPr/>
    </dgm:pt>
    <dgm:pt modelId="{8F8E7956-554F-40EA-B310-23AC0497A6E4}" type="pres">
      <dgm:prSet presAssocID="{450E3901-DFFB-4424-B604-EFC6710DC094}" presName="hierChild4" presStyleCnt="0"/>
      <dgm:spPr/>
    </dgm:pt>
    <dgm:pt modelId="{01C74840-7619-421D-8677-71862739C73F}" type="pres">
      <dgm:prSet presAssocID="{450E3901-DFFB-4424-B604-EFC6710DC094}" presName="hierChild5" presStyleCnt="0"/>
      <dgm:spPr/>
    </dgm:pt>
    <dgm:pt modelId="{66BDE047-4C1B-4EA8-AA55-D307FFBD8868}" type="pres">
      <dgm:prSet presAssocID="{04556F7A-B619-4BA9-895C-E93B3D951B60}" presName="Name37" presStyleLbl="parChTrans1D2" presStyleIdx="1" presStyleCnt="4"/>
      <dgm:spPr/>
    </dgm:pt>
    <dgm:pt modelId="{1764FC47-D984-4ABE-B503-5E04EBD4EA0A}" type="pres">
      <dgm:prSet presAssocID="{C485C810-2BF4-4A86-A9D7-EF830518A414}" presName="hierRoot2" presStyleCnt="0">
        <dgm:presLayoutVars>
          <dgm:hierBranch val="init"/>
        </dgm:presLayoutVars>
      </dgm:prSet>
      <dgm:spPr/>
    </dgm:pt>
    <dgm:pt modelId="{3B6B9F9F-7F04-4F5A-AA25-75EF2D3F437F}" type="pres">
      <dgm:prSet presAssocID="{C485C810-2BF4-4A86-A9D7-EF830518A414}" presName="rootComposite" presStyleCnt="0"/>
      <dgm:spPr/>
    </dgm:pt>
    <dgm:pt modelId="{815A09DA-1BC4-4D2A-A241-E9943D0D00EB}" type="pres">
      <dgm:prSet presAssocID="{C485C810-2BF4-4A86-A9D7-EF830518A414}" presName="rootText" presStyleLbl="node2" presStyleIdx="1" presStyleCnt="4">
        <dgm:presLayoutVars>
          <dgm:chPref val="3"/>
        </dgm:presLayoutVars>
      </dgm:prSet>
      <dgm:spPr/>
    </dgm:pt>
    <dgm:pt modelId="{63DD21F2-EA6F-4C5A-ADA2-ABE2951E8879}" type="pres">
      <dgm:prSet presAssocID="{C485C810-2BF4-4A86-A9D7-EF830518A414}" presName="rootConnector" presStyleLbl="node2" presStyleIdx="1" presStyleCnt="4"/>
      <dgm:spPr/>
    </dgm:pt>
    <dgm:pt modelId="{D27F5330-45DC-46F7-9BF2-28844E0780EA}" type="pres">
      <dgm:prSet presAssocID="{C485C810-2BF4-4A86-A9D7-EF830518A414}" presName="hierChild4" presStyleCnt="0"/>
      <dgm:spPr/>
    </dgm:pt>
    <dgm:pt modelId="{7B142D2A-C08A-4D84-9F97-4165BB9D5565}" type="pres">
      <dgm:prSet presAssocID="{C485C810-2BF4-4A86-A9D7-EF830518A414}" presName="hierChild5" presStyleCnt="0"/>
      <dgm:spPr/>
    </dgm:pt>
    <dgm:pt modelId="{2D6EE2E5-A926-4A53-8320-567E1BD06BEB}" type="pres">
      <dgm:prSet presAssocID="{E50088CA-3AD9-4B36-97D0-A508A77E536D}" presName="Name37" presStyleLbl="parChTrans1D2" presStyleIdx="2" presStyleCnt="4"/>
      <dgm:spPr/>
    </dgm:pt>
    <dgm:pt modelId="{223EE3D4-DCDC-4E61-9B01-D466C0C70394}" type="pres">
      <dgm:prSet presAssocID="{D93FEE76-7C1C-48F6-B01A-B8521C6C1FC5}" presName="hierRoot2" presStyleCnt="0">
        <dgm:presLayoutVars>
          <dgm:hierBranch val="init"/>
        </dgm:presLayoutVars>
      </dgm:prSet>
      <dgm:spPr/>
    </dgm:pt>
    <dgm:pt modelId="{2ABB94E4-0DF4-48D2-A3B2-E466E30126C0}" type="pres">
      <dgm:prSet presAssocID="{D93FEE76-7C1C-48F6-B01A-B8521C6C1FC5}" presName="rootComposite" presStyleCnt="0"/>
      <dgm:spPr/>
    </dgm:pt>
    <dgm:pt modelId="{1D28B648-7951-47C2-8C5E-CEDFDAC47203}" type="pres">
      <dgm:prSet presAssocID="{D93FEE76-7C1C-48F6-B01A-B8521C6C1FC5}" presName="rootText" presStyleLbl="node2" presStyleIdx="2" presStyleCnt="4">
        <dgm:presLayoutVars>
          <dgm:chPref val="3"/>
        </dgm:presLayoutVars>
      </dgm:prSet>
      <dgm:spPr/>
    </dgm:pt>
    <dgm:pt modelId="{14761D18-C9EF-4937-A3E1-FC7B6E2E344E}" type="pres">
      <dgm:prSet presAssocID="{D93FEE76-7C1C-48F6-B01A-B8521C6C1FC5}" presName="rootConnector" presStyleLbl="node2" presStyleIdx="2" presStyleCnt="4"/>
      <dgm:spPr/>
    </dgm:pt>
    <dgm:pt modelId="{79D7F692-FFBD-49C7-BA11-C7C5DC8E658A}" type="pres">
      <dgm:prSet presAssocID="{D93FEE76-7C1C-48F6-B01A-B8521C6C1FC5}" presName="hierChild4" presStyleCnt="0"/>
      <dgm:spPr/>
    </dgm:pt>
    <dgm:pt modelId="{BDC0EE84-E35F-4359-924E-7884D1917E70}" type="pres">
      <dgm:prSet presAssocID="{D93FEE76-7C1C-48F6-B01A-B8521C6C1FC5}" presName="hierChild5" presStyleCnt="0"/>
      <dgm:spPr/>
    </dgm:pt>
    <dgm:pt modelId="{26EC665D-F92D-44F2-B12F-6A2E96E334E3}" type="pres">
      <dgm:prSet presAssocID="{C98600DA-E33E-4C8E-B86C-72DCDAC96AC2}" presName="Name37" presStyleLbl="parChTrans1D2" presStyleIdx="3" presStyleCnt="4"/>
      <dgm:spPr/>
    </dgm:pt>
    <dgm:pt modelId="{6F9B5CB4-E6B9-4BFC-844A-BFDD4AD6CB70}" type="pres">
      <dgm:prSet presAssocID="{FE3E807B-DC76-458D-8CAA-94ED5AEAF928}" presName="hierRoot2" presStyleCnt="0">
        <dgm:presLayoutVars>
          <dgm:hierBranch val="init"/>
        </dgm:presLayoutVars>
      </dgm:prSet>
      <dgm:spPr/>
    </dgm:pt>
    <dgm:pt modelId="{395A0602-20A2-4B0F-87B4-604E3187BED8}" type="pres">
      <dgm:prSet presAssocID="{FE3E807B-DC76-458D-8CAA-94ED5AEAF928}" presName="rootComposite" presStyleCnt="0"/>
      <dgm:spPr/>
    </dgm:pt>
    <dgm:pt modelId="{A643704A-EFF9-4220-9260-637715989694}" type="pres">
      <dgm:prSet presAssocID="{FE3E807B-DC76-458D-8CAA-94ED5AEAF928}" presName="rootText" presStyleLbl="node2" presStyleIdx="3" presStyleCnt="4">
        <dgm:presLayoutVars>
          <dgm:chPref val="3"/>
        </dgm:presLayoutVars>
      </dgm:prSet>
      <dgm:spPr/>
    </dgm:pt>
    <dgm:pt modelId="{5E33E21C-1A25-409C-B2C3-7F414DF7D7B6}" type="pres">
      <dgm:prSet presAssocID="{FE3E807B-DC76-458D-8CAA-94ED5AEAF928}" presName="rootConnector" presStyleLbl="node2" presStyleIdx="3" presStyleCnt="4"/>
      <dgm:spPr/>
    </dgm:pt>
    <dgm:pt modelId="{392A4BA5-5881-4301-A398-3FA8151DE12D}" type="pres">
      <dgm:prSet presAssocID="{FE3E807B-DC76-458D-8CAA-94ED5AEAF928}" presName="hierChild4" presStyleCnt="0"/>
      <dgm:spPr/>
    </dgm:pt>
    <dgm:pt modelId="{34CB5E60-6D62-48C2-A9DA-811DB423CD6D}" type="pres">
      <dgm:prSet presAssocID="{FE3E807B-DC76-458D-8CAA-94ED5AEAF928}" presName="hierChild5" presStyleCnt="0"/>
      <dgm:spPr/>
    </dgm:pt>
    <dgm:pt modelId="{95853C3F-B889-41C9-9E24-BCCDCA7F02CB}" type="pres">
      <dgm:prSet presAssocID="{5EE39801-E4BF-4C24-BAF5-63EACF1A32DC}" presName="hierChild3" presStyleCnt="0"/>
      <dgm:spPr/>
    </dgm:pt>
  </dgm:ptLst>
  <dgm:cxnLst>
    <dgm:cxn modelId="{1F166497-ECF3-418C-804F-55348F59288F}" type="presOf" srcId="{450E3901-DFFB-4424-B604-EFC6710DC094}" destId="{85E040C6-253B-4224-B960-523DD1D57D1B}" srcOrd="1" destOrd="0" presId="urn:microsoft.com/office/officeart/2005/8/layout/orgChart1"/>
    <dgm:cxn modelId="{23FB0AE3-E2D4-49BA-9B30-1AC9B7C6D841}" srcId="{5EE39801-E4BF-4C24-BAF5-63EACF1A32DC}" destId="{C485C810-2BF4-4A86-A9D7-EF830518A414}" srcOrd="1" destOrd="0" parTransId="{04556F7A-B619-4BA9-895C-E93B3D951B60}" sibTransId="{0B6B2F26-CFD0-4C4F-ACA6-FD097127B2FE}"/>
    <dgm:cxn modelId="{E43636D7-1D33-4C2E-89D7-784FEA64E7C6}" type="presOf" srcId="{C485C810-2BF4-4A86-A9D7-EF830518A414}" destId="{63DD21F2-EA6F-4C5A-ADA2-ABE2951E8879}" srcOrd="1" destOrd="0" presId="urn:microsoft.com/office/officeart/2005/8/layout/orgChart1"/>
    <dgm:cxn modelId="{8F7C73A8-3AEB-4E53-BFB6-41F1DDBA7E3B}" srcId="{5EE39801-E4BF-4C24-BAF5-63EACF1A32DC}" destId="{D93FEE76-7C1C-48F6-B01A-B8521C6C1FC5}" srcOrd="2" destOrd="0" parTransId="{E50088CA-3AD9-4B36-97D0-A508A77E536D}" sibTransId="{4FD8C561-D262-4E74-AF09-F6F61D30CDDF}"/>
    <dgm:cxn modelId="{29D31B3A-6F3C-4F79-B795-BAF7DF0279A6}" type="presOf" srcId="{C98600DA-E33E-4C8E-B86C-72DCDAC96AC2}" destId="{26EC665D-F92D-44F2-B12F-6A2E96E334E3}" srcOrd="0" destOrd="0" presId="urn:microsoft.com/office/officeart/2005/8/layout/orgChart1"/>
    <dgm:cxn modelId="{8A6DD9BA-1EEC-4735-B4D8-DEAE79953801}" type="presOf" srcId="{A81E2E5E-1F12-453B-A941-D9B5B3F76459}" destId="{9C2802AB-C579-4F2E-A499-D55E0FA1D368}" srcOrd="0" destOrd="0" presId="urn:microsoft.com/office/officeart/2005/8/layout/orgChart1"/>
    <dgm:cxn modelId="{81C0578D-9807-4B1F-8ABD-169A2E2AF5E1}" srcId="{A81E2E5E-1F12-453B-A941-D9B5B3F76459}" destId="{5EE39801-E4BF-4C24-BAF5-63EACF1A32DC}" srcOrd="0" destOrd="0" parTransId="{AF99BBBB-4A09-492E-BF06-31304818BFA4}" sibTransId="{9720F2DD-31D5-4F63-B430-8B24AEC43D6A}"/>
    <dgm:cxn modelId="{C1ED7FE5-B161-4C00-B808-FF13F411851C}" srcId="{5EE39801-E4BF-4C24-BAF5-63EACF1A32DC}" destId="{450E3901-DFFB-4424-B604-EFC6710DC094}" srcOrd="0" destOrd="0" parTransId="{6118BC13-E6DE-4F6F-8CA8-5E1CCC937191}" sibTransId="{7FE3CF33-9F39-4D47-BF20-338FCCE4B39D}"/>
    <dgm:cxn modelId="{E82D547B-33B8-43DA-AC83-97CACFC31354}" type="presOf" srcId="{D93FEE76-7C1C-48F6-B01A-B8521C6C1FC5}" destId="{1D28B648-7951-47C2-8C5E-CEDFDAC47203}" srcOrd="0" destOrd="0" presId="urn:microsoft.com/office/officeart/2005/8/layout/orgChart1"/>
    <dgm:cxn modelId="{8B6CC503-852A-4DFF-8E60-53316F9D06BE}" type="presOf" srcId="{04556F7A-B619-4BA9-895C-E93B3D951B60}" destId="{66BDE047-4C1B-4EA8-AA55-D307FFBD8868}" srcOrd="0" destOrd="0" presId="urn:microsoft.com/office/officeart/2005/8/layout/orgChart1"/>
    <dgm:cxn modelId="{2AA3A828-C81E-4EF9-9DB4-7BF2D0C09722}" srcId="{5EE39801-E4BF-4C24-BAF5-63EACF1A32DC}" destId="{FE3E807B-DC76-458D-8CAA-94ED5AEAF928}" srcOrd="3" destOrd="0" parTransId="{C98600DA-E33E-4C8E-B86C-72DCDAC96AC2}" sibTransId="{677DEA47-3A62-4934-AC8F-01B57A6D7107}"/>
    <dgm:cxn modelId="{043E6DC5-686B-4ADC-9B54-33CDD30C0637}" type="presOf" srcId="{450E3901-DFFB-4424-B604-EFC6710DC094}" destId="{982DE69B-D99E-4A75-922D-5E7B7BDE1430}" srcOrd="0" destOrd="0" presId="urn:microsoft.com/office/officeart/2005/8/layout/orgChart1"/>
    <dgm:cxn modelId="{15E22BEB-6D91-4C95-B950-C871F9EB1F6D}" type="presOf" srcId="{D93FEE76-7C1C-48F6-B01A-B8521C6C1FC5}" destId="{14761D18-C9EF-4937-A3E1-FC7B6E2E344E}" srcOrd="1" destOrd="0" presId="urn:microsoft.com/office/officeart/2005/8/layout/orgChart1"/>
    <dgm:cxn modelId="{5B33E430-BB16-4659-85A4-25F80393D5F5}" type="presOf" srcId="{C485C810-2BF4-4A86-A9D7-EF830518A414}" destId="{815A09DA-1BC4-4D2A-A241-E9943D0D00EB}" srcOrd="0" destOrd="0" presId="urn:microsoft.com/office/officeart/2005/8/layout/orgChart1"/>
    <dgm:cxn modelId="{A1D02D8F-4648-43B0-90F1-9E106A858331}" type="presOf" srcId="{E50088CA-3AD9-4B36-97D0-A508A77E536D}" destId="{2D6EE2E5-A926-4A53-8320-567E1BD06BEB}" srcOrd="0" destOrd="0" presId="urn:microsoft.com/office/officeart/2005/8/layout/orgChart1"/>
    <dgm:cxn modelId="{3F64D674-8981-4CF3-86F2-26E6207D5A13}" type="presOf" srcId="{FE3E807B-DC76-458D-8CAA-94ED5AEAF928}" destId="{5E33E21C-1A25-409C-B2C3-7F414DF7D7B6}" srcOrd="1" destOrd="0" presId="urn:microsoft.com/office/officeart/2005/8/layout/orgChart1"/>
    <dgm:cxn modelId="{BB45ACB1-1482-497F-ACA7-F4AAB7219796}" type="presOf" srcId="{6118BC13-E6DE-4F6F-8CA8-5E1CCC937191}" destId="{0FD26285-8818-4B47-BD59-0AECEDB0AE89}" srcOrd="0" destOrd="0" presId="urn:microsoft.com/office/officeart/2005/8/layout/orgChart1"/>
    <dgm:cxn modelId="{190B1770-2AA8-4CB6-AFDF-5195B2861DD6}" type="presOf" srcId="{FE3E807B-DC76-458D-8CAA-94ED5AEAF928}" destId="{A643704A-EFF9-4220-9260-637715989694}" srcOrd="0" destOrd="0" presId="urn:microsoft.com/office/officeart/2005/8/layout/orgChart1"/>
    <dgm:cxn modelId="{5B30C029-977D-45C7-80A9-A540B56588F3}" type="presOf" srcId="{5EE39801-E4BF-4C24-BAF5-63EACF1A32DC}" destId="{2D8EC7EA-5E43-4170-BEEB-B95EF3DC4134}" srcOrd="1" destOrd="0" presId="urn:microsoft.com/office/officeart/2005/8/layout/orgChart1"/>
    <dgm:cxn modelId="{9477CD58-B5EC-4404-BB57-D568EA076CFE}" type="presOf" srcId="{5EE39801-E4BF-4C24-BAF5-63EACF1A32DC}" destId="{7F808105-7B69-4E43-9676-175F67064AED}" srcOrd="0" destOrd="0" presId="urn:microsoft.com/office/officeart/2005/8/layout/orgChart1"/>
    <dgm:cxn modelId="{4A56F653-5FF9-4A4C-9207-561F63523EC9}" type="presParOf" srcId="{9C2802AB-C579-4F2E-A499-D55E0FA1D368}" destId="{E3B79C21-5E91-4B31-8749-0C1286E88B51}" srcOrd="0" destOrd="0" presId="urn:microsoft.com/office/officeart/2005/8/layout/orgChart1"/>
    <dgm:cxn modelId="{CC79923F-28B2-4B88-9A6F-BDE37B57F1AE}" type="presParOf" srcId="{E3B79C21-5E91-4B31-8749-0C1286E88B51}" destId="{EE106453-36ED-4C13-8780-3928DB730901}" srcOrd="0" destOrd="0" presId="urn:microsoft.com/office/officeart/2005/8/layout/orgChart1"/>
    <dgm:cxn modelId="{D829EFF7-C774-4139-A8D5-8CDF0E1E30D4}" type="presParOf" srcId="{EE106453-36ED-4C13-8780-3928DB730901}" destId="{7F808105-7B69-4E43-9676-175F67064AED}" srcOrd="0" destOrd="0" presId="urn:microsoft.com/office/officeart/2005/8/layout/orgChart1"/>
    <dgm:cxn modelId="{AA6E040D-6297-4EE3-AEE8-2193999FDB1D}" type="presParOf" srcId="{EE106453-36ED-4C13-8780-3928DB730901}" destId="{2D8EC7EA-5E43-4170-BEEB-B95EF3DC4134}" srcOrd="1" destOrd="0" presId="urn:microsoft.com/office/officeart/2005/8/layout/orgChart1"/>
    <dgm:cxn modelId="{B8EA282E-BE6B-400C-8997-B1D2EE824A87}" type="presParOf" srcId="{E3B79C21-5E91-4B31-8749-0C1286E88B51}" destId="{7CD3C2D0-0F86-48C3-A506-A1E513CB7089}" srcOrd="1" destOrd="0" presId="urn:microsoft.com/office/officeart/2005/8/layout/orgChart1"/>
    <dgm:cxn modelId="{69FFBE14-A444-4183-B942-2A279E5040A4}" type="presParOf" srcId="{7CD3C2D0-0F86-48C3-A506-A1E513CB7089}" destId="{0FD26285-8818-4B47-BD59-0AECEDB0AE89}" srcOrd="0" destOrd="0" presId="urn:microsoft.com/office/officeart/2005/8/layout/orgChart1"/>
    <dgm:cxn modelId="{D964C439-EBC6-4B44-84BB-A824E276CA63}" type="presParOf" srcId="{7CD3C2D0-0F86-48C3-A506-A1E513CB7089}" destId="{E6663575-66D0-438C-AF1B-3C76EE03923B}" srcOrd="1" destOrd="0" presId="urn:microsoft.com/office/officeart/2005/8/layout/orgChart1"/>
    <dgm:cxn modelId="{0E9B5AF6-EB01-4E38-9410-10D2AE91DE8E}" type="presParOf" srcId="{E6663575-66D0-438C-AF1B-3C76EE03923B}" destId="{558A31E5-47F4-42A9-93C2-9F720E267BAC}" srcOrd="0" destOrd="0" presId="urn:microsoft.com/office/officeart/2005/8/layout/orgChart1"/>
    <dgm:cxn modelId="{2B226099-1DF6-47C3-9ED4-E34FCFD03F50}" type="presParOf" srcId="{558A31E5-47F4-42A9-93C2-9F720E267BAC}" destId="{982DE69B-D99E-4A75-922D-5E7B7BDE1430}" srcOrd="0" destOrd="0" presId="urn:microsoft.com/office/officeart/2005/8/layout/orgChart1"/>
    <dgm:cxn modelId="{4E4BB5BF-7128-4D42-AB4C-9F65D0262487}" type="presParOf" srcId="{558A31E5-47F4-42A9-93C2-9F720E267BAC}" destId="{85E040C6-253B-4224-B960-523DD1D57D1B}" srcOrd="1" destOrd="0" presId="urn:microsoft.com/office/officeart/2005/8/layout/orgChart1"/>
    <dgm:cxn modelId="{28CA3560-AD42-4202-BB7F-90BF6809FCB6}" type="presParOf" srcId="{E6663575-66D0-438C-AF1B-3C76EE03923B}" destId="{8F8E7956-554F-40EA-B310-23AC0497A6E4}" srcOrd="1" destOrd="0" presId="urn:microsoft.com/office/officeart/2005/8/layout/orgChart1"/>
    <dgm:cxn modelId="{46D0DB60-F73E-4777-96FD-854A0396B936}" type="presParOf" srcId="{E6663575-66D0-438C-AF1B-3C76EE03923B}" destId="{01C74840-7619-421D-8677-71862739C73F}" srcOrd="2" destOrd="0" presId="urn:microsoft.com/office/officeart/2005/8/layout/orgChart1"/>
    <dgm:cxn modelId="{DA5E0612-01AC-43F8-A6A5-7CA0E191DA14}" type="presParOf" srcId="{7CD3C2D0-0F86-48C3-A506-A1E513CB7089}" destId="{66BDE047-4C1B-4EA8-AA55-D307FFBD8868}" srcOrd="2" destOrd="0" presId="urn:microsoft.com/office/officeart/2005/8/layout/orgChart1"/>
    <dgm:cxn modelId="{0270F55D-1220-46C3-AB30-2896E1E98FD8}" type="presParOf" srcId="{7CD3C2D0-0F86-48C3-A506-A1E513CB7089}" destId="{1764FC47-D984-4ABE-B503-5E04EBD4EA0A}" srcOrd="3" destOrd="0" presId="urn:microsoft.com/office/officeart/2005/8/layout/orgChart1"/>
    <dgm:cxn modelId="{95C8F25D-4E28-40BA-97B5-0F271C1568F0}" type="presParOf" srcId="{1764FC47-D984-4ABE-B503-5E04EBD4EA0A}" destId="{3B6B9F9F-7F04-4F5A-AA25-75EF2D3F437F}" srcOrd="0" destOrd="0" presId="urn:microsoft.com/office/officeart/2005/8/layout/orgChart1"/>
    <dgm:cxn modelId="{EC2AAF50-5B33-4A91-8153-83F4DD3601CE}" type="presParOf" srcId="{3B6B9F9F-7F04-4F5A-AA25-75EF2D3F437F}" destId="{815A09DA-1BC4-4D2A-A241-E9943D0D00EB}" srcOrd="0" destOrd="0" presId="urn:microsoft.com/office/officeart/2005/8/layout/orgChart1"/>
    <dgm:cxn modelId="{F3EC95E5-5834-4A86-93BB-892E28C40BE8}" type="presParOf" srcId="{3B6B9F9F-7F04-4F5A-AA25-75EF2D3F437F}" destId="{63DD21F2-EA6F-4C5A-ADA2-ABE2951E8879}" srcOrd="1" destOrd="0" presId="urn:microsoft.com/office/officeart/2005/8/layout/orgChart1"/>
    <dgm:cxn modelId="{797F8040-6EB9-4233-822F-C6B4B98D34B6}" type="presParOf" srcId="{1764FC47-D984-4ABE-B503-5E04EBD4EA0A}" destId="{D27F5330-45DC-46F7-9BF2-28844E0780EA}" srcOrd="1" destOrd="0" presId="urn:microsoft.com/office/officeart/2005/8/layout/orgChart1"/>
    <dgm:cxn modelId="{9A0126A2-E73C-4709-B6B7-4EA3740DB08D}" type="presParOf" srcId="{1764FC47-D984-4ABE-B503-5E04EBD4EA0A}" destId="{7B142D2A-C08A-4D84-9F97-4165BB9D5565}" srcOrd="2" destOrd="0" presId="urn:microsoft.com/office/officeart/2005/8/layout/orgChart1"/>
    <dgm:cxn modelId="{F8CD6625-94CB-40A7-B565-24756AC742A2}" type="presParOf" srcId="{7CD3C2D0-0F86-48C3-A506-A1E513CB7089}" destId="{2D6EE2E5-A926-4A53-8320-567E1BD06BEB}" srcOrd="4" destOrd="0" presId="urn:microsoft.com/office/officeart/2005/8/layout/orgChart1"/>
    <dgm:cxn modelId="{91525145-278D-4054-BE88-521366C5F271}" type="presParOf" srcId="{7CD3C2D0-0F86-48C3-A506-A1E513CB7089}" destId="{223EE3D4-DCDC-4E61-9B01-D466C0C70394}" srcOrd="5" destOrd="0" presId="urn:microsoft.com/office/officeart/2005/8/layout/orgChart1"/>
    <dgm:cxn modelId="{A6581264-1830-481E-82AE-3168B407D777}" type="presParOf" srcId="{223EE3D4-DCDC-4E61-9B01-D466C0C70394}" destId="{2ABB94E4-0DF4-48D2-A3B2-E466E30126C0}" srcOrd="0" destOrd="0" presId="urn:microsoft.com/office/officeart/2005/8/layout/orgChart1"/>
    <dgm:cxn modelId="{43F3F568-AF99-4C89-B83B-CFD5B948FF58}" type="presParOf" srcId="{2ABB94E4-0DF4-48D2-A3B2-E466E30126C0}" destId="{1D28B648-7951-47C2-8C5E-CEDFDAC47203}" srcOrd="0" destOrd="0" presId="urn:microsoft.com/office/officeart/2005/8/layout/orgChart1"/>
    <dgm:cxn modelId="{F3EF790D-E5FF-472B-881D-8268E0AD4CC7}" type="presParOf" srcId="{2ABB94E4-0DF4-48D2-A3B2-E466E30126C0}" destId="{14761D18-C9EF-4937-A3E1-FC7B6E2E344E}" srcOrd="1" destOrd="0" presId="urn:microsoft.com/office/officeart/2005/8/layout/orgChart1"/>
    <dgm:cxn modelId="{F5E277A7-67B6-4B38-ACF0-2529F8B1CAE9}" type="presParOf" srcId="{223EE3D4-DCDC-4E61-9B01-D466C0C70394}" destId="{79D7F692-FFBD-49C7-BA11-C7C5DC8E658A}" srcOrd="1" destOrd="0" presId="urn:microsoft.com/office/officeart/2005/8/layout/orgChart1"/>
    <dgm:cxn modelId="{9FEAD386-CA51-4747-B30E-569D232158A7}" type="presParOf" srcId="{223EE3D4-DCDC-4E61-9B01-D466C0C70394}" destId="{BDC0EE84-E35F-4359-924E-7884D1917E70}" srcOrd="2" destOrd="0" presId="urn:microsoft.com/office/officeart/2005/8/layout/orgChart1"/>
    <dgm:cxn modelId="{10E82078-954B-4E6F-9C63-A3F3F12FD4EE}" type="presParOf" srcId="{7CD3C2D0-0F86-48C3-A506-A1E513CB7089}" destId="{26EC665D-F92D-44F2-B12F-6A2E96E334E3}" srcOrd="6" destOrd="0" presId="urn:microsoft.com/office/officeart/2005/8/layout/orgChart1"/>
    <dgm:cxn modelId="{D83DC69C-AC3E-4C79-952A-2D749D64AB6C}" type="presParOf" srcId="{7CD3C2D0-0F86-48C3-A506-A1E513CB7089}" destId="{6F9B5CB4-E6B9-4BFC-844A-BFDD4AD6CB70}" srcOrd="7" destOrd="0" presId="urn:microsoft.com/office/officeart/2005/8/layout/orgChart1"/>
    <dgm:cxn modelId="{D4389F6A-C396-46EB-A0A6-22CF72E50A96}" type="presParOf" srcId="{6F9B5CB4-E6B9-4BFC-844A-BFDD4AD6CB70}" destId="{395A0602-20A2-4B0F-87B4-604E3187BED8}" srcOrd="0" destOrd="0" presId="urn:microsoft.com/office/officeart/2005/8/layout/orgChart1"/>
    <dgm:cxn modelId="{770A41ED-6E2E-4559-BAD7-67291F3E1F07}" type="presParOf" srcId="{395A0602-20A2-4B0F-87B4-604E3187BED8}" destId="{A643704A-EFF9-4220-9260-637715989694}" srcOrd="0" destOrd="0" presId="urn:microsoft.com/office/officeart/2005/8/layout/orgChart1"/>
    <dgm:cxn modelId="{96E421F6-F310-4F36-B719-14057D796524}" type="presParOf" srcId="{395A0602-20A2-4B0F-87B4-604E3187BED8}" destId="{5E33E21C-1A25-409C-B2C3-7F414DF7D7B6}" srcOrd="1" destOrd="0" presId="urn:microsoft.com/office/officeart/2005/8/layout/orgChart1"/>
    <dgm:cxn modelId="{F8444D09-8157-457A-BCFB-7206382D6F59}" type="presParOf" srcId="{6F9B5CB4-E6B9-4BFC-844A-BFDD4AD6CB70}" destId="{392A4BA5-5881-4301-A398-3FA8151DE12D}" srcOrd="1" destOrd="0" presId="urn:microsoft.com/office/officeart/2005/8/layout/orgChart1"/>
    <dgm:cxn modelId="{F50EC9F1-7246-4C6A-96F5-F03422895FB1}" type="presParOf" srcId="{6F9B5CB4-E6B9-4BFC-844A-BFDD4AD6CB70}" destId="{34CB5E60-6D62-48C2-A9DA-811DB423CD6D}" srcOrd="2" destOrd="0" presId="urn:microsoft.com/office/officeart/2005/8/layout/orgChart1"/>
    <dgm:cxn modelId="{376A2EDF-D4EB-4E4D-AB09-A40A62802D72}" type="presParOf" srcId="{E3B79C21-5E91-4B31-8749-0C1286E88B51}" destId="{95853C3F-B889-41C9-9E24-BCCDCA7F02C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C665D-F92D-44F2-B12F-6A2E96E334E3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E2E5-A926-4A53-8320-567E1BD06BEB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DE047-4C1B-4EA8-AA55-D307FFBD8868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26285-8818-4B47-BD59-0AECEDB0AE89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08105-7B69-4E43-9676-175F67064AED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3187154" y="1648350"/>
        <a:ext cx="1753691" cy="876845"/>
      </dsp:txXfrm>
    </dsp:sp>
    <dsp:sp modelId="{982DE69B-D99E-4A75-922D-5E7B7BDE1430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4204" y="2893471"/>
        <a:ext cx="1753691" cy="876845"/>
      </dsp:txXfrm>
    </dsp:sp>
    <dsp:sp modelId="{815A09DA-1BC4-4D2A-A241-E9943D0D00EB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2126170" y="2893471"/>
        <a:ext cx="1753691" cy="876845"/>
      </dsp:txXfrm>
    </dsp:sp>
    <dsp:sp modelId="{1D28B648-7951-47C2-8C5E-CEDFDAC47203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/>
        </a:p>
      </dsp:txBody>
      <dsp:txXfrm>
        <a:off x="4248137" y="2893471"/>
        <a:ext cx="1753691" cy="876845"/>
      </dsp:txXfrm>
    </dsp:sp>
    <dsp:sp modelId="{A643704A-EFF9-4220-9260-637715989694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708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81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60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3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42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50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61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19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39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76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64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7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06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4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96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91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E75F08-B738-4ABC-BF69-7AF552D37B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9604EB-BAB1-45CE-9302-7B384F78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ransition spd="slow">
    <p:wheel spokes="1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4154" y="953017"/>
            <a:ext cx="4501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Welcome</a:t>
            </a:r>
          </a:p>
          <a:p>
            <a:pPr algn="ctr"/>
            <a:r>
              <a:rPr lang="en-US" sz="2800" dirty="0" smtClean="0"/>
              <a:t> to the presentation</a:t>
            </a:r>
          </a:p>
          <a:p>
            <a:pPr algn="ctr"/>
            <a:r>
              <a:rPr lang="en-US" sz="2800" dirty="0" smtClean="0"/>
              <a:t> on</a:t>
            </a:r>
          </a:p>
          <a:p>
            <a:pPr algn="ctr"/>
            <a:r>
              <a:rPr lang="en-US" sz="2800" dirty="0" smtClean="0"/>
              <a:t> NTVQF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879976" y="4437529"/>
            <a:ext cx="396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Reyadul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 </a:t>
            </a:r>
            <a:r>
              <a:rPr lang="en-US" sz="2400" dirty="0" err="1" smtClean="0"/>
              <a:t>mohin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5412" y="6266329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657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4154" y="953017"/>
            <a:ext cx="4501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Welcome</a:t>
            </a:r>
          </a:p>
          <a:p>
            <a:pPr algn="ctr"/>
            <a:r>
              <a:rPr lang="en-US" sz="2800" dirty="0" smtClean="0"/>
              <a:t> to the presentation</a:t>
            </a:r>
          </a:p>
          <a:p>
            <a:pPr algn="ctr"/>
            <a:r>
              <a:rPr lang="en-US" sz="2800" dirty="0" smtClean="0"/>
              <a:t> on</a:t>
            </a:r>
          </a:p>
          <a:p>
            <a:pPr algn="ctr"/>
            <a:r>
              <a:rPr lang="en-US" sz="2800" dirty="0" smtClean="0"/>
              <a:t> NTVQF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879976" y="4437529"/>
            <a:ext cx="396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Reyadul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 </a:t>
            </a:r>
            <a:r>
              <a:rPr lang="en-US" sz="2400" dirty="0" err="1" smtClean="0"/>
              <a:t>mohin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5412" y="6266329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3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5" y="954742"/>
            <a:ext cx="644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NTVQF Level and job Classification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72837"/>
              </p:ext>
            </p:extLst>
          </p:nvPr>
        </p:nvGraphicFramePr>
        <p:xfrm>
          <a:off x="2058895" y="2104713"/>
          <a:ext cx="7112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93">
                  <a:extLst>
                    <a:ext uri="{9D8B030D-6E8A-4147-A177-3AD203B41FA5}">
                      <a16:colId xmlns:a16="http://schemas.microsoft.com/office/drawing/2014/main" val="2568562191"/>
                    </a:ext>
                  </a:extLst>
                </a:gridCol>
                <a:gridCol w="1564902">
                  <a:extLst>
                    <a:ext uri="{9D8B030D-6E8A-4147-A177-3AD203B41FA5}">
                      <a16:colId xmlns:a16="http://schemas.microsoft.com/office/drawing/2014/main" val="3456491902"/>
                    </a:ext>
                  </a:extLst>
                </a:gridCol>
                <a:gridCol w="4748305">
                  <a:extLst>
                    <a:ext uri="{9D8B030D-6E8A-4147-A177-3AD203B41FA5}">
                      <a16:colId xmlns:a16="http://schemas.microsoft.com/office/drawing/2014/main" val="329742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NTVQF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Level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Skill 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Skilled 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 Skilled</a:t>
                      </a:r>
                      <a:r>
                        <a:rPr lang="en-US" baseline="0" dirty="0" smtClean="0"/>
                        <a:t> 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5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 Skill 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7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Skilled 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012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1" y="6320118"/>
            <a:ext cx="221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579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6542" y="820270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Nominal Hours for co Lavel-1</a:t>
            </a:r>
            <a:endParaRPr lang="en-US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805519" y="302019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Generic -30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Sector Specific-160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Occupation-130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279777"/>
            <a:ext cx="20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74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1458" y="349623"/>
            <a:ext cx="578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Percentage OF Nominal Hours</a:t>
            </a:r>
            <a:endParaRPr lang="en-US" sz="2400" b="1" u="sng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878790301"/>
              </p:ext>
            </p:extLst>
          </p:nvPr>
        </p:nvGraphicFramePr>
        <p:xfrm>
          <a:off x="1758576" y="67681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17459" y="6422680"/>
            <a:ext cx="147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5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40" y="633048"/>
            <a:ext cx="620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Organogram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0752812"/>
              </p:ext>
            </p:extLst>
          </p:nvPr>
        </p:nvGraphicFramePr>
        <p:xfrm>
          <a:off x="1736578" y="13689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3706" y="6293224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6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184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</TotalTime>
  <Words>107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8</cp:revision>
  <dcterms:created xsi:type="dcterms:W3CDTF">2024-04-28T03:33:01Z</dcterms:created>
  <dcterms:modified xsi:type="dcterms:W3CDTF">2024-04-28T04:49:58Z</dcterms:modified>
</cp:coreProperties>
</file>