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19"/>
  </p:notesMasterIdLst>
  <p:handoutMasterIdLst>
    <p:handoutMasterId r:id="rId20"/>
  </p:handoutMasterIdLst>
  <p:sldIdLst>
    <p:sldId id="257" r:id="rId2"/>
    <p:sldId id="258" r:id="rId3"/>
    <p:sldId id="259" r:id="rId4"/>
    <p:sldId id="274" r:id="rId5"/>
    <p:sldId id="269" r:id="rId6"/>
    <p:sldId id="275" r:id="rId7"/>
    <p:sldId id="262" r:id="rId8"/>
    <p:sldId id="267" r:id="rId9"/>
    <p:sldId id="270" r:id="rId10"/>
    <p:sldId id="271" r:id="rId11"/>
    <p:sldId id="277" r:id="rId12"/>
    <p:sldId id="278" r:id="rId13"/>
    <p:sldId id="279" r:id="rId14"/>
    <p:sldId id="272" r:id="rId15"/>
    <p:sldId id="263" r:id="rId16"/>
    <p:sldId id="261" r:id="rId17"/>
    <p:sldId id="273" r:id="rId18"/>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02" d="100"/>
          <a:sy n="102" d="100"/>
        </p:scale>
        <p:origin x="126" y="660"/>
      </p:cViewPr>
      <p:guideLst/>
    </p:cSldViewPr>
  </p:slideViewPr>
  <p:notesTextViewPr>
    <p:cViewPr>
      <p:scale>
        <a:sx n="1" d="1"/>
        <a:sy n="1" d="1"/>
      </p:scale>
      <p:origin x="0" y="0"/>
    </p:cViewPr>
  </p:notesTextViewPr>
  <p:notesViewPr>
    <p:cSldViewPr snapToGrid="0">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ja" dirty="0">
              <a:latin typeface="Meiryo UI" panose="020B0604030504040204" pitchFamily="50" charset="-128"/>
              <a:ea typeface="Meiryo UI" panose="020B0604030504040204" pitchFamily="50" charset="-128"/>
            </a:rPr>
            <a:t>201</a:t>
          </a:r>
          <a:r>
            <a:rPr lang="en-US" altLang="ja" dirty="0">
              <a:latin typeface="Meiryo UI" panose="020B0604030504040204" pitchFamily="50" charset="-128"/>
              <a:ea typeface="Meiryo UI" panose="020B0604030504040204" pitchFamily="50" charset="-128"/>
            </a:rPr>
            <a:t>2</a:t>
          </a:r>
          <a:endParaRPr lang="ja" dirty="0">
            <a:latin typeface="Meiryo UI" panose="020B0604030504040204" pitchFamily="50" charset="-128"/>
            <a:ea typeface="Meiryo UI" panose="020B0604030504040204" pitchFamily="50" charset="-128"/>
          </a:endParaRP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en-US" altLang="ja" dirty="0">
              <a:latin typeface="Meiryo UI" panose="020B0604030504040204" pitchFamily="50" charset="-128"/>
              <a:ea typeface="Meiryo UI" panose="020B0604030504040204" pitchFamily="50" charset="-128"/>
            </a:rPr>
            <a:t>With Grasshopper</a:t>
          </a:r>
          <a:endParaRPr lang="ja" dirty="0">
            <a:latin typeface="Meiryo UI" panose="020B0604030504040204" pitchFamily="50" charset="-128"/>
            <a:ea typeface="Meiryo UI" panose="020B0604030504040204" pitchFamily="50" charset="-128"/>
          </a:endParaRP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ja" dirty="0">
              <a:latin typeface="Meiryo UI" panose="020B0604030504040204" pitchFamily="50" charset="-128"/>
              <a:ea typeface="Meiryo UI" panose="020B0604030504040204" pitchFamily="50" charset="-128"/>
            </a:rPr>
            <a:t>201</a:t>
          </a:r>
          <a:r>
            <a:rPr lang="en-US" altLang="ja" dirty="0">
              <a:latin typeface="Meiryo UI" panose="020B0604030504040204" pitchFamily="50" charset="-128"/>
              <a:ea typeface="Meiryo UI" panose="020B0604030504040204" pitchFamily="50" charset="-128"/>
            </a:rPr>
            <a:t>4</a:t>
          </a:r>
          <a:endParaRPr lang="ja" dirty="0">
            <a:latin typeface="Meiryo UI" panose="020B0604030504040204" pitchFamily="50" charset="-128"/>
            <a:ea typeface="Meiryo UI" panose="020B0604030504040204" pitchFamily="50" charset="-128"/>
          </a:endParaRP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kumimoji="1" lang="en-US" altLang="ja-JP" dirty="0">
              <a:latin typeface="Meiryo UI" panose="020B0604030504040204" pitchFamily="50" charset="-128"/>
              <a:ea typeface="Meiryo UI" panose="020B0604030504040204" pitchFamily="50" charset="-128"/>
            </a:rPr>
            <a:t>Organizational design office</a:t>
          </a:r>
          <a:endParaRPr lang="ja" dirty="0">
            <a:latin typeface="Meiryo UI" panose="020B0604030504040204" pitchFamily="50" charset="-128"/>
            <a:ea typeface="Meiryo UI" panose="020B0604030504040204" pitchFamily="50" charset="-128"/>
          </a:endParaRP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ja" dirty="0">
              <a:latin typeface="Meiryo UI" panose="020B0604030504040204" pitchFamily="50" charset="-128"/>
              <a:ea typeface="Meiryo UI" panose="020B0604030504040204" pitchFamily="50" charset="-128"/>
            </a:rPr>
            <a:t>20</a:t>
          </a:r>
          <a:r>
            <a:rPr lang="en-US" altLang="ja" dirty="0">
              <a:latin typeface="Meiryo UI" panose="020B0604030504040204" pitchFamily="50" charset="-128"/>
              <a:ea typeface="Meiryo UI" panose="020B0604030504040204" pitchFamily="50" charset="-128"/>
            </a:rPr>
            <a:t>20</a:t>
          </a:r>
          <a:r>
            <a:rPr lang="ja" dirty="0">
              <a:latin typeface="Meiryo UI" panose="020B0604030504040204" pitchFamily="50" charset="-128"/>
              <a:ea typeface="Meiryo UI" panose="020B0604030504040204" pitchFamily="50" charset="-128"/>
            </a:rPr>
            <a:t> 年</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en-US" altLang="ja" dirty="0">
              <a:latin typeface="Meiryo UI" panose="020B0604030504040204" pitchFamily="50" charset="-128"/>
              <a:ea typeface="Meiryo UI" panose="020B0604030504040204" pitchFamily="50" charset="-128"/>
            </a:rPr>
            <a:t>Now</a:t>
          </a:r>
          <a:endParaRPr lang="ja" dirty="0">
            <a:latin typeface="Meiryo UI" panose="020B0604030504040204" pitchFamily="50" charset="-128"/>
            <a:ea typeface="Meiryo UI" panose="020B0604030504040204" pitchFamily="50" charset="-128"/>
          </a:endParaRP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ja" sz="1100" kern="1200" dirty="0">
              <a:latin typeface="Meiryo UI" panose="020B0604030504040204" pitchFamily="50" charset="-128"/>
              <a:ea typeface="Meiryo UI" panose="020B0604030504040204" pitchFamily="50" charset="-128"/>
            </a:rPr>
            <a:t>201</a:t>
          </a:r>
          <a:r>
            <a:rPr lang="en-US" altLang="ja" sz="1100" kern="1200" dirty="0">
              <a:latin typeface="Meiryo UI" panose="020B0604030504040204" pitchFamily="50" charset="-128"/>
              <a:ea typeface="Meiryo UI" panose="020B0604030504040204" pitchFamily="50" charset="-128"/>
            </a:rPr>
            <a:t>2</a:t>
          </a:r>
          <a:endParaRPr lang="ja" sz="1100" kern="1200" dirty="0">
            <a:latin typeface="Meiryo UI" panose="020B0604030504040204" pitchFamily="50" charset="-128"/>
            <a:ea typeface="Meiryo UI" panose="020B0604030504040204" pitchFamily="50" charset="-128"/>
          </a:endParaRP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n-US" altLang="ja" sz="1100" kern="1200" dirty="0">
              <a:latin typeface="Meiryo UI" panose="020B0604030504040204" pitchFamily="50" charset="-128"/>
              <a:ea typeface="Meiryo UI" panose="020B0604030504040204" pitchFamily="50" charset="-128"/>
            </a:rPr>
            <a:t>With Grasshopper</a:t>
          </a:r>
          <a:endParaRPr lang="ja" sz="1100" kern="1200" dirty="0">
            <a:latin typeface="Meiryo UI" panose="020B0604030504040204" pitchFamily="50" charset="-128"/>
            <a:ea typeface="Meiryo UI" panose="020B0604030504040204" pitchFamily="50" charset="-128"/>
          </a:endParaRP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ja" sz="1100" kern="1200" dirty="0">
              <a:latin typeface="Meiryo UI" panose="020B0604030504040204" pitchFamily="50" charset="-128"/>
              <a:ea typeface="Meiryo UI" panose="020B0604030504040204" pitchFamily="50" charset="-128"/>
            </a:rPr>
            <a:t>201</a:t>
          </a:r>
          <a:r>
            <a:rPr lang="en-US" altLang="ja" sz="1100" kern="1200" dirty="0">
              <a:latin typeface="Meiryo UI" panose="020B0604030504040204" pitchFamily="50" charset="-128"/>
              <a:ea typeface="Meiryo UI" panose="020B0604030504040204" pitchFamily="50" charset="-128"/>
            </a:rPr>
            <a:t>4</a:t>
          </a:r>
          <a:endParaRPr lang="ja" sz="1100" kern="1200" dirty="0">
            <a:latin typeface="Meiryo UI" panose="020B0604030504040204" pitchFamily="50" charset="-128"/>
            <a:ea typeface="Meiryo UI" panose="020B0604030504040204" pitchFamily="50" charset="-128"/>
          </a:endParaRP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kumimoji="1" lang="en-US" altLang="ja-JP" sz="1100" kern="1200" dirty="0">
              <a:latin typeface="Meiryo UI" panose="020B0604030504040204" pitchFamily="50" charset="-128"/>
              <a:ea typeface="Meiryo UI" panose="020B0604030504040204" pitchFamily="50" charset="-128"/>
            </a:rPr>
            <a:t>Organizational design office</a:t>
          </a:r>
          <a:endParaRPr lang="ja" sz="1100" kern="1200" dirty="0">
            <a:latin typeface="Meiryo UI" panose="020B0604030504040204" pitchFamily="50" charset="-128"/>
            <a:ea typeface="Meiryo UI" panose="020B0604030504040204" pitchFamily="50" charset="-128"/>
          </a:endParaRP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ja" sz="1100" kern="1200" dirty="0">
              <a:latin typeface="Meiryo UI" panose="020B0604030504040204" pitchFamily="50" charset="-128"/>
              <a:ea typeface="Meiryo UI" panose="020B0604030504040204" pitchFamily="50" charset="-128"/>
            </a:rPr>
            <a:t>20</a:t>
          </a:r>
          <a:r>
            <a:rPr lang="en-US" altLang="ja" sz="1100" kern="1200" dirty="0">
              <a:latin typeface="Meiryo UI" panose="020B0604030504040204" pitchFamily="50" charset="-128"/>
              <a:ea typeface="Meiryo UI" panose="020B0604030504040204" pitchFamily="50" charset="-128"/>
            </a:rPr>
            <a:t>20</a:t>
          </a:r>
          <a:r>
            <a:rPr lang="ja" sz="1100" kern="1200" dirty="0">
              <a:latin typeface="Meiryo UI" panose="020B0604030504040204" pitchFamily="50" charset="-128"/>
              <a:ea typeface="Meiryo UI" panose="020B0604030504040204" pitchFamily="50" charset="-128"/>
            </a:rPr>
            <a:t> 年</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n-US" altLang="ja" sz="1100" kern="1200" dirty="0">
              <a:latin typeface="Meiryo UI" panose="020B0604030504040204" pitchFamily="50" charset="-128"/>
              <a:ea typeface="Meiryo UI" panose="020B0604030504040204" pitchFamily="50" charset="-128"/>
            </a:rPr>
            <a:t>Now</a:t>
          </a:r>
          <a:endParaRPr lang="ja" sz="1100" kern="1200" dirty="0">
            <a:latin typeface="Meiryo UI" panose="020B0604030504040204" pitchFamily="50" charset="-128"/>
            <a:ea typeface="Meiryo UI" panose="020B0604030504040204" pitchFamily="50" charset="-128"/>
          </a:endParaRP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C644A8E-4737-47EC-8F63-A04FC3F60BBC}" type="datetime1">
              <a:rPr lang="ja-JP" altLang="en-US" smtClean="0"/>
              <a:t>2020/9/25</a:t>
            </a:fld>
            <a:endParaRPr 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7D2CD12-2EA1-4D01-B4E3-887F9CBA179F}" type="datetime1">
              <a:rPr lang="ja-JP" altLang="en-US" smtClean="0"/>
              <a:t>2020/9/25</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a:t>マスター テキストの書式設定</a:t>
            </a:r>
            <a:endParaRPr lang="en-US"/>
          </a:p>
          <a:p>
            <a:pPr lvl="1" rtl="0"/>
            <a:r>
              <a:rPr lang="ja"/>
              <a:t>第 2 レベル</a:t>
            </a:r>
          </a:p>
          <a:p>
            <a:pPr lvl="2" rtl="0"/>
            <a:r>
              <a:rPr lang="ja"/>
              <a:t>第 3 レベル</a:t>
            </a:r>
          </a:p>
          <a:p>
            <a:pPr lvl="3" rtl="0"/>
            <a:r>
              <a:rPr lang="ja"/>
              <a:t>第 4 レベル</a:t>
            </a:r>
          </a:p>
          <a:p>
            <a:pPr lvl="4" rtl="0"/>
            <a:r>
              <a:rPr lang="ja"/>
              <a:t>第 5 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長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ja-JP" altLang="en-US"/>
              <a:t>マスター タイトルの書式設定</a:t>
            </a:r>
            <a:endParaRPr lang="en-US" dirty="0"/>
          </a:p>
        </p:txBody>
      </p:sp>
      <p:sp>
        <p:nvSpPr>
          <p:cNvPr id="3" name="サブタイトル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a:t>マスター サブタイトルの書式設定</a:t>
            </a:r>
            <a:endParaRPr lang="en-US" dirty="0"/>
          </a:p>
        </p:txBody>
      </p:sp>
      <p:sp>
        <p:nvSpPr>
          <p:cNvPr id="8" name="日付プレースホルダー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83DCDF92-A159-46CD-AE7F-AE913F8A0C03}" type="datetime1">
              <a:rPr lang="ja-JP" altLang="en-US" smtClean="0"/>
              <a:t>2020/9/25</a:t>
            </a:fld>
            <a:endParaRPr lang="en-US" dirty="0"/>
          </a:p>
        </p:txBody>
      </p:sp>
      <p:sp>
        <p:nvSpPr>
          <p:cNvPr id="9" name="フッター プレースホルダー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9" name="タイトル 1"/>
          <p:cNvSpPr>
            <a:spLocks noGrp="1"/>
          </p:cNvSpPr>
          <p:nvPr>
            <p:ph type="title"/>
          </p:nvPr>
        </p:nvSpPr>
        <p:spPr>
          <a:xfrm>
            <a:off x="581192" y="702156"/>
            <a:ext cx="11029616" cy="1013800"/>
          </a:xfrm>
        </p:spPr>
        <p:txBody>
          <a:bodyPr rtlCol="0"/>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日付プレースホルダー 3"/>
          <p:cNvSpPr>
            <a:spLocks noGrp="1"/>
          </p:cNvSpPr>
          <p:nvPr>
            <p:ph type="dt" sz="half" idx="10"/>
          </p:nvPr>
        </p:nvSpPr>
        <p:spPr/>
        <p:txBody>
          <a:bodyPr rtlCol="0"/>
          <a:lstStyle/>
          <a:p>
            <a:pPr rtl="0"/>
            <a:fld id="{63A43473-F0CF-4097-9FA0-5C73431C12E8}" type="datetime1">
              <a:rPr lang="ja-JP" altLang="en-US" smtClean="0"/>
              <a:t>2020/9/25</a:t>
            </a:fld>
            <a:endParaRPr lang="en-US" dirty="0"/>
          </a:p>
        </p:txBody>
      </p:sp>
      <p:sp>
        <p:nvSpPr>
          <p:cNvPr id="5" name="フッター プレースホルダー 4"/>
          <p:cNvSpPr>
            <a:spLocks noGrp="1"/>
          </p:cNvSpPr>
          <p:nvPr>
            <p:ph type="ftr" sz="quarter" idx="11"/>
          </p:nvPr>
        </p:nvSpPr>
        <p:spPr/>
        <p:txBody>
          <a:bodyPr rtlCol="0"/>
          <a:lstStyle/>
          <a:p>
            <a:pPr rtl="0"/>
            <a:endParaRPr lang="en-US" dirty="0"/>
          </a:p>
        </p:txBody>
      </p:sp>
      <p:sp>
        <p:nvSpPr>
          <p:cNvPr id="6" name="スライド番号プレースホルダー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テキスト">
    <p:spTree>
      <p:nvGrpSpPr>
        <p:cNvPr id="1" name=""/>
        <p:cNvGrpSpPr/>
        <p:nvPr/>
      </p:nvGrpSpPr>
      <p:grpSpPr>
        <a:xfrm>
          <a:off x="0" y="0"/>
          <a:ext cx="0" cy="0"/>
          <a:chOff x="0" y="0"/>
          <a:chExt cx="0" cy="0"/>
        </a:xfrm>
      </p:grpSpPr>
      <p:sp>
        <p:nvSpPr>
          <p:cNvPr id="7" name="長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縦書きタイトル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a:xfrm>
            <a:off x="774923" y="863600"/>
            <a:ext cx="7161625" cy="4807326"/>
          </a:xfrm>
        </p:spPr>
        <p:txBody>
          <a:bodyPr vert="eaVert" rtlCol="0" anchor="t"/>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8" name="長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長方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長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付プレースホルダー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2D9E36F4-56C9-497D-985A-4547EE80C7E5}" type="datetime1">
              <a:rPr lang="ja-JP" altLang="en-US" smtClean="0"/>
              <a:t>2020/9/25</a:t>
            </a:fld>
            <a:endParaRPr lang="en-US" dirty="0"/>
          </a:p>
        </p:txBody>
      </p:sp>
      <p:sp>
        <p:nvSpPr>
          <p:cNvPr id="12" name="フッター プレースホルダー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スライド番号プレースホルダー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2" y="702156"/>
            <a:ext cx="11029616" cy="1188720"/>
          </a:xfrm>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a:xfrm>
            <a:off x="581192" y="2340864"/>
            <a:ext cx="11029615" cy="3634486"/>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8" name="日付プレースホルダー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3FE9C3F6-23B1-4AC7-8654-56B71A245609}" type="datetime1">
              <a:rPr lang="ja-JP" altLang="en-US" smtClean="0"/>
              <a:t>2020/9/25</a:t>
            </a:fld>
            <a:endParaRPr lang="en-US" dirty="0"/>
          </a:p>
        </p:txBody>
      </p:sp>
      <p:sp>
        <p:nvSpPr>
          <p:cNvPr id="9" name="フッター プレースホルダー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8" name="長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ja-JP" altLang="en-US"/>
              <a:t>マスター タイトルの書式設定</a:t>
            </a:r>
            <a:endParaRPr lang="en-US" dirty="0"/>
          </a:p>
        </p:txBody>
      </p:sp>
      <p:sp>
        <p:nvSpPr>
          <p:cNvPr id="3" name="テキスト プレースホルダー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a:t>マスター テキストの書式設定</a:t>
            </a:r>
          </a:p>
        </p:txBody>
      </p:sp>
      <p:sp>
        <p:nvSpPr>
          <p:cNvPr id="7" name="日付プレースホルダー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48EED29A-E673-4AAF-8414-A0538097D4FB}" type="datetime1">
              <a:rPr lang="ja-JP" altLang="en-US" smtClean="0"/>
              <a:t>2020/9/25</a:t>
            </a:fld>
            <a:endParaRPr lang="en-US" dirty="0"/>
          </a:p>
        </p:txBody>
      </p:sp>
      <p:sp>
        <p:nvSpPr>
          <p:cNvPr id="9" name="フッター プレースホルダー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3" y="729658"/>
            <a:ext cx="11029616" cy="988332"/>
          </a:xfrm>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sz="half" idx="1"/>
          </p:nvPr>
        </p:nvSpPr>
        <p:spPr>
          <a:xfrm>
            <a:off x="581193" y="2228003"/>
            <a:ext cx="5194767" cy="3633047"/>
          </a:xfrm>
        </p:spPr>
        <p:txBody>
          <a:bodyPr rtlCol="0">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コンテンツ プレースホルダー 3"/>
          <p:cNvSpPr>
            <a:spLocks noGrp="1"/>
          </p:cNvSpPr>
          <p:nvPr>
            <p:ph sz="half" idx="2"/>
          </p:nvPr>
        </p:nvSpPr>
        <p:spPr>
          <a:xfrm>
            <a:off x="6416039" y="2228003"/>
            <a:ext cx="5194769" cy="3633047"/>
          </a:xfrm>
        </p:spPr>
        <p:txBody>
          <a:bodyPr rtlCol="0">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5" name="日付プレースホルダー 4"/>
          <p:cNvSpPr>
            <a:spLocks noGrp="1"/>
          </p:cNvSpPr>
          <p:nvPr>
            <p:ph type="dt" sz="half" idx="10"/>
          </p:nvPr>
        </p:nvSpPr>
        <p:spPr/>
        <p:txBody>
          <a:bodyPr rtlCol="0"/>
          <a:lstStyle/>
          <a:p>
            <a:pPr rtl="0"/>
            <a:fld id="{D2AF9471-7E3C-43CD-B2AE-E0996B6FCF28}" type="datetime1">
              <a:rPr lang="ja-JP" altLang="en-US" smtClean="0"/>
              <a:t>2020/9/25</a:t>
            </a:fld>
            <a:endParaRPr lang="en-US" dirty="0"/>
          </a:p>
        </p:txBody>
      </p:sp>
      <p:sp>
        <p:nvSpPr>
          <p:cNvPr id="6" name="フッター プレースホルダー 5"/>
          <p:cNvSpPr>
            <a:spLocks noGrp="1"/>
          </p:cNvSpPr>
          <p:nvPr>
            <p:ph type="ftr" sz="quarter" idx="11"/>
          </p:nvPr>
        </p:nvSpPr>
        <p:spPr/>
        <p:txBody>
          <a:bodyPr rtlCol="0"/>
          <a:lstStyle/>
          <a:p>
            <a:pPr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12" name="タイトル 1"/>
          <p:cNvSpPr>
            <a:spLocks noGrp="1"/>
          </p:cNvSpPr>
          <p:nvPr>
            <p:ph type="title"/>
          </p:nvPr>
        </p:nvSpPr>
        <p:spPr>
          <a:xfrm>
            <a:off x="581193" y="729658"/>
            <a:ext cx="11029616" cy="988332"/>
          </a:xfrm>
        </p:spPr>
        <p:txBody>
          <a:bodyPr rtlCol="0"/>
          <a:lstStyle/>
          <a:p>
            <a:pPr rtl="0"/>
            <a:r>
              <a:rPr lang="ja-JP" altLang="en-US"/>
              <a:t>マスター タイトルの書式設定</a:t>
            </a:r>
            <a:endParaRPr lang="en-US" dirty="0"/>
          </a:p>
        </p:txBody>
      </p:sp>
      <p:sp>
        <p:nvSpPr>
          <p:cNvPr id="3" name="テキスト プレースホルダー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a:t>マスター テキストの書式設定</a:t>
            </a:r>
          </a:p>
        </p:txBody>
      </p:sp>
      <p:sp>
        <p:nvSpPr>
          <p:cNvPr id="4" name="コンテンツ プレースホルダー 3"/>
          <p:cNvSpPr>
            <a:spLocks noGrp="1"/>
          </p:cNvSpPr>
          <p:nvPr>
            <p:ph sz="half" idx="2"/>
          </p:nvPr>
        </p:nvSpPr>
        <p:spPr>
          <a:xfrm>
            <a:off x="581194" y="2926052"/>
            <a:ext cx="5194766" cy="2934999"/>
          </a:xfrm>
        </p:spPr>
        <p:txBody>
          <a:bodyPr rtlCol="0" anchor="t">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5" name="テキスト プレースホルダー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ja-JP" altLang="en-US"/>
              <a:t>マスター テキストの書式設定</a:t>
            </a:r>
          </a:p>
        </p:txBody>
      </p:sp>
      <p:sp>
        <p:nvSpPr>
          <p:cNvPr id="6" name="コンテンツ プレースホルダー 5"/>
          <p:cNvSpPr>
            <a:spLocks noGrp="1"/>
          </p:cNvSpPr>
          <p:nvPr>
            <p:ph sz="quarter" idx="4"/>
          </p:nvPr>
        </p:nvSpPr>
        <p:spPr>
          <a:xfrm>
            <a:off x="6416037" y="2926052"/>
            <a:ext cx="5194771" cy="2934999"/>
          </a:xfrm>
        </p:spPr>
        <p:txBody>
          <a:bodyPr rtlCol="0" anchor="t">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7" name="日付プレースホルダー 6"/>
          <p:cNvSpPr>
            <a:spLocks noGrp="1"/>
          </p:cNvSpPr>
          <p:nvPr>
            <p:ph type="dt" sz="half" idx="10"/>
          </p:nvPr>
        </p:nvSpPr>
        <p:spPr/>
        <p:txBody>
          <a:bodyPr rtlCol="0"/>
          <a:lstStyle/>
          <a:p>
            <a:pPr rtl="0"/>
            <a:fld id="{42EAD7D0-3BCF-438D-AF45-776548880E3E}" type="datetime1">
              <a:rPr lang="ja-JP" altLang="en-US" smtClean="0"/>
              <a:t>2020/9/25</a:t>
            </a:fld>
            <a:endParaRPr lang="en-US" dirty="0"/>
          </a:p>
        </p:txBody>
      </p:sp>
      <p:sp>
        <p:nvSpPr>
          <p:cNvPr id="8" name="フッター プレースホルダー 7"/>
          <p:cNvSpPr>
            <a:spLocks noGrp="1"/>
          </p:cNvSpPr>
          <p:nvPr>
            <p:ph type="ftr" sz="quarter" idx="11"/>
          </p:nvPr>
        </p:nvSpPr>
        <p:spPr/>
        <p:txBody>
          <a:bodyPr rtlCol="0"/>
          <a:lstStyle/>
          <a:p>
            <a:pPr rtl="0"/>
            <a:endParaRPr lang="en-US" dirty="0"/>
          </a:p>
        </p:txBody>
      </p:sp>
      <p:sp>
        <p:nvSpPr>
          <p:cNvPr id="9" name="スライド番号プレースホルダー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8" name="タイトル 1"/>
          <p:cNvSpPr>
            <a:spLocks noGrp="1"/>
          </p:cNvSpPr>
          <p:nvPr>
            <p:ph type="title"/>
          </p:nvPr>
        </p:nvSpPr>
        <p:spPr>
          <a:xfrm>
            <a:off x="575894" y="729658"/>
            <a:ext cx="11029616" cy="988332"/>
          </a:xfrm>
        </p:spPr>
        <p:txBody>
          <a:bodyPr rtlCol="0"/>
          <a:lstStyle/>
          <a:p>
            <a:pPr rtl="0"/>
            <a:r>
              <a:rPr lang="ja-JP" altLang="en-US"/>
              <a:t>マスター タイトルの書式設定</a:t>
            </a:r>
            <a:endParaRPr lang="en-US" dirty="0"/>
          </a:p>
        </p:txBody>
      </p:sp>
      <p:sp>
        <p:nvSpPr>
          <p:cNvPr id="3" name="日付プレースホルダー 2"/>
          <p:cNvSpPr>
            <a:spLocks noGrp="1"/>
          </p:cNvSpPr>
          <p:nvPr>
            <p:ph type="dt" sz="half" idx="10"/>
          </p:nvPr>
        </p:nvSpPr>
        <p:spPr/>
        <p:txBody>
          <a:bodyPr rtlCol="0"/>
          <a:lstStyle/>
          <a:p>
            <a:pPr rtl="0"/>
            <a:fld id="{095BB670-9BB6-41E9-8402-5ADF041FD5DA}" type="datetime1">
              <a:rPr lang="ja-JP" altLang="en-US" smtClean="0"/>
              <a:t>2020/9/25</a:t>
            </a:fld>
            <a:endParaRPr lang="en-US" dirty="0"/>
          </a:p>
        </p:txBody>
      </p:sp>
      <p:sp>
        <p:nvSpPr>
          <p:cNvPr id="4" name="フッター プレースホルダー 3"/>
          <p:cNvSpPr>
            <a:spLocks noGrp="1"/>
          </p:cNvSpPr>
          <p:nvPr>
            <p:ph type="ftr" sz="quarter" idx="11"/>
          </p:nvPr>
        </p:nvSpPr>
        <p:spPr/>
        <p:txBody>
          <a:bodyPr rtlCol="0"/>
          <a:lstStyle/>
          <a:p>
            <a:pPr rtl="0"/>
            <a:endParaRPr lang="en-US" dirty="0"/>
          </a:p>
        </p:txBody>
      </p:sp>
      <p:sp>
        <p:nvSpPr>
          <p:cNvPr id="5" name="スライド番号プレースホルダー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B64CBAF2-9AF4-4C61-80A6-A4165AC07DD4}" type="datetime1">
              <a:rPr lang="ja-JP" altLang="en-US" smtClean="0"/>
              <a:t>2020/9/25</a:t>
            </a:fld>
            <a:endParaRPr lang="en-US" dirty="0"/>
          </a:p>
        </p:txBody>
      </p:sp>
      <p:sp>
        <p:nvSpPr>
          <p:cNvPr id="3" name="フッター プレースホルダー 2"/>
          <p:cNvSpPr>
            <a:spLocks noGrp="1"/>
          </p:cNvSpPr>
          <p:nvPr>
            <p:ph type="ftr" sz="quarter" idx="11"/>
          </p:nvPr>
        </p:nvSpPr>
        <p:spPr/>
        <p:txBody>
          <a:bodyPr rtlCol="0"/>
          <a:lstStyle/>
          <a:p>
            <a:pPr rtl="0"/>
            <a:endParaRPr lang="en-US" dirty="0"/>
          </a:p>
        </p:txBody>
      </p:sp>
      <p:sp>
        <p:nvSpPr>
          <p:cNvPr id="4" name="スライド番号プレースホルダー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9" name="長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テキスト プレースホルダー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8" name="日付プレースホルダー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15E8BA45-A90A-4071-A13D-6AC57A8D06A3}" type="datetime1">
              <a:rPr lang="ja-JP" altLang="en-US" smtClean="0"/>
              <a:t>2020/9/25</a:t>
            </a:fld>
            <a:endParaRPr lang="en-US" dirty="0"/>
          </a:p>
        </p:txBody>
      </p:sp>
      <p:sp>
        <p:nvSpPr>
          <p:cNvPr id="10" name="フッター プレースホルダー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スライド番号プレースホルダー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ja-JP" altLang="en-US"/>
              <a:t>マスター タイトルの書式設定</a:t>
            </a:r>
            <a:endParaRPr lang="en-US" dirty="0"/>
          </a:p>
        </p:txBody>
      </p:sp>
      <p:sp>
        <p:nvSpPr>
          <p:cNvPr id="3" name="図プレースホルダー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a:t>アイコンをクリックして図を追加</a:t>
            </a:r>
            <a:endParaRPr lang="en-US" dirty="0"/>
          </a:p>
        </p:txBody>
      </p:sp>
      <p:sp>
        <p:nvSpPr>
          <p:cNvPr id="4" name="テキスト プレースホルダー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5" name="日付プレースホルダー 4"/>
          <p:cNvSpPr>
            <a:spLocks noGrp="1"/>
          </p:cNvSpPr>
          <p:nvPr>
            <p:ph type="dt" sz="half" idx="10"/>
          </p:nvPr>
        </p:nvSpPr>
        <p:spPr/>
        <p:txBody>
          <a:bodyPr rtlCol="0"/>
          <a:lstStyle/>
          <a:p>
            <a:pPr rtl="0"/>
            <a:fld id="{AC67FAA8-A50A-40C1-B5A1-A17F7AE628E9}" type="datetime1">
              <a:rPr lang="ja-JP" altLang="en-US" smtClean="0"/>
              <a:t>2020/9/25</a:t>
            </a:fld>
            <a:endParaRPr lang="en-US" dirty="0"/>
          </a:p>
        </p:txBody>
      </p:sp>
      <p:sp>
        <p:nvSpPr>
          <p:cNvPr id="6" name="フッター プレースホルダー 5"/>
          <p:cNvSpPr>
            <a:spLocks noGrp="1"/>
          </p:cNvSpPr>
          <p:nvPr>
            <p:ph type="ftr" sz="quarter" idx="11"/>
          </p:nvPr>
        </p:nvSpPr>
        <p:spPr/>
        <p:txBody>
          <a:bodyPr rtlCol="0"/>
          <a:lstStyle/>
          <a:p>
            <a:pPr algn="l"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ja" dirty="0"/>
              <a:t>マスター タイトルの書式設定</a:t>
            </a:r>
            <a:endParaRPr lang="en-US" dirty="0"/>
          </a:p>
        </p:txBody>
      </p:sp>
      <p:sp>
        <p:nvSpPr>
          <p:cNvPr id="3" name="テキスト プレースホルダー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ja" dirty="0"/>
              <a:t>マスター テキストの書式設定</a:t>
            </a:r>
          </a:p>
          <a:p>
            <a:pPr lvl="1" rtl="0"/>
            <a:r>
              <a:rPr lang="ja" dirty="0"/>
              <a:t>第 2 レベル</a:t>
            </a:r>
          </a:p>
          <a:p>
            <a:pPr lvl="2" rtl="0"/>
            <a:r>
              <a:rPr lang="ja" dirty="0"/>
              <a:t>第 3 レベル</a:t>
            </a:r>
          </a:p>
          <a:p>
            <a:pPr lvl="3" rtl="0"/>
            <a:r>
              <a:rPr lang="ja" dirty="0"/>
              <a:t>第 4 レベル</a:t>
            </a:r>
          </a:p>
          <a:p>
            <a:pPr lvl="4" rtl="0"/>
            <a:r>
              <a:rPr lang="ja" dirty="0"/>
              <a:t>第 5 レベル</a:t>
            </a:r>
            <a:endParaRPr lang="en-US" dirty="0"/>
          </a:p>
        </p:txBody>
      </p:sp>
      <p:sp>
        <p:nvSpPr>
          <p:cNvPr id="4" name="日付プレースホルダー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eiryo UI" panose="020B0604030504040204" pitchFamily="50" charset="-128"/>
                <a:ea typeface="Meiryo UI" panose="020B0604030504040204" pitchFamily="50" charset="-128"/>
              </a:defRPr>
            </a:lvl1pPr>
          </a:lstStyle>
          <a:p>
            <a:fld id="{8288BDA2-415F-4853-9C1B-2BDC206538FD}" type="datetime1">
              <a:rPr lang="ja-JP" altLang="en-US" noProof="0" smtClean="0"/>
              <a:t>2020/9/25</a:t>
            </a:fld>
            <a:endParaRPr lang="ja-JP" altLang="en-US" noProof="0" dirty="0"/>
          </a:p>
        </p:txBody>
      </p:sp>
      <p:sp>
        <p:nvSpPr>
          <p:cNvPr id="5" name="フッター プレースホルダー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sp>
        <p:nvSpPr>
          <p:cNvPr id="9" name="長方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長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長方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kumimoji="1" sz="2800" b="1" kern="1200" cap="all">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1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1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長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タイトル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en-US" altLang="ja-JP" dirty="0"/>
              <a:t>Grasshopper </a:t>
            </a:r>
            <a:r>
              <a:rPr lang="en-US" altLang="ja-JP" dirty="0" err="1"/>
              <a:t>Workhop</a:t>
            </a:r>
            <a:r>
              <a:rPr lang="en-US" altLang="ja-JP" dirty="0"/>
              <a:t>  ---&gt;GEL</a:t>
            </a:r>
            <a:endParaRPr lang="ja" dirty="0"/>
          </a:p>
        </p:txBody>
      </p:sp>
      <p:sp>
        <p:nvSpPr>
          <p:cNvPr id="3" name="サブタイトル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ja" dirty="0"/>
              <a:t>Sit Dolor Amet</a:t>
            </a:r>
          </a:p>
        </p:txBody>
      </p:sp>
      <p:sp>
        <p:nvSpPr>
          <p:cNvPr id="20" name="長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長方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長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画像 5" descr="ロゴのクローズ アップ&#10;&#10;自動生成された説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43F5D8-0F1A-45A4-ABAB-9F085B74BE20}"/>
              </a:ext>
            </a:extLst>
          </p:cNvPr>
          <p:cNvSpPr>
            <a:spLocks noGrp="1"/>
          </p:cNvSpPr>
          <p:nvPr>
            <p:ph type="title"/>
          </p:nvPr>
        </p:nvSpPr>
        <p:spPr/>
        <p:txBody>
          <a:bodyPr/>
          <a:lstStyle/>
          <a:p>
            <a:r>
              <a:rPr kumimoji="1" lang="ja-JP" altLang="en-US" dirty="0"/>
              <a:t>用語：フォーカルライン</a:t>
            </a:r>
          </a:p>
        </p:txBody>
      </p:sp>
      <p:sp>
        <p:nvSpPr>
          <p:cNvPr id="3" name="コンテンツ プレースホルダー 2">
            <a:extLst>
              <a:ext uri="{FF2B5EF4-FFF2-40B4-BE49-F238E27FC236}">
                <a16:creationId xmlns:a16="http://schemas.microsoft.com/office/drawing/2014/main" id="{F1DC1DF0-2191-4D11-8380-7039F0652CAB}"/>
              </a:ext>
            </a:extLst>
          </p:cNvPr>
          <p:cNvSpPr>
            <a:spLocks noGrp="1"/>
          </p:cNvSpPr>
          <p:nvPr>
            <p:ph idx="1"/>
          </p:nvPr>
        </p:nvSpPr>
        <p:spPr>
          <a:xfrm>
            <a:off x="581192" y="4967124"/>
            <a:ext cx="11029615" cy="1292274"/>
          </a:xfrm>
        </p:spPr>
        <p:txBody>
          <a:bodyPr>
            <a:normAutofit/>
          </a:bodyPr>
          <a:lstStyle/>
          <a:p>
            <a:r>
              <a:rPr lang="ja-JP" altLang="en-US" dirty="0"/>
              <a:t>観客席からの可視範囲</a:t>
            </a:r>
            <a:endParaRPr lang="en-US" altLang="ja-JP" dirty="0"/>
          </a:p>
          <a:p>
            <a:r>
              <a:rPr kumimoji="1" lang="ja-JP" altLang="en-US" dirty="0"/>
              <a:t>観客席</a:t>
            </a:r>
            <a:r>
              <a:rPr lang="ja-JP" altLang="en-US" dirty="0"/>
              <a:t>の最前列線をフィールドギリギリまでオフセットしたラインとすることが多い</a:t>
            </a:r>
            <a:endParaRPr lang="en-US" altLang="ja-JP" dirty="0"/>
          </a:p>
          <a:p>
            <a:r>
              <a:rPr kumimoji="1" lang="ja-JP" altLang="en-US" dirty="0"/>
              <a:t>ハンズオンは時間に余裕があればやります。</a:t>
            </a:r>
          </a:p>
        </p:txBody>
      </p:sp>
      <p:sp>
        <p:nvSpPr>
          <p:cNvPr id="4" name="日付プレースホルダー 3">
            <a:extLst>
              <a:ext uri="{FF2B5EF4-FFF2-40B4-BE49-F238E27FC236}">
                <a16:creationId xmlns:a16="http://schemas.microsoft.com/office/drawing/2014/main" id="{016B602C-F829-47FC-BBE9-29FD200BC28A}"/>
              </a:ext>
            </a:extLst>
          </p:cNvPr>
          <p:cNvSpPr>
            <a:spLocks noGrp="1"/>
          </p:cNvSpPr>
          <p:nvPr>
            <p:ph type="dt" sz="half" idx="10"/>
          </p:nvPr>
        </p:nvSpPr>
        <p:spPr/>
        <p:txBody>
          <a:bodyPr/>
          <a:lstStyle/>
          <a:p>
            <a:pPr rtl="0"/>
            <a:fld id="{3FE9C3F6-23B1-4AC7-8654-56B71A245609}" type="datetime1">
              <a:rPr lang="ja-JP" altLang="en-US" smtClean="0"/>
              <a:t>2020/9/25</a:t>
            </a:fld>
            <a:endParaRPr lang="en-US" dirty="0"/>
          </a:p>
        </p:txBody>
      </p:sp>
      <p:pic>
        <p:nvPicPr>
          <p:cNvPr id="6" name="図 5" descr="Web サイト が含まれている画像&#10;&#10;自動的に生成された説明">
            <a:extLst>
              <a:ext uri="{FF2B5EF4-FFF2-40B4-BE49-F238E27FC236}">
                <a16:creationId xmlns:a16="http://schemas.microsoft.com/office/drawing/2014/main" id="{3503841E-0E50-405E-BAAE-236204BEC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665" y="2090056"/>
            <a:ext cx="5143106" cy="2881303"/>
          </a:xfrm>
          <a:prstGeom prst="rect">
            <a:avLst/>
          </a:prstGeom>
        </p:spPr>
      </p:pic>
      <p:pic>
        <p:nvPicPr>
          <p:cNvPr id="8" name="図 7" descr="建物, タワー が含まれている画像&#10;&#10;自動的に生成された説明">
            <a:extLst>
              <a:ext uri="{FF2B5EF4-FFF2-40B4-BE49-F238E27FC236}">
                <a16:creationId xmlns:a16="http://schemas.microsoft.com/office/drawing/2014/main" id="{71944030-1FE7-4E50-B133-618B67E5C6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6567" y="2101279"/>
            <a:ext cx="4484183" cy="2873574"/>
          </a:xfrm>
          <a:prstGeom prst="rect">
            <a:avLst/>
          </a:prstGeom>
        </p:spPr>
      </p:pic>
      <p:sp>
        <p:nvSpPr>
          <p:cNvPr id="9" name="吹き出し: 折線 8">
            <a:extLst>
              <a:ext uri="{FF2B5EF4-FFF2-40B4-BE49-F238E27FC236}">
                <a16:creationId xmlns:a16="http://schemas.microsoft.com/office/drawing/2014/main" id="{BBEF5C34-EE2A-405F-B9F7-1CA27FABE169}"/>
              </a:ext>
            </a:extLst>
          </p:cNvPr>
          <p:cNvSpPr/>
          <p:nvPr/>
        </p:nvSpPr>
        <p:spPr>
          <a:xfrm>
            <a:off x="7326508" y="4229983"/>
            <a:ext cx="2043735" cy="341906"/>
          </a:xfrm>
          <a:prstGeom prst="borderCallout2">
            <a:avLst>
              <a:gd name="adj1" fmla="val 18750"/>
              <a:gd name="adj2" fmla="val 296"/>
              <a:gd name="adj3" fmla="val 18750"/>
              <a:gd name="adj4" fmla="val -7442"/>
              <a:gd name="adj5" fmla="val 101471"/>
              <a:gd name="adj6" fmla="val -20837"/>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フォーカルライン</a:t>
            </a:r>
          </a:p>
        </p:txBody>
      </p:sp>
    </p:spTree>
    <p:extLst>
      <p:ext uri="{BB962C8B-B14F-4D97-AF65-F5344CB8AC3E}">
        <p14:creationId xmlns:p14="http://schemas.microsoft.com/office/powerpoint/2010/main" val="232291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虹と文字の加工写真&#10;&#10;自動的に生成された説明">
            <a:extLst>
              <a:ext uri="{FF2B5EF4-FFF2-40B4-BE49-F238E27FC236}">
                <a16:creationId xmlns:a16="http://schemas.microsoft.com/office/drawing/2014/main" id="{B0926D11-2927-4E6D-ACF0-B84B7958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7484" y="1819373"/>
            <a:ext cx="5390413" cy="3244184"/>
          </a:xfrm>
          <a:prstGeom prst="rect">
            <a:avLst/>
          </a:prstGeom>
        </p:spPr>
      </p:pic>
      <p:sp>
        <p:nvSpPr>
          <p:cNvPr id="2" name="タイトル 1">
            <a:extLst>
              <a:ext uri="{FF2B5EF4-FFF2-40B4-BE49-F238E27FC236}">
                <a16:creationId xmlns:a16="http://schemas.microsoft.com/office/drawing/2014/main" id="{0F43F5D8-0F1A-45A4-ABAB-9F085B74BE20}"/>
              </a:ext>
            </a:extLst>
          </p:cNvPr>
          <p:cNvSpPr>
            <a:spLocks noGrp="1"/>
          </p:cNvSpPr>
          <p:nvPr>
            <p:ph type="title"/>
          </p:nvPr>
        </p:nvSpPr>
        <p:spPr/>
        <p:txBody>
          <a:bodyPr/>
          <a:lstStyle/>
          <a:p>
            <a:r>
              <a:rPr lang="ja-JP" altLang="en-US" dirty="0"/>
              <a:t>用語：フォーカルポイント</a:t>
            </a:r>
            <a:endParaRPr kumimoji="1" lang="ja-JP" altLang="en-US" dirty="0"/>
          </a:p>
        </p:txBody>
      </p:sp>
      <p:sp>
        <p:nvSpPr>
          <p:cNvPr id="3" name="コンテンツ プレースホルダー 2">
            <a:extLst>
              <a:ext uri="{FF2B5EF4-FFF2-40B4-BE49-F238E27FC236}">
                <a16:creationId xmlns:a16="http://schemas.microsoft.com/office/drawing/2014/main" id="{F1DC1DF0-2191-4D11-8380-7039F0652CAB}"/>
              </a:ext>
            </a:extLst>
          </p:cNvPr>
          <p:cNvSpPr>
            <a:spLocks noGrp="1"/>
          </p:cNvSpPr>
          <p:nvPr>
            <p:ph idx="1"/>
          </p:nvPr>
        </p:nvSpPr>
        <p:spPr>
          <a:xfrm>
            <a:off x="581192" y="1819373"/>
            <a:ext cx="5092935" cy="4440025"/>
          </a:xfrm>
        </p:spPr>
        <p:txBody>
          <a:bodyPr>
            <a:normAutofit/>
          </a:bodyPr>
          <a:lstStyle/>
          <a:p>
            <a:r>
              <a:rPr kumimoji="1" lang="ja-JP" altLang="en-US" dirty="0"/>
              <a:t>断面で見た時のフォーカルライン</a:t>
            </a:r>
            <a:endParaRPr kumimoji="1" lang="en-US" altLang="ja-JP" dirty="0"/>
          </a:p>
          <a:p>
            <a:r>
              <a:rPr kumimoji="1" lang="ja-JP" altLang="en-US" dirty="0"/>
              <a:t>ハンズオンやります。</a:t>
            </a:r>
            <a:endParaRPr kumimoji="1" lang="en-US" altLang="ja-JP" dirty="0"/>
          </a:p>
          <a:p>
            <a:r>
              <a:rPr kumimoji="1" lang="ja-JP" altLang="en-US" dirty="0"/>
              <a:t>先にできあがったものに触れてみてください。</a:t>
            </a:r>
          </a:p>
        </p:txBody>
      </p:sp>
      <p:sp>
        <p:nvSpPr>
          <p:cNvPr id="4" name="日付プレースホルダー 3">
            <a:extLst>
              <a:ext uri="{FF2B5EF4-FFF2-40B4-BE49-F238E27FC236}">
                <a16:creationId xmlns:a16="http://schemas.microsoft.com/office/drawing/2014/main" id="{016B602C-F829-47FC-BBE9-29FD200BC28A}"/>
              </a:ext>
            </a:extLst>
          </p:cNvPr>
          <p:cNvSpPr>
            <a:spLocks noGrp="1"/>
          </p:cNvSpPr>
          <p:nvPr>
            <p:ph type="dt" sz="half" idx="10"/>
          </p:nvPr>
        </p:nvSpPr>
        <p:spPr/>
        <p:txBody>
          <a:bodyPr/>
          <a:lstStyle/>
          <a:p>
            <a:pPr rtl="0"/>
            <a:fld id="{3FE9C3F6-23B1-4AC7-8654-56B71A245609}" type="datetime1">
              <a:rPr lang="ja-JP" altLang="en-US" smtClean="0"/>
              <a:t>2020/9/26</a:t>
            </a:fld>
            <a:endParaRPr lang="en-US" dirty="0"/>
          </a:p>
        </p:txBody>
      </p:sp>
      <p:sp>
        <p:nvSpPr>
          <p:cNvPr id="9" name="吹き出し: 折線 8">
            <a:extLst>
              <a:ext uri="{FF2B5EF4-FFF2-40B4-BE49-F238E27FC236}">
                <a16:creationId xmlns:a16="http://schemas.microsoft.com/office/drawing/2014/main" id="{BBEF5C34-EE2A-405F-B9F7-1CA27FABE169}"/>
              </a:ext>
            </a:extLst>
          </p:cNvPr>
          <p:cNvSpPr/>
          <p:nvPr/>
        </p:nvSpPr>
        <p:spPr>
          <a:xfrm>
            <a:off x="7786541" y="4557135"/>
            <a:ext cx="2323396" cy="341906"/>
          </a:xfrm>
          <a:prstGeom prst="borderCallout2">
            <a:avLst>
              <a:gd name="adj1" fmla="val 21507"/>
              <a:gd name="adj2" fmla="val 100388"/>
              <a:gd name="adj3" fmla="val 18750"/>
              <a:gd name="adj4" fmla="val 111100"/>
              <a:gd name="adj5" fmla="val -52929"/>
              <a:gd name="adj6" fmla="val 116155"/>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フォーカルポイント</a:t>
            </a:r>
          </a:p>
        </p:txBody>
      </p:sp>
      <p:sp>
        <p:nvSpPr>
          <p:cNvPr id="10" name="吹き出し: 折線 9">
            <a:extLst>
              <a:ext uri="{FF2B5EF4-FFF2-40B4-BE49-F238E27FC236}">
                <a16:creationId xmlns:a16="http://schemas.microsoft.com/office/drawing/2014/main" id="{60561BA8-0E79-45E8-9B18-D9DEE4EB060F}"/>
              </a:ext>
            </a:extLst>
          </p:cNvPr>
          <p:cNvSpPr/>
          <p:nvPr/>
        </p:nvSpPr>
        <p:spPr>
          <a:xfrm>
            <a:off x="7854099" y="2214987"/>
            <a:ext cx="931682" cy="341906"/>
          </a:xfrm>
          <a:prstGeom prst="borderCallout2">
            <a:avLst>
              <a:gd name="adj1" fmla="val 38050"/>
              <a:gd name="adj2" fmla="val -234"/>
              <a:gd name="adj3" fmla="val 40807"/>
              <a:gd name="adj4" fmla="val -13460"/>
              <a:gd name="adj5" fmla="val 355127"/>
              <a:gd name="adj6" fmla="val -99995"/>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視点</a:t>
            </a:r>
          </a:p>
        </p:txBody>
      </p:sp>
      <p:sp>
        <p:nvSpPr>
          <p:cNvPr id="11" name="吹き出し: 折線 10">
            <a:extLst>
              <a:ext uri="{FF2B5EF4-FFF2-40B4-BE49-F238E27FC236}">
                <a16:creationId xmlns:a16="http://schemas.microsoft.com/office/drawing/2014/main" id="{DB5F7782-0725-48F1-8149-438294D6F864}"/>
              </a:ext>
            </a:extLst>
          </p:cNvPr>
          <p:cNvSpPr/>
          <p:nvPr/>
        </p:nvSpPr>
        <p:spPr>
          <a:xfrm>
            <a:off x="8731717" y="2803425"/>
            <a:ext cx="2323396" cy="341906"/>
          </a:xfrm>
          <a:prstGeom prst="borderCallout2">
            <a:avLst>
              <a:gd name="adj1" fmla="val 38050"/>
              <a:gd name="adj2" fmla="val -234"/>
              <a:gd name="adj3" fmla="val 40807"/>
              <a:gd name="adj4" fmla="val -13460"/>
              <a:gd name="adj5" fmla="val 159370"/>
              <a:gd name="adj6" fmla="val -26663"/>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サイトライン</a:t>
            </a:r>
          </a:p>
        </p:txBody>
      </p:sp>
      <p:sp>
        <p:nvSpPr>
          <p:cNvPr id="12" name="吹き出し: 折線 11">
            <a:extLst>
              <a:ext uri="{FF2B5EF4-FFF2-40B4-BE49-F238E27FC236}">
                <a16:creationId xmlns:a16="http://schemas.microsoft.com/office/drawing/2014/main" id="{BD8F7877-D09A-4B30-84B1-B2B33747E25A}"/>
              </a:ext>
            </a:extLst>
          </p:cNvPr>
          <p:cNvSpPr/>
          <p:nvPr/>
        </p:nvSpPr>
        <p:spPr>
          <a:xfrm>
            <a:off x="6467574" y="4295810"/>
            <a:ext cx="1177564" cy="341906"/>
          </a:xfrm>
          <a:prstGeom prst="borderCallout2">
            <a:avLst>
              <a:gd name="adj1" fmla="val 38050"/>
              <a:gd name="adj2" fmla="val -234"/>
              <a:gd name="adj3" fmla="val 40807"/>
              <a:gd name="adj4" fmla="val -13460"/>
              <a:gd name="adj5" fmla="val -292800"/>
              <a:gd name="adj6" fmla="val -39287"/>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スタンド</a:t>
            </a:r>
          </a:p>
        </p:txBody>
      </p:sp>
    </p:spTree>
    <p:extLst>
      <p:ext uri="{BB962C8B-B14F-4D97-AF65-F5344CB8AC3E}">
        <p14:creationId xmlns:p14="http://schemas.microsoft.com/office/powerpoint/2010/main" val="40346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虹と文字の加工写真&#10;&#10;自動的に生成された説明">
            <a:extLst>
              <a:ext uri="{FF2B5EF4-FFF2-40B4-BE49-F238E27FC236}">
                <a16:creationId xmlns:a16="http://schemas.microsoft.com/office/drawing/2014/main" id="{B0926D11-2927-4E6D-ACF0-B84B7958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1976467"/>
            <a:ext cx="7247492" cy="4361855"/>
          </a:xfrm>
          <a:prstGeom prst="rect">
            <a:avLst/>
          </a:prstGeom>
        </p:spPr>
      </p:pic>
      <p:sp>
        <p:nvSpPr>
          <p:cNvPr id="2" name="タイトル 1">
            <a:extLst>
              <a:ext uri="{FF2B5EF4-FFF2-40B4-BE49-F238E27FC236}">
                <a16:creationId xmlns:a16="http://schemas.microsoft.com/office/drawing/2014/main" id="{0F43F5D8-0F1A-45A4-ABAB-9F085B74BE20}"/>
              </a:ext>
            </a:extLst>
          </p:cNvPr>
          <p:cNvSpPr>
            <a:spLocks noGrp="1"/>
          </p:cNvSpPr>
          <p:nvPr>
            <p:ph type="title"/>
          </p:nvPr>
        </p:nvSpPr>
        <p:spPr/>
        <p:txBody>
          <a:bodyPr/>
          <a:lstStyle/>
          <a:p>
            <a:r>
              <a:rPr kumimoji="1" lang="ja-JP" altLang="en-US" dirty="0"/>
              <a:t>作業開始時のパラメータ探索</a:t>
            </a:r>
          </a:p>
        </p:txBody>
      </p:sp>
      <p:sp>
        <p:nvSpPr>
          <p:cNvPr id="4" name="日付プレースホルダー 3">
            <a:extLst>
              <a:ext uri="{FF2B5EF4-FFF2-40B4-BE49-F238E27FC236}">
                <a16:creationId xmlns:a16="http://schemas.microsoft.com/office/drawing/2014/main" id="{016B602C-F829-47FC-BBE9-29FD200BC28A}"/>
              </a:ext>
            </a:extLst>
          </p:cNvPr>
          <p:cNvSpPr>
            <a:spLocks noGrp="1"/>
          </p:cNvSpPr>
          <p:nvPr>
            <p:ph type="dt" sz="half" idx="10"/>
          </p:nvPr>
        </p:nvSpPr>
        <p:spPr/>
        <p:txBody>
          <a:bodyPr/>
          <a:lstStyle/>
          <a:p>
            <a:pPr rtl="0"/>
            <a:fld id="{3FE9C3F6-23B1-4AC7-8654-56B71A245609}" type="datetime1">
              <a:rPr lang="ja-JP" altLang="en-US" smtClean="0"/>
              <a:t>2020/9/26</a:t>
            </a:fld>
            <a:endParaRPr lang="en-US" dirty="0"/>
          </a:p>
        </p:txBody>
      </p:sp>
      <p:sp>
        <p:nvSpPr>
          <p:cNvPr id="9" name="吹き出し: 折線 8">
            <a:extLst>
              <a:ext uri="{FF2B5EF4-FFF2-40B4-BE49-F238E27FC236}">
                <a16:creationId xmlns:a16="http://schemas.microsoft.com/office/drawing/2014/main" id="{BBEF5C34-EE2A-405F-B9F7-1CA27FABE169}"/>
              </a:ext>
            </a:extLst>
          </p:cNvPr>
          <p:cNvSpPr/>
          <p:nvPr/>
        </p:nvSpPr>
        <p:spPr>
          <a:xfrm>
            <a:off x="3513712" y="5631791"/>
            <a:ext cx="3014622" cy="341906"/>
          </a:xfrm>
          <a:prstGeom prst="borderCallout2">
            <a:avLst>
              <a:gd name="adj1" fmla="val 21507"/>
              <a:gd name="adj2" fmla="val 100388"/>
              <a:gd name="adj3" fmla="val 18750"/>
              <a:gd name="adj4" fmla="val 111100"/>
              <a:gd name="adj5" fmla="val -52929"/>
              <a:gd name="adj6" fmla="val 116155"/>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入力：フォーカルポイント</a:t>
            </a:r>
          </a:p>
        </p:txBody>
      </p:sp>
      <p:sp>
        <p:nvSpPr>
          <p:cNvPr id="10" name="吹き出し: 折線 9">
            <a:extLst>
              <a:ext uri="{FF2B5EF4-FFF2-40B4-BE49-F238E27FC236}">
                <a16:creationId xmlns:a16="http://schemas.microsoft.com/office/drawing/2014/main" id="{60561BA8-0E79-45E8-9B18-D9DEE4EB060F}"/>
              </a:ext>
            </a:extLst>
          </p:cNvPr>
          <p:cNvSpPr/>
          <p:nvPr/>
        </p:nvSpPr>
        <p:spPr>
          <a:xfrm>
            <a:off x="3052584" y="2974378"/>
            <a:ext cx="2194874" cy="341906"/>
          </a:xfrm>
          <a:prstGeom prst="borderCallout2">
            <a:avLst>
              <a:gd name="adj1" fmla="val 38050"/>
              <a:gd name="adj2" fmla="val -234"/>
              <a:gd name="adj3" fmla="val 40807"/>
              <a:gd name="adj4" fmla="val -13460"/>
              <a:gd name="adj5" fmla="val 341341"/>
              <a:gd name="adj6" fmla="val -43732"/>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①最前列視点</a:t>
            </a:r>
          </a:p>
        </p:txBody>
      </p:sp>
      <p:sp>
        <p:nvSpPr>
          <p:cNvPr id="11" name="吹き出し: 折線 10">
            <a:extLst>
              <a:ext uri="{FF2B5EF4-FFF2-40B4-BE49-F238E27FC236}">
                <a16:creationId xmlns:a16="http://schemas.microsoft.com/office/drawing/2014/main" id="{DB5F7782-0725-48F1-8149-438294D6F864}"/>
              </a:ext>
            </a:extLst>
          </p:cNvPr>
          <p:cNvSpPr/>
          <p:nvPr/>
        </p:nvSpPr>
        <p:spPr>
          <a:xfrm>
            <a:off x="2431341" y="2304470"/>
            <a:ext cx="2323396" cy="341906"/>
          </a:xfrm>
          <a:prstGeom prst="borderCallout2">
            <a:avLst>
              <a:gd name="adj1" fmla="val 38050"/>
              <a:gd name="adj2" fmla="val -234"/>
              <a:gd name="adj3" fmla="val 40807"/>
              <a:gd name="adj4" fmla="val -13460"/>
              <a:gd name="adj5" fmla="val 396484"/>
              <a:gd name="adj6" fmla="val -56687"/>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②</a:t>
            </a:r>
            <a:r>
              <a:rPr kumimoji="1" lang="en-US" altLang="ja-JP" dirty="0">
                <a:solidFill>
                  <a:schemeClr val="bg1"/>
                </a:solidFill>
              </a:rPr>
              <a:t>2</a:t>
            </a:r>
            <a:r>
              <a:rPr kumimoji="1" lang="ja-JP" altLang="en-US" dirty="0">
                <a:solidFill>
                  <a:schemeClr val="bg1"/>
                </a:solidFill>
              </a:rPr>
              <a:t>段目以降の視点</a:t>
            </a:r>
          </a:p>
        </p:txBody>
      </p:sp>
      <p:sp>
        <p:nvSpPr>
          <p:cNvPr id="12" name="吹き出し: 折線 11">
            <a:extLst>
              <a:ext uri="{FF2B5EF4-FFF2-40B4-BE49-F238E27FC236}">
                <a16:creationId xmlns:a16="http://schemas.microsoft.com/office/drawing/2014/main" id="{BD8F7877-D09A-4B30-84B1-B2B33747E25A}"/>
              </a:ext>
            </a:extLst>
          </p:cNvPr>
          <p:cNvSpPr/>
          <p:nvPr/>
        </p:nvSpPr>
        <p:spPr>
          <a:xfrm>
            <a:off x="2012241" y="5200783"/>
            <a:ext cx="2641329" cy="341906"/>
          </a:xfrm>
          <a:prstGeom prst="borderCallout2">
            <a:avLst>
              <a:gd name="adj1" fmla="val 38050"/>
              <a:gd name="adj2" fmla="val -234"/>
              <a:gd name="adj3" fmla="val 40807"/>
              <a:gd name="adj4" fmla="val -13460"/>
              <a:gd name="adj5" fmla="val -284529"/>
              <a:gd name="adj6" fmla="val -25235"/>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③スタンド蹴上・踏面</a:t>
            </a:r>
          </a:p>
        </p:txBody>
      </p:sp>
      <p:sp>
        <p:nvSpPr>
          <p:cNvPr id="13" name="吹き出し: 折線 12">
            <a:extLst>
              <a:ext uri="{FF2B5EF4-FFF2-40B4-BE49-F238E27FC236}">
                <a16:creationId xmlns:a16="http://schemas.microsoft.com/office/drawing/2014/main" id="{DF2F4B57-B98A-4315-939E-24B3E8022DB8}"/>
              </a:ext>
            </a:extLst>
          </p:cNvPr>
          <p:cNvSpPr/>
          <p:nvPr/>
        </p:nvSpPr>
        <p:spPr>
          <a:xfrm>
            <a:off x="1411421" y="5699738"/>
            <a:ext cx="1638679" cy="341906"/>
          </a:xfrm>
          <a:prstGeom prst="borderCallout2">
            <a:avLst>
              <a:gd name="adj1" fmla="val 38050"/>
              <a:gd name="adj2" fmla="val -234"/>
              <a:gd name="adj3" fmla="val 35293"/>
              <a:gd name="adj4" fmla="val -4831"/>
              <a:gd name="adj5" fmla="val -433414"/>
              <a:gd name="adj6" fmla="val -21208"/>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クリアランス</a:t>
            </a:r>
          </a:p>
        </p:txBody>
      </p:sp>
      <p:sp>
        <p:nvSpPr>
          <p:cNvPr id="14" name="コンテンツ プレースホルダー 2">
            <a:extLst>
              <a:ext uri="{FF2B5EF4-FFF2-40B4-BE49-F238E27FC236}">
                <a16:creationId xmlns:a16="http://schemas.microsoft.com/office/drawing/2014/main" id="{D937A0C9-51F1-494D-8110-837E1635B1CC}"/>
              </a:ext>
            </a:extLst>
          </p:cNvPr>
          <p:cNvSpPr>
            <a:spLocks noGrp="1"/>
          </p:cNvSpPr>
          <p:nvPr>
            <p:ph idx="1"/>
          </p:nvPr>
        </p:nvSpPr>
        <p:spPr>
          <a:xfrm>
            <a:off x="7828684" y="1898297"/>
            <a:ext cx="3792585" cy="4440025"/>
          </a:xfrm>
        </p:spPr>
        <p:txBody>
          <a:bodyPr>
            <a:normAutofit/>
          </a:bodyPr>
          <a:lstStyle/>
          <a:p>
            <a:r>
              <a:rPr kumimoji="1" lang="ja-JP" altLang="en-US" dirty="0"/>
              <a:t>図形をたどるように必要そうなパラメータを洗い出していく。</a:t>
            </a:r>
          </a:p>
        </p:txBody>
      </p:sp>
    </p:spTree>
    <p:extLst>
      <p:ext uri="{BB962C8B-B14F-4D97-AF65-F5344CB8AC3E}">
        <p14:creationId xmlns:p14="http://schemas.microsoft.com/office/powerpoint/2010/main" val="66133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キスト&#10;&#10;自動的に生成された説明">
            <a:extLst>
              <a:ext uri="{FF2B5EF4-FFF2-40B4-BE49-F238E27FC236}">
                <a16:creationId xmlns:a16="http://schemas.microsoft.com/office/drawing/2014/main" id="{0E8092AA-E7EA-488D-86B5-F96074FFF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2076134"/>
            <a:ext cx="7267160" cy="4079710"/>
          </a:xfrm>
          <a:prstGeom prst="rect">
            <a:avLst/>
          </a:prstGeom>
        </p:spPr>
      </p:pic>
      <p:sp>
        <p:nvSpPr>
          <p:cNvPr id="2" name="タイトル 1">
            <a:extLst>
              <a:ext uri="{FF2B5EF4-FFF2-40B4-BE49-F238E27FC236}">
                <a16:creationId xmlns:a16="http://schemas.microsoft.com/office/drawing/2014/main" id="{0F43F5D8-0F1A-45A4-ABAB-9F085B74BE20}"/>
              </a:ext>
            </a:extLst>
          </p:cNvPr>
          <p:cNvSpPr>
            <a:spLocks noGrp="1"/>
          </p:cNvSpPr>
          <p:nvPr>
            <p:ph type="title"/>
          </p:nvPr>
        </p:nvSpPr>
        <p:spPr/>
        <p:txBody>
          <a:bodyPr/>
          <a:lstStyle/>
          <a:p>
            <a:r>
              <a:rPr kumimoji="1" lang="ja-JP" altLang="en-US" dirty="0"/>
              <a:t>作業開始時のパラメータ探索</a:t>
            </a:r>
          </a:p>
        </p:txBody>
      </p:sp>
      <p:sp>
        <p:nvSpPr>
          <p:cNvPr id="4" name="日付プレースホルダー 3">
            <a:extLst>
              <a:ext uri="{FF2B5EF4-FFF2-40B4-BE49-F238E27FC236}">
                <a16:creationId xmlns:a16="http://schemas.microsoft.com/office/drawing/2014/main" id="{016B602C-F829-47FC-BBE9-29FD200BC28A}"/>
              </a:ext>
            </a:extLst>
          </p:cNvPr>
          <p:cNvSpPr>
            <a:spLocks noGrp="1"/>
          </p:cNvSpPr>
          <p:nvPr>
            <p:ph type="dt" sz="half" idx="10"/>
          </p:nvPr>
        </p:nvSpPr>
        <p:spPr/>
        <p:txBody>
          <a:bodyPr/>
          <a:lstStyle/>
          <a:p>
            <a:pPr rtl="0"/>
            <a:fld id="{3FE9C3F6-23B1-4AC7-8654-56B71A245609}" type="datetime1">
              <a:rPr lang="ja-JP" altLang="en-US" smtClean="0"/>
              <a:t>2020/9/26</a:t>
            </a:fld>
            <a:endParaRPr lang="en-US" dirty="0"/>
          </a:p>
        </p:txBody>
      </p:sp>
      <p:sp>
        <p:nvSpPr>
          <p:cNvPr id="10" name="吹き出し: 折線 9">
            <a:extLst>
              <a:ext uri="{FF2B5EF4-FFF2-40B4-BE49-F238E27FC236}">
                <a16:creationId xmlns:a16="http://schemas.microsoft.com/office/drawing/2014/main" id="{60561BA8-0E79-45E8-9B18-D9DEE4EB060F}"/>
              </a:ext>
            </a:extLst>
          </p:cNvPr>
          <p:cNvSpPr/>
          <p:nvPr/>
        </p:nvSpPr>
        <p:spPr>
          <a:xfrm>
            <a:off x="2612240" y="4673619"/>
            <a:ext cx="1328164" cy="341906"/>
          </a:xfrm>
          <a:prstGeom prst="borderCallout2">
            <a:avLst>
              <a:gd name="adj1" fmla="val 38050"/>
              <a:gd name="adj2" fmla="val -234"/>
              <a:gd name="adj3" fmla="val 40807"/>
              <a:gd name="adj4" fmla="val -13460"/>
              <a:gd name="adj5" fmla="val -88771"/>
              <a:gd name="adj6" fmla="val -48872"/>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lumMod val="65000"/>
                    <a:lumOff val="35000"/>
                  </a:schemeClr>
                </a:solidFill>
              </a:rPr>
              <a:t>①通路</a:t>
            </a:r>
          </a:p>
        </p:txBody>
      </p:sp>
      <p:sp>
        <p:nvSpPr>
          <p:cNvPr id="12" name="吹き出し: 折線 11">
            <a:extLst>
              <a:ext uri="{FF2B5EF4-FFF2-40B4-BE49-F238E27FC236}">
                <a16:creationId xmlns:a16="http://schemas.microsoft.com/office/drawing/2014/main" id="{BD8F7877-D09A-4B30-84B1-B2B33747E25A}"/>
              </a:ext>
            </a:extLst>
          </p:cNvPr>
          <p:cNvSpPr/>
          <p:nvPr/>
        </p:nvSpPr>
        <p:spPr>
          <a:xfrm>
            <a:off x="3750177" y="4032383"/>
            <a:ext cx="2641329" cy="341906"/>
          </a:xfrm>
          <a:prstGeom prst="borderCallout2">
            <a:avLst>
              <a:gd name="adj1" fmla="val 38050"/>
              <a:gd name="adj2" fmla="val -234"/>
              <a:gd name="adj3" fmla="val 40807"/>
              <a:gd name="adj4" fmla="val -13460"/>
              <a:gd name="adj5" fmla="val -108073"/>
              <a:gd name="adj6" fmla="val -25235"/>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lumMod val="65000"/>
                    <a:lumOff val="35000"/>
                  </a:schemeClr>
                </a:solidFill>
              </a:rPr>
              <a:t>③間の席は等間隔</a:t>
            </a:r>
          </a:p>
        </p:txBody>
      </p:sp>
      <p:sp>
        <p:nvSpPr>
          <p:cNvPr id="13" name="吹き出し: 折線 12">
            <a:extLst>
              <a:ext uri="{FF2B5EF4-FFF2-40B4-BE49-F238E27FC236}">
                <a16:creationId xmlns:a16="http://schemas.microsoft.com/office/drawing/2014/main" id="{DF2F4B57-B98A-4315-939E-24B3E8022DB8}"/>
              </a:ext>
            </a:extLst>
          </p:cNvPr>
          <p:cNvSpPr/>
          <p:nvPr/>
        </p:nvSpPr>
        <p:spPr>
          <a:xfrm>
            <a:off x="3148102" y="5436932"/>
            <a:ext cx="2641329" cy="341906"/>
          </a:xfrm>
          <a:prstGeom prst="borderCallout2">
            <a:avLst>
              <a:gd name="adj1" fmla="val 38050"/>
              <a:gd name="adj2" fmla="val -234"/>
              <a:gd name="adj3" fmla="val 40807"/>
              <a:gd name="adj4" fmla="val -12326"/>
              <a:gd name="adj5" fmla="val 2213"/>
              <a:gd name="adj6" fmla="val -18576"/>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lumMod val="65000"/>
                    <a:lumOff val="35000"/>
                  </a:schemeClr>
                </a:solidFill>
              </a:rPr>
              <a:t>②端の席は揃えたい</a:t>
            </a:r>
          </a:p>
        </p:txBody>
      </p:sp>
      <p:sp>
        <p:nvSpPr>
          <p:cNvPr id="14" name="コンテンツ プレースホルダー 2">
            <a:extLst>
              <a:ext uri="{FF2B5EF4-FFF2-40B4-BE49-F238E27FC236}">
                <a16:creationId xmlns:a16="http://schemas.microsoft.com/office/drawing/2014/main" id="{D937A0C9-51F1-494D-8110-837E1635B1CC}"/>
              </a:ext>
            </a:extLst>
          </p:cNvPr>
          <p:cNvSpPr>
            <a:spLocks noGrp="1"/>
          </p:cNvSpPr>
          <p:nvPr>
            <p:ph idx="1"/>
          </p:nvPr>
        </p:nvSpPr>
        <p:spPr>
          <a:xfrm>
            <a:off x="7828684" y="1898297"/>
            <a:ext cx="3792585" cy="4440025"/>
          </a:xfrm>
        </p:spPr>
        <p:txBody>
          <a:bodyPr>
            <a:normAutofit/>
          </a:bodyPr>
          <a:lstStyle/>
          <a:p>
            <a:r>
              <a:rPr kumimoji="1" lang="ja-JP" altLang="en-US" dirty="0"/>
              <a:t>図形をたどるように必要そうなパラメータを洗い出していく。</a:t>
            </a:r>
          </a:p>
        </p:txBody>
      </p:sp>
      <p:sp>
        <p:nvSpPr>
          <p:cNvPr id="15" name="吹き出し: 折線 14">
            <a:extLst>
              <a:ext uri="{FF2B5EF4-FFF2-40B4-BE49-F238E27FC236}">
                <a16:creationId xmlns:a16="http://schemas.microsoft.com/office/drawing/2014/main" id="{C3087EA3-FE5F-4750-9D18-1CC2302E2226}"/>
              </a:ext>
            </a:extLst>
          </p:cNvPr>
          <p:cNvSpPr/>
          <p:nvPr/>
        </p:nvSpPr>
        <p:spPr>
          <a:xfrm>
            <a:off x="3940404" y="3138777"/>
            <a:ext cx="2641329" cy="341906"/>
          </a:xfrm>
          <a:prstGeom prst="borderCallout2">
            <a:avLst>
              <a:gd name="adj1" fmla="val 38050"/>
              <a:gd name="adj2" fmla="val -234"/>
              <a:gd name="adj3" fmla="val 40807"/>
              <a:gd name="adj4" fmla="val -13460"/>
              <a:gd name="adj5" fmla="val -108073"/>
              <a:gd name="adj6" fmla="val -25235"/>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lumMod val="65000"/>
                    <a:lumOff val="35000"/>
                  </a:schemeClr>
                </a:solidFill>
              </a:rPr>
              <a:t>1</a:t>
            </a:r>
            <a:r>
              <a:rPr kumimoji="1" lang="ja-JP" altLang="en-US" dirty="0">
                <a:solidFill>
                  <a:schemeClr val="tx1">
                    <a:lumMod val="65000"/>
                    <a:lumOff val="35000"/>
                  </a:schemeClr>
                </a:solidFill>
              </a:rPr>
              <a:t>列の最大席数がある</a:t>
            </a:r>
          </a:p>
        </p:txBody>
      </p:sp>
    </p:spTree>
    <p:extLst>
      <p:ext uri="{BB962C8B-B14F-4D97-AF65-F5344CB8AC3E}">
        <p14:creationId xmlns:p14="http://schemas.microsoft.com/office/powerpoint/2010/main" val="255091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43F5D8-0F1A-45A4-ABAB-9F085B74BE20}"/>
              </a:ext>
            </a:extLst>
          </p:cNvPr>
          <p:cNvSpPr>
            <a:spLocks noGrp="1"/>
          </p:cNvSpPr>
          <p:nvPr>
            <p:ph type="title"/>
          </p:nvPr>
        </p:nvSpPr>
        <p:spPr/>
        <p:txBody>
          <a:bodyPr/>
          <a:lstStyle/>
          <a:p>
            <a:r>
              <a:rPr kumimoji="1" lang="ja-JP" altLang="en-US" dirty="0"/>
              <a:t>始めたての頃</a:t>
            </a:r>
          </a:p>
        </p:txBody>
      </p:sp>
      <p:sp>
        <p:nvSpPr>
          <p:cNvPr id="3" name="コンテンツ プレースホルダー 2">
            <a:extLst>
              <a:ext uri="{FF2B5EF4-FFF2-40B4-BE49-F238E27FC236}">
                <a16:creationId xmlns:a16="http://schemas.microsoft.com/office/drawing/2014/main" id="{F1DC1DF0-2191-4D11-8380-7039F0652CAB}"/>
              </a:ext>
            </a:extLst>
          </p:cNvPr>
          <p:cNvSpPr>
            <a:spLocks noGrp="1"/>
          </p:cNvSpPr>
          <p:nvPr>
            <p:ph idx="1"/>
          </p:nvPr>
        </p:nvSpPr>
        <p:spPr/>
        <p:txBody>
          <a:bodyPr/>
          <a:lstStyle/>
          <a:p>
            <a:r>
              <a:rPr kumimoji="1" lang="ja-JP" altLang="en-US" dirty="0"/>
              <a:t>コードが絡まってエラーが箇所が見つけられない</a:t>
            </a:r>
            <a:endParaRPr kumimoji="1" lang="en-US" altLang="ja-JP" dirty="0"/>
          </a:p>
          <a:p>
            <a:r>
              <a:rPr kumimoji="1" lang="ja-JP" altLang="en-US" dirty="0"/>
              <a:t>数日空くとどこで何を組んでいたのか忘れている</a:t>
            </a:r>
            <a:endParaRPr kumimoji="1" lang="en-US" altLang="ja-JP" dirty="0"/>
          </a:p>
          <a:p>
            <a:r>
              <a:rPr kumimoji="1" lang="ja-JP" altLang="en-US" dirty="0"/>
              <a:t>目的が曖昧なのか、組み方のテクニックが未熟なのかを混同してしまう</a:t>
            </a:r>
            <a:endParaRPr kumimoji="1" lang="en-US" altLang="ja-JP" dirty="0"/>
          </a:p>
          <a:p>
            <a:r>
              <a:rPr kumimoji="1" lang="en-US" altLang="ja-JP" dirty="0"/>
              <a:t>5</a:t>
            </a:r>
            <a:r>
              <a:rPr kumimoji="1" lang="ja-JP" altLang="en-US" dirty="0"/>
              <a:t>分手が止まったら原因を明確にする</a:t>
            </a:r>
            <a:endParaRPr kumimoji="1" lang="en-US" altLang="ja-JP" dirty="0"/>
          </a:p>
          <a:p>
            <a:r>
              <a:rPr lang="ja-JP" altLang="en-US" dirty="0"/>
              <a:t>組むのはコーディングと同じ、翻訳だ</a:t>
            </a:r>
            <a:endParaRPr lang="en-US" altLang="ja-JP" dirty="0"/>
          </a:p>
          <a:p>
            <a:r>
              <a:rPr kumimoji="1" lang="ja-JP" altLang="en-US" dirty="0"/>
              <a:t>・・・</a:t>
            </a:r>
            <a:endParaRPr kumimoji="1" lang="en-US" altLang="ja-JP" dirty="0"/>
          </a:p>
          <a:p>
            <a:r>
              <a:rPr lang="ja-JP" altLang="en-US" dirty="0"/>
              <a:t>皆さんの思いも聞いてみたい</a:t>
            </a:r>
            <a:endParaRPr kumimoji="1" lang="ja-JP" altLang="en-US" dirty="0"/>
          </a:p>
        </p:txBody>
      </p:sp>
      <p:sp>
        <p:nvSpPr>
          <p:cNvPr id="4" name="日付プレースホルダー 3">
            <a:extLst>
              <a:ext uri="{FF2B5EF4-FFF2-40B4-BE49-F238E27FC236}">
                <a16:creationId xmlns:a16="http://schemas.microsoft.com/office/drawing/2014/main" id="{016B602C-F829-47FC-BBE9-29FD200BC28A}"/>
              </a:ext>
            </a:extLst>
          </p:cNvPr>
          <p:cNvSpPr>
            <a:spLocks noGrp="1"/>
          </p:cNvSpPr>
          <p:nvPr>
            <p:ph type="dt" sz="half" idx="10"/>
          </p:nvPr>
        </p:nvSpPr>
        <p:spPr/>
        <p:txBody>
          <a:bodyPr/>
          <a:lstStyle/>
          <a:p>
            <a:pPr rtl="0"/>
            <a:fld id="{3FE9C3F6-23B1-4AC7-8654-56B71A245609}" type="datetime1">
              <a:rPr lang="ja-JP" altLang="en-US" smtClean="0"/>
              <a:t>2020/9/25</a:t>
            </a:fld>
            <a:endParaRPr lang="en-US" dirty="0"/>
          </a:p>
        </p:txBody>
      </p:sp>
    </p:spTree>
    <p:extLst>
      <p:ext uri="{BB962C8B-B14F-4D97-AF65-F5344CB8AC3E}">
        <p14:creationId xmlns:p14="http://schemas.microsoft.com/office/powerpoint/2010/main" val="3974535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43F5D8-0F1A-45A4-ABAB-9F085B74BE20}"/>
              </a:ext>
            </a:extLst>
          </p:cNvPr>
          <p:cNvSpPr>
            <a:spLocks noGrp="1"/>
          </p:cNvSpPr>
          <p:nvPr>
            <p:ph type="title"/>
          </p:nvPr>
        </p:nvSpPr>
        <p:spPr/>
        <p:txBody>
          <a:bodyPr/>
          <a:lstStyle/>
          <a:p>
            <a:r>
              <a:rPr kumimoji="1" lang="ja-JP" altLang="en-US" dirty="0"/>
              <a:t>あとがき　心がけメモ</a:t>
            </a:r>
          </a:p>
        </p:txBody>
      </p:sp>
      <p:sp>
        <p:nvSpPr>
          <p:cNvPr id="3" name="コンテンツ プレースホルダー 2">
            <a:extLst>
              <a:ext uri="{FF2B5EF4-FFF2-40B4-BE49-F238E27FC236}">
                <a16:creationId xmlns:a16="http://schemas.microsoft.com/office/drawing/2014/main" id="{F1DC1DF0-2191-4D11-8380-7039F0652CAB}"/>
              </a:ext>
            </a:extLst>
          </p:cNvPr>
          <p:cNvSpPr>
            <a:spLocks noGrp="1"/>
          </p:cNvSpPr>
          <p:nvPr>
            <p:ph idx="1"/>
          </p:nvPr>
        </p:nvSpPr>
        <p:spPr>
          <a:xfrm>
            <a:off x="581192" y="1890876"/>
            <a:ext cx="11029615" cy="4533038"/>
          </a:xfrm>
        </p:spPr>
        <p:txBody>
          <a:bodyPr>
            <a:normAutofit fontScale="92500" lnSpcReduction="20000"/>
          </a:bodyPr>
          <a:lstStyle/>
          <a:p>
            <a:r>
              <a:rPr kumimoji="1" lang="ja-JP" altLang="en-US" dirty="0"/>
              <a:t>想定外は必ずある</a:t>
            </a:r>
            <a:endParaRPr kumimoji="1" lang="en-US" altLang="ja-JP" dirty="0"/>
          </a:p>
          <a:p>
            <a:r>
              <a:rPr lang="ja-JP" altLang="en-US" dirty="0"/>
              <a:t>パラメータ同士の干渉</a:t>
            </a:r>
            <a:endParaRPr lang="en-US" altLang="ja-JP" dirty="0"/>
          </a:p>
          <a:p>
            <a:r>
              <a:rPr lang="ja-JP" altLang="en-US" dirty="0"/>
              <a:t>あらかじめパラメータの制約を設定するのは大変</a:t>
            </a:r>
            <a:endParaRPr lang="en-US" altLang="ja-JP" dirty="0"/>
          </a:p>
          <a:p>
            <a:r>
              <a:rPr lang="ja-JP" altLang="en-US" dirty="0"/>
              <a:t>エラーメッセージまで出す設定をつくる時間はもったいない</a:t>
            </a:r>
            <a:endParaRPr lang="en-US" altLang="ja-JP" dirty="0"/>
          </a:p>
          <a:p>
            <a:r>
              <a:rPr lang="ja-JP" altLang="en-US" dirty="0"/>
              <a:t>コンポーネント</a:t>
            </a:r>
            <a:r>
              <a:rPr lang="en-US" altLang="ja-JP" dirty="0"/>
              <a:t>20</a:t>
            </a:r>
            <a:r>
              <a:rPr lang="ja-JP" altLang="en-US" dirty="0"/>
              <a:t>個前後なら</a:t>
            </a:r>
            <a:r>
              <a:rPr lang="en-US" altLang="ja-JP" dirty="0"/>
              <a:t>3</a:t>
            </a:r>
            <a:r>
              <a:rPr lang="ja-JP" altLang="en-US" dirty="0"/>
              <a:t>分くらいで作成して仮保存くらいで使い捨て</a:t>
            </a:r>
            <a:endParaRPr lang="en-US" altLang="ja-JP" dirty="0"/>
          </a:p>
          <a:p>
            <a:r>
              <a:rPr lang="ja-JP" altLang="en-US" dirty="0"/>
              <a:t>他人の</a:t>
            </a:r>
            <a:r>
              <a:rPr lang="en-US" altLang="ja-JP" dirty="0"/>
              <a:t>GH</a:t>
            </a:r>
            <a:r>
              <a:rPr lang="ja-JP" altLang="en-US" dirty="0"/>
              <a:t>を触るのは嫌いだが学習には効果的</a:t>
            </a:r>
            <a:endParaRPr lang="en-US" altLang="ja-JP" dirty="0"/>
          </a:p>
          <a:p>
            <a:r>
              <a:rPr lang="ja-JP" altLang="en-US" dirty="0"/>
              <a:t>組み方の正解はいくつもある</a:t>
            </a:r>
            <a:endParaRPr lang="en-US" altLang="ja-JP" dirty="0"/>
          </a:p>
          <a:p>
            <a:r>
              <a:rPr kumimoji="1" lang="ja-JP" altLang="en-US" dirty="0"/>
              <a:t>全体を作ってから気になる部分をアップデート</a:t>
            </a:r>
            <a:endParaRPr kumimoji="1" lang="en-US" altLang="ja-JP" dirty="0"/>
          </a:p>
          <a:p>
            <a:r>
              <a:rPr kumimoji="1" lang="ja-JP" altLang="en-US" dirty="0"/>
              <a:t>寸法パラメータは正の入力で</a:t>
            </a:r>
            <a:endParaRPr kumimoji="1" lang="en-US" altLang="ja-JP" dirty="0"/>
          </a:p>
          <a:p>
            <a:r>
              <a:rPr lang="ja-JP" altLang="en-US" dirty="0"/>
              <a:t>可読性優先</a:t>
            </a:r>
            <a:endParaRPr lang="en-US" altLang="ja-JP" dirty="0"/>
          </a:p>
          <a:p>
            <a:r>
              <a:rPr lang="ja-JP" altLang="en-US" dirty="0"/>
              <a:t>本当に必要な主要な要素に絞る</a:t>
            </a:r>
            <a:endParaRPr lang="en-US" altLang="ja-JP" dirty="0"/>
          </a:p>
          <a:p>
            <a:r>
              <a:rPr lang="ja-JP" altLang="en-US" dirty="0"/>
              <a:t>まずは</a:t>
            </a:r>
            <a:r>
              <a:rPr lang="en-US" altLang="ja-JP" dirty="0"/>
              <a:t>1</a:t>
            </a:r>
            <a:r>
              <a:rPr lang="ja-JP" altLang="en-US" dirty="0"/>
              <a:t>時間以内でつくる</a:t>
            </a:r>
            <a:endParaRPr lang="en-US" altLang="ja-JP" dirty="0"/>
          </a:p>
          <a:p>
            <a:r>
              <a:rPr lang="ja-JP" altLang="en-US" dirty="0"/>
              <a:t>ひたすらパラメータを変えてみる</a:t>
            </a:r>
            <a:endParaRPr kumimoji="1" lang="ja-JP" altLang="en-US" dirty="0"/>
          </a:p>
        </p:txBody>
      </p:sp>
      <p:sp>
        <p:nvSpPr>
          <p:cNvPr id="4" name="日付プレースホルダー 3">
            <a:extLst>
              <a:ext uri="{FF2B5EF4-FFF2-40B4-BE49-F238E27FC236}">
                <a16:creationId xmlns:a16="http://schemas.microsoft.com/office/drawing/2014/main" id="{016B602C-F829-47FC-BBE9-29FD200BC28A}"/>
              </a:ext>
            </a:extLst>
          </p:cNvPr>
          <p:cNvSpPr>
            <a:spLocks noGrp="1"/>
          </p:cNvSpPr>
          <p:nvPr>
            <p:ph type="dt" sz="half" idx="10"/>
          </p:nvPr>
        </p:nvSpPr>
        <p:spPr/>
        <p:txBody>
          <a:bodyPr/>
          <a:lstStyle/>
          <a:p>
            <a:pPr rtl="0"/>
            <a:fld id="{3FE9C3F6-23B1-4AC7-8654-56B71A245609}" type="datetime1">
              <a:rPr lang="ja-JP" altLang="en-US" smtClean="0"/>
              <a:t>2020/9/26</a:t>
            </a:fld>
            <a:endParaRPr lang="en-US" dirty="0"/>
          </a:p>
        </p:txBody>
      </p:sp>
    </p:spTree>
    <p:extLst>
      <p:ext uri="{BB962C8B-B14F-4D97-AF65-F5344CB8AC3E}">
        <p14:creationId xmlns:p14="http://schemas.microsoft.com/office/powerpoint/2010/main" val="3063908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43F5D8-0F1A-45A4-ABAB-9F085B74BE20}"/>
              </a:ext>
            </a:extLst>
          </p:cNvPr>
          <p:cNvSpPr>
            <a:spLocks noGrp="1"/>
          </p:cNvSpPr>
          <p:nvPr>
            <p:ph type="title"/>
          </p:nvPr>
        </p:nvSpPr>
        <p:spPr/>
        <p:txBody>
          <a:bodyPr/>
          <a:lstStyle/>
          <a:p>
            <a:r>
              <a:rPr kumimoji="1" lang="ja-JP" altLang="en-US" dirty="0"/>
              <a:t>あとがき　よく使う</a:t>
            </a:r>
            <a:r>
              <a:rPr kumimoji="1" lang="en-US" altLang="ja-JP" dirty="0"/>
              <a:t>GH</a:t>
            </a:r>
            <a:r>
              <a:rPr kumimoji="1" lang="ja-JP" altLang="en-US" dirty="0"/>
              <a:t>テクニックメモ</a:t>
            </a:r>
          </a:p>
        </p:txBody>
      </p:sp>
      <p:sp>
        <p:nvSpPr>
          <p:cNvPr id="3" name="コンテンツ プレースホルダー 2">
            <a:extLst>
              <a:ext uri="{FF2B5EF4-FFF2-40B4-BE49-F238E27FC236}">
                <a16:creationId xmlns:a16="http://schemas.microsoft.com/office/drawing/2014/main" id="{F1DC1DF0-2191-4D11-8380-7039F0652CAB}"/>
              </a:ext>
            </a:extLst>
          </p:cNvPr>
          <p:cNvSpPr>
            <a:spLocks noGrp="1"/>
          </p:cNvSpPr>
          <p:nvPr>
            <p:ph idx="1"/>
          </p:nvPr>
        </p:nvSpPr>
        <p:spPr>
          <a:xfrm>
            <a:off x="581192" y="1890876"/>
            <a:ext cx="11029615" cy="4533038"/>
          </a:xfrm>
        </p:spPr>
        <p:txBody>
          <a:bodyPr>
            <a:normAutofit/>
          </a:bodyPr>
          <a:lstStyle/>
          <a:p>
            <a:r>
              <a:rPr kumimoji="1" lang="ja-JP" altLang="en-US" dirty="0"/>
              <a:t>パスとリストとデータマッチング復習</a:t>
            </a:r>
            <a:endParaRPr kumimoji="1" lang="en-US" altLang="ja-JP" dirty="0"/>
          </a:p>
          <a:p>
            <a:r>
              <a:rPr kumimoji="1" lang="ja-JP" altLang="en-US" dirty="0"/>
              <a:t>入力値の優先順位で処理を切り替えする</a:t>
            </a:r>
            <a:endParaRPr kumimoji="1" lang="en-US" altLang="ja-JP" dirty="0"/>
          </a:p>
          <a:p>
            <a:r>
              <a:rPr kumimoji="1" lang="ja-JP" altLang="en-US" dirty="0"/>
              <a:t>始めはジオメトリを接ぎ合わせて作って</a:t>
            </a:r>
            <a:r>
              <a:rPr kumimoji="1" lang="en-US" altLang="ja-JP" dirty="0"/>
              <a:t>OK</a:t>
            </a:r>
          </a:p>
          <a:p>
            <a:r>
              <a:rPr lang="ja-JP" altLang="en-US" dirty="0"/>
              <a:t>最終的には計算式にたどり着きたい。最適化計算等に結びつけやすくなる。</a:t>
            </a:r>
            <a:endParaRPr lang="en-US" altLang="ja-JP" dirty="0"/>
          </a:p>
          <a:p>
            <a:r>
              <a:rPr lang="ja-JP" altLang="en-US" dirty="0"/>
              <a:t>行いたい操作をジオメトリに落とし込む</a:t>
            </a:r>
            <a:endParaRPr lang="en-US" altLang="ja-JP" dirty="0"/>
          </a:p>
          <a:p>
            <a:r>
              <a:rPr lang="en-US" altLang="ja-JP" dirty="0"/>
              <a:t>Ex)3</a:t>
            </a:r>
            <a:r>
              <a:rPr lang="ja-JP" altLang="en-US" dirty="0"/>
              <a:t>点含まれていなければ除外とか</a:t>
            </a:r>
            <a:endParaRPr lang="en-US" altLang="ja-JP" dirty="0"/>
          </a:p>
          <a:p>
            <a:r>
              <a:rPr lang="ja-JP" altLang="en-US" dirty="0"/>
              <a:t>動作は小さい値で確認する</a:t>
            </a:r>
            <a:endParaRPr lang="en-US" altLang="ja-JP" dirty="0"/>
          </a:p>
          <a:p>
            <a:r>
              <a:rPr lang="ja-JP" altLang="en-US" dirty="0"/>
              <a:t>パスごとに</a:t>
            </a:r>
            <a:r>
              <a:rPr lang="en-US" altLang="ja-JP" dirty="0"/>
              <a:t>1</a:t>
            </a:r>
            <a:r>
              <a:rPr lang="ja-JP" altLang="en-US" dirty="0"/>
              <a:t>ユニットとして考える（ポリラインとかロフトとか）</a:t>
            </a:r>
            <a:endParaRPr lang="en-US" altLang="ja-JP" dirty="0"/>
          </a:p>
          <a:p>
            <a:r>
              <a:rPr kumimoji="1" lang="ja-JP" altLang="en-US" dirty="0"/>
              <a:t>・・・</a:t>
            </a:r>
          </a:p>
        </p:txBody>
      </p:sp>
      <p:sp>
        <p:nvSpPr>
          <p:cNvPr id="4" name="日付プレースホルダー 3">
            <a:extLst>
              <a:ext uri="{FF2B5EF4-FFF2-40B4-BE49-F238E27FC236}">
                <a16:creationId xmlns:a16="http://schemas.microsoft.com/office/drawing/2014/main" id="{016B602C-F829-47FC-BBE9-29FD200BC28A}"/>
              </a:ext>
            </a:extLst>
          </p:cNvPr>
          <p:cNvSpPr>
            <a:spLocks noGrp="1"/>
          </p:cNvSpPr>
          <p:nvPr>
            <p:ph type="dt" sz="half" idx="10"/>
          </p:nvPr>
        </p:nvSpPr>
        <p:spPr/>
        <p:txBody>
          <a:bodyPr/>
          <a:lstStyle/>
          <a:p>
            <a:pPr rtl="0"/>
            <a:fld id="{3FE9C3F6-23B1-4AC7-8654-56B71A245609}" type="datetime1">
              <a:rPr lang="ja-JP" altLang="en-US" smtClean="0"/>
              <a:t>2020/9/26</a:t>
            </a:fld>
            <a:endParaRPr lang="en-US" dirty="0"/>
          </a:p>
        </p:txBody>
      </p:sp>
    </p:spTree>
    <p:extLst>
      <p:ext uri="{BB962C8B-B14F-4D97-AF65-F5344CB8AC3E}">
        <p14:creationId xmlns:p14="http://schemas.microsoft.com/office/powerpoint/2010/main" val="3917337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A62C9E-D5A9-4908-83F5-94B5AF911266}"/>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29076CBB-AABD-485B-A9BD-F403C7551961}"/>
              </a:ext>
            </a:extLst>
          </p:cNvPr>
          <p:cNvSpPr>
            <a:spLocks noGrp="1"/>
          </p:cNvSpPr>
          <p:nvPr>
            <p:ph idx="1"/>
          </p:nvPr>
        </p:nvSpPr>
        <p:spPr/>
        <p:txBody>
          <a:bodyPr/>
          <a:lstStyle/>
          <a:p>
            <a:r>
              <a:rPr kumimoji="1" lang="ja-JP" altLang="en-US" dirty="0"/>
              <a:t>課題：各自で任意のフォーカルラインに対して約</a:t>
            </a:r>
            <a:r>
              <a:rPr kumimoji="1" lang="en-US" altLang="ja-JP" dirty="0"/>
              <a:t>5000</a:t>
            </a:r>
            <a:r>
              <a:rPr kumimoji="1" lang="ja-JP" altLang="en-US" dirty="0"/>
              <a:t>席のスタンドを計画してみよう。</a:t>
            </a:r>
            <a:endParaRPr kumimoji="1" lang="en-US" altLang="ja-JP" dirty="0"/>
          </a:p>
          <a:p>
            <a:endParaRPr lang="en-US" altLang="ja-JP" dirty="0"/>
          </a:p>
          <a:p>
            <a:r>
              <a:rPr kumimoji="1" lang="ja-JP" altLang="en-US" dirty="0"/>
              <a:t>制約条件やトレードオフとなるパラメータが見えてくる</a:t>
            </a:r>
          </a:p>
        </p:txBody>
      </p:sp>
      <p:sp>
        <p:nvSpPr>
          <p:cNvPr id="4" name="日付プレースホルダー 3">
            <a:extLst>
              <a:ext uri="{FF2B5EF4-FFF2-40B4-BE49-F238E27FC236}">
                <a16:creationId xmlns:a16="http://schemas.microsoft.com/office/drawing/2014/main" id="{A95CCA62-EE89-433F-967D-4385E8752D7B}"/>
              </a:ext>
            </a:extLst>
          </p:cNvPr>
          <p:cNvSpPr>
            <a:spLocks noGrp="1"/>
          </p:cNvSpPr>
          <p:nvPr>
            <p:ph type="dt" sz="half" idx="10"/>
          </p:nvPr>
        </p:nvSpPr>
        <p:spPr/>
        <p:txBody>
          <a:bodyPr/>
          <a:lstStyle/>
          <a:p>
            <a:pPr rtl="0"/>
            <a:fld id="{3FE9C3F6-23B1-4AC7-8654-56B71A245609}" type="datetime1">
              <a:rPr lang="ja-JP" altLang="en-US" smtClean="0"/>
              <a:t>2020/9/26</a:t>
            </a:fld>
            <a:endParaRPr lang="en-US" dirty="0"/>
          </a:p>
        </p:txBody>
      </p:sp>
    </p:spTree>
    <p:extLst>
      <p:ext uri="{BB962C8B-B14F-4D97-AF65-F5344CB8AC3E}">
        <p14:creationId xmlns:p14="http://schemas.microsoft.com/office/powerpoint/2010/main" val="216518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n-US" altLang="ja" dirty="0"/>
              <a:t>TAKAHIRO MITSUHASHI</a:t>
            </a:r>
            <a:endParaRPr lang="ja" dirty="0"/>
          </a:p>
        </p:txBody>
      </p:sp>
      <p:graphicFrame>
        <p:nvGraphicFramePr>
          <p:cNvPr id="4" name="コンテンツ プレースホルダー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57123383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43F5D8-0F1A-45A4-ABAB-9F085B74BE20}"/>
              </a:ext>
            </a:extLst>
          </p:cNvPr>
          <p:cNvSpPr>
            <a:spLocks noGrp="1"/>
          </p:cNvSpPr>
          <p:nvPr>
            <p:ph type="title"/>
          </p:nvPr>
        </p:nvSpPr>
        <p:spPr/>
        <p:txBody>
          <a:bodyPr/>
          <a:lstStyle/>
          <a:p>
            <a:r>
              <a:rPr kumimoji="1" lang="ja-JP" altLang="en-US" dirty="0"/>
              <a:t>お品書き</a:t>
            </a:r>
          </a:p>
        </p:txBody>
      </p:sp>
      <p:sp>
        <p:nvSpPr>
          <p:cNvPr id="3" name="コンテンツ プレースホルダー 2">
            <a:extLst>
              <a:ext uri="{FF2B5EF4-FFF2-40B4-BE49-F238E27FC236}">
                <a16:creationId xmlns:a16="http://schemas.microsoft.com/office/drawing/2014/main" id="{F1DC1DF0-2191-4D11-8380-7039F0652CAB}"/>
              </a:ext>
            </a:extLst>
          </p:cNvPr>
          <p:cNvSpPr>
            <a:spLocks noGrp="1"/>
          </p:cNvSpPr>
          <p:nvPr>
            <p:ph idx="1"/>
          </p:nvPr>
        </p:nvSpPr>
        <p:spPr/>
        <p:txBody>
          <a:bodyPr>
            <a:normAutofit/>
          </a:bodyPr>
          <a:lstStyle/>
          <a:p>
            <a:r>
              <a:rPr kumimoji="1" lang="ja-JP" altLang="en-US" dirty="0"/>
              <a:t>はじめに</a:t>
            </a:r>
            <a:endParaRPr kumimoji="1" lang="en-US" altLang="ja-JP" dirty="0"/>
          </a:p>
          <a:p>
            <a:r>
              <a:rPr lang="ja-JP" altLang="en-US" dirty="0"/>
              <a:t>少しだけ初見者向けの説明</a:t>
            </a:r>
            <a:endParaRPr lang="en-US" altLang="ja-JP" dirty="0"/>
          </a:p>
          <a:p>
            <a:r>
              <a:rPr lang="ja-JP" altLang="en-US" dirty="0"/>
              <a:t>簡単なミニスタジアムをつくってみよう！</a:t>
            </a:r>
            <a:endParaRPr lang="en-US" altLang="ja-JP" dirty="0"/>
          </a:p>
          <a:p>
            <a:r>
              <a:rPr lang="ja-JP" altLang="en-US" dirty="0"/>
              <a:t>スタジアムの主要な部位</a:t>
            </a:r>
            <a:endParaRPr lang="en-US" altLang="ja-JP" dirty="0"/>
          </a:p>
          <a:p>
            <a:r>
              <a:rPr lang="ja-JP" altLang="en-US" dirty="0"/>
              <a:t>スタンド作図フローの概略</a:t>
            </a:r>
            <a:endParaRPr lang="en-US" altLang="ja-JP" dirty="0"/>
          </a:p>
          <a:p>
            <a:r>
              <a:rPr lang="ja-JP" altLang="en-US" dirty="0"/>
              <a:t>今回の成果物</a:t>
            </a:r>
            <a:endParaRPr lang="en-US" altLang="ja-JP" dirty="0"/>
          </a:p>
          <a:p>
            <a:r>
              <a:rPr lang="ja-JP" altLang="en-US" dirty="0"/>
              <a:t>用語説明</a:t>
            </a:r>
            <a:endParaRPr lang="en-US" altLang="ja-JP" dirty="0"/>
          </a:p>
          <a:p>
            <a:r>
              <a:rPr lang="ja-JP" altLang="en-US" dirty="0"/>
              <a:t>作業開始時のパラメータ探索</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016B602C-F829-47FC-BBE9-29FD200BC28A}"/>
              </a:ext>
            </a:extLst>
          </p:cNvPr>
          <p:cNvSpPr>
            <a:spLocks noGrp="1"/>
          </p:cNvSpPr>
          <p:nvPr>
            <p:ph type="dt" sz="half" idx="10"/>
          </p:nvPr>
        </p:nvSpPr>
        <p:spPr/>
        <p:txBody>
          <a:bodyPr/>
          <a:lstStyle/>
          <a:p>
            <a:pPr rtl="0"/>
            <a:fld id="{3FE9C3F6-23B1-4AC7-8654-56B71A245609}" type="datetime1">
              <a:rPr lang="ja-JP" altLang="en-US" smtClean="0"/>
              <a:t>2020/9/26</a:t>
            </a:fld>
            <a:endParaRPr lang="en-US" dirty="0"/>
          </a:p>
        </p:txBody>
      </p:sp>
    </p:spTree>
    <p:extLst>
      <p:ext uri="{BB962C8B-B14F-4D97-AF65-F5344CB8AC3E}">
        <p14:creationId xmlns:p14="http://schemas.microsoft.com/office/powerpoint/2010/main" val="903104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43F5D8-0F1A-45A4-ABAB-9F085B74BE20}"/>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F1DC1DF0-2191-4D11-8380-7039F0652CAB}"/>
              </a:ext>
            </a:extLst>
          </p:cNvPr>
          <p:cNvSpPr>
            <a:spLocks noGrp="1"/>
          </p:cNvSpPr>
          <p:nvPr>
            <p:ph idx="1"/>
          </p:nvPr>
        </p:nvSpPr>
        <p:spPr/>
        <p:txBody>
          <a:bodyPr>
            <a:normAutofit/>
          </a:bodyPr>
          <a:lstStyle/>
          <a:p>
            <a:r>
              <a:rPr kumimoji="1" lang="ja-JP" altLang="en-US" dirty="0"/>
              <a:t>本ワークショップにおける成果物</a:t>
            </a:r>
            <a:r>
              <a:rPr lang="ja-JP" altLang="en-US" dirty="0"/>
              <a:t>及び配布データ</a:t>
            </a:r>
            <a:r>
              <a:rPr kumimoji="1" lang="ja-JP" altLang="en-US" dirty="0"/>
              <a:t>→</a:t>
            </a:r>
            <a:r>
              <a:rPr kumimoji="1" lang="en-US" altLang="ja-JP" dirty="0"/>
              <a:t>Git</a:t>
            </a:r>
            <a:r>
              <a:rPr kumimoji="1" lang="ja-JP" altLang="en-US" dirty="0"/>
              <a:t>のリンク</a:t>
            </a:r>
            <a:endParaRPr kumimoji="1" lang="en-US" altLang="ja-JP" dirty="0"/>
          </a:p>
          <a:p>
            <a:r>
              <a:rPr lang="ja-JP" altLang="en-US" dirty="0"/>
              <a:t>目的：実務で</a:t>
            </a:r>
            <a:r>
              <a:rPr lang="en-US" altLang="ja-JP" dirty="0"/>
              <a:t>GH</a:t>
            </a:r>
            <a:r>
              <a:rPr lang="ja-JP" altLang="en-US" dirty="0"/>
              <a:t>使うときの心がけ・具体的な手順をシェアする</a:t>
            </a:r>
            <a:endParaRPr lang="en-US" altLang="ja-JP" dirty="0"/>
          </a:p>
          <a:p>
            <a:endParaRPr lang="en-US" altLang="ja-JP" dirty="0"/>
          </a:p>
          <a:p>
            <a:r>
              <a:rPr lang="ja-JP" altLang="en-US" dirty="0"/>
              <a:t>前提：使い方は人それぞれ、意識してきてよかったなと思ったことのおすすめシェアの場</a:t>
            </a:r>
            <a:endParaRPr lang="en-US" altLang="ja-JP" dirty="0"/>
          </a:p>
          <a:p>
            <a:r>
              <a:rPr lang="ja-JP" altLang="en-US" dirty="0"/>
              <a:t>参加者でシェアしたいことがあればその場で随時追加お願いします。</a:t>
            </a:r>
            <a:endParaRPr kumimoji="1" lang="en-US" altLang="ja-JP" dirty="0"/>
          </a:p>
          <a:p>
            <a:r>
              <a:rPr kumimoji="1" lang="en-US" altLang="ja-JP" dirty="0"/>
              <a:t>※</a:t>
            </a:r>
            <a:r>
              <a:rPr kumimoji="1" lang="ja-JP" altLang="en-US" dirty="0"/>
              <a:t>配布データは今回の説明用に簡略化したものです。</a:t>
            </a:r>
            <a:endParaRPr kumimoji="1" lang="en-US" altLang="ja-JP" dirty="0"/>
          </a:p>
          <a:p>
            <a:r>
              <a:rPr lang="en-US" altLang="ja-JP" dirty="0"/>
              <a:t>※</a:t>
            </a:r>
            <a:r>
              <a:rPr lang="ja-JP" altLang="en-US" dirty="0"/>
              <a:t>全ての内容は</a:t>
            </a:r>
            <a:r>
              <a:rPr lang="en-US" altLang="ja-JP" dirty="0"/>
              <a:t>1</a:t>
            </a:r>
            <a:r>
              <a:rPr lang="ja-JP" altLang="en-US" dirty="0"/>
              <a:t>人の個人の経験に基づいているので参考程度にご活用ください。</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016B602C-F829-47FC-BBE9-29FD200BC28A}"/>
              </a:ext>
            </a:extLst>
          </p:cNvPr>
          <p:cNvSpPr>
            <a:spLocks noGrp="1"/>
          </p:cNvSpPr>
          <p:nvPr>
            <p:ph type="dt" sz="half" idx="10"/>
          </p:nvPr>
        </p:nvSpPr>
        <p:spPr/>
        <p:txBody>
          <a:bodyPr/>
          <a:lstStyle/>
          <a:p>
            <a:pPr rtl="0"/>
            <a:fld id="{3FE9C3F6-23B1-4AC7-8654-56B71A245609}" type="datetime1">
              <a:rPr lang="ja-JP" altLang="en-US" smtClean="0"/>
              <a:t>2020/9/26</a:t>
            </a:fld>
            <a:endParaRPr lang="en-US" dirty="0"/>
          </a:p>
        </p:txBody>
      </p:sp>
    </p:spTree>
    <p:extLst>
      <p:ext uri="{BB962C8B-B14F-4D97-AF65-F5344CB8AC3E}">
        <p14:creationId xmlns:p14="http://schemas.microsoft.com/office/powerpoint/2010/main" val="3347973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43F5D8-0F1A-45A4-ABAB-9F085B74BE20}"/>
              </a:ext>
            </a:extLst>
          </p:cNvPr>
          <p:cNvSpPr>
            <a:spLocks noGrp="1"/>
          </p:cNvSpPr>
          <p:nvPr>
            <p:ph type="title"/>
          </p:nvPr>
        </p:nvSpPr>
        <p:spPr/>
        <p:txBody>
          <a:bodyPr/>
          <a:lstStyle/>
          <a:p>
            <a:r>
              <a:rPr lang="ja-JP" altLang="en-US" dirty="0"/>
              <a:t>少しだけ初見者向けの説明</a:t>
            </a:r>
            <a:endParaRPr kumimoji="1" lang="ja-JP" altLang="en-US" dirty="0"/>
          </a:p>
        </p:txBody>
      </p:sp>
      <p:sp>
        <p:nvSpPr>
          <p:cNvPr id="3" name="コンテンツ プレースホルダー 2">
            <a:extLst>
              <a:ext uri="{FF2B5EF4-FFF2-40B4-BE49-F238E27FC236}">
                <a16:creationId xmlns:a16="http://schemas.microsoft.com/office/drawing/2014/main" id="{F1DC1DF0-2191-4D11-8380-7039F0652CAB}"/>
              </a:ext>
            </a:extLst>
          </p:cNvPr>
          <p:cNvSpPr>
            <a:spLocks noGrp="1"/>
          </p:cNvSpPr>
          <p:nvPr>
            <p:ph idx="1"/>
          </p:nvPr>
        </p:nvSpPr>
        <p:spPr>
          <a:xfrm>
            <a:off x="581193" y="2340864"/>
            <a:ext cx="5236854" cy="3634486"/>
          </a:xfrm>
        </p:spPr>
        <p:txBody>
          <a:bodyPr/>
          <a:lstStyle/>
          <a:p>
            <a:r>
              <a:rPr kumimoji="1" lang="ja-JP" altLang="en-US" dirty="0"/>
              <a:t>簡単に、</a:t>
            </a:r>
            <a:r>
              <a:rPr kumimoji="1" lang="en-US" altLang="ja-JP" dirty="0"/>
              <a:t>GH</a:t>
            </a:r>
            <a:r>
              <a:rPr kumimoji="1" lang="ja-JP" altLang="en-US" dirty="0"/>
              <a:t>とは（アーカイブ初見者向け）</a:t>
            </a:r>
            <a:endParaRPr kumimoji="1" lang="en-US" altLang="ja-JP" dirty="0"/>
          </a:p>
          <a:p>
            <a:r>
              <a:rPr kumimoji="1" lang="en-US" altLang="ja-JP" dirty="0"/>
              <a:t>Rhino</a:t>
            </a:r>
            <a:r>
              <a:rPr kumimoji="1" lang="ja-JP" altLang="en-US" dirty="0"/>
              <a:t>との連携の例説明</a:t>
            </a:r>
            <a:endParaRPr kumimoji="1" lang="en-US" altLang="ja-JP" dirty="0"/>
          </a:p>
          <a:p>
            <a:pPr marL="0" indent="0">
              <a:buNone/>
            </a:pPr>
            <a:r>
              <a:rPr lang="ja-JP" altLang="en-US" dirty="0"/>
              <a:t>　　</a:t>
            </a:r>
            <a:r>
              <a:rPr kumimoji="1" lang="ja-JP" altLang="en-US" dirty="0"/>
              <a:t>→完成形を使う（スライダー・ベイク）</a:t>
            </a:r>
            <a:endParaRPr kumimoji="1" lang="en-US" altLang="ja-JP" dirty="0"/>
          </a:p>
          <a:p>
            <a:r>
              <a:rPr lang="ja-JP" altLang="en-US" dirty="0"/>
              <a:t>今回はプラグイン等の拡張機能には触れません。</a:t>
            </a:r>
            <a:endParaRPr lang="en-US" altLang="ja-JP" dirty="0"/>
          </a:p>
          <a:p>
            <a:r>
              <a:rPr lang="ja-JP" altLang="en-US" dirty="0"/>
              <a:t>既存の機能だけ</a:t>
            </a:r>
            <a:endParaRPr lang="en-US" altLang="ja-JP" dirty="0"/>
          </a:p>
        </p:txBody>
      </p:sp>
      <p:sp>
        <p:nvSpPr>
          <p:cNvPr id="4" name="日付プレースホルダー 3">
            <a:extLst>
              <a:ext uri="{FF2B5EF4-FFF2-40B4-BE49-F238E27FC236}">
                <a16:creationId xmlns:a16="http://schemas.microsoft.com/office/drawing/2014/main" id="{016B602C-F829-47FC-BBE9-29FD200BC28A}"/>
              </a:ext>
            </a:extLst>
          </p:cNvPr>
          <p:cNvSpPr>
            <a:spLocks noGrp="1"/>
          </p:cNvSpPr>
          <p:nvPr>
            <p:ph type="dt" sz="half" idx="10"/>
          </p:nvPr>
        </p:nvSpPr>
        <p:spPr/>
        <p:txBody>
          <a:bodyPr/>
          <a:lstStyle/>
          <a:p>
            <a:pPr rtl="0"/>
            <a:fld id="{3FE9C3F6-23B1-4AC7-8654-56B71A245609}" type="datetime1">
              <a:rPr lang="ja-JP" altLang="en-US" smtClean="0"/>
              <a:t>2020/9/26</a:t>
            </a:fld>
            <a:endParaRPr lang="en-US" dirty="0"/>
          </a:p>
        </p:txBody>
      </p:sp>
      <p:pic>
        <p:nvPicPr>
          <p:cNvPr id="5" name="図 4" descr="ダイアグラム&#10;&#10;自動的に生成された説明">
            <a:extLst>
              <a:ext uri="{FF2B5EF4-FFF2-40B4-BE49-F238E27FC236}">
                <a16:creationId xmlns:a16="http://schemas.microsoft.com/office/drawing/2014/main" id="{13FF31CE-AFA7-4810-8DAB-BBA1BC0BE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31970"/>
            <a:ext cx="5514807" cy="3643379"/>
          </a:xfrm>
          <a:prstGeom prst="rect">
            <a:avLst/>
          </a:prstGeom>
        </p:spPr>
      </p:pic>
    </p:spTree>
    <p:extLst>
      <p:ext uri="{BB962C8B-B14F-4D97-AF65-F5344CB8AC3E}">
        <p14:creationId xmlns:p14="http://schemas.microsoft.com/office/powerpoint/2010/main" val="959688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43F5D8-0F1A-45A4-ABAB-9F085B74BE20}"/>
              </a:ext>
            </a:extLst>
          </p:cNvPr>
          <p:cNvSpPr>
            <a:spLocks noGrp="1"/>
          </p:cNvSpPr>
          <p:nvPr>
            <p:ph type="title"/>
          </p:nvPr>
        </p:nvSpPr>
        <p:spPr/>
        <p:txBody>
          <a:bodyPr/>
          <a:lstStyle/>
          <a:p>
            <a:r>
              <a:rPr lang="ja-JP" altLang="en-US" dirty="0"/>
              <a:t>簡単なミニスタジアムをつくってみよう！</a:t>
            </a:r>
            <a:endParaRPr lang="en-US" altLang="ja-JP" dirty="0"/>
          </a:p>
        </p:txBody>
      </p:sp>
      <p:sp>
        <p:nvSpPr>
          <p:cNvPr id="3" name="コンテンツ プレースホルダー 2">
            <a:extLst>
              <a:ext uri="{FF2B5EF4-FFF2-40B4-BE49-F238E27FC236}">
                <a16:creationId xmlns:a16="http://schemas.microsoft.com/office/drawing/2014/main" id="{F1DC1DF0-2191-4D11-8380-7039F0652CAB}"/>
              </a:ext>
            </a:extLst>
          </p:cNvPr>
          <p:cNvSpPr>
            <a:spLocks noGrp="1"/>
          </p:cNvSpPr>
          <p:nvPr>
            <p:ph idx="1"/>
          </p:nvPr>
        </p:nvSpPr>
        <p:spPr/>
        <p:txBody>
          <a:bodyPr/>
          <a:lstStyle/>
          <a:p>
            <a:pPr marL="0" indent="0">
              <a:buNone/>
            </a:pPr>
            <a:r>
              <a:rPr lang="ja-JP" altLang="en-US" dirty="0"/>
              <a:t>今回のテーマです。</a:t>
            </a:r>
            <a:endParaRPr lang="en-US" altLang="ja-JP" dirty="0"/>
          </a:p>
          <a:p>
            <a:pPr marL="0" indent="0">
              <a:buNone/>
            </a:pPr>
            <a:r>
              <a:rPr lang="ja-JP" altLang="en-US" dirty="0"/>
              <a:t>適宜下記のポイントを紹介</a:t>
            </a:r>
            <a:endParaRPr kumimoji="1" lang="en-US" altLang="ja-JP" dirty="0"/>
          </a:p>
          <a:p>
            <a:r>
              <a:rPr lang="en-US" altLang="ja-JP" dirty="0"/>
              <a:t>Dynamo</a:t>
            </a:r>
            <a:r>
              <a:rPr lang="ja-JP" altLang="en-US" dirty="0"/>
              <a:t>等の他でも共通する考え方編</a:t>
            </a:r>
            <a:endParaRPr lang="en-US" altLang="ja-JP" dirty="0"/>
          </a:p>
          <a:p>
            <a:r>
              <a:rPr kumimoji="1" lang="en-US" altLang="ja-JP" dirty="0"/>
              <a:t>GH</a:t>
            </a:r>
            <a:r>
              <a:rPr kumimoji="1" lang="ja-JP" altLang="en-US" dirty="0"/>
              <a:t>で再現するときのテクニック編</a:t>
            </a:r>
            <a:endParaRPr kumimoji="1" lang="en-US" altLang="ja-JP" dirty="0"/>
          </a:p>
        </p:txBody>
      </p:sp>
      <p:sp>
        <p:nvSpPr>
          <p:cNvPr id="4" name="日付プレースホルダー 3">
            <a:extLst>
              <a:ext uri="{FF2B5EF4-FFF2-40B4-BE49-F238E27FC236}">
                <a16:creationId xmlns:a16="http://schemas.microsoft.com/office/drawing/2014/main" id="{016B602C-F829-47FC-BBE9-29FD200BC28A}"/>
              </a:ext>
            </a:extLst>
          </p:cNvPr>
          <p:cNvSpPr>
            <a:spLocks noGrp="1"/>
          </p:cNvSpPr>
          <p:nvPr>
            <p:ph type="dt" sz="half" idx="10"/>
          </p:nvPr>
        </p:nvSpPr>
        <p:spPr/>
        <p:txBody>
          <a:bodyPr/>
          <a:lstStyle/>
          <a:p>
            <a:pPr rtl="0"/>
            <a:fld id="{3FE9C3F6-23B1-4AC7-8654-56B71A245609}" type="datetime1">
              <a:rPr lang="ja-JP" altLang="en-US" smtClean="0"/>
              <a:t>2020/9/26</a:t>
            </a:fld>
            <a:endParaRPr lang="en-US" dirty="0"/>
          </a:p>
        </p:txBody>
      </p:sp>
    </p:spTree>
    <p:extLst>
      <p:ext uri="{BB962C8B-B14F-4D97-AF65-F5344CB8AC3E}">
        <p14:creationId xmlns:p14="http://schemas.microsoft.com/office/powerpoint/2010/main" val="1162439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43F5D8-0F1A-45A4-ABAB-9F085B74BE20}"/>
              </a:ext>
            </a:extLst>
          </p:cNvPr>
          <p:cNvSpPr>
            <a:spLocks noGrp="1"/>
          </p:cNvSpPr>
          <p:nvPr>
            <p:ph type="title"/>
          </p:nvPr>
        </p:nvSpPr>
        <p:spPr/>
        <p:txBody>
          <a:bodyPr/>
          <a:lstStyle/>
          <a:p>
            <a:r>
              <a:rPr kumimoji="1" lang="ja-JP" altLang="en-US" dirty="0"/>
              <a:t>スタジアムの主要な部位</a:t>
            </a:r>
          </a:p>
        </p:txBody>
      </p:sp>
      <p:sp>
        <p:nvSpPr>
          <p:cNvPr id="3" name="コンテンツ プレースホルダー 2">
            <a:extLst>
              <a:ext uri="{FF2B5EF4-FFF2-40B4-BE49-F238E27FC236}">
                <a16:creationId xmlns:a16="http://schemas.microsoft.com/office/drawing/2014/main" id="{F1DC1DF0-2191-4D11-8380-7039F0652CAB}"/>
              </a:ext>
            </a:extLst>
          </p:cNvPr>
          <p:cNvSpPr>
            <a:spLocks noGrp="1"/>
          </p:cNvSpPr>
          <p:nvPr>
            <p:ph idx="1"/>
          </p:nvPr>
        </p:nvSpPr>
        <p:spPr/>
        <p:txBody>
          <a:bodyPr>
            <a:normAutofit/>
          </a:bodyPr>
          <a:lstStyle/>
          <a:p>
            <a:r>
              <a:rPr kumimoji="1" lang="ja-JP" altLang="en-US" dirty="0"/>
              <a:t>屋根</a:t>
            </a:r>
            <a:endParaRPr lang="en-US" altLang="ja-JP" dirty="0"/>
          </a:p>
          <a:p>
            <a:r>
              <a:rPr kumimoji="1" lang="ja-JP" altLang="en-US" b="1" dirty="0"/>
              <a:t>スタンド </a:t>
            </a:r>
            <a:r>
              <a:rPr kumimoji="1" lang="ja-JP" altLang="en-US" dirty="0"/>
              <a:t>← 今回主に触れる部分：定量的・参考書籍もある・プラグインもある。</a:t>
            </a:r>
            <a:endParaRPr kumimoji="1" lang="en-US" altLang="ja-JP" dirty="0"/>
          </a:p>
          <a:p>
            <a:r>
              <a:rPr lang="ja-JP" altLang="en-US" dirty="0"/>
              <a:t>外装</a:t>
            </a:r>
            <a:endParaRPr lang="en-US" altLang="ja-JP" dirty="0"/>
          </a:p>
          <a:p>
            <a:r>
              <a:rPr kumimoji="1" lang="ja-JP" altLang="en-US" dirty="0"/>
              <a:t>外構</a:t>
            </a:r>
            <a:endParaRPr kumimoji="1" lang="en-US" altLang="ja-JP" dirty="0"/>
          </a:p>
          <a:p>
            <a:r>
              <a:rPr kumimoji="1" lang="ja-JP" altLang="en-US" dirty="0"/>
              <a:t>プラン</a:t>
            </a:r>
            <a:endParaRPr kumimoji="1" lang="en-US" altLang="ja-JP" dirty="0"/>
          </a:p>
          <a:p>
            <a:r>
              <a:rPr kumimoji="1" lang="ja-JP" altLang="en-US" dirty="0"/>
              <a:t>構造</a:t>
            </a:r>
            <a:endParaRPr kumimoji="1" lang="en-US" altLang="ja-JP" dirty="0"/>
          </a:p>
          <a:p>
            <a:pPr marL="0" indent="0">
              <a:buNone/>
            </a:pPr>
            <a:r>
              <a:rPr kumimoji="1" lang="en-US" altLang="ja-JP" dirty="0" err="1"/>
              <a:t>Etc</a:t>
            </a:r>
            <a:r>
              <a:rPr kumimoji="1" lang="en-US" altLang="ja-JP" dirty="0"/>
              <a:t>…</a:t>
            </a:r>
          </a:p>
          <a:p>
            <a:pPr marL="0" indent="0">
              <a:buNone/>
            </a:pPr>
            <a:endParaRPr lang="en-US" altLang="ja-JP" dirty="0"/>
          </a:p>
          <a:p>
            <a:pPr marL="0" indent="0">
              <a:buNone/>
            </a:pPr>
            <a:endParaRPr lang="en-US" altLang="ja-JP" dirty="0"/>
          </a:p>
        </p:txBody>
      </p:sp>
      <p:sp>
        <p:nvSpPr>
          <p:cNvPr id="4" name="日付プレースホルダー 3">
            <a:extLst>
              <a:ext uri="{FF2B5EF4-FFF2-40B4-BE49-F238E27FC236}">
                <a16:creationId xmlns:a16="http://schemas.microsoft.com/office/drawing/2014/main" id="{016B602C-F829-47FC-BBE9-29FD200BC28A}"/>
              </a:ext>
            </a:extLst>
          </p:cNvPr>
          <p:cNvSpPr>
            <a:spLocks noGrp="1"/>
          </p:cNvSpPr>
          <p:nvPr>
            <p:ph type="dt" sz="half" idx="10"/>
          </p:nvPr>
        </p:nvSpPr>
        <p:spPr/>
        <p:txBody>
          <a:bodyPr/>
          <a:lstStyle/>
          <a:p>
            <a:pPr rtl="0"/>
            <a:fld id="{3FE9C3F6-23B1-4AC7-8654-56B71A245609}" type="datetime1">
              <a:rPr lang="ja-JP" altLang="en-US" smtClean="0"/>
              <a:t>2020/9/25</a:t>
            </a:fld>
            <a:endParaRPr lang="en-US" dirty="0"/>
          </a:p>
        </p:txBody>
      </p:sp>
      <p:pic>
        <p:nvPicPr>
          <p:cNvPr id="6" name="図 5" descr="グラフィカル ユーザー インターフェイス, Web サイト&#10;&#10;自動的に生成された説明">
            <a:extLst>
              <a:ext uri="{FF2B5EF4-FFF2-40B4-BE49-F238E27FC236}">
                <a16:creationId xmlns:a16="http://schemas.microsoft.com/office/drawing/2014/main" id="{E32966CF-BCAC-4A19-B1AC-5EF8D074D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500" y="3301358"/>
            <a:ext cx="5883551" cy="3122555"/>
          </a:xfrm>
          <a:prstGeom prst="rect">
            <a:avLst/>
          </a:prstGeom>
        </p:spPr>
      </p:pic>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44BF4C23-384A-4D22-A72A-3530F6D27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4729" y="4671000"/>
            <a:ext cx="3819136" cy="1528631"/>
          </a:xfrm>
          <a:prstGeom prst="rect">
            <a:avLst/>
          </a:prstGeom>
        </p:spPr>
      </p:pic>
    </p:spTree>
    <p:extLst>
      <p:ext uri="{BB962C8B-B14F-4D97-AF65-F5344CB8AC3E}">
        <p14:creationId xmlns:p14="http://schemas.microsoft.com/office/powerpoint/2010/main" val="164758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EC3465-A896-4C2B-BF1E-8526A2B09ACA}"/>
              </a:ext>
            </a:extLst>
          </p:cNvPr>
          <p:cNvSpPr>
            <a:spLocks noGrp="1"/>
          </p:cNvSpPr>
          <p:nvPr>
            <p:ph type="title"/>
          </p:nvPr>
        </p:nvSpPr>
        <p:spPr/>
        <p:txBody>
          <a:bodyPr/>
          <a:lstStyle/>
          <a:p>
            <a:r>
              <a:rPr kumimoji="1" lang="ja-JP" altLang="en-US" dirty="0"/>
              <a:t>スタンド作図フローの概略（フォルダ分け）</a:t>
            </a:r>
          </a:p>
        </p:txBody>
      </p:sp>
      <p:sp>
        <p:nvSpPr>
          <p:cNvPr id="3" name="コンテンツ プレースホルダー 2">
            <a:extLst>
              <a:ext uri="{FF2B5EF4-FFF2-40B4-BE49-F238E27FC236}">
                <a16:creationId xmlns:a16="http://schemas.microsoft.com/office/drawing/2014/main" id="{C977CA56-1C18-4F37-853F-8F6055BC72A6}"/>
              </a:ext>
            </a:extLst>
          </p:cNvPr>
          <p:cNvSpPr>
            <a:spLocks noGrp="1"/>
          </p:cNvSpPr>
          <p:nvPr>
            <p:ph idx="1"/>
          </p:nvPr>
        </p:nvSpPr>
        <p:spPr>
          <a:xfrm>
            <a:off x="581192" y="1890877"/>
            <a:ext cx="11029615" cy="4760936"/>
          </a:xfrm>
        </p:spPr>
        <p:txBody>
          <a:bodyPr>
            <a:normAutofit/>
          </a:bodyPr>
          <a:lstStyle/>
          <a:p>
            <a:r>
              <a:rPr lang="en-US" altLang="ja-JP" dirty="0"/>
              <a:t>1】</a:t>
            </a:r>
            <a:r>
              <a:rPr lang="ja-JP" altLang="en-US" dirty="0"/>
              <a:t>　フォーカルライン</a:t>
            </a:r>
            <a:endParaRPr lang="en-US" altLang="ja-JP" dirty="0"/>
          </a:p>
          <a:p>
            <a:r>
              <a:rPr kumimoji="1" lang="en-US" altLang="ja-JP" b="1" dirty="0"/>
              <a:t>2</a:t>
            </a:r>
            <a:r>
              <a:rPr lang="en-US" altLang="ja-JP" dirty="0"/>
              <a:t>】</a:t>
            </a:r>
            <a:r>
              <a:rPr lang="ja-JP" altLang="en-US" dirty="0"/>
              <a:t>　</a:t>
            </a:r>
            <a:r>
              <a:rPr kumimoji="1" lang="ja-JP" altLang="en-US" b="1" dirty="0"/>
              <a:t>段床２</a:t>
            </a:r>
            <a:r>
              <a:rPr kumimoji="1" lang="en-US" altLang="ja-JP" b="1" dirty="0"/>
              <a:t>D</a:t>
            </a:r>
            <a:r>
              <a:rPr kumimoji="1" lang="ja-JP" altLang="en-US" b="1" dirty="0"/>
              <a:t>作図（今回は直線で。すり鉢形状はループ処理必要）</a:t>
            </a:r>
            <a:r>
              <a:rPr lang="ja-JP" altLang="en-US" b="1" dirty="0"/>
              <a:t>ハンズオン</a:t>
            </a:r>
            <a:endParaRPr kumimoji="1" lang="en-US" altLang="ja-JP" b="1" dirty="0"/>
          </a:p>
          <a:p>
            <a:r>
              <a:rPr lang="en-US" altLang="ja-JP" b="1" dirty="0"/>
              <a:t>3</a:t>
            </a:r>
            <a:r>
              <a:rPr lang="en-US" altLang="ja-JP" dirty="0"/>
              <a:t>】</a:t>
            </a:r>
            <a:r>
              <a:rPr lang="ja-JP" altLang="en-US" dirty="0"/>
              <a:t>　</a:t>
            </a:r>
            <a:r>
              <a:rPr lang="ja-JP" altLang="en-US" b="1" dirty="0"/>
              <a:t>ぐるっとまわす（ファサードを２</a:t>
            </a:r>
            <a:r>
              <a:rPr lang="en-US" altLang="ja-JP" b="1" dirty="0"/>
              <a:t>D</a:t>
            </a:r>
            <a:r>
              <a:rPr lang="ja-JP" altLang="en-US" b="1" dirty="0"/>
              <a:t>で作図にも応用可能、屋根ヴォリュームや外装にも）ハンズオン</a:t>
            </a:r>
            <a:endParaRPr lang="en-US" altLang="ja-JP" b="1" dirty="0"/>
          </a:p>
          <a:p>
            <a:r>
              <a:rPr kumimoji="1" lang="en-US" altLang="ja-JP" dirty="0"/>
              <a:t>4</a:t>
            </a:r>
            <a:r>
              <a:rPr lang="en-US" altLang="ja-JP" dirty="0"/>
              <a:t>】</a:t>
            </a:r>
            <a:r>
              <a:rPr lang="ja-JP" altLang="en-US" dirty="0"/>
              <a:t>　動線</a:t>
            </a:r>
            <a:r>
              <a:rPr kumimoji="1" lang="ja-JP" altLang="en-US" dirty="0"/>
              <a:t>配置</a:t>
            </a:r>
            <a:endParaRPr kumimoji="1" lang="en-US" altLang="ja-JP" dirty="0"/>
          </a:p>
          <a:p>
            <a:r>
              <a:rPr lang="en-US" altLang="ja-JP" b="1" dirty="0"/>
              <a:t>5</a:t>
            </a:r>
            <a:r>
              <a:rPr lang="en-US" altLang="ja-JP" dirty="0"/>
              <a:t>】</a:t>
            </a:r>
            <a:r>
              <a:rPr lang="ja-JP" altLang="en-US" dirty="0"/>
              <a:t>　</a:t>
            </a:r>
            <a:r>
              <a:rPr lang="ja-JP" altLang="en-US" b="1" dirty="0"/>
              <a:t>席配置　ハンズオン</a:t>
            </a:r>
            <a:endParaRPr lang="en-US" altLang="ja-JP" b="1" dirty="0"/>
          </a:p>
          <a:p>
            <a:r>
              <a:rPr kumimoji="1" lang="en-US" altLang="ja-JP" dirty="0"/>
              <a:t>6</a:t>
            </a:r>
            <a:r>
              <a:rPr lang="en-US" altLang="ja-JP" dirty="0"/>
              <a:t>】</a:t>
            </a:r>
            <a:r>
              <a:rPr lang="ja-JP" altLang="en-US" dirty="0"/>
              <a:t>　</a:t>
            </a:r>
            <a:r>
              <a:rPr lang="en-US" altLang="ja-JP" dirty="0"/>
              <a:t>3D</a:t>
            </a:r>
            <a:r>
              <a:rPr kumimoji="1" lang="ja-JP" altLang="en-US" dirty="0"/>
              <a:t>サイトライン検証</a:t>
            </a:r>
            <a:endParaRPr kumimoji="1" lang="en-US" altLang="ja-JP" dirty="0"/>
          </a:p>
          <a:p>
            <a:r>
              <a:rPr lang="en-US" altLang="ja-JP" dirty="0"/>
              <a:t>7】</a:t>
            </a:r>
            <a:r>
              <a:rPr lang="ja-JP" altLang="en-US" dirty="0"/>
              <a:t>　パース</a:t>
            </a:r>
            <a:endParaRPr lang="en-US" altLang="ja-JP" dirty="0"/>
          </a:p>
          <a:p>
            <a:r>
              <a:rPr kumimoji="1" lang="en-US" altLang="ja-JP" b="1" dirty="0"/>
              <a:t>8】</a:t>
            </a:r>
            <a:r>
              <a:rPr kumimoji="1" lang="ja-JP" altLang="en-US" b="1" dirty="0"/>
              <a:t>　</a:t>
            </a:r>
            <a:r>
              <a:rPr lang="ja-JP" altLang="en-US" b="1" dirty="0"/>
              <a:t>最適化（席数の最大化）ハンズオン</a:t>
            </a:r>
            <a:endParaRPr lang="en-US" altLang="ja-JP" b="1" dirty="0"/>
          </a:p>
          <a:p>
            <a:pPr marL="0" indent="0">
              <a:buNone/>
            </a:pPr>
            <a:r>
              <a:rPr kumimoji="1" lang="ja-JP" altLang="en-US" dirty="0"/>
              <a:t>今回のハンズオンではパラメータ数も含めて扱う範囲をかなり絞ってます。</a:t>
            </a:r>
            <a:endParaRPr kumimoji="1" lang="en-US" altLang="ja-JP" dirty="0"/>
          </a:p>
          <a:p>
            <a:pPr marL="0" indent="0">
              <a:buNone/>
            </a:pPr>
            <a:r>
              <a:rPr lang="ja-JP" altLang="en-US" dirty="0"/>
              <a:t>ハンズオン対象外は簡単な雑談だけです。</a:t>
            </a:r>
            <a:endParaRPr lang="en-US" altLang="ja-JP" dirty="0"/>
          </a:p>
          <a:p>
            <a:pPr marL="0" indent="0">
              <a:buNone/>
            </a:pPr>
            <a:r>
              <a:rPr kumimoji="1" lang="ja-JP" altLang="en-US" dirty="0"/>
              <a:t>配布データを開いてください。</a:t>
            </a:r>
          </a:p>
        </p:txBody>
      </p:sp>
      <p:sp>
        <p:nvSpPr>
          <p:cNvPr id="4" name="日付プレースホルダー 3">
            <a:extLst>
              <a:ext uri="{FF2B5EF4-FFF2-40B4-BE49-F238E27FC236}">
                <a16:creationId xmlns:a16="http://schemas.microsoft.com/office/drawing/2014/main" id="{6589735E-1F36-45F6-AF89-9F3B69022862}"/>
              </a:ext>
            </a:extLst>
          </p:cNvPr>
          <p:cNvSpPr>
            <a:spLocks noGrp="1"/>
          </p:cNvSpPr>
          <p:nvPr>
            <p:ph type="dt" sz="half" idx="10"/>
          </p:nvPr>
        </p:nvSpPr>
        <p:spPr/>
        <p:txBody>
          <a:bodyPr/>
          <a:lstStyle/>
          <a:p>
            <a:pPr rtl="0"/>
            <a:fld id="{3FE9C3F6-23B1-4AC7-8654-56B71A245609}" type="datetime1">
              <a:rPr lang="ja-JP" altLang="en-US" smtClean="0"/>
              <a:t>2020/9/26</a:t>
            </a:fld>
            <a:endParaRPr lang="en-US" dirty="0"/>
          </a:p>
        </p:txBody>
      </p:sp>
    </p:spTree>
    <p:extLst>
      <p:ext uri="{BB962C8B-B14F-4D97-AF65-F5344CB8AC3E}">
        <p14:creationId xmlns:p14="http://schemas.microsoft.com/office/powerpoint/2010/main" val="3024593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43F5D8-0F1A-45A4-ABAB-9F085B74BE20}"/>
              </a:ext>
            </a:extLst>
          </p:cNvPr>
          <p:cNvSpPr>
            <a:spLocks noGrp="1"/>
          </p:cNvSpPr>
          <p:nvPr>
            <p:ph type="title"/>
          </p:nvPr>
        </p:nvSpPr>
        <p:spPr/>
        <p:txBody>
          <a:bodyPr/>
          <a:lstStyle/>
          <a:p>
            <a:r>
              <a:rPr kumimoji="1" lang="ja-JP" altLang="en-US" dirty="0"/>
              <a:t>今回の成果物</a:t>
            </a:r>
          </a:p>
        </p:txBody>
      </p:sp>
      <p:sp>
        <p:nvSpPr>
          <p:cNvPr id="3" name="コンテンツ プレースホルダー 2">
            <a:extLst>
              <a:ext uri="{FF2B5EF4-FFF2-40B4-BE49-F238E27FC236}">
                <a16:creationId xmlns:a16="http://schemas.microsoft.com/office/drawing/2014/main" id="{F1DC1DF0-2191-4D11-8380-7039F0652CAB}"/>
              </a:ext>
            </a:extLst>
          </p:cNvPr>
          <p:cNvSpPr>
            <a:spLocks noGrp="1"/>
          </p:cNvSpPr>
          <p:nvPr>
            <p:ph idx="1"/>
          </p:nvPr>
        </p:nvSpPr>
        <p:spPr>
          <a:xfrm>
            <a:off x="581192" y="4786630"/>
            <a:ext cx="11029615" cy="1188720"/>
          </a:xfrm>
        </p:spPr>
        <p:txBody>
          <a:bodyPr/>
          <a:lstStyle/>
          <a:p>
            <a:r>
              <a:rPr kumimoji="1" lang="ja-JP" altLang="en-US" dirty="0"/>
              <a:t>ゴール成果品→任意形状のスタンドを設計できる。</a:t>
            </a:r>
            <a:endParaRPr kumimoji="1" lang="en-US" altLang="ja-JP" dirty="0"/>
          </a:p>
          <a:p>
            <a:r>
              <a:rPr kumimoji="1" lang="en-US" altLang="ja-JP" dirty="0"/>
              <a:t>Rhino</a:t>
            </a:r>
            <a:r>
              <a:rPr kumimoji="1" lang="ja-JP" altLang="en-US" dirty="0"/>
              <a:t>や</a:t>
            </a:r>
            <a:r>
              <a:rPr kumimoji="1" lang="en-US" altLang="ja-JP" dirty="0"/>
              <a:t>BIM</a:t>
            </a:r>
            <a:r>
              <a:rPr kumimoji="1" lang="ja-JP" altLang="en-US" dirty="0"/>
              <a:t>の課題→</a:t>
            </a:r>
            <a:r>
              <a:rPr kumimoji="1" lang="en-US" altLang="ja-JP" dirty="0"/>
              <a:t>GH</a:t>
            </a:r>
            <a:r>
              <a:rPr kumimoji="1" lang="ja-JP" altLang="en-US" dirty="0"/>
              <a:t>のパラメトリックについて住み分けを理解する。</a:t>
            </a:r>
            <a:endParaRPr kumimoji="1" lang="en-US" altLang="ja-JP" dirty="0"/>
          </a:p>
        </p:txBody>
      </p:sp>
      <p:sp>
        <p:nvSpPr>
          <p:cNvPr id="4" name="日付プレースホルダー 3">
            <a:extLst>
              <a:ext uri="{FF2B5EF4-FFF2-40B4-BE49-F238E27FC236}">
                <a16:creationId xmlns:a16="http://schemas.microsoft.com/office/drawing/2014/main" id="{016B602C-F829-47FC-BBE9-29FD200BC28A}"/>
              </a:ext>
            </a:extLst>
          </p:cNvPr>
          <p:cNvSpPr>
            <a:spLocks noGrp="1"/>
          </p:cNvSpPr>
          <p:nvPr>
            <p:ph type="dt" sz="half" idx="10"/>
          </p:nvPr>
        </p:nvSpPr>
        <p:spPr/>
        <p:txBody>
          <a:bodyPr/>
          <a:lstStyle/>
          <a:p>
            <a:pPr rtl="0"/>
            <a:fld id="{3FE9C3F6-23B1-4AC7-8654-56B71A245609}" type="datetime1">
              <a:rPr lang="ja-JP" altLang="en-US" smtClean="0"/>
              <a:t>2020/9/26</a:t>
            </a:fld>
            <a:endParaRPr lang="en-US" dirty="0"/>
          </a:p>
        </p:txBody>
      </p:sp>
      <p:pic>
        <p:nvPicPr>
          <p:cNvPr id="5" name="図 4" descr="ダイアグラム が含まれている画像&#10;&#10;自動的に生成された説明">
            <a:extLst>
              <a:ext uri="{FF2B5EF4-FFF2-40B4-BE49-F238E27FC236}">
                <a16:creationId xmlns:a16="http://schemas.microsoft.com/office/drawing/2014/main" id="{9E8697B7-AAD6-4E9A-921D-937FF1AC3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523" y="1668544"/>
            <a:ext cx="5970256" cy="3118086"/>
          </a:xfrm>
          <a:prstGeom prst="rect">
            <a:avLst/>
          </a:prstGeom>
        </p:spPr>
      </p:pic>
    </p:spTree>
    <p:extLst>
      <p:ext uri="{BB962C8B-B14F-4D97-AF65-F5344CB8AC3E}">
        <p14:creationId xmlns:p14="http://schemas.microsoft.com/office/powerpoint/2010/main" val="267698304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878_TF33552983" id="{08F16B58-B777-4D07-A7DF-37B057018064}" vid="{619C5331-1F10-4CE6-9BE2-3913CD6460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{2BF14869-DAEC-49B5-830B-AF16E87112D3}tf33552983_win32</Template>
  <TotalTime>0</TotalTime>
  <Words>843</Words>
  <Application>Microsoft Office PowerPoint</Application>
  <PresentationFormat>ワイド画面</PresentationFormat>
  <Paragraphs>137</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Meiryo UI</vt:lpstr>
      <vt:lpstr>Calibri</vt:lpstr>
      <vt:lpstr>Franklin Gothic Book</vt:lpstr>
      <vt:lpstr>Wingdings 2</vt:lpstr>
      <vt:lpstr>DividendVTI</vt:lpstr>
      <vt:lpstr>Grasshopper Workhop  ---&gt;GEL</vt:lpstr>
      <vt:lpstr>TAKAHIRO MITSUHASHI</vt:lpstr>
      <vt:lpstr>お品書き</vt:lpstr>
      <vt:lpstr>はじめに</vt:lpstr>
      <vt:lpstr>少しだけ初見者向けの説明</vt:lpstr>
      <vt:lpstr>簡単なミニスタジアムをつくってみよう！</vt:lpstr>
      <vt:lpstr>スタジアムの主要な部位</vt:lpstr>
      <vt:lpstr>スタンド作図フローの概略（フォルダ分け）</vt:lpstr>
      <vt:lpstr>今回の成果物</vt:lpstr>
      <vt:lpstr>用語：フォーカルライン</vt:lpstr>
      <vt:lpstr>用語：フォーカルポイント</vt:lpstr>
      <vt:lpstr>作業開始時のパラメータ探索</vt:lpstr>
      <vt:lpstr>作業開始時のパラメータ探索</vt:lpstr>
      <vt:lpstr>始めたての頃</vt:lpstr>
      <vt:lpstr>あとがき　心がけメモ</vt:lpstr>
      <vt:lpstr>あとがき　よく使うGHテクニックメモ</vt:lpstr>
      <vt:lpstr>演習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2020-09-15T01:00:54Z</dcterms:created>
  <dcterms:modified xsi:type="dcterms:W3CDTF">2020-09-26T07:42:09Z</dcterms:modified>
</cp:coreProperties>
</file>