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9F1C-FA49-4295-AC82-79E443E366B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08427-84C7-4758-9269-8DC823706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08427-84C7-4758-9269-8DC8237068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4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15EE2B5-69D6-4D41-BAEB-598F102C3BBC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7C1A-7D28-4634-ABE0-740E01CDBAF7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6D0C-449F-4F43-B617-BD0A10A83D6C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3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C2C6-B657-4E10-B479-19BB3D700FF0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6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6183-630F-43D0-A10B-635272899AE2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63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DB6C-456E-4659-9F24-60FBF9E1055D}" type="datetime1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2CF5-ABDF-4A66-8112-2EE5B1275B6B}" type="datetime1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1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86E-BAEE-438E-B182-CA772A0B9BBE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6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7554-B17B-4E64-8926-2C6434657222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1124-96CE-4A88-ABAF-9DE172BF5AB7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AC84-26D3-4DEE-A3E7-A4F9CF174130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4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406E-216A-4B30-B131-BCEFF8832D19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9949-9FB7-4454-BB6D-2B6DE47E2FF6}" type="datetime1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C0E7-455C-452D-834C-AA81D6669FF4}" type="datetime1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8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365-F3B5-4CFF-909B-863628FE7AE2}" type="datetime1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BE02-3A44-42EA-BB32-DFE39D36B600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3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8DF9-16B8-42C3-B197-8EF5CF3A57C1}" type="datetime1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7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0B2AC2-7F25-4ACA-9746-25535B471333}" type="datetime1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0200233-D07B-4F12-BA22-93A9A27F3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file from URL: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59145" cy="3416300"/>
          </a:xfrm>
        </p:spPr>
        <p:txBody>
          <a:bodyPr/>
          <a:lstStyle/>
          <a:p>
            <a:r>
              <a:rPr lang="en-US" sz="2400" dirty="0" smtClean="0"/>
              <a:t>Format: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 err="1" smtClean="0"/>
              <a:t>download.file</a:t>
            </a:r>
            <a:r>
              <a:rPr lang="en-US" sz="2400" dirty="0" smtClean="0"/>
              <a:t>(</a:t>
            </a:r>
            <a:r>
              <a:rPr lang="en-US" sz="2400" dirty="0" err="1" smtClean="0"/>
              <a:t>url</a:t>
            </a:r>
            <a:r>
              <a:rPr lang="en-US" sz="2400" dirty="0" smtClean="0"/>
              <a:t>, </a:t>
            </a:r>
            <a:r>
              <a:rPr lang="en-US" sz="2400" dirty="0" err="1" smtClean="0"/>
              <a:t>destfile</a:t>
            </a:r>
            <a:r>
              <a:rPr lang="en-US" sz="2400" dirty="0" smtClean="0"/>
              <a:t>= "directory/</a:t>
            </a:r>
            <a:r>
              <a:rPr lang="en-US" sz="2400" dirty="0" err="1" smtClean="0"/>
              <a:t>filname.extension</a:t>
            </a:r>
            <a:r>
              <a:rPr lang="en-US" sz="2400" dirty="0" smtClean="0"/>
              <a:t>", method = "curl")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URL &lt;-"https://www.google.co.in/url?sa=t&amp;rct=j&amp;q=&amp;esrc=s&amp;source=web&amp;cd=2&amp;cad=rja&amp;uact=8&amp;ved=0ahUKEwiKprCg7KHMAhVCH5QKHQynB6AQFggmMAE&amp;url=http%3A%2F%2Fwww.jcomputers.us%2Fvol10%2Fjcp1006-06.pdf&amp;usg=AFQjCNGrWR6hxzPVTGYArWUfyCTA2LocCQ&amp;sig2=zjK4NHIFgxG8w9nkVZH3Mg&amp;bvm=bv.119745492,d.dGo"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destfile</a:t>
            </a:r>
            <a:r>
              <a:rPr lang="en-US" sz="2000" dirty="0" smtClean="0">
                <a:solidFill>
                  <a:schemeClr val="tx1"/>
                </a:solidFill>
              </a:rPr>
              <a:t> &lt;- "D:/GroupM/Modeling Sessions/paper.txt"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download.file</a:t>
            </a:r>
            <a:r>
              <a:rPr lang="en-US" sz="2000" dirty="0" smtClean="0">
                <a:solidFill>
                  <a:schemeClr val="tx1"/>
                </a:solidFill>
              </a:rPr>
              <a:t>(URL, </a:t>
            </a:r>
            <a:r>
              <a:rPr lang="en-US" sz="2000" dirty="0" err="1" smtClean="0">
                <a:solidFill>
                  <a:schemeClr val="tx1"/>
                </a:solidFill>
              </a:rPr>
              <a:t>destfile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</a:t>
            </a:r>
            <a:r>
              <a:rPr lang="en-US" dirty="0"/>
              <a:t>D</a:t>
            </a:r>
            <a:r>
              <a:rPr lang="en-US" dirty="0" smtClean="0"/>
              <a:t>ifferent 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14645" cy="37465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Read From Table:</a:t>
            </a:r>
          </a:p>
          <a:p>
            <a:pPr lvl="1"/>
            <a:r>
              <a:rPr lang="en-US" sz="2400" dirty="0" err="1" smtClean="0"/>
              <a:t>read.table</a:t>
            </a:r>
            <a:r>
              <a:rPr lang="en-US" sz="2400" dirty="0" smtClean="0"/>
              <a:t>(filename)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Read From CSV file:</a:t>
            </a:r>
          </a:p>
          <a:p>
            <a:pPr lvl="1"/>
            <a:r>
              <a:rPr lang="en-US" sz="2400" dirty="0" smtClean="0"/>
              <a:t>read.csv(</a:t>
            </a:r>
            <a:r>
              <a:rPr lang="en-US" sz="2400" dirty="0" err="1" smtClean="0"/>
              <a:t>filename,sep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Read From Excel:</a:t>
            </a:r>
          </a:p>
          <a:p>
            <a:pPr lvl="1"/>
            <a:r>
              <a:rPr lang="en-US" sz="2400" dirty="0" smtClean="0"/>
              <a:t>read.xlsx(path, </a:t>
            </a:r>
            <a:r>
              <a:rPr lang="en-US" sz="2400" dirty="0" err="1" smtClean="0"/>
              <a:t>sheetIndex</a:t>
            </a:r>
            <a:r>
              <a:rPr lang="en-US" sz="2400" dirty="0" smtClean="0"/>
              <a:t> = 1, ...)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06746" cy="3683000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iris_table</a:t>
            </a:r>
            <a:r>
              <a:rPr lang="en-US" sz="2400" dirty="0" smtClean="0">
                <a:solidFill>
                  <a:schemeClr val="tx1"/>
                </a:solidFill>
              </a:rPr>
              <a:t> &lt;- </a:t>
            </a:r>
            <a:r>
              <a:rPr lang="en-US" sz="2400" dirty="0" err="1" smtClean="0">
                <a:solidFill>
                  <a:schemeClr val="tx1"/>
                </a:solidFill>
              </a:rPr>
              <a:t>read.table</a:t>
            </a:r>
            <a:r>
              <a:rPr lang="en-US" sz="2400" dirty="0" smtClean="0">
                <a:solidFill>
                  <a:schemeClr val="tx1"/>
                </a:solidFill>
              </a:rPr>
              <a:t>("C:/Users/madhumitaj/Desktop/Iris.txt")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Weather_2007 &lt;- read.csv("C:/Users/madhumitaj/Desktop/R/Airline Data/DFW_2007.csv")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DFW2007&lt;-read.xlsx("D:/GroupM/Modeling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Sessions/DFW_2007.xlsx", </a:t>
            </a:r>
            <a:r>
              <a:rPr lang="en-US" sz="2400" dirty="0" err="1" smtClean="0">
                <a:solidFill>
                  <a:schemeClr val="tx1"/>
                </a:solidFill>
              </a:rPr>
              <a:t>sheetIndex</a:t>
            </a:r>
            <a:r>
              <a:rPr lang="en-US" sz="2400" dirty="0" smtClean="0">
                <a:solidFill>
                  <a:schemeClr val="tx1"/>
                </a:solidFill>
              </a:rPr>
              <a:t> = 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Database: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146300"/>
            <a:ext cx="9474946" cy="45339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#MySQL </a:t>
            </a:r>
            <a:r>
              <a:rPr lang="en-US" dirty="0" smtClean="0">
                <a:solidFill>
                  <a:schemeClr val="tx1"/>
                </a:solidFill>
              </a:rPr>
              <a:t>Connection: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install.packages</a:t>
            </a:r>
            <a:r>
              <a:rPr lang="en-US" sz="1800" dirty="0">
                <a:solidFill>
                  <a:schemeClr val="tx1"/>
                </a:solidFill>
              </a:rPr>
              <a:t>("</a:t>
            </a:r>
            <a:r>
              <a:rPr lang="en-US" sz="1800" dirty="0" err="1">
                <a:solidFill>
                  <a:schemeClr val="tx1"/>
                </a:solidFill>
              </a:rPr>
              <a:t>RMySQL</a:t>
            </a:r>
            <a:r>
              <a:rPr lang="en-US" sz="1800" dirty="0" smtClean="0">
                <a:solidFill>
                  <a:schemeClr val="tx1"/>
                </a:solidFill>
              </a:rPr>
              <a:t>");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library(</a:t>
            </a:r>
            <a:r>
              <a:rPr lang="en-US" sz="1800" dirty="0" err="1">
                <a:solidFill>
                  <a:schemeClr val="tx1"/>
                </a:solidFill>
              </a:rPr>
              <a:t>RMySQL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#Example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#Connecting with MySQL: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con&lt;-</a:t>
            </a:r>
            <a:r>
              <a:rPr lang="en-US" dirty="0" err="1" smtClean="0">
                <a:solidFill>
                  <a:schemeClr val="tx1"/>
                </a:solidFill>
              </a:rPr>
              <a:t>dbConnect</a:t>
            </a:r>
            <a:r>
              <a:rPr lang="en-US" dirty="0" smtClean="0">
                <a:solidFill>
                  <a:schemeClr val="tx1"/>
                </a:solidFill>
              </a:rPr>
              <a:t>(MySQL(),user="root",</a:t>
            </a:r>
            <a:r>
              <a:rPr lang="en-US" dirty="0" err="1" smtClean="0">
                <a:solidFill>
                  <a:schemeClr val="tx1"/>
                </a:solidFill>
              </a:rPr>
              <a:t>db</a:t>
            </a:r>
            <a:r>
              <a:rPr lang="en-US" dirty="0" smtClean="0">
                <a:solidFill>
                  <a:schemeClr val="tx1"/>
                </a:solidFill>
              </a:rPr>
              <a:t>="</a:t>
            </a:r>
            <a:r>
              <a:rPr lang="en-US" dirty="0" err="1" smtClean="0">
                <a:solidFill>
                  <a:schemeClr val="tx1"/>
                </a:solidFill>
              </a:rPr>
              <a:t>Employee",password</a:t>
            </a:r>
            <a:r>
              <a:rPr lang="en-US" dirty="0" smtClean="0">
                <a:solidFill>
                  <a:schemeClr val="tx1"/>
                </a:solidFill>
              </a:rPr>
              <a:t>="root")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#Getting Data from MySQL: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  &lt;- </a:t>
            </a:r>
            <a:r>
              <a:rPr lang="en-US" dirty="0" err="1" smtClean="0">
                <a:solidFill>
                  <a:schemeClr val="tx1"/>
                </a:solidFill>
              </a:rPr>
              <a:t>dbSendQuery</a:t>
            </a:r>
            <a:r>
              <a:rPr lang="en-US" dirty="0" smtClean="0">
                <a:solidFill>
                  <a:schemeClr val="tx1"/>
                </a:solidFill>
              </a:rPr>
              <a:t>(con, "SELECT * from employee5;")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&lt;- fetch(res, n = -1)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0233-D07B-4F12-BA22-93A9A27F3A9B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559</TotalTime>
  <Words>177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Data Gathering</vt:lpstr>
      <vt:lpstr>Downloading file from URL:</vt:lpstr>
      <vt:lpstr>Example:</vt:lpstr>
      <vt:lpstr>Reading Data From Different Sources:</vt:lpstr>
      <vt:lpstr>Examples:</vt:lpstr>
      <vt:lpstr>Connecting with Database: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Gathering</dc:title>
  <dc:creator>Madhumita Satish Jadhav</dc:creator>
  <cp:lastModifiedBy>Madhumita Satish Jadhav</cp:lastModifiedBy>
  <cp:revision>9</cp:revision>
  <dcterms:created xsi:type="dcterms:W3CDTF">2016-04-22T08:33:42Z</dcterms:created>
  <dcterms:modified xsi:type="dcterms:W3CDTF">2016-04-25T13:02:21Z</dcterms:modified>
</cp:coreProperties>
</file>