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70" r:id="rId12"/>
    <p:sldId id="271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2E2649E-F0C0-4B4A-98C4-9441EA415EDD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68D85-6208-4F99-BE54-B20874149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49E-F0C0-4B4A-98C4-9441EA415EDD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8D85-6208-4F99-BE54-B20874149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2E2649E-F0C0-4B4A-98C4-9441EA415EDD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1068D85-6208-4F99-BE54-B20874149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49E-F0C0-4B4A-98C4-9441EA415EDD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068D85-6208-4F99-BE54-B20874149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49E-F0C0-4B4A-98C4-9441EA415EDD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068D85-6208-4F99-BE54-B20874149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2E2649E-F0C0-4B4A-98C4-9441EA415EDD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068D85-6208-4F99-BE54-B20874149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2E2649E-F0C0-4B4A-98C4-9441EA415EDD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068D85-6208-4F99-BE54-B20874149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49E-F0C0-4B4A-98C4-9441EA415EDD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068D85-6208-4F99-BE54-B20874149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49E-F0C0-4B4A-98C4-9441EA415EDD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068D85-6208-4F99-BE54-B20874149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49E-F0C0-4B4A-98C4-9441EA415EDD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068D85-6208-4F99-BE54-B20874149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2E2649E-F0C0-4B4A-98C4-9441EA415EDD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068D85-6208-4F99-BE54-B20874149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E2649E-F0C0-4B4A-98C4-9441EA415EDD}" type="datetimeFigureOut">
              <a:rPr lang="en-US" smtClean="0"/>
              <a:pPr/>
              <a:t>11/26/2010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068D85-6208-4F99-BE54-B20874149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Speech to Text Converter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Prepared By:</a:t>
            </a:r>
          </a:p>
          <a:p>
            <a:r>
              <a:rPr lang="en-US" dirty="0" err="1" smtClean="0"/>
              <a:t>Mitul</a:t>
            </a:r>
            <a:r>
              <a:rPr lang="en-US" dirty="0" smtClean="0"/>
              <a:t> Shah (CE-104)		</a:t>
            </a:r>
            <a:r>
              <a:rPr lang="en-US" dirty="0" err="1" smtClean="0"/>
              <a:t>Ruchik</a:t>
            </a:r>
            <a:r>
              <a:rPr lang="en-US" dirty="0" smtClean="0"/>
              <a:t> Shah (CE - 107)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60198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Guided By: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412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Mrudang</a:t>
            </a:r>
            <a:r>
              <a:rPr lang="en-US" dirty="0" smtClean="0"/>
              <a:t> Mehta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when user speaks anything the engine creates an event and accordingly engine tries to match the spoken word with entry in grammar file.</a:t>
            </a:r>
          </a:p>
          <a:p>
            <a:r>
              <a:rPr lang="en-US" dirty="0" smtClean="0"/>
              <a:t>Once system recognizes the spoken word which is given alias of any application, system again creates the database connection and finds the specific path for that application.</a:t>
            </a:r>
          </a:p>
          <a:p>
            <a:r>
              <a:rPr lang="en-US" dirty="0" smtClean="0"/>
              <a:t>And if that alias is proper than it will find an entry in database and that spoken application will start running!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testing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828800"/>
          <a:ext cx="8077200" cy="464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3352800"/>
                <a:gridCol w="2819400"/>
                <a:gridCol w="1219200"/>
              </a:tblGrid>
              <a:tr h="669455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Expected Output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Avg. Accuracy (%)</a:t>
                      </a:r>
                      <a:endParaRPr lang="en-US" dirty="0"/>
                    </a:p>
                  </a:txBody>
                  <a:tcPr/>
                </a:tc>
              </a:tr>
              <a:tr h="12432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Speaking a filename that exists in the grammar file.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particular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124327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Speaking a filename that is not in the grammar file.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Filename should not  be recognized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124327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doesn’t speak for a considerable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Don’t do anything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testing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81204"/>
          <a:ext cx="8001000" cy="441959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405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Word Used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Test case 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Test case 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Test case 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6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Hello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Executed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Not recognized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Automatically opens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5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How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Executed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Not recognized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Idle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5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Good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Not executed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Not recognized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Idle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5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Fine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Not executed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Not recognized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Idle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5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You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Executed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Not recognized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Idle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5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Executed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Not recognized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Idle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5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Bittorrent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Not executed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Not recognized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Idle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5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Note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Executed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Recognized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Idle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5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Notepad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Executed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Not recognized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/>
                        <a:t>Idle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52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Avast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Not executed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Not recognized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/>
                        <a:t>Idle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Provides </a:t>
            </a:r>
            <a:r>
              <a:rPr lang="en-US" dirty="0" smtClean="0"/>
              <a:t>friendly user interface</a:t>
            </a:r>
          </a:p>
          <a:p>
            <a:r>
              <a:rPr lang="en-US" dirty="0" smtClean="0"/>
              <a:t>Reduces human efforts</a:t>
            </a:r>
          </a:p>
          <a:p>
            <a:r>
              <a:rPr lang="en-US" dirty="0" smtClean="0"/>
              <a:t>Saves time</a:t>
            </a:r>
          </a:p>
          <a:p>
            <a:r>
              <a:rPr lang="en-US" dirty="0" smtClean="0"/>
              <a:t>Helpful for physically disabled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this Java Speech API Implementation is new it lacks of efficiency.</a:t>
            </a:r>
          </a:p>
          <a:p>
            <a:r>
              <a:rPr lang="en-US" dirty="0" smtClean="0"/>
              <a:t>Sometimes it recognizes same word more than one time.</a:t>
            </a:r>
          </a:p>
          <a:p>
            <a:r>
              <a:rPr lang="en-US" dirty="0" smtClean="0"/>
              <a:t>Supports </a:t>
            </a:r>
            <a:r>
              <a:rPr lang="en-US" smtClean="0"/>
              <a:t>single specified </a:t>
            </a:r>
            <a:r>
              <a:rPr lang="en-US" dirty="0" smtClean="0"/>
              <a:t>language.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provides easy way of computing</a:t>
            </a:r>
          </a:p>
          <a:p>
            <a:r>
              <a:rPr lang="en-US" dirty="0" smtClean="0"/>
              <a:t>Engine supports only limited words that are defined in grammar file.</a:t>
            </a:r>
          </a:p>
          <a:p>
            <a:r>
              <a:rPr lang="en-US" dirty="0" smtClean="0"/>
              <a:t>The efficiency of recognizing the spoken word is less and that is the main problem.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speech API guide</a:t>
            </a:r>
          </a:p>
          <a:p>
            <a:r>
              <a:rPr lang="en-US" dirty="0" err="1" smtClean="0"/>
              <a:t>Cloudgarden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Wikipedia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functioning of our system is to execute any application on host machine without using keyboard or mouse!</a:t>
            </a:r>
          </a:p>
          <a:p>
            <a:r>
              <a:rPr lang="en-US" dirty="0" smtClean="0"/>
              <a:t>It basically works on speech technology.</a:t>
            </a:r>
          </a:p>
          <a:p>
            <a:r>
              <a:rPr lang="en-US" dirty="0" smtClean="0"/>
              <a:t>The user have to just speak name of application. And if that application is added to database before it starts executing.</a:t>
            </a:r>
          </a:p>
          <a:p>
            <a:r>
              <a:rPr lang="en-US" dirty="0" smtClean="0"/>
              <a:t>It mainly reduces human efforts and saves time also.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Speech API</a:t>
            </a:r>
          </a:p>
          <a:p>
            <a:r>
              <a:rPr lang="en-US" dirty="0" smtClean="0"/>
              <a:t>Microsoft Access as database</a:t>
            </a:r>
          </a:p>
          <a:p>
            <a:r>
              <a:rPr lang="en-US" dirty="0" err="1" smtClean="0"/>
              <a:t>Cloudgarden</a:t>
            </a:r>
            <a:r>
              <a:rPr lang="en-US" dirty="0" smtClean="0"/>
              <a:t> implementation of JSAPI</a:t>
            </a:r>
          </a:p>
          <a:p>
            <a:r>
              <a:rPr lang="en-US" dirty="0" smtClean="0"/>
              <a:t>Microsoft SAPI v5.1 (Recognizer)</a:t>
            </a:r>
          </a:p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JSGF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you run our application it looks like this 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6677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GUI shown there are 3 main parts</a:t>
            </a:r>
          </a:p>
          <a:p>
            <a:pPr lvl="1"/>
            <a:r>
              <a:rPr lang="en-US" dirty="0" smtClean="0"/>
              <a:t>Buttons to perform certain actions</a:t>
            </a:r>
          </a:p>
          <a:p>
            <a:pPr lvl="1"/>
            <a:r>
              <a:rPr lang="en-US" dirty="0" smtClean="0"/>
              <a:t>Text area to guide the user</a:t>
            </a:r>
          </a:p>
          <a:p>
            <a:pPr lvl="1"/>
            <a:r>
              <a:rPr lang="en-US" dirty="0" smtClean="0"/>
              <a:t>List of application in the database added before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 smtClean="0"/>
              <a:t>Now to start executing any application user first have to press “Speak to Open”. And than speak to open any listed application.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 smtClean="0"/>
              <a:t>If user wants to add or remove any application he can do that by pressing according buttons.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Application : Here user have to specify absolute path to </a:t>
            </a:r>
            <a:r>
              <a:rPr lang="en-US" i="1" dirty="0" smtClean="0"/>
              <a:t>.exe </a:t>
            </a:r>
            <a:r>
              <a:rPr lang="en-US" dirty="0" smtClean="0"/>
              <a:t>file and alias that will be used for that application</a:t>
            </a:r>
            <a:endParaRPr lang="en-US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3488" y="3048000"/>
            <a:ext cx="66770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Remove Application : To remove any application user just have to select the particular application from list and press Remove button.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2971800"/>
            <a:ext cx="66675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first when you run this program, it creates a JDBC:ODBC connection to our underlying database.</a:t>
            </a:r>
          </a:p>
          <a:p>
            <a:r>
              <a:rPr lang="en-US" dirty="0" smtClean="0"/>
              <a:t>It find outs different applications already added and the aliases for that apps accordingly.</a:t>
            </a:r>
          </a:p>
          <a:p>
            <a:r>
              <a:rPr lang="en-US" dirty="0" smtClean="0"/>
              <a:t>Then lists that applications in text area.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Whenever user presses the Speak to open button, first our application loads the particular grammar from a grammar file. Which looks something like below 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also lists different Speech Engines and selects one.</a:t>
            </a:r>
          </a:p>
          <a:p>
            <a:r>
              <a:rPr lang="en-US" dirty="0" smtClean="0"/>
              <a:t>The speech engine can only recognize those words which are listed in this grammar file.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3581400"/>
            <a:ext cx="6238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129</TotalTime>
  <Words>634</Words>
  <Application>Microsoft Office PowerPoint</Application>
  <PresentationFormat>On-screen Show (4:3)</PresentationFormat>
  <Paragraphs>123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Speech to Text Converter Application</vt:lpstr>
      <vt:lpstr>Introduction</vt:lpstr>
      <vt:lpstr>Technologies and Tools used</vt:lpstr>
      <vt:lpstr>Basic idea</vt:lpstr>
      <vt:lpstr>Basic idea</vt:lpstr>
      <vt:lpstr>Basic idea</vt:lpstr>
      <vt:lpstr>Basic idea</vt:lpstr>
      <vt:lpstr>How it works?</vt:lpstr>
      <vt:lpstr>How it works?</vt:lpstr>
      <vt:lpstr>How it works?</vt:lpstr>
      <vt:lpstr>Some testing results</vt:lpstr>
      <vt:lpstr>Some testing results</vt:lpstr>
      <vt:lpstr>Advantages</vt:lpstr>
      <vt:lpstr>Disadvantages</vt:lpstr>
      <vt:lpstr>Conclusions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Text Converter Application</dc:title>
  <dc:creator>Mitul</dc:creator>
  <cp:lastModifiedBy>Mitul</cp:lastModifiedBy>
  <cp:revision>21</cp:revision>
  <dcterms:created xsi:type="dcterms:W3CDTF">2010-11-26T13:15:36Z</dcterms:created>
  <dcterms:modified xsi:type="dcterms:W3CDTF">2010-11-26T17:03:00Z</dcterms:modified>
</cp:coreProperties>
</file>