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1" r:id="rId6"/>
    <p:sldId id="272" r:id="rId7"/>
    <p:sldId id="261" r:id="rId8"/>
    <p:sldId id="262" r:id="rId9"/>
    <p:sldId id="263" r:id="rId10"/>
    <p:sldId id="264" r:id="rId11"/>
    <p:sldId id="268"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5E9906-F088-455E-83A3-DAB4C3FA27DA}" type="datetimeFigureOut">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45E5E-83BF-4F79-A317-797C13C852BE}" type="slidenum">
              <a:rPr lang="en-US" smtClean="0"/>
              <a:t>‹#›</a:t>
            </a:fld>
            <a:endParaRPr lang="en-US" dirty="0"/>
          </a:p>
        </p:txBody>
      </p:sp>
    </p:spTree>
    <p:extLst>
      <p:ext uri="{BB962C8B-B14F-4D97-AF65-F5344CB8AC3E}">
        <p14:creationId xmlns:p14="http://schemas.microsoft.com/office/powerpoint/2010/main" val="58217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5E9906-F088-455E-83A3-DAB4C3FA27DA}" type="datetimeFigureOut">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45E5E-83BF-4F79-A317-797C13C852BE}" type="slidenum">
              <a:rPr lang="en-US" smtClean="0"/>
              <a:t>‹#›</a:t>
            </a:fld>
            <a:endParaRPr lang="en-US" dirty="0"/>
          </a:p>
        </p:txBody>
      </p:sp>
    </p:spTree>
    <p:extLst>
      <p:ext uri="{BB962C8B-B14F-4D97-AF65-F5344CB8AC3E}">
        <p14:creationId xmlns:p14="http://schemas.microsoft.com/office/powerpoint/2010/main" val="347714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5E9906-F088-455E-83A3-DAB4C3FA27DA}" type="datetimeFigureOut">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45E5E-83BF-4F79-A317-797C13C852BE}" type="slidenum">
              <a:rPr lang="en-US" smtClean="0"/>
              <a:t>‹#›</a:t>
            </a:fld>
            <a:endParaRPr lang="en-US" dirty="0"/>
          </a:p>
        </p:txBody>
      </p:sp>
    </p:spTree>
    <p:extLst>
      <p:ext uri="{BB962C8B-B14F-4D97-AF65-F5344CB8AC3E}">
        <p14:creationId xmlns:p14="http://schemas.microsoft.com/office/powerpoint/2010/main" val="63308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5E9906-F088-455E-83A3-DAB4C3FA27DA}" type="datetimeFigureOut">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45E5E-83BF-4F79-A317-797C13C852BE}" type="slidenum">
              <a:rPr lang="en-US" smtClean="0"/>
              <a:t>‹#›</a:t>
            </a:fld>
            <a:endParaRPr lang="en-US" dirty="0"/>
          </a:p>
        </p:txBody>
      </p:sp>
    </p:spTree>
    <p:extLst>
      <p:ext uri="{BB962C8B-B14F-4D97-AF65-F5344CB8AC3E}">
        <p14:creationId xmlns:p14="http://schemas.microsoft.com/office/powerpoint/2010/main" val="50456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5E9906-F088-455E-83A3-DAB4C3FA27DA}" type="datetimeFigureOut">
              <a:rPr lang="en-US" smtClean="0"/>
              <a:t>7/26/18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45E5E-83BF-4F79-A317-797C13C852BE}" type="slidenum">
              <a:rPr lang="en-US" smtClean="0"/>
              <a:t>‹#›</a:t>
            </a:fld>
            <a:endParaRPr lang="en-US" dirty="0"/>
          </a:p>
        </p:txBody>
      </p:sp>
    </p:spTree>
    <p:extLst>
      <p:ext uri="{BB962C8B-B14F-4D97-AF65-F5344CB8AC3E}">
        <p14:creationId xmlns:p14="http://schemas.microsoft.com/office/powerpoint/2010/main" val="15804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5E9906-F088-455E-83A3-DAB4C3FA27DA}" type="datetimeFigureOut">
              <a:rPr lang="en-US" smtClean="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45E5E-83BF-4F79-A317-797C13C852BE}" type="slidenum">
              <a:rPr lang="en-US" smtClean="0"/>
              <a:t>‹#›</a:t>
            </a:fld>
            <a:endParaRPr lang="en-US" dirty="0"/>
          </a:p>
        </p:txBody>
      </p:sp>
    </p:spTree>
    <p:extLst>
      <p:ext uri="{BB962C8B-B14F-4D97-AF65-F5344CB8AC3E}">
        <p14:creationId xmlns:p14="http://schemas.microsoft.com/office/powerpoint/2010/main" val="259942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5E9906-F088-455E-83A3-DAB4C3FA27DA}" type="datetimeFigureOut">
              <a:rPr lang="en-US" smtClean="0"/>
              <a:t>7/26/18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245E5E-83BF-4F79-A317-797C13C852BE}" type="slidenum">
              <a:rPr lang="en-US" smtClean="0"/>
              <a:t>‹#›</a:t>
            </a:fld>
            <a:endParaRPr lang="en-US" dirty="0"/>
          </a:p>
        </p:txBody>
      </p:sp>
    </p:spTree>
    <p:extLst>
      <p:ext uri="{BB962C8B-B14F-4D97-AF65-F5344CB8AC3E}">
        <p14:creationId xmlns:p14="http://schemas.microsoft.com/office/powerpoint/2010/main" val="341836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5E9906-F088-455E-83A3-DAB4C3FA27DA}" type="datetimeFigureOut">
              <a:rPr lang="en-US" smtClean="0"/>
              <a:t>7/26/18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245E5E-83BF-4F79-A317-797C13C852BE}" type="slidenum">
              <a:rPr lang="en-US" smtClean="0"/>
              <a:t>‹#›</a:t>
            </a:fld>
            <a:endParaRPr lang="en-US" dirty="0"/>
          </a:p>
        </p:txBody>
      </p:sp>
    </p:spTree>
    <p:extLst>
      <p:ext uri="{BB962C8B-B14F-4D97-AF65-F5344CB8AC3E}">
        <p14:creationId xmlns:p14="http://schemas.microsoft.com/office/powerpoint/2010/main" val="422770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E9906-F088-455E-83A3-DAB4C3FA27DA}" type="datetimeFigureOut">
              <a:rPr lang="en-US" smtClean="0"/>
              <a:t>7/26/18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245E5E-83BF-4F79-A317-797C13C852BE}" type="slidenum">
              <a:rPr lang="en-US" smtClean="0"/>
              <a:t>‹#›</a:t>
            </a:fld>
            <a:endParaRPr lang="en-US" dirty="0"/>
          </a:p>
        </p:txBody>
      </p:sp>
    </p:spTree>
    <p:extLst>
      <p:ext uri="{BB962C8B-B14F-4D97-AF65-F5344CB8AC3E}">
        <p14:creationId xmlns:p14="http://schemas.microsoft.com/office/powerpoint/2010/main" val="306340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E9906-F088-455E-83A3-DAB4C3FA27DA}" type="datetimeFigureOut">
              <a:rPr lang="en-US" smtClean="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45E5E-83BF-4F79-A317-797C13C852BE}" type="slidenum">
              <a:rPr lang="en-US" smtClean="0"/>
              <a:t>‹#›</a:t>
            </a:fld>
            <a:endParaRPr lang="en-US" dirty="0"/>
          </a:p>
        </p:txBody>
      </p:sp>
    </p:spTree>
    <p:extLst>
      <p:ext uri="{BB962C8B-B14F-4D97-AF65-F5344CB8AC3E}">
        <p14:creationId xmlns:p14="http://schemas.microsoft.com/office/powerpoint/2010/main" val="312549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E9906-F088-455E-83A3-DAB4C3FA27DA}" type="datetimeFigureOut">
              <a:rPr lang="en-US" smtClean="0"/>
              <a:t>7/26/18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45E5E-83BF-4F79-A317-797C13C852BE}" type="slidenum">
              <a:rPr lang="en-US" smtClean="0"/>
              <a:t>‹#›</a:t>
            </a:fld>
            <a:endParaRPr lang="en-US" dirty="0"/>
          </a:p>
        </p:txBody>
      </p:sp>
    </p:spTree>
    <p:extLst>
      <p:ext uri="{BB962C8B-B14F-4D97-AF65-F5344CB8AC3E}">
        <p14:creationId xmlns:p14="http://schemas.microsoft.com/office/powerpoint/2010/main" val="220650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E9906-F088-455E-83A3-DAB4C3FA27DA}" type="datetimeFigureOut">
              <a:rPr lang="en-US" smtClean="0"/>
              <a:t>7/26/18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45E5E-83BF-4F79-A317-797C13C852BE}" type="slidenum">
              <a:rPr lang="en-US" smtClean="0"/>
              <a:t>‹#›</a:t>
            </a:fld>
            <a:endParaRPr lang="en-US" dirty="0"/>
          </a:p>
        </p:txBody>
      </p:sp>
    </p:spTree>
    <p:extLst>
      <p:ext uri="{BB962C8B-B14F-4D97-AF65-F5344CB8AC3E}">
        <p14:creationId xmlns:p14="http://schemas.microsoft.com/office/powerpoint/2010/main" val="3016193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Idea / Approach Details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Problem Statement:</a:t>
            </a:r>
            <a:r>
              <a:rPr lang="en-US" sz="2000" dirty="0" smtClean="0">
                <a:latin typeface="Times New Roman" pitchFamily="18" charset="0"/>
                <a:cs typeface="Times New Roman" pitchFamily="18" charset="0"/>
              </a:rPr>
              <a:t> Website for Advanced Ambulance Assistance.</a:t>
            </a:r>
          </a:p>
          <a:p>
            <a:r>
              <a:rPr lang="en-US" sz="2000" b="1" dirty="0" smtClean="0">
                <a:latin typeface="Times New Roman" pitchFamily="18" charset="0"/>
                <a:cs typeface="Times New Roman" pitchFamily="18" charset="0"/>
              </a:rPr>
              <a:t>Team Name :</a:t>
            </a:r>
            <a:r>
              <a:rPr lang="en-US" sz="2000" dirty="0" smtClean="0">
                <a:latin typeface="Times New Roman" pitchFamily="18" charset="0"/>
                <a:cs typeface="Times New Roman" pitchFamily="18" charset="0"/>
              </a:rPr>
              <a:t> Tech Tycoons</a:t>
            </a:r>
          </a:p>
          <a:p>
            <a:r>
              <a:rPr lang="en-US" sz="2000" b="1" dirty="0" smtClean="0">
                <a:latin typeface="Times New Roman" pitchFamily="18" charset="0"/>
                <a:cs typeface="Times New Roman" pitchFamily="18" charset="0"/>
              </a:rPr>
              <a:t>Team Leader Name:</a:t>
            </a:r>
            <a:r>
              <a:rPr lang="en-US" sz="2000" dirty="0" smtClean="0">
                <a:latin typeface="Times New Roman" pitchFamily="18" charset="0"/>
                <a:cs typeface="Times New Roman" pitchFamily="18" charset="0"/>
              </a:rPr>
              <a:t> Mitul Gajera</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795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CASE</a:t>
            </a:r>
            <a:endParaRPr lang="en-US" b="1" dirty="0"/>
          </a:p>
        </p:txBody>
      </p:sp>
      <p:sp>
        <p:nvSpPr>
          <p:cNvPr id="3" name="Content Placeholder 2"/>
          <p:cNvSpPr>
            <a:spLocks noGrp="1"/>
          </p:cNvSpPr>
          <p:nvPr>
            <p:ph idx="1"/>
          </p:nvPr>
        </p:nvSpPr>
        <p:spPr/>
        <p:txBody>
          <a:bodyPr/>
          <a:lstStyle/>
          <a:p>
            <a:r>
              <a:rPr lang="en-US" sz="2200" dirty="0" smtClean="0"/>
              <a:t>Check out use case here:</a:t>
            </a:r>
          </a:p>
          <a:p>
            <a:pPr marL="0" indent="0">
              <a:buNone/>
            </a:pPr>
            <a:r>
              <a:rPr lang="en-US" sz="2200" u="sng" dirty="0" smtClean="0"/>
              <a:t>(https</a:t>
            </a:r>
            <a:r>
              <a:rPr lang="en-US" sz="2200" u="sng" dirty="0"/>
              <a:t>://</a:t>
            </a:r>
            <a:r>
              <a:rPr lang="en-US" sz="2200" u="sng" dirty="0" smtClean="0"/>
              <a:t>drive.google.com/open?id=1FXSHwgLYWuozPitnegoTWm8zjQydNO5N)</a:t>
            </a:r>
            <a:endParaRPr lang="en-US" sz="2200" u="sng" dirty="0"/>
          </a:p>
        </p:txBody>
      </p:sp>
    </p:spTree>
    <p:extLst>
      <p:ext uri="{BB962C8B-B14F-4D97-AF65-F5344CB8AC3E}">
        <p14:creationId xmlns:p14="http://schemas.microsoft.com/office/powerpoint/2010/main" val="2699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 y="328612"/>
            <a:ext cx="8782050" cy="6200775"/>
          </a:xfrm>
          <a:prstGeom prst="rect">
            <a:avLst/>
          </a:prstGeom>
        </p:spPr>
      </p:pic>
    </p:spTree>
    <p:extLst>
      <p:ext uri="{BB962C8B-B14F-4D97-AF65-F5344CB8AC3E}">
        <p14:creationId xmlns:p14="http://schemas.microsoft.com/office/powerpoint/2010/main" val="33464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DEPENDENCIES/SHOWSTOPPER</a:t>
            </a:r>
            <a:endParaRPr lang="en-US"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200" dirty="0" smtClean="0"/>
              <a:t>For biometric fingerprint scanner of patient each ambulance must be require at least one Biometric scanner.</a:t>
            </a:r>
          </a:p>
          <a:p>
            <a:pPr marL="514350" indent="-514350">
              <a:buFont typeface="+mj-lt"/>
              <a:buAutoNum type="arabicPeriod"/>
            </a:pPr>
            <a:endParaRPr lang="en-US" sz="2200" dirty="0"/>
          </a:p>
        </p:txBody>
      </p:sp>
    </p:spTree>
    <p:extLst>
      <p:ext uri="{BB962C8B-B14F-4D97-AF65-F5344CB8AC3E}">
        <p14:creationId xmlns:p14="http://schemas.microsoft.com/office/powerpoint/2010/main" val="219360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latin typeface="Times New Roman" pitchFamily="18" charset="0"/>
                <a:cs typeface="Times New Roman" pitchFamily="18" charset="0"/>
              </a:rPr>
              <a:t>Project </a:t>
            </a:r>
            <a:r>
              <a:rPr lang="en-US" sz="4000" b="1" smtClean="0">
                <a:latin typeface="Times New Roman" pitchFamily="18" charset="0"/>
                <a:cs typeface="Times New Roman" pitchFamily="18" charset="0"/>
              </a:rPr>
              <a:t>Idea</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dirty="0" smtClean="0">
                <a:latin typeface="Times New Roman" pitchFamily="18" charset="0"/>
                <a:cs typeface="Times New Roman" pitchFamily="18" charset="0"/>
                <a:sym typeface="Wingdings" pitchFamily="2" charset="2"/>
              </a:rPr>
              <a: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PROBLEMS :-</a:t>
            </a:r>
          </a:p>
          <a:p>
            <a:pPr marL="514350" indent="-514350" algn="just">
              <a:buFont typeface="+mj-lt"/>
              <a:buAutoNum type="alphaUcPeriod"/>
            </a:pPr>
            <a:r>
              <a:rPr lang="en-US" sz="2000" dirty="0" smtClean="0">
                <a:latin typeface="Times New Roman" pitchFamily="18" charset="0"/>
                <a:cs typeface="Times New Roman" pitchFamily="18" charset="0"/>
              </a:rPr>
              <a:t>Fast Transportation of an </a:t>
            </a:r>
            <a:r>
              <a:rPr lang="en-US" sz="2000" b="1" dirty="0" smtClean="0">
                <a:latin typeface="Times New Roman" pitchFamily="18" charset="0"/>
                <a:cs typeface="Times New Roman" pitchFamily="18" charset="0"/>
              </a:rPr>
              <a:t>Ambulance.</a:t>
            </a:r>
          </a:p>
          <a:p>
            <a:pPr marL="514350" indent="-514350" algn="just">
              <a:buFont typeface="+mj-lt"/>
              <a:buAutoNum type="alphaUcPeriod"/>
            </a:pPr>
            <a:r>
              <a:rPr lang="en-US" sz="2000" dirty="0" smtClean="0">
                <a:latin typeface="Times New Roman" pitchFamily="18" charset="0"/>
                <a:cs typeface="Times New Roman" pitchFamily="18" charset="0"/>
              </a:rPr>
              <a:t>Divert traffic when an </a:t>
            </a:r>
            <a:r>
              <a:rPr lang="en-US" sz="2000" dirty="0">
                <a:latin typeface="Times New Roman" pitchFamily="18" charset="0"/>
                <a:cs typeface="Times New Roman" pitchFamily="18" charset="0"/>
              </a:rPr>
              <a:t>ambulance </a:t>
            </a:r>
            <a:r>
              <a:rPr lang="en-US" sz="2000" dirty="0" smtClean="0">
                <a:latin typeface="Times New Roman" pitchFamily="18" charset="0"/>
                <a:cs typeface="Times New Roman" pitchFamily="18" charset="0"/>
              </a:rPr>
              <a:t>come using </a:t>
            </a:r>
            <a:r>
              <a:rPr lang="en-US" sz="2000" dirty="0">
                <a:latin typeface="Times New Roman" pitchFamily="18" charset="0"/>
                <a:cs typeface="Times New Roman" pitchFamily="18" charset="0"/>
              </a:rPr>
              <a:t>traffic signals </a:t>
            </a:r>
            <a:endParaRPr lang="en-US" sz="2000" dirty="0" smtClean="0">
              <a:latin typeface="Times New Roman" pitchFamily="18" charset="0"/>
              <a:cs typeface="Times New Roman" pitchFamily="18" charset="0"/>
            </a:endParaRPr>
          </a:p>
          <a:p>
            <a:pPr marL="514350" indent="-514350" algn="just">
              <a:buFont typeface="+mj-lt"/>
              <a:buAutoNum type="alphaUcPeriod"/>
            </a:pPr>
            <a:r>
              <a:rPr lang="en-US" sz="2000" dirty="0" smtClean="0">
                <a:latin typeface="Times New Roman" pitchFamily="18" charset="0"/>
                <a:cs typeface="Times New Roman" pitchFamily="18" charset="0"/>
              </a:rPr>
              <a:t>Patient/Dead-Body identification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0933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SOLUTION OF PROBLEMS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b="1" dirty="0" smtClean="0">
                <a:latin typeface="Times New Roman" pitchFamily="18" charset="0"/>
                <a:cs typeface="Times New Roman" pitchFamily="18" charset="0"/>
              </a:rPr>
              <a:t>(A). Fast Transportation of an </a:t>
            </a:r>
            <a:r>
              <a:rPr lang="en-US" sz="2000" b="1" dirty="0" smtClean="0">
                <a:latin typeface="Times New Roman" pitchFamily="18" charset="0"/>
                <a:cs typeface="Times New Roman" pitchFamily="18" charset="0"/>
              </a:rPr>
              <a:t>Ambulance</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Firstly the find the Fire station /hospital (in which most off case ambulance is placed or parked) so that it can reach on patient place very soon(immediately</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After that the list of fire station/hospital(in which an ambulance is </a:t>
            </a:r>
            <a:r>
              <a:rPr lang="en-US" sz="2000" b="1" dirty="0" smtClean="0">
                <a:latin typeface="Times New Roman" pitchFamily="18" charset="0"/>
                <a:cs typeface="Times New Roman" pitchFamily="18" charset="0"/>
              </a:rPr>
              <a:t>AVAILABLE &amp; NEAREST</a:t>
            </a:r>
            <a:r>
              <a:rPr lang="en-US" sz="2000" dirty="0" smtClean="0">
                <a:latin typeface="Times New Roman" pitchFamily="18" charset="0"/>
                <a:cs typeface="Times New Roman" pitchFamily="18" charset="0"/>
              </a:rPr>
              <a:t>) will reach  and easily the carry the patient.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0758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CRITERIA / ALGORITHM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Hospital/Fire station should be database with location(latitude and longitude).</a:t>
            </a:r>
          </a:p>
          <a:p>
            <a:pPr algn="just"/>
            <a:r>
              <a:rPr lang="en-US" sz="2000" dirty="0" smtClean="0">
                <a:latin typeface="Times New Roman" pitchFamily="18" charset="0"/>
                <a:cs typeface="Times New Roman" pitchFamily="18" charset="0"/>
              </a:rPr>
              <a:t>Based on DIJKSTRA’s Algorithm  which hospital/fire station in which an ambulance is available or not and than which has short distance (from hospital/fire station to patient ), according to distance they take away from fire station/hospital and carry the patient.</a:t>
            </a:r>
          </a:p>
          <a:p>
            <a:pPr marL="457200" lvl="1"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and such condition of carrying patient through shortest path and fast forwarding to reach hospital is : </a:t>
            </a:r>
          </a:p>
          <a:p>
            <a:pPr marL="457200" lvl="1" indent="0" algn="just">
              <a:buNone/>
            </a:pPr>
            <a:endParaRPr lang="en-US" sz="2000" dirty="0">
              <a:latin typeface="Times New Roman" pitchFamily="18" charset="0"/>
              <a:cs typeface="Times New Roman" pitchFamily="18" charset="0"/>
            </a:endParaRPr>
          </a:p>
          <a:p>
            <a:pPr marL="457200" lvl="1" indent="0" algn="just">
              <a:buNone/>
            </a:pPr>
            <a:r>
              <a:rPr lang="en-US" sz="2000" dirty="0" smtClean="0">
                <a:latin typeface="Times New Roman" pitchFamily="18" charset="0"/>
                <a:cs typeface="Times New Roman" pitchFamily="18" charset="0"/>
              </a:rPr>
              <a:t>--------------#condition#-------------------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4227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sz="2200" b="1" dirty="0" smtClean="0"/>
              <a:t>(B). </a:t>
            </a:r>
            <a:r>
              <a:rPr lang="en-US" sz="2200" b="1" dirty="0"/>
              <a:t>Divert traffic when an ambulance come using traffic </a:t>
            </a:r>
            <a:r>
              <a:rPr lang="en-US" sz="2200" b="1" dirty="0" smtClean="0"/>
              <a:t>signals.</a:t>
            </a:r>
            <a:endParaRPr lang="en-US" sz="2200" b="1" dirty="0"/>
          </a:p>
          <a:p>
            <a:r>
              <a:rPr lang="en-US" sz="2200" dirty="0"/>
              <a:t>U</a:t>
            </a:r>
            <a:r>
              <a:rPr lang="en-US" sz="2200" dirty="0" smtClean="0"/>
              <a:t>sing </a:t>
            </a:r>
            <a:r>
              <a:rPr lang="en-US" sz="2200" dirty="0" err="1"/>
              <a:t>I</a:t>
            </a:r>
            <a:r>
              <a:rPr lang="en-US" sz="2200" dirty="0" err="1" smtClean="0"/>
              <a:t>oT</a:t>
            </a:r>
            <a:r>
              <a:rPr lang="en-US" sz="2200" dirty="0" smtClean="0"/>
              <a:t> concepts we can communicate both ,traffic signal and an ambulance .</a:t>
            </a:r>
          </a:p>
          <a:p>
            <a:r>
              <a:rPr lang="en-US" sz="2200" dirty="0" smtClean="0"/>
              <a:t>How much time taken by an ambulance to cut 300m ,and this data is send to traffic signal and traffic signal open or close according to that data which is sent by </a:t>
            </a:r>
            <a:r>
              <a:rPr lang="en-US" sz="2200" smtClean="0"/>
              <a:t>an ambulance</a:t>
            </a:r>
            <a:endParaRPr lang="en-US" sz="2200" dirty="0"/>
          </a:p>
        </p:txBody>
      </p:sp>
    </p:spTree>
    <p:extLst>
      <p:ext uri="{BB962C8B-B14F-4D97-AF65-F5344CB8AC3E}">
        <p14:creationId xmlns:p14="http://schemas.microsoft.com/office/powerpoint/2010/main" val="105989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14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sz="2200" b="1" dirty="0" smtClean="0"/>
              <a:t>(</a:t>
            </a:r>
            <a:r>
              <a:rPr lang="en-US" sz="2200" b="1" dirty="0"/>
              <a:t>C</a:t>
            </a:r>
            <a:r>
              <a:rPr lang="en-US" sz="2200" b="1" dirty="0" smtClean="0"/>
              <a:t>). Patient/Dead-Body identification</a:t>
            </a:r>
          </a:p>
          <a:p>
            <a:pPr algn="just"/>
            <a:endParaRPr lang="en-US" sz="2200" b="1" dirty="0"/>
          </a:p>
          <a:p>
            <a:pPr algn="just"/>
            <a:r>
              <a:rPr lang="en-US" sz="2200" dirty="0" smtClean="0"/>
              <a:t>In nowadays as per our indian government  rules compulsory Aadhar card(UIDAI)  so that we assume that all have </a:t>
            </a:r>
            <a:r>
              <a:rPr lang="en-US" sz="2200" dirty="0" err="1" smtClean="0"/>
              <a:t>aadhar</a:t>
            </a:r>
            <a:r>
              <a:rPr lang="en-US" sz="2200" dirty="0" smtClean="0"/>
              <a:t> card so our proposed plan that “we implement biometric fingerprint scanner identification in an ambulance ” so that we identify a unknown patient or unknown dead body so it is easy to find patient’s family information him/her/they family.</a:t>
            </a:r>
          </a:p>
          <a:p>
            <a:pPr algn="just"/>
            <a:r>
              <a:rPr lang="en-US" sz="2200" dirty="0" smtClean="0"/>
              <a:t>Benefit of these functionality is for police or doctor who need to find unknown patient family information for give them to news or body(if patient dead) which identify very quickly and very less time .</a:t>
            </a:r>
          </a:p>
          <a:p>
            <a:pPr marL="0" indent="0" algn="just">
              <a:buNone/>
            </a:pPr>
            <a:r>
              <a:rPr lang="en-US" dirty="0" smtClean="0"/>
              <a:t> </a:t>
            </a:r>
          </a:p>
        </p:txBody>
      </p:sp>
    </p:spTree>
    <p:extLst>
      <p:ext uri="{BB962C8B-B14F-4D97-AF65-F5344CB8AC3E}">
        <p14:creationId xmlns:p14="http://schemas.microsoft.com/office/powerpoint/2010/main" val="283811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PROTOTYPE</a:t>
            </a:r>
            <a:endParaRPr lang="en-US" b="1" dirty="0"/>
          </a:p>
        </p:txBody>
      </p:sp>
      <p:sp>
        <p:nvSpPr>
          <p:cNvPr id="3" name="Content Placeholder 2"/>
          <p:cNvSpPr>
            <a:spLocks noGrp="1"/>
          </p:cNvSpPr>
          <p:nvPr>
            <p:ph idx="1"/>
          </p:nvPr>
        </p:nvSpPr>
        <p:spPr/>
        <p:txBody>
          <a:bodyPr/>
          <a:lstStyle/>
          <a:p>
            <a:r>
              <a:rPr lang="en-US" sz="2200" dirty="0" smtClean="0"/>
              <a:t>Check out our working prototype here:</a:t>
            </a:r>
          </a:p>
          <a:p>
            <a:pPr marL="0" indent="0">
              <a:buNone/>
            </a:pPr>
            <a:r>
              <a:rPr lang="en-US" sz="2200" u="sng" dirty="0" smtClean="0"/>
              <a:t>(</a:t>
            </a:r>
            <a:r>
              <a:rPr lang="en-US" sz="2200" u="sng" dirty="0"/>
              <a:t>https://drive.google.com/open?id=1aemYBIKI1r9U7L0O7DG3MVXX2zwrgKi9)</a:t>
            </a:r>
            <a:endParaRPr lang="en-US" sz="2200" u="sng" dirty="0" smtClean="0"/>
          </a:p>
          <a:p>
            <a:pPr marL="0" indent="0">
              <a:buNone/>
            </a:pPr>
            <a:r>
              <a:rPr lang="en-US" sz="2200" dirty="0" smtClean="0"/>
              <a:t>(Download HTML file and open in browser.)</a:t>
            </a:r>
            <a:endParaRPr lang="en-US" sz="2200" dirty="0"/>
          </a:p>
        </p:txBody>
      </p:sp>
    </p:spTree>
    <p:extLst>
      <p:ext uri="{BB962C8B-B14F-4D97-AF65-F5344CB8AC3E}">
        <p14:creationId xmlns:p14="http://schemas.microsoft.com/office/powerpoint/2010/main" val="4705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STACK</a:t>
            </a:r>
            <a:endParaRPr lang="en-US" b="1" dirty="0"/>
          </a:p>
        </p:txBody>
      </p:sp>
      <p:sp>
        <p:nvSpPr>
          <p:cNvPr id="3" name="Content Placeholder 2"/>
          <p:cNvSpPr>
            <a:spLocks noGrp="1"/>
          </p:cNvSpPr>
          <p:nvPr>
            <p:ph idx="1"/>
          </p:nvPr>
        </p:nvSpPr>
        <p:spPr/>
        <p:txBody>
          <a:bodyPr>
            <a:normAutofit/>
          </a:bodyPr>
          <a:lstStyle/>
          <a:p>
            <a:r>
              <a:rPr lang="en-US" sz="2200" dirty="0" smtClean="0"/>
              <a:t>Biometric fingerprint scanner</a:t>
            </a:r>
          </a:p>
          <a:p>
            <a:r>
              <a:rPr lang="en-US" sz="2200" dirty="0" smtClean="0"/>
              <a:t>HTML</a:t>
            </a:r>
          </a:p>
          <a:p>
            <a:r>
              <a:rPr lang="en-US" sz="2200" dirty="0" smtClean="0"/>
              <a:t>Node.js</a:t>
            </a:r>
          </a:p>
          <a:p>
            <a:r>
              <a:rPr lang="en-US" sz="2200" dirty="0" err="1" smtClean="0"/>
              <a:t>mongoDB</a:t>
            </a:r>
            <a:endParaRPr lang="en-US" sz="2200" dirty="0" smtClean="0"/>
          </a:p>
          <a:p>
            <a:pPr marL="0" indent="0">
              <a:buNone/>
            </a:pPr>
            <a:endParaRPr lang="en-US" sz="2200" dirty="0"/>
          </a:p>
        </p:txBody>
      </p:sp>
    </p:spTree>
    <p:extLst>
      <p:ext uri="{BB962C8B-B14F-4D97-AF65-F5344CB8AC3E}">
        <p14:creationId xmlns:p14="http://schemas.microsoft.com/office/powerpoint/2010/main" val="2826868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1390</TotalTime>
  <Words>392</Words>
  <Application>Microsoft Office PowerPoint</Application>
  <PresentationFormat>On-screen Show (4:3)</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Idea / Approach Details</vt:lpstr>
      <vt:lpstr>Project Idea</vt:lpstr>
      <vt:lpstr>SOLUTION OF PROBLEMS</vt:lpstr>
      <vt:lpstr>CRITERIA / ALGORITHM</vt:lpstr>
      <vt:lpstr>PowerPoint Presentation</vt:lpstr>
      <vt:lpstr>PowerPoint Presentation</vt:lpstr>
      <vt:lpstr>PowerPoint Presentation</vt:lpstr>
      <vt:lpstr>PROTOTYPE</vt:lpstr>
      <vt:lpstr>TECHNOLOGY STACK</vt:lpstr>
      <vt:lpstr>USE CASE</vt:lpstr>
      <vt:lpstr>PowerPoint Presentation</vt:lpstr>
      <vt:lpstr>DEPENDENCIES/SHOWSTOPPER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mehul gajera</dc:creator>
  <cp:lastModifiedBy>mehul gajera</cp:lastModifiedBy>
  <cp:revision>20</cp:revision>
  <dcterms:created xsi:type="dcterms:W3CDTF">2018-07-25T08:55:35Z</dcterms:created>
  <dcterms:modified xsi:type="dcterms:W3CDTF">2018-07-26T17:42:32Z</dcterms:modified>
</cp:coreProperties>
</file>