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19"/>
  </p:notesMasterIdLst>
  <p:sldIdLst>
    <p:sldId id="256" r:id="rId2"/>
    <p:sldId id="257" r:id="rId3"/>
    <p:sldId id="258" r:id="rId4"/>
    <p:sldId id="259" r:id="rId5"/>
    <p:sldId id="260" r:id="rId6"/>
    <p:sldId id="266" r:id="rId7"/>
    <p:sldId id="271" r:id="rId8"/>
    <p:sldId id="272" r:id="rId9"/>
    <p:sldId id="273" r:id="rId10"/>
    <p:sldId id="262" r:id="rId11"/>
    <p:sldId id="263" r:id="rId12"/>
    <p:sldId id="261" r:id="rId13"/>
    <p:sldId id="264" r:id="rId14"/>
    <p:sldId id="265" r:id="rId15"/>
    <p:sldId id="267" r:id="rId16"/>
    <p:sldId id="275"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2C8169-259A-4448-8AEA-44A965D535FA}" type="datetimeFigureOut">
              <a:rPr lang="en-IN" smtClean="0"/>
              <a:t>06-12-2018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F6C02-3A42-4B40-A903-034DFEF3FD71}" type="slidenum">
              <a:rPr lang="en-IN" smtClean="0"/>
              <a:t>‹#›</a:t>
            </a:fld>
            <a:endParaRPr lang="en-IN"/>
          </a:p>
        </p:txBody>
      </p:sp>
    </p:spTree>
    <p:extLst>
      <p:ext uri="{BB962C8B-B14F-4D97-AF65-F5344CB8AC3E}">
        <p14:creationId xmlns:p14="http://schemas.microsoft.com/office/powerpoint/2010/main" val="1666909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77F6C02-3A42-4B40-A903-034DFEF3FD71}" type="slidenum">
              <a:rPr lang="en-IN" smtClean="0"/>
              <a:t>1</a:t>
            </a:fld>
            <a:endParaRPr lang="en-IN"/>
          </a:p>
        </p:txBody>
      </p:sp>
    </p:spTree>
    <p:extLst>
      <p:ext uri="{BB962C8B-B14F-4D97-AF65-F5344CB8AC3E}">
        <p14:creationId xmlns:p14="http://schemas.microsoft.com/office/powerpoint/2010/main" val="853753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3D11E3D-9FB5-4E73-9B76-4A9A03622D96}" type="datetime1">
              <a:rPr lang="en-IN" smtClean="0"/>
              <a:t>06-12-2018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F3FEA-ECB4-4982-84C3-635B940BA47E}" type="slidenum">
              <a:rPr lang="en-IN" smtClean="0"/>
              <a:t>‹#›</a:t>
            </a:fld>
            <a:endParaRPr lang="en-IN"/>
          </a:p>
        </p:txBody>
      </p:sp>
    </p:spTree>
    <p:extLst>
      <p:ext uri="{BB962C8B-B14F-4D97-AF65-F5344CB8AC3E}">
        <p14:creationId xmlns:p14="http://schemas.microsoft.com/office/powerpoint/2010/main" val="4076859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6C3118-4CA1-481D-B652-91727379EC1A}" type="datetime1">
              <a:rPr lang="en-IN" smtClean="0"/>
              <a:t>06-12-2018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CF3FEA-ECB4-4982-84C3-635B940BA47E}" type="slidenum">
              <a:rPr lang="en-IN" smtClean="0"/>
              <a:t>‹#›</a:t>
            </a:fld>
            <a:endParaRPr lang="en-IN"/>
          </a:p>
        </p:txBody>
      </p:sp>
    </p:spTree>
    <p:extLst>
      <p:ext uri="{BB962C8B-B14F-4D97-AF65-F5344CB8AC3E}">
        <p14:creationId xmlns:p14="http://schemas.microsoft.com/office/powerpoint/2010/main" val="1125430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483A66-D89A-4658-8678-8012BA883486}" type="datetime1">
              <a:rPr lang="en-IN" smtClean="0"/>
              <a:t>06-12-2018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F3FEA-ECB4-4982-84C3-635B940BA47E}" type="slidenum">
              <a:rPr lang="en-IN" smtClean="0"/>
              <a:t>‹#›</a:t>
            </a:fld>
            <a:endParaRPr lang="en-IN"/>
          </a:p>
        </p:txBody>
      </p:sp>
    </p:spTree>
    <p:extLst>
      <p:ext uri="{BB962C8B-B14F-4D97-AF65-F5344CB8AC3E}">
        <p14:creationId xmlns:p14="http://schemas.microsoft.com/office/powerpoint/2010/main" val="3906669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A13E28-2391-4BD2-BC3A-23A6E3A20B3B}" type="datetime1">
              <a:rPr lang="en-IN" smtClean="0"/>
              <a:t>06-12-2018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F3FEA-ECB4-4982-84C3-635B940BA47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519035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42F53E-5CD4-4791-8953-AFBB387DB4C5}" type="datetime1">
              <a:rPr lang="en-IN" smtClean="0"/>
              <a:t>06-12-2018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F3FEA-ECB4-4982-84C3-635B940BA47E}" type="slidenum">
              <a:rPr lang="en-IN" smtClean="0"/>
              <a:t>‹#›</a:t>
            </a:fld>
            <a:endParaRPr lang="en-IN"/>
          </a:p>
        </p:txBody>
      </p:sp>
    </p:spTree>
    <p:extLst>
      <p:ext uri="{BB962C8B-B14F-4D97-AF65-F5344CB8AC3E}">
        <p14:creationId xmlns:p14="http://schemas.microsoft.com/office/powerpoint/2010/main" val="28781925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7EC7EF8-76ED-46D2-8968-AC061B8EB0CC}" type="datetime1">
              <a:rPr lang="en-IN" smtClean="0"/>
              <a:t>06-12-2018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F3FEA-ECB4-4982-84C3-635B940BA47E}" type="slidenum">
              <a:rPr lang="en-IN" smtClean="0"/>
              <a:t>‹#›</a:t>
            </a:fld>
            <a:endParaRPr lang="en-IN"/>
          </a:p>
        </p:txBody>
      </p:sp>
    </p:spTree>
    <p:extLst>
      <p:ext uri="{BB962C8B-B14F-4D97-AF65-F5344CB8AC3E}">
        <p14:creationId xmlns:p14="http://schemas.microsoft.com/office/powerpoint/2010/main" val="815245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82836BE-E6A1-438C-9328-D8010D3A194F}" type="datetime1">
              <a:rPr lang="en-IN" smtClean="0"/>
              <a:t>06-12-2018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F3FEA-ECB4-4982-84C3-635B940BA47E}" type="slidenum">
              <a:rPr lang="en-IN" smtClean="0"/>
              <a:t>‹#›</a:t>
            </a:fld>
            <a:endParaRPr lang="en-IN"/>
          </a:p>
        </p:txBody>
      </p:sp>
    </p:spTree>
    <p:extLst>
      <p:ext uri="{BB962C8B-B14F-4D97-AF65-F5344CB8AC3E}">
        <p14:creationId xmlns:p14="http://schemas.microsoft.com/office/powerpoint/2010/main" val="27800915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3E35C7-84E3-4B29-857E-F7984F040B25}" type="datetime1">
              <a:rPr lang="en-IN" smtClean="0"/>
              <a:t>06-12-2018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F3FEA-ECB4-4982-84C3-635B940BA47E}" type="slidenum">
              <a:rPr lang="en-IN" smtClean="0"/>
              <a:t>‹#›</a:t>
            </a:fld>
            <a:endParaRPr lang="en-IN"/>
          </a:p>
        </p:txBody>
      </p:sp>
    </p:spTree>
    <p:extLst>
      <p:ext uri="{BB962C8B-B14F-4D97-AF65-F5344CB8AC3E}">
        <p14:creationId xmlns:p14="http://schemas.microsoft.com/office/powerpoint/2010/main" val="30715583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650A96-219A-4D4A-B39E-0033EFB470A8}" type="datetime1">
              <a:rPr lang="en-IN" smtClean="0"/>
              <a:t>06-12-2018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F3FEA-ECB4-4982-84C3-635B940BA47E}" type="slidenum">
              <a:rPr lang="en-IN" smtClean="0"/>
              <a:t>‹#›</a:t>
            </a:fld>
            <a:endParaRPr lang="en-IN"/>
          </a:p>
        </p:txBody>
      </p:sp>
    </p:spTree>
    <p:extLst>
      <p:ext uri="{BB962C8B-B14F-4D97-AF65-F5344CB8AC3E}">
        <p14:creationId xmlns:p14="http://schemas.microsoft.com/office/powerpoint/2010/main" val="2225538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0F99F259-2D95-4A1C-97D6-ABC8BA500740}" type="datetime1">
              <a:rPr lang="en-IN" smtClean="0"/>
              <a:t>06-12-2018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F3FEA-ECB4-4982-84C3-635B940BA47E}" type="slidenum">
              <a:rPr lang="en-IN" smtClean="0"/>
              <a:t>‹#›</a:t>
            </a:fld>
            <a:endParaRPr lang="en-IN"/>
          </a:p>
        </p:txBody>
      </p:sp>
    </p:spTree>
    <p:extLst>
      <p:ext uri="{BB962C8B-B14F-4D97-AF65-F5344CB8AC3E}">
        <p14:creationId xmlns:p14="http://schemas.microsoft.com/office/powerpoint/2010/main" val="3101815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8FE175-C0E6-4314-9DC4-710C9C0D2A4C}" type="datetime1">
              <a:rPr lang="en-IN" smtClean="0"/>
              <a:t>06-12-2018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F3FEA-ECB4-4982-84C3-635B940BA47E}" type="slidenum">
              <a:rPr lang="en-IN" smtClean="0"/>
              <a:t>‹#›</a:t>
            </a:fld>
            <a:endParaRPr lang="en-IN"/>
          </a:p>
        </p:txBody>
      </p:sp>
    </p:spTree>
    <p:extLst>
      <p:ext uri="{BB962C8B-B14F-4D97-AF65-F5344CB8AC3E}">
        <p14:creationId xmlns:p14="http://schemas.microsoft.com/office/powerpoint/2010/main" val="4113211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437E77-A69F-4EBC-B07B-CE06AA6EB3C8}" type="datetime1">
              <a:rPr lang="en-IN" smtClean="0"/>
              <a:t>06-12-2018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CF3FEA-ECB4-4982-84C3-635B940BA47E}" type="slidenum">
              <a:rPr lang="en-IN" smtClean="0"/>
              <a:t>‹#›</a:t>
            </a:fld>
            <a:endParaRPr lang="en-IN"/>
          </a:p>
        </p:txBody>
      </p:sp>
    </p:spTree>
    <p:extLst>
      <p:ext uri="{BB962C8B-B14F-4D97-AF65-F5344CB8AC3E}">
        <p14:creationId xmlns:p14="http://schemas.microsoft.com/office/powerpoint/2010/main" val="361422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8355F08-2D67-41E9-95FD-D2F0A62F6189}" type="datetime1">
              <a:rPr lang="en-IN" smtClean="0"/>
              <a:t>06-12-2018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CF3FEA-ECB4-4982-84C3-635B940BA47E}" type="slidenum">
              <a:rPr lang="en-IN" smtClean="0"/>
              <a:t>‹#›</a:t>
            </a:fld>
            <a:endParaRPr lang="en-IN"/>
          </a:p>
        </p:txBody>
      </p:sp>
    </p:spTree>
    <p:extLst>
      <p:ext uri="{BB962C8B-B14F-4D97-AF65-F5344CB8AC3E}">
        <p14:creationId xmlns:p14="http://schemas.microsoft.com/office/powerpoint/2010/main" val="3301040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B011987-E57D-48AA-AB2F-167E1E14AB4B}" type="datetime1">
              <a:rPr lang="en-IN" smtClean="0"/>
              <a:t>06-12-2018</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58CF3FEA-ECB4-4982-84C3-635B940BA47E}" type="slidenum">
              <a:rPr lang="en-IN" smtClean="0"/>
              <a:t>‹#›</a:t>
            </a:fld>
            <a:endParaRPr lang="en-IN"/>
          </a:p>
        </p:txBody>
      </p:sp>
    </p:spTree>
    <p:extLst>
      <p:ext uri="{BB962C8B-B14F-4D97-AF65-F5344CB8AC3E}">
        <p14:creationId xmlns:p14="http://schemas.microsoft.com/office/powerpoint/2010/main" val="4190241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1E91F56-199F-420D-8146-30BE7B7832DF}" type="datetime1">
              <a:rPr lang="en-IN" smtClean="0"/>
              <a:t>06-12-2018</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58CF3FEA-ECB4-4982-84C3-635B940BA47E}" type="slidenum">
              <a:rPr lang="en-IN" smtClean="0"/>
              <a:t>‹#›</a:t>
            </a:fld>
            <a:endParaRPr lang="en-IN"/>
          </a:p>
        </p:txBody>
      </p:sp>
    </p:spTree>
    <p:extLst>
      <p:ext uri="{BB962C8B-B14F-4D97-AF65-F5344CB8AC3E}">
        <p14:creationId xmlns:p14="http://schemas.microsoft.com/office/powerpoint/2010/main" val="1417948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C80359FC-E073-47DE-B94D-90AF2596E0CB}" type="datetime1">
              <a:rPr lang="en-IN" smtClean="0"/>
              <a:t>06-12-2018</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58CF3FEA-ECB4-4982-84C3-635B940BA47E}" type="slidenum">
              <a:rPr lang="en-IN" smtClean="0"/>
              <a:t>‹#›</a:t>
            </a:fld>
            <a:endParaRPr lang="en-IN"/>
          </a:p>
        </p:txBody>
      </p:sp>
    </p:spTree>
    <p:extLst>
      <p:ext uri="{BB962C8B-B14F-4D97-AF65-F5344CB8AC3E}">
        <p14:creationId xmlns:p14="http://schemas.microsoft.com/office/powerpoint/2010/main" val="3263868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18AA7D-E1F8-47C1-8E75-5BE12E101E27}" type="datetime1">
              <a:rPr lang="en-IN" smtClean="0"/>
              <a:t>06-12-2018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CF3FEA-ECB4-4982-84C3-635B940BA47E}" type="slidenum">
              <a:rPr lang="en-IN" smtClean="0"/>
              <a:t>‹#›</a:t>
            </a:fld>
            <a:endParaRPr lang="en-IN"/>
          </a:p>
        </p:txBody>
      </p:sp>
    </p:spTree>
    <p:extLst>
      <p:ext uri="{BB962C8B-B14F-4D97-AF65-F5344CB8AC3E}">
        <p14:creationId xmlns:p14="http://schemas.microsoft.com/office/powerpoint/2010/main" val="2151392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E93693F-54F3-45D0-85BB-EA5F0D64F4A2}" type="datetime1">
              <a:rPr lang="en-IN" smtClean="0"/>
              <a:t>06-12-2018</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8CF3FEA-ECB4-4982-84C3-635B940BA47E}" type="slidenum">
              <a:rPr lang="en-IN" smtClean="0"/>
              <a:t>‹#›</a:t>
            </a:fld>
            <a:endParaRPr lang="en-IN"/>
          </a:p>
        </p:txBody>
      </p:sp>
    </p:spTree>
    <p:extLst>
      <p:ext uri="{BB962C8B-B14F-4D97-AF65-F5344CB8AC3E}">
        <p14:creationId xmlns:p14="http://schemas.microsoft.com/office/powerpoint/2010/main" val="1630077793"/>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2619" y="149352"/>
            <a:ext cx="8825658" cy="3329581"/>
          </a:xfrm>
        </p:spPr>
        <p:txBody>
          <a:bodyPr/>
          <a:lstStyle/>
          <a:p>
            <a:r>
              <a:rPr lang="en-IN" b="1" u="sng" dirty="0" smtClean="0"/>
              <a:t>Chat bots</a:t>
            </a:r>
            <a:endParaRPr lang="en-IN" b="1" u="sng" dirty="0"/>
          </a:p>
        </p:txBody>
      </p:sp>
      <p:sp>
        <p:nvSpPr>
          <p:cNvPr id="3" name="Subtitle 2"/>
          <p:cNvSpPr>
            <a:spLocks noGrp="1"/>
          </p:cNvSpPr>
          <p:nvPr>
            <p:ph type="subTitle" idx="1"/>
          </p:nvPr>
        </p:nvSpPr>
        <p:spPr>
          <a:xfrm>
            <a:off x="752619" y="3734964"/>
            <a:ext cx="8825658" cy="861420"/>
          </a:xfrm>
        </p:spPr>
        <p:txBody>
          <a:bodyPr/>
          <a:lstStyle/>
          <a:p>
            <a:r>
              <a:rPr lang="en-US" altLang="en-US" dirty="0">
                <a:solidFill>
                  <a:schemeClr val="accent3">
                    <a:lumMod val="40000"/>
                    <a:lumOff val="60000"/>
                  </a:schemeClr>
                </a:solidFill>
              </a:rPr>
              <a:t>A computer program that can </a:t>
            </a:r>
            <a:r>
              <a:rPr lang="en-US" altLang="en-US" b="1" i="1" dirty="0">
                <a:solidFill>
                  <a:schemeClr val="accent3">
                    <a:lumMod val="40000"/>
                    <a:lumOff val="60000"/>
                  </a:schemeClr>
                </a:solidFill>
              </a:rPr>
              <a:t>talk</a:t>
            </a:r>
            <a:r>
              <a:rPr lang="en-US" altLang="en-US" dirty="0">
                <a:solidFill>
                  <a:schemeClr val="accent3">
                    <a:lumMod val="40000"/>
                    <a:lumOff val="60000"/>
                  </a:schemeClr>
                </a:solidFill>
              </a:rPr>
              <a:t> to humans in natural language</a:t>
            </a:r>
            <a:endParaRPr lang="en-IN" dirty="0">
              <a:solidFill>
                <a:schemeClr val="accent3">
                  <a:lumMod val="40000"/>
                  <a:lumOff val="60000"/>
                </a:schemeClr>
              </a:solidFill>
            </a:endParaRPr>
          </a:p>
        </p:txBody>
      </p:sp>
      <p:sp>
        <p:nvSpPr>
          <p:cNvPr id="4" name="TextBox 3"/>
          <p:cNvSpPr txBox="1"/>
          <p:nvPr/>
        </p:nvSpPr>
        <p:spPr>
          <a:xfrm flipH="1">
            <a:off x="8622792" y="5541264"/>
            <a:ext cx="3429000" cy="1200329"/>
          </a:xfrm>
          <a:prstGeom prst="rect">
            <a:avLst/>
          </a:prstGeom>
          <a:noFill/>
        </p:spPr>
        <p:txBody>
          <a:bodyPr wrap="square" rtlCol="0">
            <a:spAutoFit/>
          </a:bodyPr>
          <a:lstStyle/>
          <a:p>
            <a:r>
              <a:rPr lang="en-IN" dirty="0" smtClean="0"/>
              <a:t>Prepared By:  Mitul Patel</a:t>
            </a:r>
          </a:p>
          <a:p>
            <a:r>
              <a:rPr lang="en-IN" dirty="0" smtClean="0"/>
              <a:t>Branch :  Information Tech</a:t>
            </a:r>
          </a:p>
          <a:p>
            <a:r>
              <a:rPr lang="en-IN" dirty="0" err="1" smtClean="0"/>
              <a:t>Enrollment</a:t>
            </a:r>
            <a:r>
              <a:rPr lang="en-IN" dirty="0" smtClean="0"/>
              <a:t> No : 16012021040</a:t>
            </a:r>
          </a:p>
          <a:p>
            <a:r>
              <a:rPr lang="en-IN" dirty="0" smtClean="0"/>
              <a:t>Guide By :  </a:t>
            </a:r>
            <a:r>
              <a:rPr lang="en-IN" dirty="0" err="1" smtClean="0"/>
              <a:t>Prof.</a:t>
            </a:r>
            <a:r>
              <a:rPr lang="en-IN" dirty="0" smtClean="0"/>
              <a:t> </a:t>
            </a:r>
            <a:r>
              <a:rPr lang="en-IN" dirty="0" err="1" smtClean="0"/>
              <a:t>Keyur</a:t>
            </a:r>
            <a:r>
              <a:rPr lang="en-IN" dirty="0" smtClean="0"/>
              <a:t> Jani</a:t>
            </a:r>
            <a:endParaRPr lang="en-IN"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46192" y="1889041"/>
            <a:ext cx="1717908" cy="1717908"/>
          </a:xfrm>
          <a:prstGeom prst="rect">
            <a:avLst/>
          </a:prstGeom>
        </p:spPr>
      </p:pic>
      <p:sp>
        <p:nvSpPr>
          <p:cNvPr id="6" name="Slide Number Placeholder 5"/>
          <p:cNvSpPr>
            <a:spLocks noGrp="1"/>
          </p:cNvSpPr>
          <p:nvPr>
            <p:ph type="sldNum" sz="quarter" idx="12"/>
          </p:nvPr>
        </p:nvSpPr>
        <p:spPr/>
        <p:txBody>
          <a:bodyPr/>
          <a:lstStyle/>
          <a:p>
            <a:fld id="{58CF3FEA-ECB4-4982-84C3-635B940BA47E}" type="slidenum">
              <a:rPr lang="en-IN" smtClean="0"/>
              <a:t>1</a:t>
            </a:fld>
            <a:endParaRPr lang="en-IN"/>
          </a:p>
        </p:txBody>
      </p:sp>
    </p:spTree>
    <p:extLst>
      <p:ext uri="{BB962C8B-B14F-4D97-AF65-F5344CB8AC3E}">
        <p14:creationId xmlns:p14="http://schemas.microsoft.com/office/powerpoint/2010/main" val="3733661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271" y="1027293"/>
            <a:ext cx="9404723" cy="1400530"/>
          </a:xfrm>
        </p:spPr>
        <p:txBody>
          <a:bodyPr/>
          <a:lstStyle/>
          <a:p>
            <a:r>
              <a:rPr lang="en-IN" b="1" u="sng" dirty="0" smtClean="0"/>
              <a:t>Types Of Chat Bots</a:t>
            </a:r>
            <a:endParaRPr lang="en-IN" b="1" u="sng" dirty="0"/>
          </a:p>
        </p:txBody>
      </p:sp>
      <p:sp>
        <p:nvSpPr>
          <p:cNvPr id="3" name="Content Placeholder 2"/>
          <p:cNvSpPr>
            <a:spLocks noGrp="1"/>
          </p:cNvSpPr>
          <p:nvPr>
            <p:ph idx="1"/>
          </p:nvPr>
        </p:nvSpPr>
        <p:spPr>
          <a:xfrm>
            <a:off x="875201" y="2427823"/>
            <a:ext cx="8946541" cy="2930562"/>
          </a:xfrm>
        </p:spPr>
        <p:txBody>
          <a:bodyPr/>
          <a:lstStyle/>
          <a:p>
            <a:pPr fontAlgn="base"/>
            <a:r>
              <a:rPr lang="en-US" b="1" i="1" dirty="0"/>
              <a:t>Rule-based </a:t>
            </a:r>
            <a:r>
              <a:rPr lang="en-US" b="1" i="1" dirty="0" err="1"/>
              <a:t>chatbots</a:t>
            </a:r>
            <a:r>
              <a:rPr lang="en-US" dirty="0"/>
              <a:t> </a:t>
            </a:r>
            <a:endParaRPr lang="en-US" dirty="0" smtClean="0"/>
          </a:p>
          <a:p>
            <a:pPr marL="0" indent="0" fontAlgn="base">
              <a:buNone/>
            </a:pPr>
            <a:r>
              <a:rPr lang="en-US" dirty="0"/>
              <a:t> </a:t>
            </a:r>
            <a:r>
              <a:rPr lang="en-US" dirty="0" smtClean="0"/>
              <a:t>                </a:t>
            </a:r>
            <a:r>
              <a:rPr lang="en-US" sz="1800" dirty="0" smtClean="0"/>
              <a:t>that </a:t>
            </a:r>
            <a:r>
              <a:rPr lang="en-US" sz="1800" dirty="0"/>
              <a:t>can respond to specific commands</a:t>
            </a:r>
            <a:r>
              <a:rPr lang="en-US" sz="1800" dirty="0" smtClean="0"/>
              <a:t>.</a:t>
            </a:r>
          </a:p>
          <a:p>
            <a:pPr fontAlgn="base"/>
            <a:r>
              <a:rPr lang="en-US" b="1" i="1" dirty="0" smtClean="0"/>
              <a:t>Artificial </a:t>
            </a:r>
            <a:r>
              <a:rPr lang="en-US" b="1" i="1" dirty="0"/>
              <a:t>intelligence </a:t>
            </a:r>
            <a:r>
              <a:rPr lang="en-US" b="1" i="1" dirty="0" err="1"/>
              <a:t>chatbots</a:t>
            </a:r>
            <a:r>
              <a:rPr lang="en-US" b="1" dirty="0"/>
              <a:t> </a:t>
            </a:r>
            <a:endParaRPr lang="en-US" b="1" dirty="0" smtClean="0"/>
          </a:p>
          <a:p>
            <a:pPr marL="0" indent="0" fontAlgn="base">
              <a:buNone/>
            </a:pPr>
            <a:r>
              <a:rPr lang="en-US" dirty="0"/>
              <a:t> </a:t>
            </a:r>
            <a:r>
              <a:rPr lang="en-US" dirty="0" smtClean="0"/>
              <a:t>                </a:t>
            </a:r>
            <a:r>
              <a:rPr lang="en-US" sz="1800" dirty="0" smtClean="0"/>
              <a:t>that </a:t>
            </a:r>
            <a:r>
              <a:rPr lang="en-US" sz="1800" dirty="0"/>
              <a:t>respond to natural language</a:t>
            </a:r>
            <a:r>
              <a:rPr lang="en-US" dirty="0"/>
              <a:t>.</a:t>
            </a:r>
          </a:p>
        </p:txBody>
      </p:sp>
      <p:sp>
        <p:nvSpPr>
          <p:cNvPr id="4" name="Slide Number Placeholder 3"/>
          <p:cNvSpPr>
            <a:spLocks noGrp="1"/>
          </p:cNvSpPr>
          <p:nvPr>
            <p:ph type="sldNum" sz="quarter" idx="12"/>
          </p:nvPr>
        </p:nvSpPr>
        <p:spPr/>
        <p:txBody>
          <a:bodyPr/>
          <a:lstStyle/>
          <a:p>
            <a:fld id="{58CF3FEA-ECB4-4982-84C3-635B940BA47E}" type="slidenum">
              <a:rPr lang="en-IN" smtClean="0"/>
              <a:t>10</a:t>
            </a:fld>
            <a:endParaRPr lang="en-IN"/>
          </a:p>
        </p:txBody>
      </p:sp>
    </p:spTree>
    <p:extLst>
      <p:ext uri="{BB962C8B-B14F-4D97-AF65-F5344CB8AC3E}">
        <p14:creationId xmlns:p14="http://schemas.microsoft.com/office/powerpoint/2010/main" val="1065334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Working</a:t>
            </a:r>
            <a:endParaRPr lang="en-IN" b="1" u="sng"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10366"/>
          <a:stretch/>
        </p:blipFill>
        <p:spPr>
          <a:xfrm>
            <a:off x="1379976" y="1783080"/>
            <a:ext cx="7936992" cy="4032504"/>
          </a:xfrm>
          <a:prstGeom prst="rect">
            <a:avLst/>
          </a:prstGeom>
        </p:spPr>
      </p:pic>
      <p:sp>
        <p:nvSpPr>
          <p:cNvPr id="3" name="Slide Number Placeholder 2"/>
          <p:cNvSpPr>
            <a:spLocks noGrp="1"/>
          </p:cNvSpPr>
          <p:nvPr>
            <p:ph type="sldNum" sz="quarter" idx="12"/>
          </p:nvPr>
        </p:nvSpPr>
        <p:spPr/>
        <p:txBody>
          <a:bodyPr/>
          <a:lstStyle/>
          <a:p>
            <a:fld id="{58CF3FEA-ECB4-4982-84C3-635B940BA47E}" type="slidenum">
              <a:rPr lang="en-IN" smtClean="0"/>
              <a:t>11</a:t>
            </a:fld>
            <a:endParaRPr lang="en-IN"/>
          </a:p>
        </p:txBody>
      </p:sp>
    </p:spTree>
    <p:extLst>
      <p:ext uri="{BB962C8B-B14F-4D97-AF65-F5344CB8AC3E}">
        <p14:creationId xmlns:p14="http://schemas.microsoft.com/office/powerpoint/2010/main" val="2381403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u="sng" dirty="0"/>
              <a:t>Basic Kinds of </a:t>
            </a:r>
            <a:r>
              <a:rPr lang="en-US" b="1" u="sng" dirty="0" err="1"/>
              <a:t>Chatbot</a:t>
            </a:r>
            <a:r>
              <a:rPr lang="en-US" b="1" u="sng" dirty="0"/>
              <a:t> </a:t>
            </a:r>
            <a:r>
              <a:rPr lang="en-US" b="1" u="sng" dirty="0" smtClean="0"/>
              <a:t>Applications</a:t>
            </a:r>
            <a:endParaRPr lang="en-US" b="1"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738" y="2117027"/>
            <a:ext cx="4414734" cy="331451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4799" y="1853248"/>
            <a:ext cx="2566035" cy="4303607"/>
          </a:xfrm>
          <a:prstGeom prst="rect">
            <a:avLst/>
          </a:prstGeom>
        </p:spPr>
      </p:pic>
      <p:sp>
        <p:nvSpPr>
          <p:cNvPr id="3" name="Slide Number Placeholder 2"/>
          <p:cNvSpPr>
            <a:spLocks noGrp="1"/>
          </p:cNvSpPr>
          <p:nvPr>
            <p:ph type="sldNum" sz="quarter" idx="12"/>
          </p:nvPr>
        </p:nvSpPr>
        <p:spPr/>
        <p:txBody>
          <a:bodyPr/>
          <a:lstStyle/>
          <a:p>
            <a:fld id="{58CF3FEA-ECB4-4982-84C3-635B940BA47E}" type="slidenum">
              <a:rPr lang="en-IN" smtClean="0"/>
              <a:t>12</a:t>
            </a:fld>
            <a:endParaRPr lang="en-IN"/>
          </a:p>
        </p:txBody>
      </p:sp>
    </p:spTree>
    <p:extLst>
      <p:ext uri="{BB962C8B-B14F-4D97-AF65-F5344CB8AC3E}">
        <p14:creationId xmlns:p14="http://schemas.microsoft.com/office/powerpoint/2010/main" val="467413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How to create bot in Facebook messenger : </a:t>
            </a:r>
            <a:endParaRPr lang="en-IN" u="sng" dirty="0"/>
          </a:p>
        </p:txBody>
      </p:sp>
      <p:sp>
        <p:nvSpPr>
          <p:cNvPr id="3" name="Content Placeholder 2"/>
          <p:cNvSpPr>
            <a:spLocks noGrp="1"/>
          </p:cNvSpPr>
          <p:nvPr>
            <p:ph idx="1"/>
          </p:nvPr>
        </p:nvSpPr>
        <p:spPr/>
        <p:txBody>
          <a:bodyPr/>
          <a:lstStyle/>
          <a:p>
            <a:r>
              <a:rPr lang="en-US" dirty="0"/>
              <a:t>• First create the Facebook app at Facebook developer site. </a:t>
            </a:r>
            <a:endParaRPr lang="en-US" dirty="0" smtClean="0"/>
          </a:p>
          <a:p>
            <a:r>
              <a:rPr lang="en-US" dirty="0" smtClean="0"/>
              <a:t>• </a:t>
            </a:r>
            <a:r>
              <a:rPr lang="en-US" dirty="0"/>
              <a:t>Select your page , you will get page access token that will be used </a:t>
            </a:r>
            <a:r>
              <a:rPr lang="en-US" dirty="0" smtClean="0"/>
              <a:t>later</a:t>
            </a:r>
            <a:endParaRPr lang="en-US" dirty="0"/>
          </a:p>
          <a:p>
            <a:r>
              <a:rPr lang="it-IT" dirty="0"/>
              <a:t>For AI agent</a:t>
            </a:r>
            <a:r>
              <a:rPr lang="it-IT" dirty="0" smtClean="0"/>
              <a:t>:   </a:t>
            </a:r>
            <a:r>
              <a:rPr lang="it-IT" dirty="0"/>
              <a:t>• Api.ai • Bostify </a:t>
            </a:r>
            <a:endParaRPr lang="it-IT" dirty="0" smtClean="0"/>
          </a:p>
          <a:p>
            <a:r>
              <a:rPr lang="en-US" dirty="0"/>
              <a:t>These are the Natural Language Understanding platform. </a:t>
            </a:r>
            <a:endParaRPr lang="en-US" dirty="0" smtClean="0"/>
          </a:p>
          <a:p>
            <a:r>
              <a:rPr lang="en-US" dirty="0" smtClean="0"/>
              <a:t>Call </a:t>
            </a:r>
            <a:r>
              <a:rPr lang="en-US" dirty="0"/>
              <a:t>back generated by any of them , will have to submit to our Facebook app and your bot is ready . </a:t>
            </a:r>
            <a:endParaRPr lang="en-US" dirty="0" smtClean="0"/>
          </a:p>
          <a:p>
            <a:r>
              <a:rPr lang="en-US" dirty="0" smtClean="0"/>
              <a:t> </a:t>
            </a:r>
            <a:r>
              <a:rPr lang="en-US" dirty="0"/>
              <a:t>To make your Messenger bot public, submit your app for approval in the 'App Review for Messenger' section on the Messenger page of your Facebook app.</a:t>
            </a:r>
            <a:endParaRPr lang="en-IN" dirty="0"/>
          </a:p>
        </p:txBody>
      </p:sp>
      <p:sp>
        <p:nvSpPr>
          <p:cNvPr id="4" name="Slide Number Placeholder 3"/>
          <p:cNvSpPr>
            <a:spLocks noGrp="1"/>
          </p:cNvSpPr>
          <p:nvPr>
            <p:ph type="sldNum" sz="quarter" idx="12"/>
          </p:nvPr>
        </p:nvSpPr>
        <p:spPr/>
        <p:txBody>
          <a:bodyPr/>
          <a:lstStyle/>
          <a:p>
            <a:fld id="{58CF3FEA-ECB4-4982-84C3-635B940BA47E}" type="slidenum">
              <a:rPr lang="en-IN" smtClean="0"/>
              <a:t>13</a:t>
            </a:fld>
            <a:endParaRPr lang="en-IN"/>
          </a:p>
        </p:txBody>
      </p:sp>
    </p:spTree>
    <p:extLst>
      <p:ext uri="{BB962C8B-B14F-4D97-AF65-F5344CB8AC3E}">
        <p14:creationId xmlns:p14="http://schemas.microsoft.com/office/powerpoint/2010/main" val="4231359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0127" y="607692"/>
            <a:ext cx="9404723" cy="1400530"/>
          </a:xfrm>
        </p:spPr>
        <p:txBody>
          <a:bodyPr/>
          <a:lstStyle/>
          <a:p>
            <a:r>
              <a:rPr lang="en-IN" dirty="0" smtClean="0"/>
              <a:t>   </a:t>
            </a:r>
            <a:r>
              <a:rPr lang="en-IN" b="1" u="sng" dirty="0" smtClean="0"/>
              <a:t>Google </a:t>
            </a:r>
            <a:r>
              <a:rPr lang="en-IN" b="1" u="sng" dirty="0"/>
              <a:t>Home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1921" y="2428087"/>
            <a:ext cx="3346704" cy="4098005"/>
          </a:xfrm>
        </p:spPr>
      </p:pic>
      <p:sp>
        <p:nvSpPr>
          <p:cNvPr id="5" name="Rectangle 4"/>
          <p:cNvSpPr/>
          <p:nvPr/>
        </p:nvSpPr>
        <p:spPr>
          <a:xfrm>
            <a:off x="429768" y="1597216"/>
            <a:ext cx="11375136" cy="646331"/>
          </a:xfrm>
          <a:prstGeom prst="rect">
            <a:avLst/>
          </a:prstGeom>
        </p:spPr>
        <p:txBody>
          <a:bodyPr wrap="square">
            <a:spAutoFit/>
          </a:bodyPr>
          <a:lstStyle/>
          <a:p>
            <a:r>
              <a:rPr lang="en-US" dirty="0"/>
              <a:t>Google Home is a voice-activated home product that allows you and your family to get answers from Google, stream music, and manage everyday tasks.</a:t>
            </a:r>
            <a:endParaRPr lang="en-IN" dirty="0"/>
          </a:p>
        </p:txBody>
      </p:sp>
      <p:sp>
        <p:nvSpPr>
          <p:cNvPr id="3" name="Slide Number Placeholder 2"/>
          <p:cNvSpPr>
            <a:spLocks noGrp="1"/>
          </p:cNvSpPr>
          <p:nvPr>
            <p:ph type="sldNum" sz="quarter" idx="12"/>
          </p:nvPr>
        </p:nvSpPr>
        <p:spPr/>
        <p:txBody>
          <a:bodyPr/>
          <a:lstStyle/>
          <a:p>
            <a:fld id="{58CF3FEA-ECB4-4982-84C3-635B940BA47E}" type="slidenum">
              <a:rPr lang="en-IN" smtClean="0"/>
              <a:t>14</a:t>
            </a:fld>
            <a:endParaRPr lang="en-IN"/>
          </a:p>
        </p:txBody>
      </p:sp>
    </p:spTree>
    <p:extLst>
      <p:ext uri="{BB962C8B-B14F-4D97-AF65-F5344CB8AC3E}">
        <p14:creationId xmlns:p14="http://schemas.microsoft.com/office/powerpoint/2010/main" val="762564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  Advantages To Use Of </a:t>
            </a:r>
            <a:r>
              <a:rPr lang="en-IN" u="sng" dirty="0" err="1" smtClean="0"/>
              <a:t>Chatbots</a:t>
            </a:r>
            <a:endParaRPr lang="en-IN" u="sng" dirty="0"/>
          </a:p>
        </p:txBody>
      </p:sp>
      <p:sp>
        <p:nvSpPr>
          <p:cNvPr id="3" name="Content Placeholder 2"/>
          <p:cNvSpPr>
            <a:spLocks noGrp="1"/>
          </p:cNvSpPr>
          <p:nvPr>
            <p:ph idx="1"/>
          </p:nvPr>
        </p:nvSpPr>
        <p:spPr/>
        <p:txBody>
          <a:bodyPr/>
          <a:lstStyle/>
          <a:p>
            <a:pPr marL="457200" indent="-457200">
              <a:buAutoNum type="arabicPeriod"/>
            </a:pPr>
            <a:r>
              <a:rPr lang="en-US" b="1" dirty="0" smtClean="0"/>
              <a:t>Keeping </a:t>
            </a:r>
            <a:r>
              <a:rPr lang="en-US" b="1" dirty="0"/>
              <a:t>Up with the Trends: Being Present on Messaging </a:t>
            </a:r>
            <a:r>
              <a:rPr lang="en-US" b="1" dirty="0" smtClean="0"/>
              <a:t>Platforms</a:t>
            </a:r>
            <a:r>
              <a:rPr lang="en-IN" b="1" dirty="0"/>
              <a:t>2. </a:t>
            </a:r>
            <a:endParaRPr lang="en-IN" b="1" dirty="0" smtClean="0"/>
          </a:p>
          <a:p>
            <a:pPr marL="457200" indent="-457200">
              <a:buFont typeface="Wingdings 3" charset="2"/>
              <a:buAutoNum type="arabicPeriod"/>
            </a:pPr>
            <a:r>
              <a:rPr lang="en-IN" b="1" dirty="0" smtClean="0"/>
              <a:t> </a:t>
            </a:r>
            <a:r>
              <a:rPr lang="en-IN" b="1" dirty="0"/>
              <a:t>Improved Customer Service</a:t>
            </a:r>
          </a:p>
          <a:p>
            <a:pPr marL="457200" indent="-457200">
              <a:buFont typeface="Wingdings 3" charset="2"/>
              <a:buAutoNum type="arabicPeriod"/>
            </a:pPr>
            <a:r>
              <a:rPr lang="en-IN" b="1" dirty="0"/>
              <a:t> Increased Customer Engagement</a:t>
            </a:r>
          </a:p>
          <a:p>
            <a:pPr marL="457200" indent="-457200">
              <a:buFont typeface="Wingdings 3" charset="2"/>
              <a:buAutoNum type="arabicPeriod"/>
            </a:pPr>
            <a:r>
              <a:rPr lang="en-US" b="1" dirty="0"/>
              <a:t> Monitoring Consumer Data &amp; Gaining Insights</a:t>
            </a:r>
          </a:p>
          <a:p>
            <a:pPr marL="457200" indent="-457200">
              <a:buFont typeface="Wingdings 3" charset="2"/>
              <a:buAutoNum type="arabicPeriod"/>
            </a:pPr>
            <a:r>
              <a:rPr lang="en-US" b="1" dirty="0"/>
              <a:t> Better Lead Generation, Qualification and Nurturing</a:t>
            </a:r>
          </a:p>
          <a:p>
            <a:pPr marL="457200" indent="-457200">
              <a:buFont typeface="Wingdings 3" charset="2"/>
              <a:buAutoNum type="arabicPeriod"/>
            </a:pPr>
            <a:r>
              <a:rPr lang="en-US" b="1" dirty="0"/>
              <a:t>Easier Approach to Global Markets</a:t>
            </a:r>
          </a:p>
          <a:p>
            <a:pPr marL="457200" indent="-457200">
              <a:buFont typeface="Wingdings 3" charset="2"/>
              <a:buAutoNum type="arabicPeriod"/>
            </a:pPr>
            <a:r>
              <a:rPr lang="en-IN" b="1" dirty="0"/>
              <a:t>Cost Savings</a:t>
            </a:r>
          </a:p>
          <a:p>
            <a:pPr marL="457200" indent="-457200">
              <a:buAutoNum type="arabicPeriod"/>
            </a:pPr>
            <a:endParaRPr lang="en-IN" b="1" dirty="0"/>
          </a:p>
          <a:p>
            <a:pPr marL="0" indent="0">
              <a:buNone/>
            </a:pPr>
            <a:endParaRPr lang="en-US" b="1" dirty="0"/>
          </a:p>
        </p:txBody>
      </p:sp>
      <p:sp>
        <p:nvSpPr>
          <p:cNvPr id="4" name="Slide Number Placeholder 3"/>
          <p:cNvSpPr>
            <a:spLocks noGrp="1"/>
          </p:cNvSpPr>
          <p:nvPr>
            <p:ph type="sldNum" sz="quarter" idx="12"/>
          </p:nvPr>
        </p:nvSpPr>
        <p:spPr/>
        <p:txBody>
          <a:bodyPr/>
          <a:lstStyle/>
          <a:p>
            <a:fld id="{58CF3FEA-ECB4-4982-84C3-635B940BA47E}" type="slidenum">
              <a:rPr lang="en-IN" smtClean="0"/>
              <a:t>15</a:t>
            </a:fld>
            <a:endParaRPr lang="en-IN"/>
          </a:p>
        </p:txBody>
      </p:sp>
    </p:spTree>
    <p:extLst>
      <p:ext uri="{BB962C8B-B14F-4D97-AF65-F5344CB8AC3E}">
        <p14:creationId xmlns:p14="http://schemas.microsoft.com/office/powerpoint/2010/main" val="3214246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4751" y="836766"/>
            <a:ext cx="9404723" cy="1400530"/>
          </a:xfrm>
        </p:spPr>
        <p:txBody>
          <a:bodyPr/>
          <a:lstStyle/>
          <a:p>
            <a:r>
              <a:rPr lang="en-IN" i="1" u="sng" dirty="0" smtClean="0"/>
              <a:t>Conclusion</a:t>
            </a:r>
            <a:endParaRPr lang="en-IN" i="1" u="sng" dirty="0"/>
          </a:p>
        </p:txBody>
      </p:sp>
      <p:sp>
        <p:nvSpPr>
          <p:cNvPr id="3" name="Content Placeholder 2"/>
          <p:cNvSpPr>
            <a:spLocks noGrp="1"/>
          </p:cNvSpPr>
          <p:nvPr>
            <p:ph idx="1"/>
          </p:nvPr>
        </p:nvSpPr>
        <p:spPr/>
        <p:txBody>
          <a:bodyPr/>
          <a:lstStyle/>
          <a:p>
            <a:pPr marL="0" indent="0">
              <a:buNone/>
            </a:pPr>
            <a:endParaRPr lang="en-IN" dirty="0"/>
          </a:p>
          <a:p>
            <a:r>
              <a:rPr lang="en-US" dirty="0"/>
              <a:t>The best conversations are the ones where a lot is yet to be said. </a:t>
            </a:r>
            <a:r>
              <a:rPr lang="en-US" dirty="0" err="1"/>
              <a:t>Chatbots</a:t>
            </a:r>
            <a:r>
              <a:rPr lang="en-US" dirty="0"/>
              <a:t> are at that stage of their journey right now.</a:t>
            </a:r>
            <a:endParaRPr lang="en-IN" dirty="0"/>
          </a:p>
        </p:txBody>
      </p:sp>
      <p:sp>
        <p:nvSpPr>
          <p:cNvPr id="4" name="Slide Number Placeholder 3"/>
          <p:cNvSpPr>
            <a:spLocks noGrp="1"/>
          </p:cNvSpPr>
          <p:nvPr>
            <p:ph type="sldNum" sz="quarter" idx="12"/>
          </p:nvPr>
        </p:nvSpPr>
        <p:spPr/>
        <p:txBody>
          <a:bodyPr/>
          <a:lstStyle/>
          <a:p>
            <a:fld id="{58CF3FEA-ECB4-4982-84C3-635B940BA47E}" type="slidenum">
              <a:rPr lang="en-IN" smtClean="0"/>
              <a:t>16</a:t>
            </a:fld>
            <a:endParaRPr lang="en-IN"/>
          </a:p>
        </p:txBody>
      </p:sp>
    </p:spTree>
    <p:extLst>
      <p:ext uri="{BB962C8B-B14F-4D97-AF65-F5344CB8AC3E}">
        <p14:creationId xmlns:p14="http://schemas.microsoft.com/office/powerpoint/2010/main" val="4220345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335" y="2839302"/>
            <a:ext cx="9404723" cy="1400530"/>
          </a:xfrm>
        </p:spPr>
        <p:txBody>
          <a:bodyPr/>
          <a:lstStyle/>
          <a:p>
            <a:r>
              <a:rPr lang="en-IN" dirty="0" smtClean="0"/>
              <a:t>Thank You !</a:t>
            </a:r>
            <a:endParaRPr lang="en-IN" dirty="0"/>
          </a:p>
        </p:txBody>
      </p:sp>
      <p:sp>
        <p:nvSpPr>
          <p:cNvPr id="4" name="Slide Number Placeholder 3"/>
          <p:cNvSpPr>
            <a:spLocks noGrp="1"/>
          </p:cNvSpPr>
          <p:nvPr>
            <p:ph type="sldNum" sz="quarter" idx="12"/>
          </p:nvPr>
        </p:nvSpPr>
        <p:spPr/>
        <p:txBody>
          <a:bodyPr/>
          <a:lstStyle/>
          <a:p>
            <a:fld id="{58CF3FEA-ECB4-4982-84C3-635B940BA47E}" type="slidenum">
              <a:rPr lang="en-IN" smtClean="0"/>
              <a:t>17</a:t>
            </a:fld>
            <a:endParaRPr lang="en-IN"/>
          </a:p>
        </p:txBody>
      </p:sp>
    </p:spTree>
    <p:extLst>
      <p:ext uri="{BB962C8B-B14F-4D97-AF65-F5344CB8AC3E}">
        <p14:creationId xmlns:p14="http://schemas.microsoft.com/office/powerpoint/2010/main" val="1637798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t>Questions We’ll Answer</a:t>
            </a:r>
            <a:endParaRPr lang="en-IN" b="1" u="sng" dirty="0"/>
          </a:p>
        </p:txBody>
      </p:sp>
      <p:sp>
        <p:nvSpPr>
          <p:cNvPr id="3" name="Content Placeholder 2"/>
          <p:cNvSpPr>
            <a:spLocks noGrp="1"/>
          </p:cNvSpPr>
          <p:nvPr>
            <p:ph idx="1"/>
          </p:nvPr>
        </p:nvSpPr>
        <p:spPr/>
        <p:txBody>
          <a:bodyPr/>
          <a:lstStyle/>
          <a:p>
            <a:r>
              <a:rPr lang="en-US" altLang="en-US" dirty="0">
                <a:latin typeface="Arial" panose="020B0604020202020204" pitchFamily="34" charset="0"/>
                <a:cs typeface="Arial" panose="020B0604020202020204" pitchFamily="34" charset="0"/>
              </a:rPr>
              <a:t>What is it? Who wants it? </a:t>
            </a:r>
            <a:r>
              <a:rPr lang="en-US" altLang="en-US" dirty="0" smtClean="0">
                <a:latin typeface="Arial" panose="020B0604020202020204" pitchFamily="34" charset="0"/>
                <a:cs typeface="Arial" panose="020B0604020202020204" pitchFamily="34" charset="0"/>
              </a:rPr>
              <a:t>Why?</a:t>
            </a:r>
          </a:p>
          <a:p>
            <a:r>
              <a:rPr lang="en-US" altLang="en-US" dirty="0" smtClean="0">
                <a:latin typeface="Arial" panose="020B0604020202020204" pitchFamily="34" charset="0"/>
                <a:cs typeface="Arial" panose="020B0604020202020204" pitchFamily="34" charset="0"/>
              </a:rPr>
              <a:t>Since when is it around?</a:t>
            </a:r>
          </a:p>
          <a:p>
            <a:r>
              <a:rPr lang="en-US" altLang="en-US" dirty="0" smtClean="0">
                <a:latin typeface="Arial" panose="020B0604020202020204" pitchFamily="34" charset="0"/>
                <a:cs typeface="Arial" panose="020B0604020202020204" pitchFamily="34" charset="0"/>
              </a:rPr>
              <a:t>How </a:t>
            </a:r>
            <a:r>
              <a:rPr lang="en-US" altLang="en-US" dirty="0">
                <a:latin typeface="Arial" panose="020B0604020202020204" pitchFamily="34" charset="0"/>
                <a:cs typeface="Arial" panose="020B0604020202020204" pitchFamily="34" charset="0"/>
              </a:rPr>
              <a:t>does it work?</a:t>
            </a:r>
          </a:p>
          <a:p>
            <a:r>
              <a:rPr lang="en-US" altLang="en-US" dirty="0">
                <a:latin typeface="Arial" panose="020B0604020202020204" pitchFamily="34" charset="0"/>
                <a:cs typeface="Arial" panose="020B0604020202020204" pitchFamily="34" charset="0"/>
              </a:rPr>
              <a:t>How do you test it?</a:t>
            </a:r>
          </a:p>
          <a:p>
            <a:r>
              <a:rPr lang="en-US" altLang="en-US" dirty="0">
                <a:latin typeface="Arial" panose="020B0604020202020204" pitchFamily="34" charset="0"/>
                <a:cs typeface="Arial" panose="020B0604020202020204" pitchFamily="34" charset="0"/>
              </a:rPr>
              <a:t>Can it answer all my questions?</a:t>
            </a:r>
          </a:p>
          <a:p>
            <a:r>
              <a:rPr lang="en-US" altLang="en-US" dirty="0">
                <a:latin typeface="Arial" panose="020B0604020202020204" pitchFamily="34" charset="0"/>
                <a:cs typeface="Arial" panose="020B0604020202020204" pitchFamily="34" charset="0"/>
              </a:rPr>
              <a:t>Can I make one of my own?</a:t>
            </a:r>
          </a:p>
          <a:p>
            <a:r>
              <a:rPr lang="en-US" altLang="en-US" dirty="0">
                <a:latin typeface="Arial" panose="020B0604020202020204" pitchFamily="34" charset="0"/>
                <a:cs typeface="Arial" panose="020B0604020202020204" pitchFamily="34" charset="0"/>
              </a:rPr>
              <a:t>Where can I put it to work?</a:t>
            </a:r>
          </a:p>
        </p:txBody>
      </p:sp>
      <p:sp>
        <p:nvSpPr>
          <p:cNvPr id="4" name="Slide Number Placeholder 3"/>
          <p:cNvSpPr>
            <a:spLocks noGrp="1"/>
          </p:cNvSpPr>
          <p:nvPr>
            <p:ph type="sldNum" sz="quarter" idx="12"/>
          </p:nvPr>
        </p:nvSpPr>
        <p:spPr/>
        <p:txBody>
          <a:bodyPr/>
          <a:lstStyle/>
          <a:p>
            <a:fld id="{58CF3FEA-ECB4-4982-84C3-635B940BA47E}" type="slidenum">
              <a:rPr lang="en-IN" smtClean="0"/>
              <a:t>2</a:t>
            </a:fld>
            <a:endParaRPr lang="en-IN"/>
          </a:p>
        </p:txBody>
      </p:sp>
    </p:spTree>
    <p:extLst>
      <p:ext uri="{BB962C8B-B14F-4D97-AF65-F5344CB8AC3E}">
        <p14:creationId xmlns:p14="http://schemas.microsoft.com/office/powerpoint/2010/main" val="927030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271" y="562446"/>
            <a:ext cx="9404723" cy="1400530"/>
          </a:xfrm>
        </p:spPr>
        <p:txBody>
          <a:bodyPr/>
          <a:lstStyle/>
          <a:p>
            <a:r>
              <a:rPr lang="en-US" altLang="en-US" b="1" u="sng" dirty="0"/>
              <a:t>Introduction</a:t>
            </a:r>
            <a:endParaRPr lang="en-IN" b="1" u="sng" dirty="0"/>
          </a:p>
        </p:txBody>
      </p:sp>
      <p:sp>
        <p:nvSpPr>
          <p:cNvPr id="3" name="Content Placeholder 2"/>
          <p:cNvSpPr>
            <a:spLocks noGrp="1"/>
          </p:cNvSpPr>
          <p:nvPr>
            <p:ph idx="1"/>
          </p:nvPr>
        </p:nvSpPr>
        <p:spPr>
          <a:xfrm>
            <a:off x="847280" y="1962976"/>
            <a:ext cx="8946541" cy="4195481"/>
          </a:xfrm>
        </p:spPr>
        <p:txBody>
          <a:bodyPr/>
          <a:lstStyle/>
          <a:p>
            <a:r>
              <a:rPr lang="en-US" altLang="en-US" dirty="0">
                <a:latin typeface="Arial" panose="020B0604020202020204" pitchFamily="34" charset="0"/>
                <a:cs typeface="Arial" panose="020B0604020202020204" pitchFamily="34" charset="0"/>
              </a:rPr>
              <a:t>Chat Bot: A computer program that can </a:t>
            </a:r>
            <a:r>
              <a:rPr lang="en-US" altLang="en-US" b="1" i="1" dirty="0">
                <a:latin typeface="Arial" panose="020B0604020202020204" pitchFamily="34" charset="0"/>
                <a:cs typeface="Arial" panose="020B0604020202020204" pitchFamily="34" charset="0"/>
              </a:rPr>
              <a:t>talk</a:t>
            </a:r>
            <a:r>
              <a:rPr lang="en-US" altLang="en-US" dirty="0">
                <a:latin typeface="Arial" panose="020B0604020202020204" pitchFamily="34" charset="0"/>
                <a:cs typeface="Arial" panose="020B0604020202020204" pitchFamily="34" charset="0"/>
              </a:rPr>
              <a:t> to humans in natural language!</a:t>
            </a:r>
          </a:p>
          <a:p>
            <a:r>
              <a:rPr lang="en-US" altLang="en-US" dirty="0">
                <a:latin typeface="Arial" panose="020B0604020202020204" pitchFamily="34" charset="0"/>
                <a:cs typeface="Arial" panose="020B0604020202020204" pitchFamily="34" charset="0"/>
              </a:rPr>
              <a:t>Uses Artificial Intelligence Markup Language (AIML) to represent knowledge.</a:t>
            </a:r>
          </a:p>
          <a:p>
            <a:r>
              <a:rPr lang="en-US" altLang="en-US" dirty="0">
                <a:latin typeface="Arial" panose="020B0604020202020204" pitchFamily="34" charset="0"/>
                <a:cs typeface="Arial" panose="020B0604020202020204" pitchFamily="34" charset="0"/>
              </a:rPr>
              <a:t>Can replace a human for monotonous jobs of answering queries, e.g. E-help desk</a:t>
            </a:r>
            <a:endParaRPr lang="en-IN"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8CF3FEA-ECB4-4982-84C3-635B940BA47E}" type="slidenum">
              <a:rPr lang="en-IN" smtClean="0"/>
              <a:t>3</a:t>
            </a:fld>
            <a:endParaRPr lang="en-IN"/>
          </a:p>
        </p:txBody>
      </p:sp>
    </p:spTree>
    <p:extLst>
      <p:ext uri="{BB962C8B-B14F-4D97-AF65-F5344CB8AC3E}">
        <p14:creationId xmlns:p14="http://schemas.microsoft.com/office/powerpoint/2010/main" val="3548201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t>How It All Started </a:t>
            </a:r>
            <a:endParaRPr lang="en-IN" b="1" u="sng" dirty="0"/>
          </a:p>
        </p:txBody>
      </p:sp>
      <p:sp>
        <p:nvSpPr>
          <p:cNvPr id="3" name="Content Placeholder 2"/>
          <p:cNvSpPr>
            <a:spLocks noGrp="1"/>
          </p:cNvSpPr>
          <p:nvPr>
            <p:ph idx="1"/>
          </p:nvPr>
        </p:nvSpPr>
        <p:spPr>
          <a:xfrm>
            <a:off x="774128" y="2318094"/>
            <a:ext cx="8946541" cy="4195481"/>
          </a:xfrm>
        </p:spPr>
        <p:txBody>
          <a:bodyPr/>
          <a:lstStyle/>
          <a:p>
            <a:r>
              <a:rPr lang="en-US" altLang="en-US" dirty="0">
                <a:latin typeface="Arial" panose="020B0604020202020204" pitchFamily="34" charset="0"/>
                <a:cs typeface="Arial" panose="020B0604020202020204" pitchFamily="34" charset="0"/>
              </a:rPr>
              <a:t>Eliza – the first chat bot made by </a:t>
            </a:r>
            <a:r>
              <a:rPr lang="en-US" altLang="en-US" i="1" dirty="0">
                <a:latin typeface="Arial" panose="020B0604020202020204" pitchFamily="34" charset="0"/>
                <a:cs typeface="Arial" panose="020B0604020202020204" pitchFamily="34" charset="0"/>
              </a:rPr>
              <a:t>Joseph </a:t>
            </a:r>
            <a:r>
              <a:rPr lang="en-US" altLang="en-US" i="1" dirty="0" err="1">
                <a:latin typeface="Arial" panose="020B0604020202020204" pitchFamily="34" charset="0"/>
                <a:cs typeface="Arial" panose="020B0604020202020204" pitchFamily="34" charset="0"/>
              </a:rPr>
              <a:t>Weizenbaum</a:t>
            </a:r>
            <a:r>
              <a:rPr lang="en-US" altLang="en-US" dirty="0">
                <a:latin typeface="Arial" panose="020B0604020202020204" pitchFamily="34" charset="0"/>
                <a:cs typeface="Arial" panose="020B0604020202020204" pitchFamily="34" charset="0"/>
              </a:rPr>
              <a:t>.</a:t>
            </a:r>
          </a:p>
          <a:p>
            <a:r>
              <a:rPr lang="en-US" altLang="en-US" dirty="0">
                <a:latin typeface="Arial" panose="020B0604020202020204" pitchFamily="34" charset="0"/>
                <a:cs typeface="Arial" panose="020B0604020202020204" pitchFamily="34" charset="0"/>
              </a:rPr>
              <a:t>Working of Eliza is based on </a:t>
            </a:r>
          </a:p>
          <a:p>
            <a:pPr lvl="1"/>
            <a:r>
              <a:rPr lang="en-US" altLang="en-US" dirty="0">
                <a:latin typeface="Arial" panose="020B0604020202020204" pitchFamily="34" charset="0"/>
                <a:cs typeface="Arial" panose="020B0604020202020204" pitchFamily="34" charset="0"/>
              </a:rPr>
              <a:t>Knowledge Representation </a:t>
            </a:r>
          </a:p>
          <a:p>
            <a:pPr lvl="1"/>
            <a:r>
              <a:rPr lang="en-US" altLang="en-US" dirty="0">
                <a:latin typeface="Arial" panose="020B0604020202020204" pitchFamily="34" charset="0"/>
                <a:cs typeface="Arial" panose="020B0604020202020204" pitchFamily="34" charset="0"/>
              </a:rPr>
              <a:t>Pattern Recognition </a:t>
            </a:r>
          </a:p>
          <a:p>
            <a:pPr lvl="1"/>
            <a:r>
              <a:rPr lang="en-US" altLang="en-US" dirty="0">
                <a:latin typeface="Arial" panose="020B0604020202020204" pitchFamily="34" charset="0"/>
                <a:cs typeface="Arial" panose="020B0604020202020204" pitchFamily="34" charset="0"/>
              </a:rPr>
              <a:t>Substitution of key words into known phrases.</a:t>
            </a:r>
          </a:p>
        </p:txBody>
      </p:sp>
      <p:sp>
        <p:nvSpPr>
          <p:cNvPr id="4" name="Slide Number Placeholder 3"/>
          <p:cNvSpPr>
            <a:spLocks noGrp="1"/>
          </p:cNvSpPr>
          <p:nvPr>
            <p:ph type="sldNum" sz="quarter" idx="12"/>
          </p:nvPr>
        </p:nvSpPr>
        <p:spPr/>
        <p:txBody>
          <a:bodyPr/>
          <a:lstStyle/>
          <a:p>
            <a:fld id="{58CF3FEA-ECB4-4982-84C3-635B940BA47E}" type="slidenum">
              <a:rPr lang="en-IN" smtClean="0"/>
              <a:t>4</a:t>
            </a:fld>
            <a:endParaRPr lang="en-IN"/>
          </a:p>
        </p:txBody>
      </p:sp>
    </p:spTree>
    <p:extLst>
      <p:ext uri="{BB962C8B-B14F-4D97-AF65-F5344CB8AC3E}">
        <p14:creationId xmlns:p14="http://schemas.microsoft.com/office/powerpoint/2010/main" val="3711196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What is </a:t>
            </a:r>
            <a:r>
              <a:rPr lang="en-US" b="1" u="sng" dirty="0" err="1"/>
              <a:t>chatbot</a:t>
            </a:r>
            <a:r>
              <a:rPr lang="en-US" b="1" u="sng" dirty="0"/>
              <a:t> and how it works?</a:t>
            </a:r>
            <a:endParaRPr lang="en-IN" b="1" u="sng" dirty="0"/>
          </a:p>
        </p:txBody>
      </p:sp>
      <p:sp>
        <p:nvSpPr>
          <p:cNvPr id="3" name="Content Placeholder 2"/>
          <p:cNvSpPr>
            <a:spLocks noGrp="1"/>
          </p:cNvSpPr>
          <p:nvPr>
            <p:ph idx="1"/>
          </p:nvPr>
        </p:nvSpPr>
        <p:spPr/>
        <p:txBody>
          <a:bodyPr/>
          <a:lstStyle/>
          <a:p>
            <a:r>
              <a:rPr lang="en-US" dirty="0"/>
              <a:t>A </a:t>
            </a:r>
            <a:r>
              <a:rPr lang="en-US" b="1" dirty="0" err="1"/>
              <a:t>chatbot</a:t>
            </a:r>
            <a:r>
              <a:rPr lang="en-US" b="1" dirty="0"/>
              <a:t> works</a:t>
            </a:r>
            <a:r>
              <a:rPr lang="en-US" dirty="0"/>
              <a:t> in much the same way as a human manning a help desk. When a customer opens a chat dialogue to ask for assistance, the </a:t>
            </a:r>
            <a:r>
              <a:rPr lang="en-US" b="1" dirty="0" err="1"/>
              <a:t>chatbot</a:t>
            </a:r>
            <a:r>
              <a:rPr lang="en-US" dirty="0"/>
              <a:t> is the medium responding. ... This is also a </a:t>
            </a:r>
            <a:r>
              <a:rPr lang="en-US" b="1" dirty="0" err="1"/>
              <a:t>chatbot</a:t>
            </a:r>
            <a:r>
              <a:rPr lang="en-US" dirty="0"/>
              <a:t> and, using your location, a response can be given, in natural, conversational replies.</a:t>
            </a:r>
            <a:endParaRPr lang="en-IN" dirty="0"/>
          </a:p>
        </p:txBody>
      </p:sp>
      <p:sp>
        <p:nvSpPr>
          <p:cNvPr id="4" name="Slide Number Placeholder 3"/>
          <p:cNvSpPr>
            <a:spLocks noGrp="1"/>
          </p:cNvSpPr>
          <p:nvPr>
            <p:ph type="sldNum" sz="quarter" idx="12"/>
          </p:nvPr>
        </p:nvSpPr>
        <p:spPr/>
        <p:txBody>
          <a:bodyPr/>
          <a:lstStyle/>
          <a:p>
            <a:fld id="{58CF3FEA-ECB4-4982-84C3-635B940BA47E}" type="slidenum">
              <a:rPr lang="en-IN" smtClean="0"/>
              <a:t>5</a:t>
            </a:fld>
            <a:endParaRPr lang="en-IN"/>
          </a:p>
        </p:txBody>
      </p:sp>
    </p:spTree>
    <p:extLst>
      <p:ext uri="{BB962C8B-B14F-4D97-AF65-F5344CB8AC3E}">
        <p14:creationId xmlns:p14="http://schemas.microsoft.com/office/powerpoint/2010/main" val="3253120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u="sng" dirty="0" smtClean="0"/>
              <a:t>Natural </a:t>
            </a:r>
            <a:r>
              <a:rPr lang="en-IN" u="sng" dirty="0"/>
              <a:t>Language Processing</a:t>
            </a:r>
          </a:p>
        </p:txBody>
      </p:sp>
      <p:sp>
        <p:nvSpPr>
          <p:cNvPr id="3" name="Content Placeholder 2"/>
          <p:cNvSpPr>
            <a:spLocks noGrp="1"/>
          </p:cNvSpPr>
          <p:nvPr>
            <p:ph idx="1"/>
          </p:nvPr>
        </p:nvSpPr>
        <p:spPr/>
        <p:txBody>
          <a:bodyPr/>
          <a:lstStyle/>
          <a:p>
            <a:r>
              <a:rPr lang="en-US" dirty="0"/>
              <a:t>Natural language processing (NLP) is the ability of a computer program to understand human speech as it is spoken. NLP is a component of artificial intelligence . </a:t>
            </a:r>
            <a:endParaRPr lang="en-US" dirty="0" smtClean="0"/>
          </a:p>
          <a:p>
            <a:r>
              <a:rPr lang="en-US" dirty="0" smtClean="0"/>
              <a:t>It </a:t>
            </a:r>
            <a:r>
              <a:rPr lang="en-US" dirty="0"/>
              <a:t>makes computer to perform useful tasks with the natural languages humans use. </a:t>
            </a:r>
            <a:endParaRPr lang="en-US" dirty="0" smtClean="0"/>
          </a:p>
          <a:p>
            <a:r>
              <a:rPr lang="en-US" dirty="0" smtClean="0"/>
              <a:t> </a:t>
            </a:r>
            <a:r>
              <a:rPr lang="en-US" dirty="0"/>
              <a:t>Current approaches to NLP are based on machine learning • The input and output of an NLP system can be − </a:t>
            </a:r>
            <a:endParaRPr lang="en-US" dirty="0" smtClean="0"/>
          </a:p>
          <a:p>
            <a:r>
              <a:rPr lang="en-US" dirty="0"/>
              <a:t> </a:t>
            </a:r>
            <a:r>
              <a:rPr lang="en-US" dirty="0" smtClean="0"/>
              <a:t>Speech </a:t>
            </a:r>
          </a:p>
          <a:p>
            <a:r>
              <a:rPr lang="en-US" dirty="0" smtClean="0"/>
              <a:t> </a:t>
            </a:r>
            <a:r>
              <a:rPr lang="en-US" dirty="0"/>
              <a:t>Written Text</a:t>
            </a:r>
            <a:endParaRPr lang="en-IN" dirty="0"/>
          </a:p>
        </p:txBody>
      </p:sp>
      <p:sp>
        <p:nvSpPr>
          <p:cNvPr id="4" name="Slide Number Placeholder 3"/>
          <p:cNvSpPr>
            <a:spLocks noGrp="1"/>
          </p:cNvSpPr>
          <p:nvPr>
            <p:ph type="sldNum" sz="quarter" idx="12"/>
          </p:nvPr>
        </p:nvSpPr>
        <p:spPr/>
        <p:txBody>
          <a:bodyPr/>
          <a:lstStyle/>
          <a:p>
            <a:fld id="{58CF3FEA-ECB4-4982-84C3-635B940BA47E}" type="slidenum">
              <a:rPr lang="en-IN" smtClean="0"/>
              <a:t>6</a:t>
            </a:fld>
            <a:endParaRPr lang="en-IN"/>
          </a:p>
        </p:txBody>
      </p:sp>
    </p:spTree>
    <p:extLst>
      <p:ext uri="{BB962C8B-B14F-4D97-AF65-F5344CB8AC3E}">
        <p14:creationId xmlns:p14="http://schemas.microsoft.com/office/powerpoint/2010/main" val="1654482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242406"/>
            <a:ext cx="9404723" cy="1400530"/>
          </a:xfrm>
        </p:spPr>
        <p:txBody>
          <a:bodyPr/>
          <a:lstStyle/>
          <a:p>
            <a:r>
              <a:rPr lang="en-US" u="sng" dirty="0" smtClean="0"/>
              <a:t>NLP </a:t>
            </a:r>
            <a:r>
              <a:rPr lang="en-US" u="sng" dirty="0"/>
              <a:t>has 3 specific concepts as </a:t>
            </a:r>
            <a:r>
              <a:rPr lang="en-US" u="sng" dirty="0" smtClean="0"/>
              <a:t>   follows</a:t>
            </a:r>
            <a:endParaRPr lang="en-IN" u="sng" dirty="0"/>
          </a:p>
        </p:txBody>
      </p:sp>
      <p:sp>
        <p:nvSpPr>
          <p:cNvPr id="3" name="Content Placeholder 2"/>
          <p:cNvSpPr>
            <a:spLocks noGrp="1"/>
          </p:cNvSpPr>
          <p:nvPr>
            <p:ph idx="1"/>
          </p:nvPr>
        </p:nvSpPr>
        <p:spPr>
          <a:xfrm>
            <a:off x="1561494" y="3040471"/>
            <a:ext cx="8946541" cy="2199042"/>
          </a:xfrm>
        </p:spPr>
        <p:txBody>
          <a:bodyPr/>
          <a:lstStyle/>
          <a:p>
            <a:r>
              <a:rPr lang="en-US" b="1" dirty="0"/>
              <a:t>Entities:</a:t>
            </a:r>
            <a:r>
              <a:rPr lang="en-US" dirty="0"/>
              <a:t> </a:t>
            </a:r>
            <a:endParaRPr lang="en-US" dirty="0" smtClean="0"/>
          </a:p>
          <a:p>
            <a:pPr marL="0" indent="0">
              <a:buNone/>
            </a:pPr>
            <a:r>
              <a:rPr lang="en-US" dirty="0"/>
              <a:t>	</a:t>
            </a:r>
            <a:r>
              <a:rPr lang="en-US" dirty="0" smtClean="0"/>
              <a:t>		This </a:t>
            </a:r>
            <a:r>
              <a:rPr lang="en-US" dirty="0"/>
              <a:t>essentially represents an idea to your </a:t>
            </a:r>
            <a:r>
              <a:rPr lang="en-US" dirty="0" err="1"/>
              <a:t>chatbot</a:t>
            </a:r>
            <a:r>
              <a:rPr lang="en-US" dirty="0"/>
              <a:t>. For example, it may be a payment system in your E-commerce </a:t>
            </a:r>
            <a:r>
              <a:rPr lang="en-US" dirty="0" err="1"/>
              <a:t>chatbot</a:t>
            </a:r>
            <a:r>
              <a:rPr lang="en-US" dirty="0"/>
              <a:t>.</a:t>
            </a:r>
            <a:endParaRPr lang="en-IN" dirty="0"/>
          </a:p>
        </p:txBody>
      </p:sp>
      <p:sp>
        <p:nvSpPr>
          <p:cNvPr id="4" name="Slide Number Placeholder 3"/>
          <p:cNvSpPr>
            <a:spLocks noGrp="1"/>
          </p:cNvSpPr>
          <p:nvPr>
            <p:ph type="sldNum" sz="quarter" idx="12"/>
          </p:nvPr>
        </p:nvSpPr>
        <p:spPr/>
        <p:txBody>
          <a:bodyPr/>
          <a:lstStyle/>
          <a:p>
            <a:fld id="{58CF3FEA-ECB4-4982-84C3-635B940BA47E}" type="slidenum">
              <a:rPr lang="en-IN" smtClean="0"/>
              <a:t>7</a:t>
            </a:fld>
            <a:endParaRPr lang="en-IN"/>
          </a:p>
        </p:txBody>
      </p:sp>
    </p:spTree>
    <p:extLst>
      <p:ext uri="{BB962C8B-B14F-4D97-AF65-F5344CB8AC3E}">
        <p14:creationId xmlns:p14="http://schemas.microsoft.com/office/powerpoint/2010/main" val="545221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495" y="571590"/>
            <a:ext cx="9404723" cy="1400530"/>
          </a:xfrm>
        </p:spPr>
        <p:txBody>
          <a:bodyPr/>
          <a:lstStyle/>
          <a:p>
            <a:r>
              <a:rPr lang="en-IN" u="sng" dirty="0"/>
              <a:t>Natural Language Processing</a:t>
            </a:r>
          </a:p>
        </p:txBody>
      </p:sp>
      <p:sp>
        <p:nvSpPr>
          <p:cNvPr id="3" name="Content Placeholder 2"/>
          <p:cNvSpPr>
            <a:spLocks noGrp="1"/>
          </p:cNvSpPr>
          <p:nvPr>
            <p:ph idx="1"/>
          </p:nvPr>
        </p:nvSpPr>
        <p:spPr/>
        <p:txBody>
          <a:bodyPr/>
          <a:lstStyle/>
          <a:p>
            <a:r>
              <a:rPr lang="en-US" b="1" dirty="0"/>
              <a:t>Context: </a:t>
            </a:r>
            <a:endParaRPr lang="en-US" b="1" dirty="0" smtClean="0"/>
          </a:p>
          <a:p>
            <a:pPr marL="0" indent="0">
              <a:buNone/>
            </a:pPr>
            <a:r>
              <a:rPr lang="en-US" b="1" dirty="0"/>
              <a:t> </a:t>
            </a:r>
            <a:r>
              <a:rPr lang="en-US" b="1" dirty="0" smtClean="0"/>
              <a:t>             </a:t>
            </a:r>
            <a:r>
              <a:rPr lang="en-US" dirty="0" smtClean="0"/>
              <a:t>When </a:t>
            </a:r>
            <a:r>
              <a:rPr lang="en-US" dirty="0"/>
              <a:t>a natural language understanding algorithm examines a sentence, it doesn’t have the historical backdrop of the user’s text conversation. This implies that, if it gets a response to a question it has been recently asked, it won’t recall the inquiry. So, the phases during the conversation of chat are separately stored. It can either be banners like “Ordering Pizza”. Or could include other parameters like “Domino’s: Restaurant”. With context, you can easily relate expectations with the necessity of comprehending the last question.</a:t>
            </a:r>
            <a:endParaRPr lang="en-IN" dirty="0"/>
          </a:p>
        </p:txBody>
      </p:sp>
      <p:sp>
        <p:nvSpPr>
          <p:cNvPr id="4" name="Slide Number Placeholder 3"/>
          <p:cNvSpPr>
            <a:spLocks noGrp="1"/>
          </p:cNvSpPr>
          <p:nvPr>
            <p:ph type="sldNum" sz="quarter" idx="12"/>
          </p:nvPr>
        </p:nvSpPr>
        <p:spPr/>
        <p:txBody>
          <a:bodyPr/>
          <a:lstStyle/>
          <a:p>
            <a:fld id="{58CF3FEA-ECB4-4982-84C3-635B940BA47E}" type="slidenum">
              <a:rPr lang="en-IN" smtClean="0"/>
              <a:t>8</a:t>
            </a:fld>
            <a:endParaRPr lang="en-IN"/>
          </a:p>
        </p:txBody>
      </p:sp>
    </p:spTree>
    <p:extLst>
      <p:ext uri="{BB962C8B-B14F-4D97-AF65-F5344CB8AC3E}">
        <p14:creationId xmlns:p14="http://schemas.microsoft.com/office/powerpoint/2010/main" val="780386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495" y="452718"/>
            <a:ext cx="9404723" cy="1400530"/>
          </a:xfrm>
        </p:spPr>
        <p:txBody>
          <a:bodyPr/>
          <a:lstStyle/>
          <a:p>
            <a:r>
              <a:rPr lang="en-IN" u="sng" dirty="0"/>
              <a:t>Natural Language Processing</a:t>
            </a:r>
          </a:p>
        </p:txBody>
      </p:sp>
      <p:sp>
        <p:nvSpPr>
          <p:cNvPr id="3" name="Content Placeholder 2"/>
          <p:cNvSpPr>
            <a:spLocks noGrp="1"/>
          </p:cNvSpPr>
          <p:nvPr>
            <p:ph idx="1"/>
          </p:nvPr>
        </p:nvSpPr>
        <p:spPr/>
        <p:txBody>
          <a:bodyPr/>
          <a:lstStyle/>
          <a:p>
            <a:r>
              <a:rPr lang="en-US" b="1" dirty="0"/>
              <a:t>Expectations: </a:t>
            </a:r>
            <a:endParaRPr lang="en-US" b="1" dirty="0" smtClean="0"/>
          </a:p>
          <a:p>
            <a:pPr marL="0" indent="0">
              <a:buNone/>
            </a:pPr>
            <a:r>
              <a:rPr lang="en-US" b="1" dirty="0"/>
              <a:t> </a:t>
            </a:r>
            <a:r>
              <a:rPr lang="en-US" b="1" dirty="0" smtClean="0"/>
              <a:t>               </a:t>
            </a:r>
            <a:r>
              <a:rPr lang="en-US" dirty="0" smtClean="0"/>
              <a:t>This </a:t>
            </a:r>
            <a:r>
              <a:rPr lang="en-US" dirty="0"/>
              <a:t>is what a </a:t>
            </a:r>
            <a:r>
              <a:rPr lang="en-US" dirty="0" err="1"/>
              <a:t>chatbot</a:t>
            </a:r>
            <a:r>
              <a:rPr lang="en-US" dirty="0"/>
              <a:t> must fulfill when the customer says sends an inquiry. Which can be the same for different inquiries. For example, the goal triggered for, “I want to purchase a white pair of shoes”, and “Do you have white shoes? I want to purchase them” or “show me a white pair of shoes”, is the same: a list of shops selling white shoes. Hence, all user typing text show a single command which is the identifying tag; white shoes.</a:t>
            </a:r>
            <a:endParaRPr lang="en-IN" dirty="0"/>
          </a:p>
        </p:txBody>
      </p:sp>
      <p:sp>
        <p:nvSpPr>
          <p:cNvPr id="4" name="Slide Number Placeholder 3"/>
          <p:cNvSpPr>
            <a:spLocks noGrp="1"/>
          </p:cNvSpPr>
          <p:nvPr>
            <p:ph type="sldNum" sz="quarter" idx="12"/>
          </p:nvPr>
        </p:nvSpPr>
        <p:spPr/>
        <p:txBody>
          <a:bodyPr/>
          <a:lstStyle/>
          <a:p>
            <a:fld id="{58CF3FEA-ECB4-4982-84C3-635B940BA47E}" type="slidenum">
              <a:rPr lang="en-IN" smtClean="0"/>
              <a:t>9</a:t>
            </a:fld>
            <a:endParaRPr lang="en-IN"/>
          </a:p>
        </p:txBody>
      </p:sp>
    </p:spTree>
    <p:extLst>
      <p:ext uri="{BB962C8B-B14F-4D97-AF65-F5344CB8AC3E}">
        <p14:creationId xmlns:p14="http://schemas.microsoft.com/office/powerpoint/2010/main" val="5896017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1411</TotalTime>
  <Words>481</Words>
  <Application>Microsoft Office PowerPoint</Application>
  <PresentationFormat>Widescreen</PresentationFormat>
  <Paragraphs>87</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Wingdings 3</vt:lpstr>
      <vt:lpstr>Ion</vt:lpstr>
      <vt:lpstr>Chat bots</vt:lpstr>
      <vt:lpstr>Questions We’ll Answer</vt:lpstr>
      <vt:lpstr>Introduction</vt:lpstr>
      <vt:lpstr>How It All Started </vt:lpstr>
      <vt:lpstr>What is chatbot and how it works?</vt:lpstr>
      <vt:lpstr>   Natural Language Processing</vt:lpstr>
      <vt:lpstr>NLP has 3 specific concepts as    follows</vt:lpstr>
      <vt:lpstr>Natural Language Processing</vt:lpstr>
      <vt:lpstr>Natural Language Processing</vt:lpstr>
      <vt:lpstr>Types Of Chat Bots</vt:lpstr>
      <vt:lpstr>Working</vt:lpstr>
      <vt:lpstr>Basic Kinds of Chatbot Applications</vt:lpstr>
      <vt:lpstr>How to create bot in Facebook messenger : </vt:lpstr>
      <vt:lpstr>   Google Home</vt:lpstr>
      <vt:lpstr>  Advantages To Use Of Chatbots</vt:lpstr>
      <vt:lpstr>Conclusion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 bots</dc:title>
  <dc:creator>Mitul Patel</dc:creator>
  <cp:lastModifiedBy>Mitul Patel</cp:lastModifiedBy>
  <cp:revision>14</cp:revision>
  <dcterms:created xsi:type="dcterms:W3CDTF">2018-08-31T05:51:01Z</dcterms:created>
  <dcterms:modified xsi:type="dcterms:W3CDTF">2018-12-06T12:40:10Z</dcterms:modified>
</cp:coreProperties>
</file>