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10.png" ContentType="image/png"/>
  <Override PartName="/ppt/media/image7.png" ContentType="image/png"/>
  <Override PartName="/ppt/media/image8.png" ContentType="image/png"/>
  <Override PartName="/ppt/media/image6.png" ContentType="image/png"/>
  <Override PartName="/ppt/media/image9.gif" ContentType="image/gif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0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5fcb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5fcb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17b0e4">
              <a:alpha val="66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8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17b0e4">
              <a:alpha val="66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rgbClr val="5fcbef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0" y="-7920"/>
            <a:ext cx="863280" cy="5697720"/>
          </a:xfrm>
          <a:custGeom>
            <a:avLst/>
            <a:gdLst/>
            <a:ahLst/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" name="Line 12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5fcb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Line 13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5fcb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17b0e4">
              <a:alpha val="66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8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17b0e4">
              <a:alpha val="66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13/03/20</a:t>
            </a:r>
            <a:endParaRPr b="0" lang="en-IN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B971FA7-3257-4A39-9E9E-B51372751265}" type="slidenum">
              <a:rPr b="0" lang="en-IN" sz="9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5fcb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5fcb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17b0e4">
              <a:alpha val="66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8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17b0e4">
              <a:alpha val="66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rgbClr val="5fcbef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0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LevelEdit Master text styles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1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13/03/20</a:t>
            </a:r>
            <a:endParaRPr b="0" lang="en-IN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8F66AA9-8EB0-4FF3-84AF-433F2BA79176}" type="slidenum">
              <a:rPr b="0" lang="en-IN" sz="9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5fcb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5fcb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17b0e4">
              <a:alpha val="66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5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8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6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17b0e4">
              <a:alpha val="66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rgbClr val="5fcbef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" name="PlaceHolder 11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13/03/20</a:t>
            </a:r>
            <a:endParaRPr b="0" lang="en-IN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12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13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E2343D0-7E6A-4091-96C8-346B2FBF6FE6}" type="slidenum">
              <a:rPr b="0" lang="en-IN" sz="9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1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2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5fcb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5fcb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0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1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17b0e4">
              <a:alpha val="66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2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3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4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8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5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17b0e4">
              <a:alpha val="66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6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rgbClr val="5fcbef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7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8" name="PlaceHolder 1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13/03/20</a:t>
            </a:r>
            <a:endParaRPr b="0" lang="en-IN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PlaceHolder 1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0" name="PlaceHolder 1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B59B9E7-0FD1-44B6-B1D0-7985C1EBB06B}" type="slidenum">
              <a:rPr b="0" lang="en-IN" sz="9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1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gif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gist.github.com/pcan/16faf4e59942678377e0" TargetMode="External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</a:t>
            </a:r>
            <a:r>
              <a:rPr b="1" lang="en-US" sz="4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Fleet manager</a:t>
            </a:r>
            <a:r>
              <a:rPr b="1" lang="en-US" sz="4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1" lang="en-US" sz="4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(Car Leasing System)</a:t>
            </a:r>
            <a:r>
              <a:rPr b="1" lang="en-US" sz="4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1629000" y="4294800"/>
            <a:ext cx="7766640" cy="2401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Project Guide :  Kaushik Kathiriya sir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Prepared By   :  Mitul Patel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8" name="Picture 4" descr=""/>
          <p:cNvPicPr/>
          <p:nvPr/>
        </p:nvPicPr>
        <p:blipFill>
          <a:blip r:embed="rId1"/>
          <a:srcRect l="5140" t="37188" r="4573" b="39097"/>
          <a:stretch/>
        </p:blipFill>
        <p:spPr>
          <a:xfrm>
            <a:off x="1409040" y="427320"/>
            <a:ext cx="2698200" cy="70848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1172880" y="789120"/>
            <a:ext cx="6516000" cy="6068880"/>
          </a:xfrm>
          <a:prstGeom prst="rect">
            <a:avLst/>
          </a:prstGeom>
          <a:ln>
            <a:noFill/>
          </a:ln>
        </p:spPr>
      </p:pic>
      <p:sp>
        <p:nvSpPr>
          <p:cNvPr id="226" name="TextShape 1"/>
          <p:cNvSpPr txBox="1"/>
          <p:nvPr/>
        </p:nvSpPr>
        <p:spPr>
          <a:xfrm>
            <a:off x="1697040" y="259200"/>
            <a:ext cx="4206960" cy="532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Class 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UI 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360000" y="1421280"/>
            <a:ext cx="9157320" cy="498672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UI 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144000" y="1184760"/>
            <a:ext cx="9818640" cy="543924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UI 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216000" y="1309320"/>
            <a:ext cx="9288000" cy="531468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259560" y="55152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Bibliography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144000" y="1296000"/>
            <a:ext cx="9129600" cy="4561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200000"/>
              </a:lnSpc>
              <a:buClr>
                <a:srgbClr val="5fcbef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https://www.myald.in/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200000"/>
              </a:lnSpc>
              <a:buClr>
                <a:srgbClr val="5fcbef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hlinkClick r:id="rId1"/>
              </a:rPr>
              <a:t>https://gist.github.com/pcan/16faf4e59942678377e0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200000"/>
              </a:lnSpc>
              <a:buClr>
                <a:srgbClr val="5fcbef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5" name="TextShape 3"/>
          <p:cNvSpPr txBox="1"/>
          <p:nvPr/>
        </p:nvSpPr>
        <p:spPr>
          <a:xfrm>
            <a:off x="547920" y="3024000"/>
            <a:ext cx="3052080" cy="532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6" name="TextShape 4"/>
          <p:cNvSpPr txBox="1"/>
          <p:nvPr/>
        </p:nvSpPr>
        <p:spPr>
          <a:xfrm>
            <a:off x="529920" y="4032000"/>
            <a:ext cx="6814080" cy="71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https://github.com/mitulp236/Fleet-Manager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877680" y="268236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b="1" lang="en-US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THANK YOU !!!!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677160" y="609480"/>
            <a:ext cx="8596440" cy="818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677160" y="16729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Project Definition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Project Plan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Software and Hardware requirements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Functional requirements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Non-Functional requirements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Class Diagrams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UI Design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Bibliography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677160" y="48780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Fleet Manager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677160" y="180864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Fleet Manager is web based application built for the car leasing System.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role fleet manager is the client’s manager that can handle various drivers and give them access to portal and quote.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So this web application is intended to serve that problem by providing an interface for the company as well as the manager and driver.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677160" y="81072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Project Plan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Requirement Gathering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Design Class Diagram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Developing Wire Frame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Defining end-points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Developing Front-End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Deployment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Testing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Software &amp; Tools Requirements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5fcbe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Eclipse IDE (STS tool)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457200" indent="-456840">
              <a:lnSpc>
                <a:spcPct val="100000"/>
              </a:lnSpc>
              <a:buClr>
                <a:srgbClr val="5fcbe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Mysql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457200" indent="-456840">
              <a:lnSpc>
                <a:spcPct val="100000"/>
              </a:lnSpc>
              <a:buClr>
                <a:srgbClr val="5fcbe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Postman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457200" indent="-456840">
              <a:lnSpc>
                <a:spcPct val="100000"/>
              </a:lnSpc>
              <a:buClr>
                <a:srgbClr val="5fcbe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Java Jdk 1.8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457200" indent="-456840">
              <a:lnSpc>
                <a:spcPct val="100000"/>
              </a:lnSpc>
              <a:buClr>
                <a:srgbClr val="5fcbe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Noide.Js(npm)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457200" indent="-456840">
              <a:lnSpc>
                <a:spcPct val="100000"/>
              </a:lnSpc>
              <a:buClr>
                <a:srgbClr val="5fcbe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Angular8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457200" indent="-456840">
              <a:lnSpc>
                <a:spcPct val="100000"/>
              </a:lnSpc>
              <a:buClr>
                <a:srgbClr val="5fcbe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Apache Tomcat 8.5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e83c3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Hardware Requirements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5fcbef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457200" indent="-456840">
              <a:lnSpc>
                <a:spcPct val="100000"/>
              </a:lnSpc>
              <a:buClr>
                <a:srgbClr val="5fcbef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8 GB of RAM recommended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457200" indent="-456840">
              <a:lnSpc>
                <a:spcPct val="100000"/>
              </a:lnSpc>
              <a:buClr>
                <a:srgbClr val="5fcbef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1.8 GHz or faster processor. i-3  or better recommended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457200" indent="-456840">
              <a:lnSpc>
                <a:spcPct val="100000"/>
              </a:lnSpc>
              <a:buClr>
                <a:srgbClr val="5fcbef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Functional Requirements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677160" y="233460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Add and view (List) all drivers details.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Search for desired driver and update.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Give them a portal and quote access 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Allow the Drivers to logIn.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Allow administrators to customize all changes 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Functional Requirements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Allow Fleet Manager to give Budget plan as per requirement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Allow the Driver to Login and request quote access and budget.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End-to-End leasing via only fleet manager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Searching ,sorting, filtering the data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Generating Bills and send to the fleet manager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Non-Functional Requirements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5840" indent="-285480">
              <a:lnSpc>
                <a:spcPct val="100000"/>
              </a:lnSpc>
              <a:buClr>
                <a:srgbClr val="5fcbef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Simple and Useful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480">
              <a:lnSpc>
                <a:spcPct val="100000"/>
              </a:lnSpc>
              <a:buClr>
                <a:srgbClr val="5fcbef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Safe and Secure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480">
              <a:lnSpc>
                <a:spcPct val="100000"/>
              </a:lnSpc>
              <a:buClr>
                <a:srgbClr val="5fcbef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All Time Availibility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480">
              <a:lnSpc>
                <a:spcPct val="100000"/>
              </a:lnSpc>
              <a:buClr>
                <a:srgbClr val="5fcbef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GDPR ( General Data Protection Regulation 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2020-03-11T16:18:33Z</dcterms:created>
  <dc:creator>Dell</dc:creator>
  <dc:description/>
  <dc:language>en-IN</dc:language>
  <cp:lastModifiedBy/>
  <dcterms:modified xsi:type="dcterms:W3CDTF">2020-03-13T18:36:05Z</dcterms:modified>
  <cp:revision>16</cp:revision>
  <dc:subject/>
  <dc:title>Car Remarketing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