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DEB729-8188-407B-8057-054C3D9C5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1256569-1D12-427B-96FB-2363AF827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2B5B8F-ACB4-4A7A-A0F8-8D4E529F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0A41-BA61-40A5-B3F1-C1B533C9E58F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9A1598-5022-4C16-AB2C-6D81442FF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D9F340-4937-499A-A5A4-73470EA5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6528-8BAE-4C43-BB06-5688E4A0A4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62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C400E6-8BB7-435E-8E7B-845D7650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131D0C5-8830-468B-85B3-487478C93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3494F2-4E2D-4711-A0B8-D584E767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0A41-BA61-40A5-B3F1-C1B533C9E58F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E28E00-2698-4B44-A195-4CB50C56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127774-F54E-45D2-AB5E-BA861A62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6528-8BAE-4C43-BB06-5688E4A0A4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11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4B660E0-70F5-4D3B-9247-03033CFEB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4DA583-BA8F-4B48-867C-D9ABAC14C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075330-FB42-4080-AD34-CD4B6B7D9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0A41-BA61-40A5-B3F1-C1B533C9E58F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89BE5B-7E0A-4C9F-91D0-61985A717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37E8FB-4ADA-486D-B698-DF126B49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6528-8BAE-4C43-BB06-5688E4A0A4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27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61604-BE73-49EF-B148-64668C23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7077AB-8A0A-4D4A-9082-B113FF83C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0684CF-B096-40DF-B2A4-0F41FAD0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0A41-BA61-40A5-B3F1-C1B533C9E58F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3DA892-6B3E-4C99-A876-5975E7FB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535C47-D5A6-4370-8693-F20766AE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6528-8BAE-4C43-BB06-5688E4A0A4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09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D57540-5F37-48AA-82CC-C9B375136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CCE183-5806-4931-B0B6-A6CD2BCD4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B421B2-3C61-4335-A6AA-F9DCF24BA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0A41-BA61-40A5-B3F1-C1B533C9E58F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3AB97D-F069-43F8-9084-1FDEEDCB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539AC1-258E-46C4-839F-87E5E39F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6528-8BAE-4C43-BB06-5688E4A0A4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9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B7D5B-1D79-43F4-9BFC-3F6E54F1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1F8D2C-BBF1-4F8B-A9E8-948DF56C4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0621F5-65D1-4F49-8C98-50CDA526E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844B4F-434B-458B-A8B6-76954762D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0A41-BA61-40A5-B3F1-C1B533C9E58F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3C757F-6FA8-48B3-9674-946E795D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D88FE0-F2BC-454C-976B-3E6CD133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6528-8BAE-4C43-BB06-5688E4A0A4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134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9FC688-267D-4D86-8D24-94ACAA97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E5E4E6-B525-423D-BE7E-FA606FAC4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FBB4AA-139A-4343-873A-ED42BDE7C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843304-32D2-412F-827A-310E8184E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E7B880-5FD3-4247-8306-21EDE6BD5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4EBE1E5-8C26-4316-932A-AABF1B46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0A41-BA61-40A5-B3F1-C1B533C9E58F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996CBAF-EB89-4C7B-8CBA-04DBCBBB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933CF9B-A2C8-4D47-9B88-4A14F035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6528-8BAE-4C43-BB06-5688E4A0A4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51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F3CD0-84A7-4A7C-8D62-DDD1001A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88CB36-50EC-4DC1-B13C-133B5801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0A41-BA61-40A5-B3F1-C1B533C9E58F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D5F434-A214-4303-BF2B-62F15A90D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C6E056-DD4A-4773-974C-EC0B2852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6528-8BAE-4C43-BB06-5688E4A0A4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50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A46952-B760-4F7E-A01D-63572DC1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0A41-BA61-40A5-B3F1-C1B533C9E58F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3C129D-2553-4B59-9EEF-E5D2AAAE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337FE2-54D7-4638-85C6-3D3E5D90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6528-8BAE-4C43-BB06-5688E4A0A4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14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8D571-37D9-4E74-B4A3-B2618A3CC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C172D0-7D82-4899-B361-66AFBE91A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878AB6-859B-46BA-B80E-4E4520510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94D582-5BF0-4BF6-A6C1-14C00F77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0A41-BA61-40A5-B3F1-C1B533C9E58F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B1C6D9-45D2-488B-A605-CFA011AE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E29454-91A9-462D-A79F-95FA68F8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6528-8BAE-4C43-BB06-5688E4A0A4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74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CEE52-8A69-4557-A6D6-D88E1A78C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B310017-3691-474A-A21E-034E4554D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3A0ADD-25C4-485A-8251-06BAE2A20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A844E4-F492-48D4-835C-73897E98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0A41-BA61-40A5-B3F1-C1B533C9E58F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E8EFBF-F891-4A92-B329-4AE13715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8FA4A2-5A5C-44B0-B2CD-35527541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6528-8BAE-4C43-BB06-5688E4A0A4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02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B84FB13-2D2C-4481-9014-E8F59C19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AF7EE1-AE9E-4F46-86B4-91C6ECF3E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F45B67-7FDC-490F-8195-DEE4D7C76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A0A41-BA61-40A5-B3F1-C1B533C9E58F}" type="datetimeFigureOut">
              <a:rPr lang="de-DE" smtClean="0"/>
              <a:t>03.04.2019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1CA13D-1130-499F-878A-2B254B660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7DA767-645F-4B0A-8296-858C7ED55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66528-8BAE-4C43-BB06-5688E4A0A4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74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3F5D07F-4596-43ED-A0DA-AD69783F557D}"/>
              </a:ext>
            </a:extLst>
          </p:cNvPr>
          <p:cNvSpPr txBox="1"/>
          <p:nvPr/>
        </p:nvSpPr>
        <p:spPr>
          <a:xfrm>
            <a:off x="1442906" y="377505"/>
            <a:ext cx="368774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Nerdabend</a:t>
            </a:r>
            <a:r>
              <a:rPr lang="de-DE" dirty="0"/>
              <a:t> Projekte  V1</a:t>
            </a:r>
          </a:p>
          <a:p>
            <a:endParaRPr lang="de-DE" dirty="0"/>
          </a:p>
          <a:p>
            <a:r>
              <a:rPr lang="de-DE" dirty="0"/>
              <a:t>Deadline </a:t>
            </a:r>
            <a:r>
              <a:rPr lang="de-DE" dirty="0" err="1"/>
              <a:t>Beginnin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Summer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Projekte:</a:t>
            </a:r>
          </a:p>
          <a:p>
            <a:endParaRPr lang="de-DE" dirty="0"/>
          </a:p>
          <a:p>
            <a:r>
              <a:rPr lang="de-DE" dirty="0"/>
              <a:t>	</a:t>
            </a:r>
            <a:r>
              <a:rPr lang="de-DE" dirty="0" err="1"/>
              <a:t>Eink</a:t>
            </a:r>
            <a:r>
              <a:rPr lang="de-DE" dirty="0"/>
              <a:t>  - Nico Philipp</a:t>
            </a:r>
          </a:p>
          <a:p>
            <a:r>
              <a:rPr lang="de-DE" dirty="0"/>
              <a:t>	</a:t>
            </a:r>
            <a:r>
              <a:rPr lang="de-DE" dirty="0" err="1"/>
              <a:t>Gesture</a:t>
            </a:r>
            <a:r>
              <a:rPr lang="de-DE" dirty="0"/>
              <a:t> Sensor – Raj – Nico</a:t>
            </a:r>
          </a:p>
          <a:p>
            <a:r>
              <a:rPr lang="de-DE" dirty="0"/>
              <a:t>	MFD Ver 2 – Angela Merkel</a:t>
            </a:r>
          </a:p>
          <a:p>
            <a:r>
              <a:rPr lang="de-DE" dirty="0"/>
              <a:t>	Sprachsteuerung - Raj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026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3F5D07F-4596-43ED-A0DA-AD69783F557D}"/>
              </a:ext>
            </a:extLst>
          </p:cNvPr>
          <p:cNvSpPr txBox="1"/>
          <p:nvPr/>
        </p:nvSpPr>
        <p:spPr>
          <a:xfrm>
            <a:off x="1442906" y="377505"/>
            <a:ext cx="590078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Eink</a:t>
            </a:r>
            <a:endParaRPr lang="de-DE" b="1" dirty="0"/>
          </a:p>
          <a:p>
            <a:r>
              <a:rPr lang="de-DE" dirty="0"/>
              <a:t>Software Nico</a:t>
            </a:r>
          </a:p>
          <a:p>
            <a:r>
              <a:rPr lang="de-DE" dirty="0"/>
              <a:t>Hardware Phil</a:t>
            </a:r>
          </a:p>
          <a:p>
            <a:endParaRPr lang="de-DE" dirty="0"/>
          </a:p>
          <a:p>
            <a:r>
              <a:rPr lang="de-DE" dirty="0"/>
              <a:t>In Kombination mit </a:t>
            </a:r>
            <a:r>
              <a:rPr lang="de-DE" dirty="0" err="1"/>
              <a:t>Gesture</a:t>
            </a:r>
            <a:r>
              <a:rPr lang="de-DE" dirty="0"/>
              <a:t> Sensor und Speech </a:t>
            </a:r>
            <a:r>
              <a:rPr lang="de-DE" dirty="0" err="1"/>
              <a:t>Recongnition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b="1" dirty="0" err="1"/>
              <a:t>Gesture</a:t>
            </a:r>
            <a:r>
              <a:rPr lang="de-DE" b="1" dirty="0"/>
              <a:t> Sensor &amp; Speech </a:t>
            </a:r>
            <a:r>
              <a:rPr lang="de-DE" b="1" dirty="0" err="1"/>
              <a:t>Recogintion</a:t>
            </a:r>
            <a:endParaRPr lang="de-DE" b="1" dirty="0"/>
          </a:p>
          <a:p>
            <a:r>
              <a:rPr lang="de-DE" dirty="0"/>
              <a:t>Software Raj</a:t>
            </a:r>
          </a:p>
          <a:p>
            <a:r>
              <a:rPr lang="de-DE" dirty="0"/>
              <a:t>Hardware Phil</a:t>
            </a:r>
          </a:p>
          <a:p>
            <a:r>
              <a:rPr lang="de-DE" dirty="0" err="1"/>
              <a:t>Raspy</a:t>
            </a:r>
            <a:r>
              <a:rPr lang="de-DE" dirty="0"/>
              <a:t>, </a:t>
            </a:r>
          </a:p>
          <a:p>
            <a:endParaRPr lang="de-DE" dirty="0"/>
          </a:p>
          <a:p>
            <a:r>
              <a:rPr lang="de-DE" b="1" dirty="0"/>
              <a:t>RGB DMD VER2</a:t>
            </a:r>
          </a:p>
          <a:p>
            <a:r>
              <a:rPr lang="de-DE" dirty="0"/>
              <a:t>Software Phil, Nico, Raj</a:t>
            </a:r>
          </a:p>
          <a:p>
            <a:r>
              <a:rPr lang="de-DE" dirty="0"/>
              <a:t>Hardware, Phil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369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ADF414AF-D395-42EF-ABBA-18F0DC540FA3}"/>
              </a:ext>
            </a:extLst>
          </p:cNvPr>
          <p:cNvSpPr/>
          <p:nvPr/>
        </p:nvSpPr>
        <p:spPr>
          <a:xfrm>
            <a:off x="461818" y="1099127"/>
            <a:ext cx="2225963" cy="43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7F9261D-0F1E-4901-B582-1744C599F036}"/>
              </a:ext>
            </a:extLst>
          </p:cNvPr>
          <p:cNvSpPr/>
          <p:nvPr/>
        </p:nvSpPr>
        <p:spPr>
          <a:xfrm>
            <a:off x="1099127" y="1533236"/>
            <a:ext cx="932872" cy="951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oben 7">
            <a:extLst>
              <a:ext uri="{FF2B5EF4-FFF2-40B4-BE49-F238E27FC236}">
                <a16:creationId xmlns:a16="http://schemas.microsoft.com/office/drawing/2014/main" id="{DBDE21F4-2F5C-4AB6-A83B-10FD2093EC78}"/>
              </a:ext>
            </a:extLst>
          </p:cNvPr>
          <p:cNvSpPr/>
          <p:nvPr/>
        </p:nvSpPr>
        <p:spPr>
          <a:xfrm>
            <a:off x="1332483" y="1736759"/>
            <a:ext cx="484632" cy="544299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85E0368-A287-460B-A41B-F8CEB17F0A5F}"/>
              </a:ext>
            </a:extLst>
          </p:cNvPr>
          <p:cNvSpPr/>
          <p:nvPr/>
        </p:nvSpPr>
        <p:spPr>
          <a:xfrm>
            <a:off x="1055781" y="4502727"/>
            <a:ext cx="108000" cy="10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1AE5FBD-C5F2-443C-B3E6-F26C5E15ADF6}"/>
              </a:ext>
            </a:extLst>
          </p:cNvPr>
          <p:cNvSpPr/>
          <p:nvPr/>
        </p:nvSpPr>
        <p:spPr>
          <a:xfrm>
            <a:off x="1489890" y="4502727"/>
            <a:ext cx="108000" cy="10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84F3819-3588-431F-B581-3991791DBD77}"/>
              </a:ext>
            </a:extLst>
          </p:cNvPr>
          <p:cNvSpPr/>
          <p:nvPr/>
        </p:nvSpPr>
        <p:spPr>
          <a:xfrm>
            <a:off x="1923999" y="4502727"/>
            <a:ext cx="108000" cy="10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DC0A541-59DD-4F09-90EE-6148F22DBC5D}"/>
              </a:ext>
            </a:extLst>
          </p:cNvPr>
          <p:cNvSpPr txBox="1"/>
          <p:nvPr/>
        </p:nvSpPr>
        <p:spPr>
          <a:xfrm>
            <a:off x="652043" y="351034"/>
            <a:ext cx="1783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Turm 1</a:t>
            </a:r>
          </a:p>
          <a:p>
            <a:pPr algn="ctr"/>
            <a:r>
              <a:rPr lang="de-DE" dirty="0"/>
              <a:t>EINK mit </a:t>
            </a:r>
            <a:r>
              <a:rPr lang="de-DE" dirty="0" err="1"/>
              <a:t>Gesture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7F78088-F408-446A-9F35-D626F655E348}"/>
              </a:ext>
            </a:extLst>
          </p:cNvPr>
          <p:cNvSpPr/>
          <p:nvPr/>
        </p:nvSpPr>
        <p:spPr>
          <a:xfrm>
            <a:off x="3754581" y="1099127"/>
            <a:ext cx="2225963" cy="43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D12DCFA-0583-40C0-984D-71CF38C3EAA6}"/>
              </a:ext>
            </a:extLst>
          </p:cNvPr>
          <p:cNvSpPr/>
          <p:nvPr/>
        </p:nvSpPr>
        <p:spPr>
          <a:xfrm>
            <a:off x="4391890" y="1533236"/>
            <a:ext cx="932872" cy="951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oben 17">
            <a:extLst>
              <a:ext uri="{FF2B5EF4-FFF2-40B4-BE49-F238E27FC236}">
                <a16:creationId xmlns:a16="http://schemas.microsoft.com/office/drawing/2014/main" id="{37C31490-270A-4B3F-BDDF-316C3138505E}"/>
              </a:ext>
            </a:extLst>
          </p:cNvPr>
          <p:cNvSpPr/>
          <p:nvPr/>
        </p:nvSpPr>
        <p:spPr>
          <a:xfrm>
            <a:off x="4625246" y="1736759"/>
            <a:ext cx="484632" cy="544299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647B10A2-84EA-43BB-B6C9-5FD7D3B94B1C}"/>
              </a:ext>
            </a:extLst>
          </p:cNvPr>
          <p:cNvSpPr/>
          <p:nvPr/>
        </p:nvSpPr>
        <p:spPr>
          <a:xfrm>
            <a:off x="4741562" y="4435455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9EFAFAE-47CD-42EB-9D6A-2D225122A7D8}"/>
              </a:ext>
            </a:extLst>
          </p:cNvPr>
          <p:cNvSpPr txBox="1"/>
          <p:nvPr/>
        </p:nvSpPr>
        <p:spPr>
          <a:xfrm>
            <a:off x="3298477" y="351034"/>
            <a:ext cx="2886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Turm 2</a:t>
            </a:r>
          </a:p>
          <a:p>
            <a:pPr algn="ctr"/>
            <a:r>
              <a:rPr lang="de-DE" dirty="0"/>
              <a:t>EINK mit Speech Recognition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1E6EF98-03AC-4356-B173-7D7C7692DE06}"/>
              </a:ext>
            </a:extLst>
          </p:cNvPr>
          <p:cNvSpPr/>
          <p:nvPr/>
        </p:nvSpPr>
        <p:spPr>
          <a:xfrm>
            <a:off x="6617853" y="1099127"/>
            <a:ext cx="2225963" cy="43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3D4D462-F29D-473E-92EC-60A4B3DB16E0}"/>
              </a:ext>
            </a:extLst>
          </p:cNvPr>
          <p:cNvGrpSpPr/>
          <p:nvPr/>
        </p:nvGrpSpPr>
        <p:grpSpPr>
          <a:xfrm>
            <a:off x="7133670" y="1533236"/>
            <a:ext cx="1194327" cy="951346"/>
            <a:chOff x="8328363" y="1376217"/>
            <a:chExt cx="1194327" cy="951346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49433F0B-D3EB-4A79-AD85-F05806CF578B}"/>
                </a:ext>
              </a:extLst>
            </p:cNvPr>
            <p:cNvSpPr/>
            <p:nvPr/>
          </p:nvSpPr>
          <p:spPr>
            <a:xfrm>
              <a:off x="8328363" y="1376217"/>
              <a:ext cx="1194327" cy="9513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03D35F02-BB26-47CB-9BE1-DF889D533DB5}"/>
                </a:ext>
              </a:extLst>
            </p:cNvPr>
            <p:cNvGrpSpPr/>
            <p:nvPr/>
          </p:nvGrpSpPr>
          <p:grpSpPr>
            <a:xfrm>
              <a:off x="8440983" y="1477978"/>
              <a:ext cx="936411" cy="747823"/>
              <a:chOff x="10380620" y="1851890"/>
              <a:chExt cx="936411" cy="747823"/>
            </a:xfrm>
          </p:grpSpPr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702EF81B-C6FC-4E60-A49B-A94730B53F2C}"/>
                  </a:ext>
                </a:extLst>
              </p:cNvPr>
              <p:cNvSpPr/>
              <p:nvPr/>
            </p:nvSpPr>
            <p:spPr>
              <a:xfrm>
                <a:off x="10380620" y="1851890"/>
                <a:ext cx="144000" cy="144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845FBC78-56F9-4AF8-B34A-9B55EB8F21D2}"/>
                  </a:ext>
                </a:extLst>
              </p:cNvPr>
              <p:cNvSpPr/>
              <p:nvPr/>
            </p:nvSpPr>
            <p:spPr>
              <a:xfrm>
                <a:off x="10643857" y="1851890"/>
                <a:ext cx="144000" cy="144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6ED7AF1E-1546-4B01-988F-D3D122C029D4}"/>
                  </a:ext>
                </a:extLst>
              </p:cNvPr>
              <p:cNvSpPr/>
              <p:nvPr/>
            </p:nvSpPr>
            <p:spPr>
              <a:xfrm>
                <a:off x="10902259" y="1851890"/>
                <a:ext cx="144000" cy="144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B2819A92-7D9C-46C5-9F8B-F42C83FF3EB4}"/>
                  </a:ext>
                </a:extLst>
              </p:cNvPr>
              <p:cNvSpPr/>
              <p:nvPr/>
            </p:nvSpPr>
            <p:spPr>
              <a:xfrm>
                <a:off x="11160661" y="1851890"/>
                <a:ext cx="144000" cy="144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EF2184B7-F844-443A-A38D-025FF2054ACB}"/>
                  </a:ext>
                </a:extLst>
              </p:cNvPr>
              <p:cNvSpPr/>
              <p:nvPr/>
            </p:nvSpPr>
            <p:spPr>
              <a:xfrm>
                <a:off x="10380620" y="2052040"/>
                <a:ext cx="144000" cy="144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F2B498CD-F4DF-4C60-B30F-82E51DEBCFDF}"/>
                  </a:ext>
                </a:extLst>
              </p:cNvPr>
              <p:cNvSpPr/>
              <p:nvPr/>
            </p:nvSpPr>
            <p:spPr>
              <a:xfrm>
                <a:off x="10643857" y="2052040"/>
                <a:ext cx="144000" cy="144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00775C96-ACD8-4EAF-96FE-7E9755D25355}"/>
                  </a:ext>
                </a:extLst>
              </p:cNvPr>
              <p:cNvSpPr/>
              <p:nvPr/>
            </p:nvSpPr>
            <p:spPr>
              <a:xfrm>
                <a:off x="10902259" y="2052040"/>
                <a:ext cx="144000" cy="144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F7438D75-A1DF-4120-8676-9D93F5703E09}"/>
                  </a:ext>
                </a:extLst>
              </p:cNvPr>
              <p:cNvSpPr/>
              <p:nvPr/>
            </p:nvSpPr>
            <p:spPr>
              <a:xfrm>
                <a:off x="11160661" y="2052040"/>
                <a:ext cx="144000" cy="144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732292F0-4218-4386-83C8-BF23841B8B45}"/>
                  </a:ext>
                </a:extLst>
              </p:cNvPr>
              <p:cNvSpPr/>
              <p:nvPr/>
            </p:nvSpPr>
            <p:spPr>
              <a:xfrm>
                <a:off x="10392990" y="2255563"/>
                <a:ext cx="144000" cy="144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F84B4487-9E4B-4DAE-97BD-D45A61C062EF}"/>
                  </a:ext>
                </a:extLst>
              </p:cNvPr>
              <p:cNvSpPr/>
              <p:nvPr/>
            </p:nvSpPr>
            <p:spPr>
              <a:xfrm>
                <a:off x="10656227" y="2255563"/>
                <a:ext cx="144000" cy="144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AF57CEF2-CBC3-4CF4-A8F2-896D03FFCAD4}"/>
                  </a:ext>
                </a:extLst>
              </p:cNvPr>
              <p:cNvSpPr/>
              <p:nvPr/>
            </p:nvSpPr>
            <p:spPr>
              <a:xfrm>
                <a:off x="10914629" y="2255563"/>
                <a:ext cx="144000" cy="144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E96D1632-FBA8-431B-BCBC-1A661D7107E7}"/>
                  </a:ext>
                </a:extLst>
              </p:cNvPr>
              <p:cNvSpPr/>
              <p:nvPr/>
            </p:nvSpPr>
            <p:spPr>
              <a:xfrm>
                <a:off x="11173031" y="2255563"/>
                <a:ext cx="144000" cy="144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572DA7DA-8236-414F-8809-9273FECBAB11}"/>
                  </a:ext>
                </a:extLst>
              </p:cNvPr>
              <p:cNvSpPr/>
              <p:nvPr/>
            </p:nvSpPr>
            <p:spPr>
              <a:xfrm>
                <a:off x="10380620" y="2455713"/>
                <a:ext cx="144000" cy="144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7A487566-0B6F-4C76-B948-A66475F01CAB}"/>
                  </a:ext>
                </a:extLst>
              </p:cNvPr>
              <p:cNvSpPr/>
              <p:nvPr/>
            </p:nvSpPr>
            <p:spPr>
              <a:xfrm>
                <a:off x="10643857" y="2455713"/>
                <a:ext cx="144000" cy="144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E3540094-13B1-457F-B9D6-7BC462F36813}"/>
                  </a:ext>
                </a:extLst>
              </p:cNvPr>
              <p:cNvSpPr/>
              <p:nvPr/>
            </p:nvSpPr>
            <p:spPr>
              <a:xfrm>
                <a:off x="10902259" y="2455713"/>
                <a:ext cx="144000" cy="144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9A1EA64F-B04C-48C6-B3BC-7DB9D0A90F8A}"/>
                  </a:ext>
                </a:extLst>
              </p:cNvPr>
              <p:cNvSpPr/>
              <p:nvPr/>
            </p:nvSpPr>
            <p:spPr>
              <a:xfrm>
                <a:off x="11160661" y="2455713"/>
                <a:ext cx="144000" cy="144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914DED23-4469-4131-BD6D-7073E3DFBF67}"/>
              </a:ext>
            </a:extLst>
          </p:cNvPr>
          <p:cNvSpPr/>
          <p:nvPr/>
        </p:nvSpPr>
        <p:spPr>
          <a:xfrm>
            <a:off x="7207967" y="4448727"/>
            <a:ext cx="108000" cy="10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7898285-9043-4349-92EC-B74EEA3556A6}"/>
              </a:ext>
            </a:extLst>
          </p:cNvPr>
          <p:cNvSpPr/>
          <p:nvPr/>
        </p:nvSpPr>
        <p:spPr>
          <a:xfrm>
            <a:off x="7642076" y="4448727"/>
            <a:ext cx="108000" cy="10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8A48FFB-47EA-4244-A8B5-420941629F73}"/>
              </a:ext>
            </a:extLst>
          </p:cNvPr>
          <p:cNvSpPr/>
          <p:nvPr/>
        </p:nvSpPr>
        <p:spPr>
          <a:xfrm>
            <a:off x="8076185" y="4448727"/>
            <a:ext cx="108000" cy="10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27FB96AD-BD28-4BFA-AC22-082B2894EEC1}"/>
              </a:ext>
            </a:extLst>
          </p:cNvPr>
          <p:cNvSpPr txBox="1"/>
          <p:nvPr/>
        </p:nvSpPr>
        <p:spPr>
          <a:xfrm>
            <a:off x="6151840" y="299664"/>
            <a:ext cx="3376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Turm 3</a:t>
            </a:r>
          </a:p>
          <a:p>
            <a:pPr algn="ctr"/>
            <a:r>
              <a:rPr lang="de-DE" dirty="0"/>
              <a:t>RGB DMD mit Speech Recognition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9DB776C1-5967-4013-B6DC-9E15B66CA208}"/>
              </a:ext>
            </a:extLst>
          </p:cNvPr>
          <p:cNvSpPr/>
          <p:nvPr/>
        </p:nvSpPr>
        <p:spPr>
          <a:xfrm>
            <a:off x="9640641" y="1099127"/>
            <a:ext cx="2225963" cy="43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89CABC4A-EA59-4B89-A440-2772975C012D}"/>
              </a:ext>
            </a:extLst>
          </p:cNvPr>
          <p:cNvGrpSpPr/>
          <p:nvPr/>
        </p:nvGrpSpPr>
        <p:grpSpPr>
          <a:xfrm>
            <a:off x="10156458" y="1533236"/>
            <a:ext cx="1194327" cy="951346"/>
            <a:chOff x="8328363" y="1376217"/>
            <a:chExt cx="1194327" cy="951346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A516D4EB-D2A0-49B2-AED7-4C62592549B7}"/>
                </a:ext>
              </a:extLst>
            </p:cNvPr>
            <p:cNvSpPr/>
            <p:nvPr/>
          </p:nvSpPr>
          <p:spPr>
            <a:xfrm>
              <a:off x="8328363" y="1376217"/>
              <a:ext cx="1194327" cy="9513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DD1971A8-47FE-4E2A-80C0-682EF0D129DF}"/>
                </a:ext>
              </a:extLst>
            </p:cNvPr>
            <p:cNvGrpSpPr/>
            <p:nvPr/>
          </p:nvGrpSpPr>
          <p:grpSpPr>
            <a:xfrm>
              <a:off x="8440983" y="1477978"/>
              <a:ext cx="936411" cy="747823"/>
              <a:chOff x="10380620" y="1851890"/>
              <a:chExt cx="936411" cy="747823"/>
            </a:xfrm>
          </p:grpSpPr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332AB40D-7B66-43E0-A7E6-097A16566888}"/>
                  </a:ext>
                </a:extLst>
              </p:cNvPr>
              <p:cNvSpPr/>
              <p:nvPr/>
            </p:nvSpPr>
            <p:spPr>
              <a:xfrm>
                <a:off x="10380620" y="1851890"/>
                <a:ext cx="144000" cy="144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71244976-62C8-444F-92A0-E8B9D57449A6}"/>
                  </a:ext>
                </a:extLst>
              </p:cNvPr>
              <p:cNvSpPr/>
              <p:nvPr/>
            </p:nvSpPr>
            <p:spPr>
              <a:xfrm>
                <a:off x="10643857" y="1851890"/>
                <a:ext cx="144000" cy="144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A5830E6F-F866-4AB0-8DC8-A04B0E42B6EA}"/>
                  </a:ext>
                </a:extLst>
              </p:cNvPr>
              <p:cNvSpPr/>
              <p:nvPr/>
            </p:nvSpPr>
            <p:spPr>
              <a:xfrm>
                <a:off x="10902259" y="1851890"/>
                <a:ext cx="144000" cy="144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2E91A108-0CF3-46A1-889A-17E4B33829B9}"/>
                  </a:ext>
                </a:extLst>
              </p:cNvPr>
              <p:cNvSpPr/>
              <p:nvPr/>
            </p:nvSpPr>
            <p:spPr>
              <a:xfrm>
                <a:off x="11160661" y="1851890"/>
                <a:ext cx="144000" cy="144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65AAD12C-625C-4241-9B9A-CD61435458EC}"/>
                  </a:ext>
                </a:extLst>
              </p:cNvPr>
              <p:cNvSpPr/>
              <p:nvPr/>
            </p:nvSpPr>
            <p:spPr>
              <a:xfrm>
                <a:off x="10380620" y="2052040"/>
                <a:ext cx="144000" cy="144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AEB250E0-2E98-4CEC-AF2B-5E32400D3888}"/>
                  </a:ext>
                </a:extLst>
              </p:cNvPr>
              <p:cNvSpPr/>
              <p:nvPr/>
            </p:nvSpPr>
            <p:spPr>
              <a:xfrm>
                <a:off x="10643857" y="2052040"/>
                <a:ext cx="144000" cy="144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E690DE81-140B-4362-A639-6CC0C2DF6139}"/>
                  </a:ext>
                </a:extLst>
              </p:cNvPr>
              <p:cNvSpPr/>
              <p:nvPr/>
            </p:nvSpPr>
            <p:spPr>
              <a:xfrm>
                <a:off x="10902259" y="2052040"/>
                <a:ext cx="144000" cy="144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E9B453A5-C97C-41D5-A831-9F972FA29F37}"/>
                  </a:ext>
                </a:extLst>
              </p:cNvPr>
              <p:cNvSpPr/>
              <p:nvPr/>
            </p:nvSpPr>
            <p:spPr>
              <a:xfrm>
                <a:off x="11160661" y="2052040"/>
                <a:ext cx="144000" cy="144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E1678DCD-DB06-4624-A234-51F1F4027893}"/>
                  </a:ext>
                </a:extLst>
              </p:cNvPr>
              <p:cNvSpPr/>
              <p:nvPr/>
            </p:nvSpPr>
            <p:spPr>
              <a:xfrm>
                <a:off x="10392990" y="2255563"/>
                <a:ext cx="144000" cy="144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AAA07000-EFFB-413B-8A77-E3697553E32F}"/>
                  </a:ext>
                </a:extLst>
              </p:cNvPr>
              <p:cNvSpPr/>
              <p:nvPr/>
            </p:nvSpPr>
            <p:spPr>
              <a:xfrm>
                <a:off x="10656227" y="2255563"/>
                <a:ext cx="144000" cy="144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D4097800-C73B-4C5A-B627-DBB58B4E728F}"/>
                  </a:ext>
                </a:extLst>
              </p:cNvPr>
              <p:cNvSpPr/>
              <p:nvPr/>
            </p:nvSpPr>
            <p:spPr>
              <a:xfrm>
                <a:off x="10914629" y="2255563"/>
                <a:ext cx="144000" cy="144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867569AF-7EC3-44A1-B117-BD222DD59068}"/>
                  </a:ext>
                </a:extLst>
              </p:cNvPr>
              <p:cNvSpPr/>
              <p:nvPr/>
            </p:nvSpPr>
            <p:spPr>
              <a:xfrm>
                <a:off x="11173031" y="2255563"/>
                <a:ext cx="144000" cy="144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26B9A509-B38F-4B99-8388-CCB1ED63C3EA}"/>
                  </a:ext>
                </a:extLst>
              </p:cNvPr>
              <p:cNvSpPr/>
              <p:nvPr/>
            </p:nvSpPr>
            <p:spPr>
              <a:xfrm>
                <a:off x="10380620" y="2455713"/>
                <a:ext cx="144000" cy="144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87D724A2-ED6A-4E5F-8941-5BC217D95FDF}"/>
                  </a:ext>
                </a:extLst>
              </p:cNvPr>
              <p:cNvSpPr/>
              <p:nvPr/>
            </p:nvSpPr>
            <p:spPr>
              <a:xfrm>
                <a:off x="10643857" y="2455713"/>
                <a:ext cx="144000" cy="144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3B8CDD5F-1B4B-4039-800D-FA8A976A47EB}"/>
                  </a:ext>
                </a:extLst>
              </p:cNvPr>
              <p:cNvSpPr/>
              <p:nvPr/>
            </p:nvSpPr>
            <p:spPr>
              <a:xfrm>
                <a:off x="10902259" y="2455713"/>
                <a:ext cx="144000" cy="144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Rechteck 66">
                <a:extLst>
                  <a:ext uri="{FF2B5EF4-FFF2-40B4-BE49-F238E27FC236}">
                    <a16:creationId xmlns:a16="http://schemas.microsoft.com/office/drawing/2014/main" id="{BF6FE168-F3BA-49A6-AB75-03A6B6BD18D6}"/>
                  </a:ext>
                </a:extLst>
              </p:cNvPr>
              <p:cNvSpPr/>
              <p:nvPr/>
            </p:nvSpPr>
            <p:spPr>
              <a:xfrm>
                <a:off x="11160661" y="2455713"/>
                <a:ext cx="144000" cy="144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1" name="Textfeld 70">
            <a:extLst>
              <a:ext uri="{FF2B5EF4-FFF2-40B4-BE49-F238E27FC236}">
                <a16:creationId xmlns:a16="http://schemas.microsoft.com/office/drawing/2014/main" id="{9CE7A36E-341C-437A-B86B-83D7F4E8297D}"/>
              </a:ext>
            </a:extLst>
          </p:cNvPr>
          <p:cNvSpPr txBox="1"/>
          <p:nvPr/>
        </p:nvSpPr>
        <p:spPr>
          <a:xfrm>
            <a:off x="9913838" y="299664"/>
            <a:ext cx="18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Turm 4</a:t>
            </a:r>
          </a:p>
          <a:p>
            <a:pPr algn="ctr"/>
            <a:r>
              <a:rPr lang="de-DE" dirty="0"/>
              <a:t> RGB DMD Speech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CD128553-3CB0-4F6D-9DB9-0B047E3BCA73}"/>
              </a:ext>
            </a:extLst>
          </p:cNvPr>
          <p:cNvSpPr/>
          <p:nvPr/>
        </p:nvSpPr>
        <p:spPr>
          <a:xfrm>
            <a:off x="10759697" y="4378038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0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Breitbild</PresentationFormat>
  <Paragraphs>35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Fuy0138</dc:creator>
  <cp:lastModifiedBy>Fuy0138</cp:lastModifiedBy>
  <cp:revision>5</cp:revision>
  <dcterms:created xsi:type="dcterms:W3CDTF">2019-04-03T16:02:47Z</dcterms:created>
  <dcterms:modified xsi:type="dcterms:W3CDTF">2019-04-03T16:46:02Z</dcterms:modified>
</cp:coreProperties>
</file>