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78" r:id="rId5"/>
    <p:sldId id="280" r:id="rId6"/>
    <p:sldId id="281" r:id="rId7"/>
    <p:sldId id="282" r:id="rId8"/>
    <p:sldId id="284" r:id="rId9"/>
    <p:sldId id="294" r:id="rId10"/>
    <p:sldId id="285" r:id="rId11"/>
    <p:sldId id="286" r:id="rId12"/>
    <p:sldId id="288" r:id="rId13"/>
    <p:sldId id="292" r:id="rId14"/>
    <p:sldId id="289" r:id="rId15"/>
    <p:sldId id="290" r:id="rId16"/>
    <p:sldId id="291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10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solution.pro/de/t/excel-charts/excel-pivotcharts/excel-diagramme-pivotcharts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wmopen-compapp/chapter/new-presentation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lpp.pressbooks.pub/businesscomputers2019/chapter/powerpoint-chapter-2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honemod.net/ms-office-365-mac-windows-install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x.stackexchange.com/questions/53929/would-a-hard-to-learn-ui-be-acceptabl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sbooks.ulib.csuohio.edu/accessibility/chapter/chapter-2-8-descriptive-links-and-tool-tips-in-word/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sbooks.library.ryerson.ca/docs/chapter/microsoft-word-2011-mac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campusontario.pressbooks.pub/beginningexcel/chapter/1-1-overview-of-microsoft-excel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sbooks.nscc.ca/beginningexcel/chapter/2-1-formulas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097" y="2163096"/>
            <a:ext cx="8514737" cy="1002891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800" dirty="0"/>
              <a:t>   Welcome to my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2761" y="3448664"/>
            <a:ext cx="8514738" cy="2440858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300" dirty="0"/>
              <a:t>                             Submitted by : </a:t>
            </a:r>
            <a:r>
              <a:rPr lang="en-US" sz="2300" dirty="0" err="1"/>
              <a:t>Mitu</a:t>
            </a:r>
            <a:r>
              <a:rPr lang="en-US" sz="2300" dirty="0"/>
              <a:t> Rani </a:t>
            </a:r>
            <a:r>
              <a:rPr lang="en-US" dirty="0"/>
              <a:t>P</a:t>
            </a:r>
            <a:r>
              <a:rPr lang="en-US" sz="2300" dirty="0"/>
              <a:t>al</a:t>
            </a:r>
          </a:p>
          <a:p>
            <a:pPr algn="l"/>
            <a:r>
              <a:rPr lang="en-US" dirty="0"/>
              <a:t>                                       Roll no: 08</a:t>
            </a:r>
          </a:p>
          <a:p>
            <a:pPr algn="l"/>
            <a:r>
              <a:rPr lang="en-US" sz="2300" dirty="0"/>
              <a:t>                                         Batch : 09</a:t>
            </a:r>
          </a:p>
          <a:p>
            <a:pPr algn="l"/>
            <a:r>
              <a:rPr lang="en-US" dirty="0"/>
              <a:t>                Topic Name : Introduction to MS Office Applications</a:t>
            </a:r>
            <a:endParaRPr lang="en-US" sz="2300" dirty="0"/>
          </a:p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D207-3273-C61D-6463-5C60C68FD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361" y="363794"/>
            <a:ext cx="9542366" cy="1049867"/>
          </a:xfrm>
        </p:spPr>
        <p:txBody>
          <a:bodyPr/>
          <a:lstStyle/>
          <a:p>
            <a:r>
              <a:rPr lang="en-US" dirty="0"/>
              <a:t>Insert PivotTable &amp; PivotChart: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648D6-56A8-F44B-4A85-6E05D7EC0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535" y="1927123"/>
            <a:ext cx="9611192" cy="35396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F24CD-FAD0-3F82-ABD8-A5B081E41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99535" y="1880561"/>
            <a:ext cx="9542365" cy="3530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73339A-A9EB-F169-2F68-ECE380D7CF14}"/>
              </a:ext>
            </a:extLst>
          </p:cNvPr>
          <p:cNvSpPr txBox="1"/>
          <p:nvPr/>
        </p:nvSpPr>
        <p:spPr>
          <a:xfrm>
            <a:off x="1199535" y="4977438"/>
            <a:ext cx="95423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isolution.pro/de/t/excel-charts/excel-pivotcharts/excel-diagramme-pivotchart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0324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E970-57F7-44A3-7D94-D1B7091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of Microsoft PowerPoint: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19A1-1151-9C01-603E-AB0D6D515D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Add shapes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Choose a theme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Insert clipart, video, audio,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Format your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975AD-0702-2206-6934-C340BA1DB2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Animations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Transitions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Insert new slide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Slide show</a:t>
            </a:r>
          </a:p>
        </p:txBody>
      </p:sp>
    </p:spTree>
    <p:extLst>
      <p:ext uri="{BB962C8B-B14F-4D97-AF65-F5344CB8AC3E}">
        <p14:creationId xmlns:p14="http://schemas.microsoft.com/office/powerpoint/2010/main" val="235731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B607-048A-A9A6-E4C6-DAC4BA84B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877" y="629267"/>
            <a:ext cx="9689851" cy="1084410"/>
          </a:xfrm>
        </p:spPr>
        <p:txBody>
          <a:bodyPr/>
          <a:lstStyle/>
          <a:p>
            <a:r>
              <a:rPr lang="en-US" dirty="0"/>
              <a:t>Home page of PowerPoint: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0D06-1751-980B-BC9B-F299CD82F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877" y="2595716"/>
            <a:ext cx="9689850" cy="28120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029207-CA14-0005-07D5-DED15CBA9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0877" y="1730476"/>
            <a:ext cx="9763433" cy="41986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0F1ED9-30A2-D4F1-48EE-734A9BD0B5FA}"/>
              </a:ext>
            </a:extLst>
          </p:cNvPr>
          <p:cNvSpPr txBox="1"/>
          <p:nvPr/>
        </p:nvSpPr>
        <p:spPr>
          <a:xfrm>
            <a:off x="1120877" y="5715117"/>
            <a:ext cx="9763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urses.lumenlearning.com/wmopen-compapp/chapter/new-presentation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6828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68A0-F6B1-1EF6-DB83-4A48F8CA3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219" y="452284"/>
            <a:ext cx="9768508" cy="1049867"/>
          </a:xfrm>
        </p:spPr>
        <p:txBody>
          <a:bodyPr/>
          <a:lstStyle/>
          <a:p>
            <a:r>
              <a:rPr lang="en-US" dirty="0"/>
              <a:t>Transitions of PowerPoint: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F3D10-5088-0134-4029-2714B59C4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219" y="2359743"/>
            <a:ext cx="9768508" cy="24636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D25DC-D719-3958-593D-06B0BC660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0877" y="1757362"/>
            <a:ext cx="9768507" cy="3343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96F216-E15B-7501-85A4-998B9C470850}"/>
              </a:ext>
            </a:extLst>
          </p:cNvPr>
          <p:cNvSpPr txBox="1"/>
          <p:nvPr/>
        </p:nvSpPr>
        <p:spPr>
          <a:xfrm>
            <a:off x="1120877" y="5100637"/>
            <a:ext cx="976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mlpp.pressbooks.pub/businesscomputers2019/chapter/powerpoint-chapter-2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46348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E3AC-88B6-1F27-0BDF-67A956168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2320679"/>
          </a:xfrm>
        </p:spPr>
        <p:txBody>
          <a:bodyPr/>
          <a:lstStyle/>
          <a:p>
            <a:r>
              <a:rPr lang="en-US" dirty="0"/>
              <a:t>Thank you all &amp; </a:t>
            </a:r>
            <a:br>
              <a:rPr lang="en-US" dirty="0"/>
            </a:br>
            <a:r>
              <a:rPr lang="en-US" dirty="0"/>
              <a:t>my honorable teacher</a:t>
            </a:r>
          </a:p>
        </p:txBody>
      </p:sp>
    </p:spTree>
    <p:extLst>
      <p:ext uri="{BB962C8B-B14F-4D97-AF65-F5344CB8AC3E}">
        <p14:creationId xmlns:p14="http://schemas.microsoft.com/office/powerpoint/2010/main" val="181695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D9F8-9275-CAB9-B56F-928BC912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fundamental and office applications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0292C8-4A73-A308-C4DC-E9F873B96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4437" y="2556791"/>
            <a:ext cx="9753600" cy="28438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E23D12-BB75-2679-D3E2-1D37C59617D8}"/>
              </a:ext>
            </a:extLst>
          </p:cNvPr>
          <p:cNvSpPr txBox="1"/>
          <p:nvPr/>
        </p:nvSpPr>
        <p:spPr>
          <a:xfrm>
            <a:off x="1214437" y="5400675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iphonemod.net/ms-office-365-mac-windows-install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739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86CD-6856-212F-1149-0277EC4A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of Microsoft Word: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00029-7375-3E16-6C71-3CDC6211C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1196" y="1740311"/>
            <a:ext cx="4779581" cy="40053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References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Hyperlink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Insert picture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Bookmark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Page orientation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Layout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Table of content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shape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012F7-069F-9D80-590F-2BDD00C4F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3167" y="1740311"/>
            <a:ext cx="4779581" cy="40053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Shorting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Bangla typing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Alignment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Design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Creating smart 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Superscript &amp; subscript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Bulleting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7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D3BE-F0F3-BF69-B8AF-0C9D43E2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8" y="609600"/>
            <a:ext cx="11041626" cy="1257300"/>
          </a:xfrm>
        </p:spPr>
        <p:txBody>
          <a:bodyPr>
            <a:normAutofit/>
          </a:bodyPr>
          <a:lstStyle/>
          <a:p>
            <a:r>
              <a:rPr lang="en-US" dirty="0"/>
              <a:t>Home page of Microsoft Word: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1C6640-6813-6DBC-FA65-8B4B30A43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78194" y="2076450"/>
            <a:ext cx="9399638" cy="4171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43A418-4059-D7FD-AD72-2885D4794382}"/>
              </a:ext>
            </a:extLst>
          </p:cNvPr>
          <p:cNvSpPr txBox="1"/>
          <p:nvPr/>
        </p:nvSpPr>
        <p:spPr>
          <a:xfrm>
            <a:off x="2755442" y="5791200"/>
            <a:ext cx="6671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ux.stackexchange.com/questions/53929/would-a-hard-to-learn-ui-be-acceptabl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38413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D507-12B4-7527-FAE3-95472AA9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of insert: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31AEC-E238-5F2F-F2A8-CF02E4F3A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81237" y="1986116"/>
            <a:ext cx="7620000" cy="34764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D4A0A1-4B24-5BAB-85E8-689D5EA69942}"/>
              </a:ext>
            </a:extLst>
          </p:cNvPr>
          <p:cNvSpPr txBox="1"/>
          <p:nvPr/>
        </p:nvSpPr>
        <p:spPr>
          <a:xfrm>
            <a:off x="2281237" y="5462587"/>
            <a:ext cx="76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pressbooks.ulib.csuohio.edu/accessibility/chapter/chapter-2-8-descriptive-links-and-tool-tips-in-word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4430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B64E-9004-12E1-30DB-70837BA19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1" y="501446"/>
            <a:ext cx="9440035" cy="1160206"/>
          </a:xfrm>
        </p:spPr>
        <p:txBody>
          <a:bodyPr/>
          <a:lstStyle/>
          <a:p>
            <a:r>
              <a:rPr lang="en-US" dirty="0"/>
              <a:t>Table of content: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8D793-B468-1800-3E2E-68462F871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194" y="2104103"/>
            <a:ext cx="9532533" cy="271925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3717F2-66E4-7E3F-180F-A07AB0358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0206" y="1879793"/>
            <a:ext cx="9753600" cy="30984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2A6329-153D-32CE-137D-A2466BE39899}"/>
              </a:ext>
            </a:extLst>
          </p:cNvPr>
          <p:cNvSpPr txBox="1"/>
          <p:nvPr/>
        </p:nvSpPr>
        <p:spPr>
          <a:xfrm>
            <a:off x="1160206" y="4978206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pressbooks.library.ryerson.ca/docs/chapter/microsoft-word-2011-mac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2679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84B5-9548-AA81-0E5C-3A3FAD22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of Microsoft Excel: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C638-13BC-FA05-3863-5B1F9D8351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formula</a:t>
            </a:r>
          </a:p>
          <a:p>
            <a:r>
              <a:rPr lang="en-US" dirty="0"/>
              <a:t>Addition</a:t>
            </a:r>
          </a:p>
          <a:p>
            <a:r>
              <a:rPr lang="en-US" dirty="0"/>
              <a:t>Subtraction</a:t>
            </a:r>
          </a:p>
          <a:p>
            <a:r>
              <a:rPr lang="en-US" dirty="0"/>
              <a:t>Average</a:t>
            </a:r>
          </a:p>
          <a:p>
            <a:r>
              <a:rPr lang="en-US" dirty="0"/>
              <a:t>Excel formula</a:t>
            </a:r>
          </a:p>
          <a:p>
            <a:r>
              <a:rPr lang="en-US" dirty="0"/>
              <a:t>IF Function</a:t>
            </a:r>
          </a:p>
          <a:p>
            <a:r>
              <a:rPr lang="en-US" dirty="0"/>
              <a:t>COUNT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72C41-B751-DA59-6B33-19A0120CF2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Vlookup</a:t>
            </a:r>
            <a:r>
              <a:rPr lang="en-US" dirty="0"/>
              <a:t> Formula</a:t>
            </a:r>
          </a:p>
          <a:p>
            <a:r>
              <a:rPr lang="en-US" dirty="0" err="1"/>
              <a:t>Hlookup</a:t>
            </a:r>
            <a:r>
              <a:rPr lang="en-US" dirty="0"/>
              <a:t> Formula</a:t>
            </a:r>
          </a:p>
          <a:p>
            <a:r>
              <a:rPr lang="en-US" dirty="0"/>
              <a:t>SUM Formula</a:t>
            </a:r>
          </a:p>
          <a:p>
            <a:r>
              <a:rPr lang="en-US" dirty="0"/>
              <a:t>SUMIF Formula</a:t>
            </a:r>
          </a:p>
          <a:p>
            <a:r>
              <a:rPr lang="en-US" dirty="0"/>
              <a:t>Index Match </a:t>
            </a:r>
          </a:p>
          <a:p>
            <a:r>
              <a:rPr lang="en-US" dirty="0"/>
              <a:t>Pivot Table</a:t>
            </a:r>
          </a:p>
        </p:txBody>
      </p:sp>
    </p:spTree>
    <p:extLst>
      <p:ext uri="{BB962C8B-B14F-4D97-AF65-F5344CB8AC3E}">
        <p14:creationId xmlns:p14="http://schemas.microsoft.com/office/powerpoint/2010/main" val="197719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71EB-29A0-0928-F5B9-151AF980D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2890" y="511279"/>
            <a:ext cx="9807837" cy="876764"/>
          </a:xfrm>
        </p:spPr>
        <p:txBody>
          <a:bodyPr/>
          <a:lstStyle/>
          <a:p>
            <a:r>
              <a:rPr lang="en-US" dirty="0"/>
              <a:t>Home Tab of Microsoft Excel: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6BE9C-CADA-23BB-2D04-B87C9458B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890" y="2605549"/>
            <a:ext cx="9807837" cy="26940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1A6F5-AE52-E1F3-AC60-2703CBDBD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2890" y="1558413"/>
            <a:ext cx="9807837" cy="3911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D34D31-F1E4-6EDF-24A3-3F8D75F2F52C}"/>
              </a:ext>
            </a:extLst>
          </p:cNvPr>
          <p:cNvSpPr txBox="1"/>
          <p:nvPr/>
        </p:nvSpPr>
        <p:spPr>
          <a:xfrm>
            <a:off x="1002890" y="5482342"/>
            <a:ext cx="9807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campusontario.pressbooks.pub/beginningexcel/chapter/1-1-overview-of-microsoft-excel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6209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5AAB-A769-4C70-0644-86134BD41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406" y="481782"/>
            <a:ext cx="9955321" cy="1215989"/>
          </a:xfrm>
        </p:spPr>
        <p:txBody>
          <a:bodyPr>
            <a:normAutofit/>
          </a:bodyPr>
          <a:lstStyle/>
          <a:p>
            <a:r>
              <a:rPr lang="en-US" dirty="0"/>
              <a:t>Create formula in Excel: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EDBAE-5927-F300-5759-D9507B16F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897" y="1946787"/>
            <a:ext cx="9866830" cy="287656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A3B19-F0DF-30FD-17AD-10F8C71E8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3897" y="1866207"/>
            <a:ext cx="9792929" cy="3125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F4ADB-34F3-80B7-AFF6-4FC56F92AF2A}"/>
              </a:ext>
            </a:extLst>
          </p:cNvPr>
          <p:cNvSpPr txBox="1"/>
          <p:nvPr/>
        </p:nvSpPr>
        <p:spPr>
          <a:xfrm>
            <a:off x="3352800" y="4991792"/>
            <a:ext cx="548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pressbooks.nscc.ca/beginningexcel/chapter/2-1-formula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34842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258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Goudy Old Style</vt:lpstr>
      <vt:lpstr>Wingdings</vt:lpstr>
      <vt:lpstr>Wingdings 2</vt:lpstr>
      <vt:lpstr>SlateVTI</vt:lpstr>
      <vt:lpstr>   Welcome to my presentation</vt:lpstr>
      <vt:lpstr>Computer fundamental and office applications</vt:lpstr>
      <vt:lpstr>Topic of Microsoft Word:</vt:lpstr>
      <vt:lpstr>Home page of Microsoft Word:</vt:lpstr>
      <vt:lpstr>Function of insert:</vt:lpstr>
      <vt:lpstr>Table of content:</vt:lpstr>
      <vt:lpstr>Topic of Microsoft Excel:</vt:lpstr>
      <vt:lpstr>Home Tab of Microsoft Excel:</vt:lpstr>
      <vt:lpstr>Create formula in Excel:</vt:lpstr>
      <vt:lpstr>Insert PivotTable &amp; PivotChart:</vt:lpstr>
      <vt:lpstr>Topic of Microsoft PowerPoint:</vt:lpstr>
      <vt:lpstr>Home page of PowerPoint:</vt:lpstr>
      <vt:lpstr>Transitions of PowerPoint:</vt:lpstr>
      <vt:lpstr>Thank you all &amp;  my honorable teacher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HP</dc:creator>
  <cp:lastModifiedBy>HP</cp:lastModifiedBy>
  <cp:revision>2</cp:revision>
  <dcterms:created xsi:type="dcterms:W3CDTF">2024-06-07T06:13:39Z</dcterms:created>
  <dcterms:modified xsi:type="dcterms:W3CDTF">2024-11-25T13:30:38Z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