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notesMasterIdLst>
    <p:notesMasterId r:id="rId10"/>
  </p:notesMasterIdLst>
  <p:sldIdLst>
    <p:sldId id="256" r:id="rId3"/>
    <p:sldId id="271" r:id="rId4"/>
    <p:sldId id="262" r:id="rId5"/>
    <p:sldId id="263" r:id="rId6"/>
    <p:sldId id="287" r:id="rId7"/>
    <p:sldId id="277" r:id="rId8"/>
    <p:sldId id="29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DA6A8-6F1A-47C9-90BA-505747F6CEBF}" type="datetimeFigureOut">
              <a:rPr lang="ru-RU" smtClean="0"/>
              <a:t>06.07.2022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7FFC0-F95A-41FE-B008-7A27562A9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7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94a01246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94a01246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639e1ea3a2_49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639e1ea3a2_49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251400" y="2415933"/>
            <a:ext cx="5689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251400" y="3786739"/>
            <a:ext cx="5689200" cy="10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4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73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9400" y="1630933"/>
            <a:ext cx="6053200" cy="35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14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251400" y="2415933"/>
            <a:ext cx="56892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251400" y="3786739"/>
            <a:ext cx="5689200" cy="10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620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60567" y="2374400"/>
            <a:ext cx="5870800" cy="25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1219170" lvl="1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828754" lvl="2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2438339" lvl="3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3047924" lvl="4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3657509" lvl="5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4267093" lvl="6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4876678" lvl="7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5486263" lvl="8" indent="-491054" algn="ctr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4791200" y="1549825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5278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◦"/>
              <a:defRPr/>
            </a:lvl1pPr>
            <a:lvl2pPr marL="1219170" lvl="1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2pPr>
            <a:lvl3pPr marL="1828754" lvl="2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3pPr>
            <a:lvl4pPr marL="2438339" lvl="3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4pPr>
            <a:lvl5pPr marL="3047924" lvl="4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5pPr>
            <a:lvl6pPr marL="3657509" lvl="5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6pPr>
            <a:lvl7pPr marL="4267093" lvl="6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7pPr>
            <a:lvl8pPr marL="4876678" lvl="7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8pPr>
            <a:lvl9pPr marL="5486263" lvl="8" indent="-491054">
              <a:spcBef>
                <a:spcPts val="1333"/>
              </a:spcBef>
              <a:spcAft>
                <a:spcPts val="1333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586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32000" y="1053533"/>
            <a:ext cx="4659600" cy="110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32000" y="2360300"/>
            <a:ext cx="4659600" cy="344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800"/>
              </a:spcBef>
              <a:spcAft>
                <a:spcPts val="0"/>
              </a:spcAft>
              <a:buSzPts val="2200"/>
              <a:buChar char="◦"/>
              <a:defRPr/>
            </a:lvl1pPr>
            <a:lvl2pPr marL="1219170" lvl="1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2pPr>
            <a:lvl3pPr marL="1828754" lvl="2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3pPr>
            <a:lvl4pPr marL="2438339" lvl="3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4pPr>
            <a:lvl5pPr marL="3047924" lvl="4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5pPr>
            <a:lvl6pPr marL="3657509" lvl="5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6pPr>
            <a:lvl7pPr marL="4267093" lvl="6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7pPr>
            <a:lvl8pPr marL="4876678" lvl="7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8pPr>
            <a:lvl9pPr marL="5486263" lvl="8" indent="-491054" rtl="0">
              <a:spcBef>
                <a:spcPts val="1333"/>
              </a:spcBef>
              <a:spcAft>
                <a:spcPts val="1333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106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582165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330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5125767" y="1063633"/>
            <a:ext cx="19756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7366369" y="1063633"/>
            <a:ext cx="19756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9606972" y="1063633"/>
            <a:ext cx="19756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6252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03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609600" y="712769"/>
            <a:ext cx="10972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1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4"/>
            <a:ext cx="12192000" cy="6858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60567" y="2374400"/>
            <a:ext cx="5870800" cy="259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1219170" lvl="1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828754" lvl="2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2438339" lvl="3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3047924" lvl="4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3657509" lvl="5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4267093" lvl="6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4876678" lvl="7" indent="-491054" algn="ctr" rtl="0">
              <a:spcBef>
                <a:spcPts val="1333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5486263" lvl="8" indent="-491054" algn="ctr">
              <a:spcBef>
                <a:spcPts val="1333"/>
              </a:spcBef>
              <a:spcAft>
                <a:spcPts val="1333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4791200" y="1549825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9070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285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79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◦"/>
              <a:defRPr/>
            </a:lvl1pPr>
            <a:lvl2pPr marL="1219170" lvl="1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2pPr>
            <a:lvl3pPr marL="1828754" lvl="2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3pPr>
            <a:lvl4pPr marL="2438339" lvl="3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4pPr>
            <a:lvl5pPr marL="3047924" lvl="4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5pPr>
            <a:lvl6pPr marL="3657509" lvl="5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6pPr>
            <a:lvl7pPr marL="4267093" lvl="6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7pPr>
            <a:lvl8pPr marL="4876678" lvl="7" indent="-491054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8pPr>
            <a:lvl9pPr marL="5486263" lvl="8" indent="-491054">
              <a:spcBef>
                <a:spcPts val="1333"/>
              </a:spcBef>
              <a:spcAft>
                <a:spcPts val="1333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846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32000" y="1053533"/>
            <a:ext cx="4659600" cy="110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32000" y="2360300"/>
            <a:ext cx="4659600" cy="344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800"/>
              </a:spcBef>
              <a:spcAft>
                <a:spcPts val="0"/>
              </a:spcAft>
              <a:buSzPts val="2200"/>
              <a:buChar char="◦"/>
              <a:defRPr/>
            </a:lvl1pPr>
            <a:lvl2pPr marL="1219170" lvl="1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2pPr>
            <a:lvl3pPr marL="1828754" lvl="2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3pPr>
            <a:lvl4pPr marL="2438339" lvl="3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4pPr>
            <a:lvl5pPr marL="3047924" lvl="4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5pPr>
            <a:lvl6pPr marL="3657509" lvl="5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6pPr>
            <a:lvl7pPr marL="4267093" lvl="6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7pPr>
            <a:lvl8pPr marL="4876678" lvl="7" indent="-491054" rtl="0">
              <a:spcBef>
                <a:spcPts val="1333"/>
              </a:spcBef>
              <a:spcAft>
                <a:spcPts val="0"/>
              </a:spcAft>
              <a:buSzPts val="2200"/>
              <a:buChar char="◦"/>
              <a:defRPr/>
            </a:lvl8pPr>
            <a:lvl9pPr marL="5486263" lvl="8" indent="-491054" rtl="0">
              <a:spcBef>
                <a:spcPts val="1333"/>
              </a:spcBef>
              <a:spcAft>
                <a:spcPts val="1333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189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582165" y="1073767"/>
            <a:ext cx="30004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◦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76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5125767" y="1063633"/>
            <a:ext cx="19756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7366369" y="1063633"/>
            <a:ext cx="19756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9606972" y="1063633"/>
            <a:ext cx="1975600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◦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◦"/>
              <a:defRPr sz="1867"/>
            </a:lvl8pPr>
            <a:lvl9pPr marL="5486263" lvl="8" indent="-423323" rtl="0">
              <a:spcBef>
                <a:spcPts val="1333"/>
              </a:spcBef>
              <a:spcAft>
                <a:spcPts val="1333"/>
              </a:spcAft>
              <a:buSzPts val="1400"/>
              <a:buChar char="◦"/>
              <a:defRPr sz="186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0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19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609600" y="712769"/>
            <a:ext cx="10972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04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21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88680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5767" y="1073767"/>
            <a:ext cx="6456800" cy="4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3839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151529" y="1630933"/>
            <a:ext cx="7548283" cy="35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-RU" dirty="0">
                <a:solidFill>
                  <a:srgbClr val="FFFFFF"/>
                </a:solidFill>
                <a:latin typeface="Montserrat ExtraBold" panose="00000900000000000000" charset="-52"/>
              </a:rPr>
              <a:t>Telegram bot </a:t>
            </a:r>
            <a:br>
              <a:rPr lang="ru-RU" dirty="0">
                <a:solidFill>
                  <a:srgbClr val="FFFFFF"/>
                </a:solidFill>
                <a:latin typeface="Montserrat ExtraBold" panose="00000900000000000000" charset="-52"/>
              </a:rPr>
            </a:br>
            <a:r>
              <a:rPr lang="ru-RU" dirty="0">
                <a:solidFill>
                  <a:srgbClr val="FFFFFF"/>
                </a:solidFill>
                <a:latin typeface="Montserrat ExtraBold" panose="00000900000000000000" charset="-52"/>
              </a:rPr>
              <a:t>для анализа сайта Hotels.</a:t>
            </a:r>
            <a:r>
              <a:rPr lang="en-US" dirty="0">
                <a:solidFill>
                  <a:srgbClr val="FFFFFF"/>
                </a:solidFill>
                <a:latin typeface="Montserrat ExtraBold" panose="00000900000000000000" charset="-52"/>
              </a:rPr>
              <a:t>com</a:t>
            </a:r>
            <a:endParaRPr lang="ru-RU" b="1" dirty="0">
              <a:solidFill>
                <a:srgbClr val="FFFFFF"/>
              </a:solidFill>
              <a:latin typeface="Montserrat ExtraBold" panose="00000900000000000000" charset="-52"/>
            </a:endParaRPr>
          </a:p>
        </p:txBody>
      </p:sp>
      <p:pic>
        <p:nvPicPr>
          <p:cNvPr id="2" name="Звук 1">
            <a:hlinkClick r:id="" action="ppaction://media"/>
            <a:extLst>
              <a:ext uri="{FF2B5EF4-FFF2-40B4-BE49-F238E27FC236}">
                <a16:creationId xmlns:a16="http://schemas.microsoft.com/office/drawing/2014/main" id="{AAF74294-9AC8-4896-B665-68B69ADC47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693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7B7B7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B7B7B7"/>
              </a:solidFill>
            </a:endParaRPr>
          </a:p>
        </p:txBody>
      </p:sp>
      <p:sp>
        <p:nvSpPr>
          <p:cNvPr id="9" name="Google Shape;79;p15">
            <a:extLst>
              <a:ext uri="{FF2B5EF4-FFF2-40B4-BE49-F238E27FC236}">
                <a16:creationId xmlns:a16="http://schemas.microsoft.com/office/drawing/2014/main" id="{EA0757D1-7384-4352-9D95-0C6BCEDC22B4}"/>
              </a:ext>
            </a:extLst>
          </p:cNvPr>
          <p:cNvSpPr txBox="1">
            <a:spLocks/>
          </p:cNvSpPr>
          <p:nvPr/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ru-RU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B7B7B7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>
              <a:solidFill>
                <a:srgbClr val="B7B7B7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8B08-3DF8-4576-BB0B-5CACD935E622}"/>
              </a:ext>
            </a:extLst>
          </p:cNvPr>
          <p:cNvSpPr txBox="1"/>
          <p:nvPr/>
        </p:nvSpPr>
        <p:spPr>
          <a:xfrm>
            <a:off x="877455" y="2046366"/>
            <a:ext cx="8533105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Митюшин Евгений Михайлович</a:t>
            </a:r>
            <a:endParaRPr lang="en-US" sz="28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Montserrat ExtraBold" panose="00000900000000000000" pitchFamily="2" charset="-52"/>
              </a:rPr>
              <a:t>Мне 37 лет.</a:t>
            </a:r>
            <a:r>
              <a:rPr lang="en-US" dirty="0">
                <a:solidFill>
                  <a:schemeClr val="bg1"/>
                </a:solidFill>
                <a:latin typeface="Montserrat ExtraBold" panose="00000900000000000000" pitchFamily="2" charset="-52"/>
              </a:rPr>
              <a:t> </a:t>
            </a:r>
            <a:r>
              <a:rPr lang="ru-RU" dirty="0">
                <a:solidFill>
                  <a:schemeClr val="bg1"/>
                </a:solidFill>
                <a:latin typeface="Montserrat ExtraBold" panose="00000900000000000000" pitchFamily="2" charset="-52"/>
              </a:rPr>
              <a:t>Живу и работаю в г. Смоленске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Montserrat ExtraBold" panose="00000900000000000000" pitchFamily="2" charset="-52"/>
              </a:rPr>
              <a:t>В </a:t>
            </a:r>
            <a:r>
              <a:rPr lang="en-US" dirty="0">
                <a:solidFill>
                  <a:schemeClr val="bg1"/>
                </a:solidFill>
                <a:latin typeface="Montserrat ExtraBold" panose="00000900000000000000" pitchFamily="2" charset="-52"/>
              </a:rPr>
              <a:t>IT</a:t>
            </a:r>
            <a:r>
              <a:rPr lang="ru-RU" dirty="0">
                <a:solidFill>
                  <a:schemeClr val="bg1"/>
                </a:solidFill>
                <a:latin typeface="Montserrat ExtraBold" panose="00000900000000000000" pitchFamily="2" charset="-52"/>
              </a:rPr>
              <a:t> работаю с 2005 года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Montserrat ExtraBold" panose="00000900000000000000" pitchFamily="2" charset="-52"/>
              </a:rPr>
              <a:t>Начинал системным администратором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Montserrat ExtraBold" panose="00000900000000000000" pitchFamily="2" charset="-52"/>
              </a:rPr>
              <a:t>С 2015 года – основатель и руководитель ИТ компании </a:t>
            </a:r>
            <a:r>
              <a:rPr lang="en-US" dirty="0">
                <a:solidFill>
                  <a:schemeClr val="bg1"/>
                </a:solidFill>
                <a:latin typeface="Montserrat ExtraBold" panose="00000900000000000000" pitchFamily="2" charset="-52"/>
              </a:rPr>
              <a:t>IT-DRIVER</a:t>
            </a:r>
            <a:endParaRPr lang="ru-RU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  <a:p>
            <a:endParaRPr lang="ru-RU" dirty="0"/>
          </a:p>
        </p:txBody>
      </p:sp>
      <p:sp>
        <p:nvSpPr>
          <p:cNvPr id="11" name="Google Shape;277;p33">
            <a:extLst>
              <a:ext uri="{FF2B5EF4-FFF2-40B4-BE49-F238E27FC236}">
                <a16:creationId xmlns:a16="http://schemas.microsoft.com/office/drawing/2014/main" id="{8442A776-73C4-4929-B3F3-E52A922007E4}"/>
              </a:ext>
            </a:extLst>
          </p:cNvPr>
          <p:cNvSpPr txBox="1">
            <a:spLocks/>
          </p:cNvSpPr>
          <p:nvPr/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ru-RU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B7B7B7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>
              <a:solidFill>
                <a:srgbClr val="B7B7B7"/>
              </a:solidFill>
            </a:endParaRPr>
          </a:p>
        </p:txBody>
      </p:sp>
      <p:sp>
        <p:nvSpPr>
          <p:cNvPr id="12" name="Google Shape;283;p33">
            <a:extLst>
              <a:ext uri="{FF2B5EF4-FFF2-40B4-BE49-F238E27FC236}">
                <a16:creationId xmlns:a16="http://schemas.microsoft.com/office/drawing/2014/main" id="{1F550F90-F28A-438C-88C2-A0EB4CF6DE45}"/>
              </a:ext>
            </a:extLst>
          </p:cNvPr>
          <p:cNvSpPr txBox="1">
            <a:spLocks/>
          </p:cNvSpPr>
          <p:nvPr/>
        </p:nvSpPr>
        <p:spPr>
          <a:xfrm>
            <a:off x="914400" y="1622611"/>
            <a:ext cx="5181600" cy="77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ru-RU" sz="3600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ОБО МНЕ</a:t>
            </a:r>
          </a:p>
          <a:p>
            <a:pPr indent="-457200">
              <a:spcBef>
                <a:spcPts val="800"/>
              </a:spcBef>
              <a:buFont typeface="+mj-lt"/>
              <a:buAutoNum type="arabicPeriod"/>
            </a:pPr>
            <a:endParaRPr lang="ru-RU" sz="2400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" name="Звук 1">
            <a:hlinkClick r:id="" action="ppaction://media"/>
            <a:extLst>
              <a:ext uri="{FF2B5EF4-FFF2-40B4-BE49-F238E27FC236}">
                <a16:creationId xmlns:a16="http://schemas.microsoft.com/office/drawing/2014/main" id="{4AE7492A-713B-4DE6-B621-DE6586EC16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pic>
        <p:nvPicPr>
          <p:cNvPr id="8" name="Google Shape;78;p15">
            <a:extLst>
              <a:ext uri="{FF2B5EF4-FFF2-40B4-BE49-F238E27FC236}">
                <a16:creationId xmlns:a16="http://schemas.microsoft.com/office/drawing/2014/main" id="{8F35365A-16D4-46E6-9E78-B213F37D7623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84" y="1065811"/>
            <a:ext cx="2221155" cy="2363189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advTm="638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7B7B7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B7B7B7"/>
              </a:solidFill>
            </a:endParaRPr>
          </a:p>
        </p:txBody>
      </p:sp>
      <p:sp>
        <p:nvSpPr>
          <p:cNvPr id="9" name="Google Shape;277;p33">
            <a:extLst>
              <a:ext uri="{FF2B5EF4-FFF2-40B4-BE49-F238E27FC236}">
                <a16:creationId xmlns:a16="http://schemas.microsoft.com/office/drawing/2014/main" id="{BAD9272E-78BB-4EA5-B199-658AFD7C31DF}"/>
              </a:ext>
            </a:extLst>
          </p:cNvPr>
          <p:cNvSpPr txBox="1">
            <a:spLocks/>
          </p:cNvSpPr>
          <p:nvPr/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ru-RU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B7B7B7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lang="en" kern="0">
              <a:solidFill>
                <a:srgbClr val="B7B7B7"/>
              </a:solidFill>
            </a:endParaRPr>
          </a:p>
        </p:txBody>
      </p:sp>
      <p:sp>
        <p:nvSpPr>
          <p:cNvPr id="10" name="Google Shape;283;p33">
            <a:extLst>
              <a:ext uri="{FF2B5EF4-FFF2-40B4-BE49-F238E27FC236}">
                <a16:creationId xmlns:a16="http://schemas.microsoft.com/office/drawing/2014/main" id="{CE0E6EF0-9CBC-459F-9F52-C62D65C5071A}"/>
              </a:ext>
            </a:extLst>
          </p:cNvPr>
          <p:cNvSpPr txBox="1">
            <a:spLocks/>
          </p:cNvSpPr>
          <p:nvPr/>
        </p:nvSpPr>
        <p:spPr>
          <a:xfrm>
            <a:off x="914400" y="1622611"/>
            <a:ext cx="5181600" cy="77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Bef>
                <a:spcPts val="800"/>
              </a:spcBef>
              <a:buFont typeface="Montserrat Light"/>
              <a:buNone/>
            </a:pPr>
            <a:r>
              <a:rPr lang="ru-RU" sz="3600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ЦЕЛИ ПРОЕКТА</a:t>
            </a:r>
          </a:p>
          <a:p>
            <a:pPr indent="-457200">
              <a:spcBef>
                <a:spcPts val="800"/>
              </a:spcBef>
              <a:buFont typeface="+mj-lt"/>
              <a:buAutoNum type="arabicPeriod"/>
            </a:pPr>
            <a:endParaRPr lang="ru-RU" sz="2400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0E55AD-3E56-4BAD-B86B-449CDF7BB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45" y="0"/>
            <a:ext cx="6858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951B99-9AD6-46C5-9943-63E81F47645C}"/>
              </a:ext>
            </a:extLst>
          </p:cNvPr>
          <p:cNvSpPr txBox="1"/>
          <p:nvPr/>
        </p:nvSpPr>
        <p:spPr>
          <a:xfrm>
            <a:off x="914401" y="2420470"/>
            <a:ext cx="5782234" cy="263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Применить все знания из курса </a:t>
            </a:r>
            <a:r>
              <a:rPr lang="en-US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Python Basic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Научиться работать с </a:t>
            </a:r>
            <a:r>
              <a:rPr lang="en-US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Научиться работать со сторонними библиотеками и их документацией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Освоить работу с базами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Как итог, написать </a:t>
            </a:r>
            <a:r>
              <a:rPr lang="en-US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telegram </a:t>
            </a:r>
            <a:r>
              <a:rPr lang="ru-RU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бота для анализа и вывода отелей с сайта </a:t>
            </a:r>
            <a:r>
              <a:rPr lang="en-US" sz="16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hotels.com</a:t>
            </a:r>
            <a:endParaRPr lang="ru-RU" sz="1600" dirty="0">
              <a:solidFill>
                <a:schemeClr val="bg1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2" name="Звук 1">
            <a:hlinkClick r:id="" action="ppaction://media"/>
            <a:extLst>
              <a:ext uri="{FF2B5EF4-FFF2-40B4-BE49-F238E27FC236}">
                <a16:creationId xmlns:a16="http://schemas.microsoft.com/office/drawing/2014/main" id="{6772715E-9938-4B8C-A982-8FD5B41FF4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301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5780190" y="1073767"/>
            <a:ext cx="5309151" cy="47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Montserrat ExtraBold" panose="00000900000000000000" pitchFamily="2" charset="-52"/>
              </a:rPr>
              <a:t>loguru==0.6.0</a:t>
            </a:r>
          </a:p>
          <a:p>
            <a:pPr marL="0" indent="0">
              <a:buNone/>
            </a:pPr>
            <a:r>
              <a:rPr lang="en-US" b="1" dirty="0">
                <a:latin typeface="Montserrat ExtraBold" panose="00000900000000000000" pitchFamily="2" charset="-52"/>
              </a:rPr>
              <a:t>pyTelegramBotAPI==4.5.1</a:t>
            </a:r>
          </a:p>
          <a:p>
            <a:pPr marL="0" indent="0">
              <a:buNone/>
            </a:pPr>
            <a:r>
              <a:rPr lang="en-US" b="1" dirty="0">
                <a:latin typeface="Montserrat ExtraBold" panose="00000900000000000000" pitchFamily="2" charset="-52"/>
              </a:rPr>
              <a:t>requests==2.27.1</a:t>
            </a:r>
          </a:p>
          <a:p>
            <a:pPr marL="0" indent="0">
              <a:buNone/>
            </a:pPr>
            <a:r>
              <a:rPr lang="en-US" b="1" dirty="0">
                <a:latin typeface="Montserrat ExtraBold" panose="00000900000000000000" pitchFamily="2" charset="-52"/>
              </a:rPr>
              <a:t>telebot-calendar==1.2</a:t>
            </a:r>
          </a:p>
          <a:p>
            <a:pPr marL="0" indent="0">
              <a:buNone/>
            </a:pPr>
            <a:r>
              <a:rPr lang="en-US" b="1" dirty="0">
                <a:latin typeface="Montserrat ExtraBold" panose="00000900000000000000" pitchFamily="2" charset="-52"/>
              </a:rPr>
              <a:t>python-</a:t>
            </a:r>
            <a:r>
              <a:rPr lang="en-US" b="1" dirty="0" err="1">
                <a:latin typeface="Montserrat ExtraBold" panose="00000900000000000000" pitchFamily="2" charset="-52"/>
              </a:rPr>
              <a:t>dotenv</a:t>
            </a:r>
            <a:r>
              <a:rPr lang="en-US" b="1" dirty="0">
                <a:latin typeface="Montserrat ExtraBold" panose="00000900000000000000" pitchFamily="2" charset="-52"/>
              </a:rPr>
              <a:t>==0.20.0</a:t>
            </a:r>
          </a:p>
          <a:p>
            <a:pPr marL="0" indent="0">
              <a:buNone/>
            </a:pPr>
            <a:r>
              <a:rPr lang="en-US" b="1" dirty="0">
                <a:latin typeface="Montserrat ExtraBold" panose="00000900000000000000" pitchFamily="2" charset="-52"/>
              </a:rPr>
              <a:t>peewee==3.14.10</a:t>
            </a:r>
            <a:endParaRPr dirty="0">
              <a:latin typeface="Montserrat ExtraBold" panose="00000900000000000000" pitchFamily="2" charset="-52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dirty="0"/>
              <a:t>БИБЛИОТЕКИ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7B7B7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kern="0">
              <a:solidFill>
                <a:srgbClr val="B7B7B7"/>
              </a:solidFill>
            </a:endParaRPr>
          </a:p>
        </p:txBody>
      </p:sp>
      <p:pic>
        <p:nvPicPr>
          <p:cNvPr id="5" name="Звук 4">
            <a:hlinkClick r:id="" action="ppaction://media"/>
            <a:extLst>
              <a:ext uri="{FF2B5EF4-FFF2-40B4-BE49-F238E27FC236}">
                <a16:creationId xmlns:a16="http://schemas.microsoft.com/office/drawing/2014/main" id="{BD18F454-0A89-4E05-BCEB-1D0FEA391C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3309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>
            <a:spLocks noGrp="1"/>
          </p:cNvSpPr>
          <p:nvPr>
            <p:ph type="title"/>
          </p:nvPr>
        </p:nvSpPr>
        <p:spPr>
          <a:xfrm>
            <a:off x="932000" y="1215600"/>
            <a:ext cx="2694400" cy="443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dirty="0"/>
              <a:t>СТРУКТУРА ПРОЕКТА</a:t>
            </a:r>
            <a:endParaRPr dirty="0"/>
          </a:p>
        </p:txBody>
      </p:sp>
      <p:sp>
        <p:nvSpPr>
          <p:cNvPr id="455" name="Google Shape;455;p4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7B7B7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kern="0">
              <a:solidFill>
                <a:srgbClr val="B7B7B7"/>
              </a:solidFill>
            </a:endParaRPr>
          </a:p>
        </p:txBody>
      </p:sp>
      <p:grpSp>
        <p:nvGrpSpPr>
          <p:cNvPr id="456" name="Google Shape;456;p44"/>
          <p:cNvGrpSpPr/>
          <p:nvPr/>
        </p:nvGrpSpPr>
        <p:grpSpPr>
          <a:xfrm>
            <a:off x="4225756" y="1603467"/>
            <a:ext cx="4072265" cy="3661045"/>
            <a:chOff x="3169316" y="1202600"/>
            <a:chExt cx="3054199" cy="2745784"/>
          </a:xfrm>
        </p:grpSpPr>
        <p:sp>
          <p:nvSpPr>
            <p:cNvPr id="457" name="Google Shape;457;p44"/>
            <p:cNvSpPr/>
            <p:nvPr/>
          </p:nvSpPr>
          <p:spPr>
            <a:xfrm>
              <a:off x="3925418" y="3076297"/>
              <a:ext cx="1546791" cy="4691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666666"/>
                </a:buClr>
                <a:buSzPts val="1400"/>
              </a:pPr>
              <a:r>
                <a:rPr lang="en-US" sz="1600" b="1" kern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LOADER.PY</a:t>
              </a:r>
              <a:endParaRPr sz="1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4116606" y="3489795"/>
              <a:ext cx="1166340" cy="458589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666666"/>
                </a:buClr>
                <a:buSzPts val="1400"/>
              </a:pPr>
              <a:r>
                <a:rPr lang="en-US" sz="1600" b="1" kern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MAIN.PY</a:t>
              </a:r>
              <a:endParaRPr sz="1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3176041" y="1451084"/>
              <a:ext cx="3047475" cy="488330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666666"/>
                </a:buClr>
                <a:buSzPts val="1400"/>
              </a:pPr>
              <a:r>
                <a:rPr lang="en-US" sz="1600" b="1" kern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DATABASE</a:t>
              </a:r>
              <a:endParaRPr sz="1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3550729" y="2262731"/>
              <a:ext cx="2298092" cy="477779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666666"/>
                </a:buClr>
                <a:buSzPts val="1400"/>
              </a:pPr>
              <a:r>
                <a:rPr lang="en-US" sz="1600" b="1" kern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STATE</a:t>
              </a:r>
              <a:endParaRPr sz="1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3365307" y="1856907"/>
              <a:ext cx="2669893" cy="483533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666666"/>
                </a:buClr>
                <a:buSzPts val="1400"/>
              </a:pPr>
              <a:r>
                <a:rPr lang="en-US" sz="1600" b="1" kern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HANDLERS</a:t>
              </a:r>
              <a:endParaRPr sz="1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3737113" y="2668554"/>
              <a:ext cx="1923399" cy="475858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666666"/>
                </a:buClr>
                <a:buSzPts val="1400"/>
              </a:pPr>
              <a:r>
                <a:rPr lang="en-US" sz="1600" b="1" kern="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RAPID_API</a:t>
              </a:r>
              <a:endParaRPr sz="1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3169316" y="1202600"/>
              <a:ext cx="3049703" cy="3358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666666"/>
                </a:buClr>
                <a:buSzPts val="1400"/>
              </a:pPr>
              <a:endParaRPr sz="16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464" name="Google Shape;464;p44"/>
          <p:cNvCxnSpPr/>
          <p:nvPr/>
        </p:nvCxnSpPr>
        <p:spPr>
          <a:xfrm>
            <a:off x="8207831" y="2209417"/>
            <a:ext cx="1192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5" name="Google Shape;465;p44"/>
          <p:cNvSpPr txBox="1"/>
          <p:nvPr/>
        </p:nvSpPr>
        <p:spPr>
          <a:xfrm>
            <a:off x="9470172" y="2015251"/>
            <a:ext cx="2062000" cy="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Взаимодействие с </a:t>
            </a:r>
            <a:r>
              <a:rPr lang="en-US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SQLite</a:t>
            </a:r>
            <a:endParaRPr sz="1333" kern="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6" name="Google Shape;466;p44"/>
          <p:cNvCxnSpPr/>
          <p:nvPr/>
        </p:nvCxnSpPr>
        <p:spPr>
          <a:xfrm>
            <a:off x="8032133" y="2752980"/>
            <a:ext cx="1368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7" name="Google Shape;467;p44"/>
          <p:cNvSpPr txBox="1"/>
          <p:nvPr/>
        </p:nvSpPr>
        <p:spPr>
          <a:xfrm>
            <a:off x="9470172" y="2558797"/>
            <a:ext cx="2062000" cy="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всей логики работы бота</a:t>
            </a:r>
            <a:endParaRPr sz="1333" kern="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8" name="Google Shape;468;p44"/>
          <p:cNvCxnSpPr/>
          <p:nvPr/>
        </p:nvCxnSpPr>
        <p:spPr>
          <a:xfrm>
            <a:off x="7782457" y="3296543"/>
            <a:ext cx="1618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9" name="Google Shape;469;p44"/>
          <p:cNvSpPr txBox="1"/>
          <p:nvPr/>
        </p:nvSpPr>
        <p:spPr>
          <a:xfrm>
            <a:off x="9470172" y="3102344"/>
            <a:ext cx="2062000" cy="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Состояния пользователей</a:t>
            </a:r>
            <a:endParaRPr sz="1333" kern="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0" name="Google Shape;470;p44"/>
          <p:cNvCxnSpPr/>
          <p:nvPr/>
        </p:nvCxnSpPr>
        <p:spPr>
          <a:xfrm>
            <a:off x="7569769" y="3840077"/>
            <a:ext cx="1830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1" name="Google Shape;471;p44"/>
          <p:cNvSpPr txBox="1"/>
          <p:nvPr/>
        </p:nvSpPr>
        <p:spPr>
          <a:xfrm>
            <a:off x="9470172" y="3645892"/>
            <a:ext cx="2062000" cy="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Методы работы с</a:t>
            </a:r>
            <a:r>
              <a:rPr lang="en-US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API</a:t>
            </a:r>
            <a:r>
              <a:rPr lang="ru-RU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hotels.com </a:t>
            </a:r>
            <a:endParaRPr sz="1333" kern="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44"/>
          <p:cNvCxnSpPr/>
          <p:nvPr/>
        </p:nvCxnSpPr>
        <p:spPr>
          <a:xfrm>
            <a:off x="7338575" y="4383640"/>
            <a:ext cx="2062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44"/>
          <p:cNvSpPr txBox="1"/>
          <p:nvPr/>
        </p:nvSpPr>
        <p:spPr>
          <a:xfrm>
            <a:off x="9470172" y="4189439"/>
            <a:ext cx="2062000" cy="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Инициализация бота</a:t>
            </a:r>
            <a:endParaRPr sz="1333" kern="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Google Shape;474;p44"/>
          <p:cNvCxnSpPr/>
          <p:nvPr/>
        </p:nvCxnSpPr>
        <p:spPr>
          <a:xfrm>
            <a:off x="7098152" y="4927175"/>
            <a:ext cx="229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44"/>
          <p:cNvSpPr txBox="1"/>
          <p:nvPr/>
        </p:nvSpPr>
        <p:spPr>
          <a:xfrm>
            <a:off x="9470172" y="4732987"/>
            <a:ext cx="2062000" cy="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333" kern="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Основной файл бота</a:t>
            </a:r>
            <a:endParaRPr sz="1333" kern="0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Звук 1">
            <a:hlinkClick r:id="" action="ppaction://media"/>
            <a:extLst>
              <a:ext uri="{FF2B5EF4-FFF2-40B4-BE49-F238E27FC236}">
                <a16:creationId xmlns:a16="http://schemas.microsoft.com/office/drawing/2014/main" id="{E39EA1D1-407E-4D2C-9547-EC4001F753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334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DF7439-8F76-4F6D-98A1-06331C1A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3" y="1215600"/>
            <a:ext cx="3191434" cy="4436800"/>
          </a:xfrm>
        </p:spPr>
        <p:txBody>
          <a:bodyPr/>
          <a:lstStyle/>
          <a:p>
            <a:r>
              <a:rPr lang="ru-RU" dirty="0"/>
              <a:t>КОМАНДЫ БОТА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B7EEE8-44A8-4DE2-B815-1228FB9AC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Montserrat ExtraBold" panose="00000900000000000000" pitchFamily="2" charset="-52"/>
              </a:rPr>
              <a:t>/help - Вывести справку</a:t>
            </a:r>
          </a:p>
          <a:p>
            <a:r>
              <a:rPr lang="ru-RU" dirty="0">
                <a:latin typeface="Montserrat ExtraBold" panose="00000900000000000000" pitchFamily="2" charset="-52"/>
              </a:rPr>
              <a:t>/lowprice - Самые дешевые отели</a:t>
            </a:r>
          </a:p>
          <a:p>
            <a:r>
              <a:rPr lang="ru-RU" dirty="0">
                <a:latin typeface="Montserrat ExtraBold" panose="00000900000000000000" pitchFamily="2" charset="-52"/>
              </a:rPr>
              <a:t>/highprice - Самые дорогие отели</a:t>
            </a:r>
          </a:p>
          <a:p>
            <a:r>
              <a:rPr lang="ru-RU" dirty="0">
                <a:latin typeface="Montserrat ExtraBold" panose="00000900000000000000" pitchFamily="2" charset="-52"/>
              </a:rPr>
              <a:t>/bestdeal - Выбрать отели по своим параметрам</a:t>
            </a:r>
          </a:p>
          <a:p>
            <a:r>
              <a:rPr lang="ru-RU" dirty="0">
                <a:latin typeface="Montserrat ExtraBold" panose="00000900000000000000" pitchFamily="2" charset="-52"/>
              </a:rPr>
              <a:t>/history - История запросов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A9F94D2-EA4E-41A4-8E36-F482DC6C1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9" name="Звук 8">
            <a:hlinkClick r:id="" action="ppaction://media"/>
            <a:extLst>
              <a:ext uri="{FF2B5EF4-FFF2-40B4-BE49-F238E27FC236}">
                <a16:creationId xmlns:a16="http://schemas.microsoft.com/office/drawing/2014/main" id="{C59A225A-94FE-4B9B-A212-ED0FE14659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8534"/>
      </p:ext>
    </p:extLst>
  </p:cSld>
  <p:clrMapOvr>
    <a:masterClrMapping/>
  </p:clrMapOvr>
  <p:transition advTm="231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1"/>
          <p:cNvSpPr txBox="1"/>
          <p:nvPr/>
        </p:nvSpPr>
        <p:spPr>
          <a:xfrm>
            <a:off x="1474800" y="2946000"/>
            <a:ext cx="9242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ru-RU" sz="4000" b="1" kern="0" dirty="0">
                <a:solidFill>
                  <a:schemeClr val="bg1"/>
                </a:solidFill>
                <a:latin typeface="Montserrat ExtraBold" panose="00000900000000000000" pitchFamily="2" charset="-52"/>
                <a:ea typeface="Montserrat"/>
                <a:cs typeface="Montserrat"/>
                <a:sym typeface="Montserrat"/>
              </a:rPr>
              <a:t>Лучше один раз увидеть, чем сто раз услышать</a:t>
            </a:r>
            <a:endParaRPr sz="4000" b="1" kern="0" dirty="0">
              <a:solidFill>
                <a:schemeClr val="bg1"/>
              </a:solidFill>
              <a:latin typeface="Montserrat ExtraBold" panose="00000900000000000000" pitchFamily="2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5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B7B7B7"/>
                </a:solidFill>
              </a:rPr>
              <a:pPr defTabSz="1219170">
                <a:buClr>
                  <a:srgbClr val="000000"/>
                </a:buClr>
              </a:pPr>
              <a:t>7</a:t>
            </a:fld>
            <a:endParaRPr kern="0">
              <a:solidFill>
                <a:srgbClr val="B7B7B7"/>
              </a:solidFill>
            </a:endParaRPr>
          </a:p>
        </p:txBody>
      </p:sp>
      <p:pic>
        <p:nvPicPr>
          <p:cNvPr id="2" name="Звук 1">
            <a:hlinkClick r:id="" action="ppaction://media"/>
            <a:extLst>
              <a:ext uri="{FF2B5EF4-FFF2-40B4-BE49-F238E27FC236}">
                <a16:creationId xmlns:a16="http://schemas.microsoft.com/office/drawing/2014/main" id="{3563CC94-98D0-4952-AAA7-9B7A7D5CB3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323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191</Words>
  <Application>Microsoft Office PowerPoint</Application>
  <PresentationFormat>Широкоэкранный</PresentationFormat>
  <Paragraphs>50</Paragraphs>
  <Slides>7</Slides>
  <Notes>6</Notes>
  <HiddenSlides>0</HiddenSlides>
  <MMClips>7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Montserrat</vt:lpstr>
      <vt:lpstr>Montserrat ExtraBold</vt:lpstr>
      <vt:lpstr>Montserrat Light</vt:lpstr>
      <vt:lpstr>Juliet template</vt:lpstr>
      <vt:lpstr>1_Juliet template</vt:lpstr>
      <vt:lpstr>Telegram bot  для анализа сайта Hotels.com</vt:lpstr>
      <vt:lpstr>Презентация PowerPoint</vt:lpstr>
      <vt:lpstr>Презентация PowerPoint</vt:lpstr>
      <vt:lpstr>БИБЛИОТЕКИ</vt:lpstr>
      <vt:lpstr>СТРУКТУРА ПРОЕКТА</vt:lpstr>
      <vt:lpstr>КОМАНДЫ БОТА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</dc:title>
  <dc:creator>JORIK</dc:creator>
  <cp:lastModifiedBy>JORIK</cp:lastModifiedBy>
  <cp:revision>20</cp:revision>
  <dcterms:created xsi:type="dcterms:W3CDTF">2022-06-22T14:29:34Z</dcterms:created>
  <dcterms:modified xsi:type="dcterms:W3CDTF">2022-07-06T14:40:43Z</dcterms:modified>
</cp:coreProperties>
</file>