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64" r:id="rId8"/>
    <p:sldId id="266" r:id="rId9"/>
    <p:sldId id="267" r:id="rId10"/>
    <p:sldId id="268" r:id="rId11"/>
    <p:sldId id="269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185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8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45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8147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27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0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18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41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0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2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8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0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4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3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2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Приложение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с </a:t>
            </a:r>
            <a:r>
              <a:rPr dirty="0" err="1"/>
              <a:t>графами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5316" y="3868153"/>
            <a:ext cx="2731170" cy="181075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Автор:</a:t>
            </a:r>
          </a:p>
          <a:p>
            <a:r>
              <a:rPr lang="ru-RU" dirty="0"/>
              <a:t>Булгаков </a:t>
            </a:r>
            <a:r>
              <a:rPr lang="ru-RU" dirty="0" err="1"/>
              <a:t>дмитрий</a:t>
            </a:r>
            <a:r>
              <a:rPr lang="ru-RU" dirty="0"/>
              <a:t> </a:t>
            </a:r>
            <a:r>
              <a:rPr lang="ru-RU" dirty="0" err="1"/>
              <a:t>олегович</a:t>
            </a:r>
            <a:endParaRPr lang="ru-RU" dirty="0"/>
          </a:p>
          <a:p>
            <a:endParaRPr lang="ru-RU" dirty="0"/>
          </a:p>
          <a:p>
            <a:r>
              <a:rPr lang="ru-RU" dirty="0"/>
              <a:t>Руководитель:</a:t>
            </a:r>
          </a:p>
          <a:p>
            <a:r>
              <a:rPr lang="ru-RU" dirty="0" err="1"/>
              <a:t>вязовов</a:t>
            </a:r>
            <a:r>
              <a:rPr lang="ru-RU" dirty="0"/>
              <a:t> Сергей </a:t>
            </a:r>
            <a:r>
              <a:rPr lang="ru-RU" dirty="0" err="1"/>
              <a:t>михайлович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26CA1B5-3A2C-4A7F-A9AC-B8130EBD5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605" y="1280945"/>
            <a:ext cx="7704408" cy="3541714"/>
          </a:xfrm>
        </p:spPr>
        <p:txBody>
          <a:bodyPr>
            <a:norm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Создана система сохранения и загрузки графов</a:t>
            </a:r>
          </a:p>
          <a:p>
            <a:endParaRPr lang="ru-RU" sz="22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E03FE1A-7176-4C5F-8F80-A357EF01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169338"/>
            <a:ext cx="7429499" cy="708967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ЧТО </a:t>
            </a:r>
            <a:r>
              <a:rPr lang="ru-RU" sz="3200" dirty="0" err="1"/>
              <a:t>СДЕлано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924A05-EDE6-46CB-A320-246D6199C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84" y="1927650"/>
            <a:ext cx="2485774" cy="14559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746CDB-7E2E-4C18-80E4-BC887C48F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584" y="2063704"/>
            <a:ext cx="659475" cy="16259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C9FF785-59F6-4B8E-B340-1D283C2F0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769" y="1697153"/>
            <a:ext cx="4219011" cy="240175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34E641F-0B47-478D-9951-8A391AB03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5" y="4479351"/>
            <a:ext cx="738062" cy="185174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D8545B9-9E83-4565-A7BF-B458F9C0BB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98"/>
          <a:stretch/>
        </p:blipFill>
        <p:spPr>
          <a:xfrm>
            <a:off x="886288" y="4202399"/>
            <a:ext cx="3888751" cy="244151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90FD246-F5DA-4EC4-81F6-E22F9EDA589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1" r="19337" b="29489"/>
          <a:stretch/>
        </p:blipFill>
        <p:spPr>
          <a:xfrm>
            <a:off x="4872790" y="4469741"/>
            <a:ext cx="4219011" cy="214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94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26CA1B5-3A2C-4A7F-A9AC-B8130EBD5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605" y="1280945"/>
            <a:ext cx="7704408" cy="3541714"/>
          </a:xfrm>
        </p:spPr>
        <p:txBody>
          <a:bodyPr>
            <a:normAutofit/>
          </a:bodyPr>
          <a:lstStyle/>
          <a:p>
            <a:r>
              <a:rPr lang="ru-RU" sz="2200" dirty="0"/>
              <a:t>Добавлено несколько базовых алгоритмов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E03FE1A-7176-4C5F-8F80-A357EF01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169338"/>
            <a:ext cx="7429499" cy="708967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ЧТО </a:t>
            </a:r>
            <a:r>
              <a:rPr lang="ru-RU" sz="3200" dirty="0" err="1"/>
              <a:t>СДЕлано</a:t>
            </a:r>
            <a:endParaRPr lang="ru-RU" sz="32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3A0A786-5646-4C8E-B188-E824F9C79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299" y="2163578"/>
            <a:ext cx="1562318" cy="144800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80E25D5-7A13-4F18-A1CA-AC545C017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60" y="1810752"/>
            <a:ext cx="6758782" cy="392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5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BFC5D-F3D4-4440-9924-02D8312B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246647"/>
            <a:ext cx="7429499" cy="744192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Что будет сделано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5A7FDA-B96B-4687-8FFD-E2EC858C3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202" y="1122768"/>
            <a:ext cx="7429499" cy="354171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Отрисовка сетки</a:t>
            </a:r>
          </a:p>
          <a:p>
            <a:r>
              <a:rPr lang="ru-RU" dirty="0"/>
              <a:t>Режим конфигурации (изменение цвета и размера уже существующих объектов)</a:t>
            </a:r>
          </a:p>
          <a:p>
            <a:r>
              <a:rPr lang="ru-RU" dirty="0"/>
              <a:t>Возможность работы с ориентированными и взвешенными графами</a:t>
            </a:r>
          </a:p>
          <a:p>
            <a:r>
              <a:rPr lang="ru-RU" dirty="0"/>
              <a:t>Большее количество алгоритмов</a:t>
            </a:r>
          </a:p>
          <a:p>
            <a:r>
              <a:rPr lang="ru-RU" dirty="0"/>
              <a:t>Визуализация работы алгоритмов и предоставление понятного описания алгоритмов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24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1246" y="274638"/>
            <a:ext cx="5925553" cy="549525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Цель и задачи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563686"/>
            <a:ext cx="7429499" cy="46566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900" b="1" dirty="0"/>
              <a:t>Задачи: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Ознакомится и подробнее изучить </a:t>
            </a:r>
            <a:r>
              <a:rPr lang="en-US" sz="2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PyQt6</a:t>
            </a:r>
            <a:endParaRPr lang="ru-RU" sz="29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интерфейс для работы с графами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функционал добавления и удаления вершин и рёбер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представление графа в виде:</a:t>
            </a:r>
            <a:br>
              <a:rPr lang="ru-RU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матрицы смежности/списка рёбер/списка смежности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систему сохранения и загрузки графов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алгоритмы для графов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Внедрить визуализацию шагов выполнения алгоритмов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тестирование всех функций приложения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49BD0-6D2D-4E1F-9D9B-5BBCFE92B4FF}"/>
              </a:ext>
            </a:extLst>
          </p:cNvPr>
          <p:cNvSpPr txBox="1"/>
          <p:nvPr/>
        </p:nvSpPr>
        <p:spPr>
          <a:xfrm>
            <a:off x="1263315" y="994436"/>
            <a:ext cx="804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 </a:t>
            </a:r>
            <a:r>
              <a:rPr lang="ru-RU" sz="2400" b="1" dirty="0"/>
              <a:t>Цель</a:t>
            </a:r>
            <a:r>
              <a:rPr lang="ru-RU" sz="2400" dirty="0"/>
              <a:t>: Создать приложение для работы с графами.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158BF-5802-47CC-922C-7C9227B3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19" y="446673"/>
            <a:ext cx="6087979" cy="65780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 </a:t>
            </a:r>
            <a:r>
              <a:rPr lang="ru-RU" sz="3200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F4BDB7-AE25-42C5-9FB5-52B3D221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8" y="2062997"/>
            <a:ext cx="7429499" cy="3541714"/>
          </a:xfrm>
        </p:spPr>
        <p:txBody>
          <a:bodyPr/>
          <a:lstStyle/>
          <a:p>
            <a:r>
              <a:rPr lang="ru-RU" dirty="0"/>
              <a:t>Теория графов – очень востребованная область. Она широко используется в математике, информатике, логистике и анализе данных. Поэтому необходимо упростить понимание теории графов через наглядную визуализацию интерактивных алгоритмов.</a:t>
            </a:r>
          </a:p>
        </p:txBody>
      </p:sp>
    </p:spTree>
    <p:extLst>
      <p:ext uri="{BB962C8B-B14F-4D97-AF65-F5344CB8AC3E}">
        <p14:creationId xmlns:p14="http://schemas.microsoft.com/office/powerpoint/2010/main" val="178606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721" y="196434"/>
            <a:ext cx="8229600" cy="417177"/>
          </a:xfrm>
        </p:spPr>
        <p:txBody>
          <a:bodyPr>
            <a:normAutofit fontScale="90000"/>
          </a:bodyPr>
          <a:lstStyle/>
          <a:p>
            <a:pPr algn="ctr"/>
            <a:r>
              <a:rPr dirty="0" err="1"/>
              <a:t>Основные</a:t>
            </a:r>
            <a:r>
              <a:rPr dirty="0"/>
              <a:t> </a:t>
            </a:r>
            <a:r>
              <a:rPr dirty="0" err="1"/>
              <a:t>функции</a:t>
            </a:r>
            <a:r>
              <a:rPr dirty="0"/>
              <a:t> </a:t>
            </a:r>
            <a:r>
              <a:rPr dirty="0" err="1"/>
              <a:t>приложения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953" y="793248"/>
            <a:ext cx="7291136" cy="5454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1</a:t>
            </a:r>
            <a:r>
              <a:rPr sz="1600" dirty="0"/>
              <a:t>. </a:t>
            </a:r>
            <a:r>
              <a:rPr sz="1600" dirty="0" err="1"/>
              <a:t>Создание</a:t>
            </a:r>
            <a:r>
              <a:rPr sz="1600" dirty="0"/>
              <a:t> и </a:t>
            </a:r>
            <a:r>
              <a:rPr sz="1600" dirty="0" err="1"/>
              <a:t>редактирование</a:t>
            </a:r>
            <a:r>
              <a:rPr sz="1600" dirty="0"/>
              <a:t> </a:t>
            </a:r>
            <a:r>
              <a:rPr lang="ru-RU" sz="1600" dirty="0"/>
              <a:t>обыкновенных </a:t>
            </a:r>
            <a:r>
              <a:rPr sz="1600" dirty="0" err="1"/>
              <a:t>графов</a:t>
            </a:r>
            <a:r>
              <a:rPr sz="1600" dirty="0"/>
              <a:t>:</a:t>
            </a:r>
          </a:p>
          <a:p>
            <a:r>
              <a:rPr sz="1600" dirty="0" err="1"/>
              <a:t>Добавление</a:t>
            </a:r>
            <a:r>
              <a:rPr sz="1600" dirty="0"/>
              <a:t>/</a:t>
            </a:r>
            <a:r>
              <a:rPr sz="1600" dirty="0" err="1"/>
              <a:t>удаление</a:t>
            </a:r>
            <a:r>
              <a:rPr sz="1600" dirty="0"/>
              <a:t> </a:t>
            </a:r>
            <a:r>
              <a:rPr sz="1600" dirty="0" err="1"/>
              <a:t>вершин</a:t>
            </a:r>
            <a:r>
              <a:rPr sz="1600" dirty="0"/>
              <a:t> и </a:t>
            </a:r>
            <a:r>
              <a:rPr sz="1600" dirty="0" err="1"/>
              <a:t>рёбер</a:t>
            </a:r>
            <a:r>
              <a:rPr sz="1600" dirty="0"/>
              <a:t>.</a:t>
            </a:r>
          </a:p>
          <a:p>
            <a:r>
              <a:rPr lang="ru-RU" sz="1600" dirty="0"/>
              <a:t>Изменение цветов и стилей рёбер и вершин для удобства восприятия.</a:t>
            </a:r>
          </a:p>
          <a:p>
            <a:pPr marL="0" indent="0">
              <a:buNone/>
            </a:pPr>
            <a:r>
              <a:rPr lang="ru-RU" sz="1600" dirty="0"/>
              <a:t>2.Функции для работы с графом как целое: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Хранение данных графов и их свойств.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Предоставление данных для работы с ранее сохранёнными графами.</a:t>
            </a:r>
            <a:endParaRPr sz="1600" dirty="0"/>
          </a:p>
          <a:p>
            <a:pPr marL="0" indent="0">
              <a:buNone/>
            </a:pPr>
            <a:r>
              <a:rPr lang="ru-RU" sz="1600" dirty="0"/>
              <a:t>3</a:t>
            </a:r>
            <a:r>
              <a:rPr sz="1600" dirty="0"/>
              <a:t>. </a:t>
            </a:r>
            <a:r>
              <a:rPr sz="1600" dirty="0" err="1"/>
              <a:t>Визуализация</a:t>
            </a:r>
            <a:r>
              <a:rPr sz="1600" dirty="0"/>
              <a:t> </a:t>
            </a:r>
            <a:r>
              <a:rPr sz="1600" dirty="0" err="1"/>
              <a:t>графов</a:t>
            </a:r>
            <a:r>
              <a:rPr sz="1600" dirty="0"/>
              <a:t>:</a:t>
            </a:r>
          </a:p>
          <a:p>
            <a:r>
              <a:rPr lang="ru-RU" sz="1600" dirty="0"/>
              <a:t>Отображение графа в реальном времени с динамическими изменениями </a:t>
            </a:r>
            <a:br>
              <a:rPr lang="ru-RU" sz="1600" dirty="0"/>
            </a:br>
            <a:r>
              <a:rPr lang="ru-RU" sz="1600" dirty="0"/>
              <a:t>(при добавлении/удалении вершин).</a:t>
            </a:r>
          </a:p>
          <a:p>
            <a:r>
              <a:rPr lang="ru-RU" sz="1600" dirty="0"/>
              <a:t>Отображение статистики по графу</a:t>
            </a:r>
          </a:p>
          <a:p>
            <a:r>
              <a:rPr sz="1600" dirty="0" err="1"/>
              <a:t>Подсвечивание</a:t>
            </a:r>
            <a:r>
              <a:rPr sz="1600" dirty="0"/>
              <a:t> </a:t>
            </a:r>
            <a:r>
              <a:rPr sz="1600" dirty="0" err="1"/>
              <a:t>шагов</a:t>
            </a:r>
            <a:r>
              <a:rPr sz="1600" dirty="0"/>
              <a:t> </a:t>
            </a:r>
            <a:r>
              <a:rPr sz="1600" dirty="0" err="1"/>
              <a:t>выполнения</a:t>
            </a:r>
            <a:r>
              <a:rPr sz="1600" dirty="0"/>
              <a:t> </a:t>
            </a:r>
            <a:r>
              <a:rPr sz="1600" dirty="0" err="1"/>
              <a:t>алгоритмов</a:t>
            </a:r>
            <a:r>
              <a:rPr sz="1600" dirty="0"/>
              <a:t>.</a:t>
            </a:r>
          </a:p>
          <a:p>
            <a:pPr marL="0" indent="0">
              <a:buNone/>
            </a:pPr>
            <a:r>
              <a:rPr lang="ru-RU" sz="1600" dirty="0"/>
              <a:t>4</a:t>
            </a:r>
            <a:r>
              <a:rPr sz="1600" dirty="0"/>
              <a:t>. </a:t>
            </a:r>
            <a:r>
              <a:rPr sz="1600" dirty="0" err="1"/>
              <a:t>Алгоритмы</a:t>
            </a:r>
            <a:r>
              <a:rPr sz="1600" dirty="0"/>
              <a:t>:</a:t>
            </a:r>
          </a:p>
          <a:p>
            <a:r>
              <a:rPr lang="ru-RU" sz="1600" dirty="0"/>
              <a:t>Выполнение алгоритмов.</a:t>
            </a:r>
            <a:endParaRPr sz="1600" dirty="0"/>
          </a:p>
          <a:p>
            <a:r>
              <a:rPr lang="ru-RU" sz="1600" dirty="0"/>
              <a:t>Визуализация шагов алгоритма.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28017"/>
            <a:ext cx="7429499" cy="638782"/>
          </a:xfrm>
        </p:spPr>
        <p:txBody>
          <a:bodyPr/>
          <a:lstStyle/>
          <a:p>
            <a:pPr algn="ctr"/>
            <a:r>
              <a:rPr dirty="0" err="1"/>
              <a:t>Этапы</a:t>
            </a:r>
            <a:r>
              <a:rPr dirty="0"/>
              <a:t> </a:t>
            </a:r>
            <a:r>
              <a:rPr sz="3200" dirty="0" err="1"/>
              <a:t>разработки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707" y="1519780"/>
            <a:ext cx="7429499" cy="3541714"/>
          </a:xfrm>
        </p:spPr>
        <p:txBody>
          <a:bodyPr>
            <a:noAutofit/>
          </a:bodyPr>
          <a:lstStyle/>
          <a:p>
            <a:r>
              <a:rPr sz="2000" dirty="0"/>
              <a:t>1. </a:t>
            </a:r>
            <a:r>
              <a:rPr sz="2000" dirty="0" err="1"/>
              <a:t>Исследование</a:t>
            </a:r>
            <a:r>
              <a:rPr sz="2000" dirty="0"/>
              <a:t> PyQt6 </a:t>
            </a:r>
            <a:r>
              <a:rPr sz="2000" dirty="0" err="1"/>
              <a:t>для</a:t>
            </a:r>
            <a:r>
              <a:rPr sz="2000" dirty="0"/>
              <a:t> UI.</a:t>
            </a:r>
          </a:p>
          <a:p>
            <a:r>
              <a:rPr sz="2000" dirty="0"/>
              <a:t>2. </a:t>
            </a:r>
            <a:r>
              <a:rPr lang="ru-RU" sz="2000" dirty="0"/>
              <a:t>Создание п</a:t>
            </a:r>
            <a:r>
              <a:rPr sz="2000" dirty="0" err="1"/>
              <a:t>рототип</a:t>
            </a:r>
            <a:r>
              <a:rPr lang="ru-RU" sz="2000" dirty="0"/>
              <a:t>а</a:t>
            </a:r>
            <a:r>
              <a:rPr sz="2000" dirty="0"/>
              <a:t> </a:t>
            </a:r>
            <a:r>
              <a:rPr sz="2000" dirty="0" err="1"/>
              <a:t>интерфейса</a:t>
            </a:r>
            <a:r>
              <a:rPr lang="ru-RU" sz="2000" dirty="0"/>
              <a:t>.</a:t>
            </a:r>
          </a:p>
          <a:p>
            <a:r>
              <a:rPr lang="ru-RU" sz="2000" dirty="0"/>
              <a:t>3.</a:t>
            </a:r>
            <a:r>
              <a:rPr sz="2000" dirty="0"/>
              <a:t> </a:t>
            </a:r>
            <a:r>
              <a:rPr lang="ru-RU" sz="2000" dirty="0"/>
              <a:t>Реализация логики добавления/удаления</a:t>
            </a:r>
            <a:r>
              <a:rPr sz="2000" dirty="0"/>
              <a:t> </a:t>
            </a:r>
            <a:r>
              <a:rPr sz="2000" dirty="0" err="1"/>
              <a:t>вершин</a:t>
            </a:r>
            <a:r>
              <a:rPr sz="2000" dirty="0"/>
              <a:t> и </a:t>
            </a:r>
            <a:r>
              <a:rPr sz="2000" dirty="0" err="1"/>
              <a:t>рёбер</a:t>
            </a:r>
            <a:r>
              <a:rPr lang="ru-RU" sz="2000" dirty="0"/>
              <a:t>, определения их цвета и размера</a:t>
            </a:r>
            <a:r>
              <a:rPr sz="2000" dirty="0"/>
              <a:t>.</a:t>
            </a:r>
          </a:p>
          <a:p>
            <a:r>
              <a:rPr lang="ru-RU" sz="2000" dirty="0"/>
              <a:t>4</a:t>
            </a:r>
            <a:r>
              <a:rPr sz="2000" dirty="0"/>
              <a:t>. </a:t>
            </a:r>
            <a:r>
              <a:rPr sz="2000" dirty="0" err="1"/>
              <a:t>Введение</a:t>
            </a:r>
            <a:r>
              <a:rPr sz="2000" dirty="0"/>
              <a:t> </a:t>
            </a:r>
            <a:r>
              <a:rPr sz="2000" dirty="0" err="1"/>
              <a:t>алгоритмов</a:t>
            </a:r>
            <a:r>
              <a:rPr sz="2000" dirty="0"/>
              <a:t>.</a:t>
            </a:r>
            <a:endParaRPr lang="ru-RU" sz="2000" dirty="0"/>
          </a:p>
          <a:p>
            <a:r>
              <a:rPr lang="ru-RU" sz="2000" dirty="0"/>
              <a:t>5. Создание системы для отображения пошагового выполнения алгоритмов.</a:t>
            </a:r>
          </a:p>
          <a:p>
            <a:r>
              <a:rPr lang="ru-RU" sz="2000" dirty="0"/>
              <a:t>6. Доработка интерфейса.</a:t>
            </a:r>
            <a:endParaRPr sz="2000" dirty="0"/>
          </a:p>
          <a:p>
            <a:r>
              <a:rPr lang="ru-RU" sz="2000" dirty="0"/>
              <a:t>7</a:t>
            </a:r>
            <a:r>
              <a:rPr sz="2000" dirty="0"/>
              <a:t>. </a:t>
            </a:r>
            <a:r>
              <a:rPr sz="2000" dirty="0" err="1"/>
              <a:t>Тестирование</a:t>
            </a:r>
            <a:r>
              <a:rPr sz="2000" dirty="0"/>
              <a:t> и </a:t>
            </a:r>
            <a:r>
              <a:rPr sz="2000" dirty="0" err="1"/>
              <a:t>отладка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48597"/>
            <a:ext cx="7429499" cy="668861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Инструменты разработки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102" y="2387851"/>
            <a:ext cx="7429499" cy="3541714"/>
          </a:xfrm>
        </p:spPr>
        <p:txBody>
          <a:bodyPr/>
          <a:lstStyle/>
          <a:p>
            <a:r>
              <a:rPr dirty="0" err="1"/>
              <a:t>Язык</a:t>
            </a:r>
            <a:r>
              <a:rPr dirty="0"/>
              <a:t> </a:t>
            </a:r>
            <a:r>
              <a:rPr dirty="0" err="1"/>
              <a:t>программирования</a:t>
            </a:r>
            <a:r>
              <a:rPr dirty="0"/>
              <a:t>: Python</a:t>
            </a:r>
          </a:p>
          <a:p>
            <a:r>
              <a:rPr dirty="0" err="1"/>
              <a:t>Библиотеки</a:t>
            </a:r>
            <a:r>
              <a:rPr dirty="0"/>
              <a:t>: PyQt6, </a:t>
            </a:r>
            <a:r>
              <a:rPr dirty="0" err="1"/>
              <a:t>screeninfo</a:t>
            </a:r>
            <a:r>
              <a:rPr dirty="0"/>
              <a:t>, sys</a:t>
            </a:r>
          </a:p>
          <a:p>
            <a:r>
              <a:rPr dirty="0" err="1"/>
              <a:t>Среда</a:t>
            </a:r>
            <a:r>
              <a:rPr dirty="0"/>
              <a:t> </a:t>
            </a:r>
            <a:r>
              <a:rPr dirty="0" err="1"/>
              <a:t>разработки</a:t>
            </a:r>
            <a:r>
              <a:rPr dirty="0"/>
              <a:t>: PyCharm Community Edition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C0C4B-83A6-4974-BD0E-C8C80D1E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169338"/>
            <a:ext cx="7429499" cy="708967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ЧТО </a:t>
            </a:r>
            <a:r>
              <a:rPr lang="ru-RU" sz="3200" dirty="0" err="1"/>
              <a:t>СДЕлано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BA865A-5F38-411B-A66C-9D3BA0EBC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39" y="1082424"/>
            <a:ext cx="7429499" cy="3541714"/>
          </a:xfrm>
        </p:spPr>
        <p:txBody>
          <a:bodyPr/>
          <a:lstStyle/>
          <a:p>
            <a:r>
              <a:rPr lang="ru-RU" dirty="0"/>
              <a:t>Создан интерфейс приложения 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B447F22-92CF-4F7D-8A01-3D529DB91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50" y="1696452"/>
            <a:ext cx="6860657" cy="400651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C75EEB6-7CE3-4EDE-AE62-790A3EE81C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0" r="-949"/>
          <a:stretch/>
        </p:blipFill>
        <p:spPr>
          <a:xfrm>
            <a:off x="1000439" y="1696452"/>
            <a:ext cx="471562" cy="123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0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26CA1B5-3A2C-4A7F-A9AC-B8130EBD5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187" y="1280945"/>
            <a:ext cx="7429499" cy="3541714"/>
          </a:xfrm>
        </p:spPr>
        <p:txBody>
          <a:bodyPr/>
          <a:lstStyle/>
          <a:p>
            <a:r>
              <a:rPr lang="ru-RU" dirty="0"/>
              <a:t>Реализована логика добавления вершин и рёбер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99DA0A-57E5-42DB-AD34-8CE884775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98" y="2076186"/>
            <a:ext cx="6993527" cy="406061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E03FE1A-7176-4C5F-8F80-A357EF01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169338"/>
            <a:ext cx="7429499" cy="708967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ЧТО </a:t>
            </a:r>
            <a:r>
              <a:rPr lang="ru-RU" sz="3200" dirty="0" err="1"/>
              <a:t>СДЕлано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6459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26CA1B5-3A2C-4A7F-A9AC-B8130EBD5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605" y="1280945"/>
            <a:ext cx="7704408" cy="3541714"/>
          </a:xfrm>
        </p:spPr>
        <p:txBody>
          <a:bodyPr>
            <a:normAutofit/>
          </a:bodyPr>
          <a:lstStyle/>
          <a:p>
            <a:r>
              <a:rPr lang="ru-RU" sz="2200" dirty="0"/>
              <a:t>Реализовано представление графа в виде списка смежности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E03FE1A-7176-4C5F-8F80-A357EF01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169338"/>
            <a:ext cx="7429499" cy="708967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ЧТО </a:t>
            </a:r>
            <a:r>
              <a:rPr lang="ru-RU" sz="3200" dirty="0" err="1"/>
              <a:t>СДЕлано</a:t>
            </a:r>
            <a:endParaRPr lang="ru-RU" sz="3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59376B-B549-4C3A-ABA5-A0A5DB259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0" t="7916" r="7527" b="5621"/>
          <a:stretch/>
        </p:blipFill>
        <p:spPr>
          <a:xfrm>
            <a:off x="794085" y="2067426"/>
            <a:ext cx="2869532" cy="29236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34CA4C8-F9DF-40AE-BA53-9858AB952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7" y="5171008"/>
            <a:ext cx="8987589" cy="2890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12403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201</TotalTime>
  <Words>363</Words>
  <Application>Microsoft Office PowerPoint</Application>
  <PresentationFormat>Экран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Контур</vt:lpstr>
      <vt:lpstr>Приложение для работы с графами</vt:lpstr>
      <vt:lpstr>Цель и задачи</vt:lpstr>
      <vt:lpstr> Актуальность</vt:lpstr>
      <vt:lpstr>Основные функции приложения</vt:lpstr>
      <vt:lpstr>Этапы разработки</vt:lpstr>
      <vt:lpstr>Инструменты разработки</vt:lpstr>
      <vt:lpstr>ЧТО СДЕлано</vt:lpstr>
      <vt:lpstr>ЧТО СДЕлано</vt:lpstr>
      <vt:lpstr>ЧТО СДЕлано</vt:lpstr>
      <vt:lpstr>ЧТО СДЕлано</vt:lpstr>
      <vt:lpstr>ЧТО СДЕлано</vt:lpstr>
      <vt:lpstr>Что будет сделано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работы с графами</dc:title>
  <dc:subject/>
  <dc:creator>Михаил Булгаков</dc:creator>
  <cp:keywords/>
  <dc:description>generated using python-pptx</dc:description>
  <cp:lastModifiedBy>Михаил Булгаков</cp:lastModifiedBy>
  <cp:revision>20</cp:revision>
  <dcterms:created xsi:type="dcterms:W3CDTF">2013-01-27T09:14:16Z</dcterms:created>
  <dcterms:modified xsi:type="dcterms:W3CDTF">2024-12-20T19:07:02Z</dcterms:modified>
  <cp:category/>
</cp:coreProperties>
</file>