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9" d="100"/>
          <a:sy n="159" d="100"/>
        </p:scale>
        <p:origin x="185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8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5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147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7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18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41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0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2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8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0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4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3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2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Приложение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с </a:t>
            </a:r>
            <a:r>
              <a:rPr dirty="0" err="1"/>
              <a:t>графами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35316" y="3868153"/>
            <a:ext cx="2731170" cy="181075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Автор:</a:t>
            </a:r>
          </a:p>
          <a:p>
            <a:r>
              <a:rPr lang="ru-RU" dirty="0"/>
              <a:t>Булгаков </a:t>
            </a:r>
            <a:r>
              <a:rPr lang="ru-RU" dirty="0" err="1"/>
              <a:t>дмитрий</a:t>
            </a:r>
            <a:r>
              <a:rPr lang="ru-RU" dirty="0"/>
              <a:t> </a:t>
            </a:r>
            <a:r>
              <a:rPr lang="ru-RU" dirty="0" err="1"/>
              <a:t>олегович</a:t>
            </a:r>
            <a:endParaRPr lang="ru-RU" dirty="0"/>
          </a:p>
          <a:p>
            <a:endParaRPr lang="ru-RU" dirty="0"/>
          </a:p>
          <a:p>
            <a:r>
              <a:rPr lang="ru-RU" dirty="0"/>
              <a:t>Руководитель:</a:t>
            </a:r>
          </a:p>
          <a:p>
            <a:r>
              <a:rPr lang="ru-RU" dirty="0" err="1"/>
              <a:t>вязовов</a:t>
            </a:r>
            <a:r>
              <a:rPr lang="ru-RU" dirty="0"/>
              <a:t> Сергей </a:t>
            </a:r>
            <a:r>
              <a:rPr lang="ru-RU" dirty="0" err="1"/>
              <a:t>михайлович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1246" y="274638"/>
            <a:ext cx="5925553" cy="549525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Цель и задачи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563686"/>
            <a:ext cx="7429499" cy="46566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900" b="1" dirty="0"/>
              <a:t>Задачи: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основы PyQt6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интерфейс для работы с графами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функционал добавления и удаления вершин и рёбер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представление графа в виде:</a:t>
            </a:r>
            <a:b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матрицы смежности/списка рёбер/списка смежности.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алгоритмы для графов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Внедрить визуализацию шагов выполнения алгоритмов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ru-RU" sz="2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тестирование всех функций приложения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9BD0-6D2D-4E1F-9D9B-5BBCFE92B4FF}"/>
              </a:ext>
            </a:extLst>
          </p:cNvPr>
          <p:cNvSpPr txBox="1"/>
          <p:nvPr/>
        </p:nvSpPr>
        <p:spPr>
          <a:xfrm>
            <a:off x="757988" y="978481"/>
            <a:ext cx="8046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 </a:t>
            </a:r>
            <a:r>
              <a:rPr lang="ru-RU" sz="2400" b="1" dirty="0"/>
              <a:t>Цель</a:t>
            </a:r>
            <a:r>
              <a:rPr lang="ru-RU" sz="2400" dirty="0"/>
              <a:t>: Создать приложение для работы с графами.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158BF-5802-47CC-922C-7C9227B3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819" y="446673"/>
            <a:ext cx="6087979" cy="65780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 </a:t>
            </a:r>
            <a:r>
              <a:rPr lang="ru-RU" sz="32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F4BDB7-AE25-42C5-9FB5-52B3D2210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8" y="2062997"/>
            <a:ext cx="7429499" cy="3541714"/>
          </a:xfrm>
        </p:spPr>
        <p:txBody>
          <a:bodyPr/>
          <a:lstStyle/>
          <a:p>
            <a:r>
              <a:rPr lang="ru-RU" dirty="0"/>
              <a:t>Теория графов – очень востребованная область. Она широко используется в математике, информатике, логистике и анализе данных. Поэтому необходимо упростить понимание теории графов через наглядную визуализацию интерактивных алгоритмов.</a:t>
            </a:r>
          </a:p>
        </p:txBody>
      </p:sp>
    </p:spTree>
    <p:extLst>
      <p:ext uri="{BB962C8B-B14F-4D97-AF65-F5344CB8AC3E}">
        <p14:creationId xmlns:p14="http://schemas.microsoft.com/office/powerpoint/2010/main" val="178606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721" y="196434"/>
            <a:ext cx="8229600" cy="417177"/>
          </a:xfrm>
        </p:spPr>
        <p:txBody>
          <a:bodyPr>
            <a:normAutofit fontScale="90000"/>
          </a:bodyPr>
          <a:lstStyle/>
          <a:p>
            <a:pPr algn="ctr"/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функции</a:t>
            </a:r>
            <a:r>
              <a:rPr dirty="0"/>
              <a:t> </a:t>
            </a:r>
            <a:r>
              <a:rPr dirty="0" err="1"/>
              <a:t>приложения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953" y="793248"/>
            <a:ext cx="7291136" cy="54542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/>
              <a:t>1</a:t>
            </a:r>
            <a:r>
              <a:rPr sz="1600" dirty="0"/>
              <a:t>. </a:t>
            </a:r>
            <a:r>
              <a:rPr sz="1600" dirty="0" err="1"/>
              <a:t>Создание</a:t>
            </a:r>
            <a:r>
              <a:rPr sz="1600" dirty="0"/>
              <a:t> и </a:t>
            </a:r>
            <a:r>
              <a:rPr sz="1600" dirty="0" err="1"/>
              <a:t>редактирование</a:t>
            </a:r>
            <a:r>
              <a:rPr sz="1600" dirty="0"/>
              <a:t> </a:t>
            </a:r>
            <a:r>
              <a:rPr lang="ru-RU" sz="1600" dirty="0"/>
              <a:t>обыкновенных </a:t>
            </a:r>
            <a:r>
              <a:rPr sz="1600" dirty="0" err="1"/>
              <a:t>графов</a:t>
            </a:r>
            <a:r>
              <a:rPr sz="1600" dirty="0"/>
              <a:t>:</a:t>
            </a:r>
          </a:p>
          <a:p>
            <a:r>
              <a:rPr sz="1600" dirty="0" err="1"/>
              <a:t>Добавление</a:t>
            </a:r>
            <a:r>
              <a:rPr sz="1600" dirty="0"/>
              <a:t>/</a:t>
            </a:r>
            <a:r>
              <a:rPr sz="1600" dirty="0" err="1"/>
              <a:t>удаление</a:t>
            </a:r>
            <a:r>
              <a:rPr sz="1600" dirty="0"/>
              <a:t> </a:t>
            </a:r>
            <a:r>
              <a:rPr sz="1600" dirty="0" err="1"/>
              <a:t>вершин</a:t>
            </a:r>
            <a:r>
              <a:rPr sz="1600" dirty="0"/>
              <a:t> и </a:t>
            </a:r>
            <a:r>
              <a:rPr sz="1600" dirty="0" err="1"/>
              <a:t>рёбер</a:t>
            </a:r>
            <a:r>
              <a:rPr sz="1600" dirty="0"/>
              <a:t>.</a:t>
            </a:r>
          </a:p>
          <a:p>
            <a:r>
              <a:rPr lang="ru-RU" sz="1600" dirty="0"/>
              <a:t>Изменение цветов и стилей рёбер и вершин для удобства восприятия.</a:t>
            </a:r>
          </a:p>
          <a:p>
            <a:pPr marL="0" indent="0">
              <a:buNone/>
            </a:pPr>
            <a:r>
              <a:rPr lang="ru-RU" sz="1600" dirty="0"/>
              <a:t>2.Функции для работы с графом как целое: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Хранение данных графов и их свойств.</a:t>
            </a:r>
          </a:p>
          <a:p>
            <a:r>
              <a:rPr lang="ru-R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Предоставление данных для работы с ранее сохранёнными графами.</a:t>
            </a:r>
            <a:endParaRPr sz="1600" dirty="0"/>
          </a:p>
          <a:p>
            <a:pPr marL="0" indent="0">
              <a:buNone/>
            </a:pPr>
            <a:r>
              <a:rPr lang="ru-RU" sz="1600" dirty="0"/>
              <a:t>3</a:t>
            </a:r>
            <a:r>
              <a:rPr sz="1600" dirty="0"/>
              <a:t>. </a:t>
            </a:r>
            <a:r>
              <a:rPr sz="1600" dirty="0" err="1"/>
              <a:t>Визуализация</a:t>
            </a:r>
            <a:r>
              <a:rPr sz="1600" dirty="0"/>
              <a:t> </a:t>
            </a:r>
            <a:r>
              <a:rPr sz="1600" dirty="0" err="1"/>
              <a:t>графов</a:t>
            </a:r>
            <a:r>
              <a:rPr sz="1600" dirty="0"/>
              <a:t>:</a:t>
            </a:r>
          </a:p>
          <a:p>
            <a:r>
              <a:rPr lang="ru-RU" sz="1600" dirty="0"/>
              <a:t>Отображение графа в реальном времени с динамическими изменениями </a:t>
            </a:r>
            <a:br>
              <a:rPr lang="ru-RU" sz="1600" dirty="0"/>
            </a:br>
            <a:r>
              <a:rPr lang="ru-RU" sz="1600" dirty="0"/>
              <a:t>(при добавлении/удалении вершин).</a:t>
            </a:r>
          </a:p>
          <a:p>
            <a:r>
              <a:rPr lang="ru-RU" sz="1600" dirty="0"/>
              <a:t>Отображение статистики по графу</a:t>
            </a:r>
          </a:p>
          <a:p>
            <a:r>
              <a:rPr sz="1600" dirty="0" err="1"/>
              <a:t>Подсвечивание</a:t>
            </a:r>
            <a:r>
              <a:rPr sz="1600" dirty="0"/>
              <a:t> </a:t>
            </a:r>
            <a:r>
              <a:rPr sz="1600" dirty="0" err="1"/>
              <a:t>шагов</a:t>
            </a:r>
            <a:r>
              <a:rPr sz="1600" dirty="0"/>
              <a:t> </a:t>
            </a:r>
            <a:r>
              <a:rPr sz="1600" dirty="0" err="1"/>
              <a:t>выполнения</a:t>
            </a:r>
            <a:r>
              <a:rPr sz="1600" dirty="0"/>
              <a:t> </a:t>
            </a:r>
            <a:r>
              <a:rPr sz="1600" dirty="0" err="1"/>
              <a:t>алгоритмов</a:t>
            </a:r>
            <a:r>
              <a:rPr sz="1600" dirty="0"/>
              <a:t>.</a:t>
            </a:r>
          </a:p>
          <a:p>
            <a:pPr marL="0" indent="0">
              <a:buNone/>
            </a:pPr>
            <a:r>
              <a:rPr lang="ru-RU" sz="1600" dirty="0"/>
              <a:t>4</a:t>
            </a:r>
            <a:r>
              <a:rPr sz="1600" dirty="0"/>
              <a:t>. </a:t>
            </a:r>
            <a:r>
              <a:rPr sz="1600" dirty="0" err="1"/>
              <a:t>Алгоритмы</a:t>
            </a:r>
            <a:r>
              <a:rPr sz="1600" dirty="0"/>
              <a:t>:</a:t>
            </a:r>
          </a:p>
          <a:p>
            <a:r>
              <a:rPr lang="ru-RU" sz="1600" dirty="0"/>
              <a:t>Выполнение алгоритмов.</a:t>
            </a:r>
            <a:endParaRPr sz="1600" dirty="0"/>
          </a:p>
          <a:p>
            <a:r>
              <a:rPr lang="ru-RU" sz="1600" dirty="0"/>
              <a:t>Визуализация шагов алгоритма.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757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П</a:t>
            </a:r>
            <a:r>
              <a:rPr dirty="0" err="1"/>
              <a:t>реимущества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187" y="1720097"/>
            <a:ext cx="7429499" cy="3541714"/>
          </a:xfrm>
        </p:spPr>
        <p:txBody>
          <a:bodyPr>
            <a:normAutofit fontScale="92500" lnSpcReduction="10000"/>
          </a:bodyPr>
          <a:lstStyle/>
          <a:p>
            <a:r>
              <a:rPr dirty="0" err="1"/>
              <a:t>Простота</a:t>
            </a:r>
            <a:r>
              <a:rPr dirty="0"/>
              <a:t> </a:t>
            </a:r>
            <a:r>
              <a:rPr dirty="0" err="1"/>
              <a:t>использования</a:t>
            </a:r>
            <a:r>
              <a:rPr dirty="0"/>
              <a:t>: </a:t>
            </a:r>
            <a:r>
              <a:rPr dirty="0" err="1"/>
              <a:t>Интуитивный</a:t>
            </a:r>
            <a:r>
              <a:rPr dirty="0"/>
              <a:t> </a:t>
            </a:r>
            <a:r>
              <a:rPr dirty="0" err="1"/>
              <a:t>интерфейс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построения</a:t>
            </a:r>
            <a:r>
              <a:rPr dirty="0"/>
              <a:t> и </a:t>
            </a:r>
            <a:r>
              <a:rPr dirty="0" err="1"/>
              <a:t>редакции</a:t>
            </a:r>
            <a:r>
              <a:rPr dirty="0"/>
              <a:t> </a:t>
            </a:r>
            <a:r>
              <a:rPr dirty="0" err="1"/>
              <a:t>графов</a:t>
            </a:r>
            <a:r>
              <a:rPr dirty="0"/>
              <a:t>.</a:t>
            </a:r>
          </a:p>
          <a:p>
            <a:r>
              <a:rPr dirty="0" err="1"/>
              <a:t>Визуализация</a:t>
            </a:r>
            <a:r>
              <a:rPr dirty="0"/>
              <a:t>: </a:t>
            </a:r>
            <a:r>
              <a:rPr dirty="0" err="1"/>
              <a:t>Пошаговое</a:t>
            </a:r>
            <a:r>
              <a:rPr dirty="0"/>
              <a:t> </a:t>
            </a:r>
            <a:r>
              <a:rPr dirty="0" err="1"/>
              <a:t>описание</a:t>
            </a:r>
            <a:r>
              <a:rPr dirty="0"/>
              <a:t> и </a:t>
            </a:r>
            <a:r>
              <a:rPr dirty="0" err="1"/>
              <a:t>видимость</a:t>
            </a:r>
            <a:r>
              <a:rPr dirty="0"/>
              <a:t> </a:t>
            </a:r>
            <a:r>
              <a:rPr dirty="0" err="1"/>
              <a:t>результатов</a:t>
            </a:r>
            <a:r>
              <a:rPr dirty="0"/>
              <a:t>.</a:t>
            </a:r>
          </a:p>
          <a:p>
            <a:r>
              <a:rPr dirty="0" err="1"/>
              <a:t>Обучающий</a:t>
            </a:r>
            <a:r>
              <a:rPr dirty="0"/>
              <a:t> </a:t>
            </a:r>
            <a:r>
              <a:rPr dirty="0" err="1"/>
              <a:t>эффект</a:t>
            </a:r>
            <a:r>
              <a:rPr dirty="0"/>
              <a:t>: </a:t>
            </a:r>
            <a:r>
              <a:rPr dirty="0" err="1"/>
              <a:t>Позволяет</a:t>
            </a:r>
            <a:r>
              <a:rPr dirty="0"/>
              <a:t> </a:t>
            </a:r>
            <a:r>
              <a:rPr dirty="0" err="1"/>
              <a:t>изучать</a:t>
            </a:r>
            <a:r>
              <a:rPr dirty="0"/>
              <a:t> </a:t>
            </a:r>
            <a:r>
              <a:rPr dirty="0" err="1"/>
              <a:t>алгоритмы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примеров</a:t>
            </a:r>
            <a:r>
              <a:rPr dirty="0"/>
              <a:t>.</a:t>
            </a:r>
          </a:p>
          <a:p>
            <a:r>
              <a:rPr dirty="0" err="1"/>
              <a:t>Практическая</a:t>
            </a:r>
            <a:r>
              <a:rPr dirty="0"/>
              <a:t> </a:t>
            </a:r>
            <a:r>
              <a:rPr dirty="0" err="1"/>
              <a:t>польза</a:t>
            </a:r>
            <a:r>
              <a:rPr dirty="0"/>
              <a:t>: </a:t>
            </a:r>
            <a:r>
              <a:rPr dirty="0" err="1"/>
              <a:t>Подходит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задач</a:t>
            </a:r>
            <a:r>
              <a:rPr dirty="0"/>
              <a:t> в </a:t>
            </a:r>
            <a:r>
              <a:rPr dirty="0" err="1"/>
              <a:t>логистике</a:t>
            </a:r>
            <a:r>
              <a:rPr dirty="0"/>
              <a:t>, </a:t>
            </a:r>
            <a:r>
              <a:rPr dirty="0" err="1"/>
              <a:t>моделировании</a:t>
            </a:r>
            <a:r>
              <a:rPr dirty="0"/>
              <a:t> и </a:t>
            </a:r>
            <a:r>
              <a:rPr dirty="0" err="1"/>
              <a:t>планировании</a:t>
            </a:r>
            <a:r>
              <a:rPr dirty="0"/>
              <a:t> </a:t>
            </a:r>
            <a:r>
              <a:rPr dirty="0" err="1"/>
              <a:t>сетей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28017"/>
            <a:ext cx="7429499" cy="638782"/>
          </a:xfrm>
        </p:spPr>
        <p:txBody>
          <a:bodyPr/>
          <a:lstStyle/>
          <a:p>
            <a:pPr algn="ctr"/>
            <a:r>
              <a:rPr dirty="0" err="1"/>
              <a:t>Этапы</a:t>
            </a:r>
            <a:r>
              <a:rPr dirty="0"/>
              <a:t> </a:t>
            </a:r>
            <a:r>
              <a:rPr sz="3200" dirty="0" err="1"/>
              <a:t>разработки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707" y="1519780"/>
            <a:ext cx="7429499" cy="3541714"/>
          </a:xfrm>
        </p:spPr>
        <p:txBody>
          <a:bodyPr>
            <a:noAutofit/>
          </a:bodyPr>
          <a:lstStyle/>
          <a:p>
            <a:r>
              <a:rPr sz="2000" dirty="0"/>
              <a:t>1. </a:t>
            </a:r>
            <a:r>
              <a:rPr sz="2000" dirty="0" err="1"/>
              <a:t>Исследование</a:t>
            </a:r>
            <a:r>
              <a:rPr sz="2000" dirty="0"/>
              <a:t> PyQt6 </a:t>
            </a:r>
            <a:r>
              <a:rPr sz="2000" dirty="0" err="1"/>
              <a:t>для</a:t>
            </a:r>
            <a:r>
              <a:rPr sz="2000" dirty="0"/>
              <a:t> UI.</a:t>
            </a:r>
          </a:p>
          <a:p>
            <a:r>
              <a:rPr sz="2000" dirty="0"/>
              <a:t>2. </a:t>
            </a:r>
            <a:r>
              <a:rPr lang="ru-RU" sz="2000" dirty="0"/>
              <a:t>Создание п</a:t>
            </a:r>
            <a:r>
              <a:rPr sz="2000" dirty="0" err="1"/>
              <a:t>рототип</a:t>
            </a:r>
            <a:r>
              <a:rPr lang="ru-RU" sz="2000" dirty="0"/>
              <a:t>а</a:t>
            </a:r>
            <a:r>
              <a:rPr sz="2000" dirty="0"/>
              <a:t> </a:t>
            </a:r>
            <a:r>
              <a:rPr sz="2000" dirty="0" err="1"/>
              <a:t>интерфейса</a:t>
            </a:r>
            <a:r>
              <a:rPr lang="ru-RU" sz="2000" dirty="0"/>
              <a:t>.</a:t>
            </a:r>
          </a:p>
          <a:p>
            <a:r>
              <a:rPr lang="ru-RU" sz="2000" dirty="0"/>
              <a:t>3.</a:t>
            </a:r>
            <a:r>
              <a:rPr sz="2000" dirty="0"/>
              <a:t> </a:t>
            </a:r>
            <a:r>
              <a:rPr lang="ru-RU" sz="2000" dirty="0"/>
              <a:t>Реализация логики добавления/удаления</a:t>
            </a:r>
            <a:r>
              <a:rPr sz="2000" dirty="0"/>
              <a:t> </a:t>
            </a:r>
            <a:r>
              <a:rPr sz="2000" dirty="0" err="1"/>
              <a:t>вершин</a:t>
            </a:r>
            <a:r>
              <a:rPr sz="2000" dirty="0"/>
              <a:t> и </a:t>
            </a:r>
            <a:r>
              <a:rPr sz="2000" dirty="0" err="1"/>
              <a:t>рёбер</a:t>
            </a:r>
            <a:r>
              <a:rPr lang="ru-RU" sz="2000" dirty="0"/>
              <a:t>, определения их цвета и размера</a:t>
            </a:r>
            <a:r>
              <a:rPr sz="2000" dirty="0"/>
              <a:t>.</a:t>
            </a:r>
          </a:p>
          <a:p>
            <a:r>
              <a:rPr lang="ru-RU" sz="2000" dirty="0"/>
              <a:t>4</a:t>
            </a:r>
            <a:r>
              <a:rPr sz="2000" dirty="0"/>
              <a:t>. </a:t>
            </a:r>
            <a:r>
              <a:rPr sz="2000" dirty="0" err="1"/>
              <a:t>Введение</a:t>
            </a:r>
            <a:r>
              <a:rPr sz="2000" dirty="0"/>
              <a:t> </a:t>
            </a:r>
            <a:r>
              <a:rPr sz="2000" dirty="0" err="1"/>
              <a:t>алгоритмов</a:t>
            </a:r>
            <a:r>
              <a:rPr sz="2000" dirty="0"/>
              <a:t>.</a:t>
            </a:r>
            <a:endParaRPr lang="ru-RU" sz="2000" dirty="0"/>
          </a:p>
          <a:p>
            <a:r>
              <a:rPr lang="ru-RU" sz="2000" dirty="0"/>
              <a:t>5. Создание системы для отображения пошагового выполнения алгоритмов.</a:t>
            </a:r>
          </a:p>
          <a:p>
            <a:r>
              <a:rPr lang="ru-RU" sz="2000" dirty="0"/>
              <a:t>6. Доработка интерфейса.</a:t>
            </a:r>
            <a:endParaRPr sz="2000" dirty="0"/>
          </a:p>
          <a:p>
            <a:r>
              <a:rPr lang="ru-RU" sz="2000" dirty="0"/>
              <a:t>7</a:t>
            </a:r>
            <a:r>
              <a:rPr sz="2000" dirty="0"/>
              <a:t>. </a:t>
            </a:r>
            <a:r>
              <a:rPr sz="2000" dirty="0" err="1"/>
              <a:t>Тестирование</a:t>
            </a:r>
            <a:r>
              <a:rPr sz="2000" dirty="0"/>
              <a:t> и </a:t>
            </a:r>
            <a:r>
              <a:rPr sz="2000" dirty="0" err="1"/>
              <a:t>отладка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48597"/>
            <a:ext cx="7429499" cy="668861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Инструменты разработки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3102" y="2387851"/>
            <a:ext cx="7429499" cy="3541714"/>
          </a:xfrm>
        </p:spPr>
        <p:txBody>
          <a:bodyPr/>
          <a:lstStyle/>
          <a:p>
            <a:r>
              <a:rPr dirty="0" err="1"/>
              <a:t>Язык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: Python</a:t>
            </a:r>
          </a:p>
          <a:p>
            <a:r>
              <a:rPr dirty="0" err="1"/>
              <a:t>Библиотеки</a:t>
            </a:r>
            <a:r>
              <a:rPr dirty="0"/>
              <a:t>: PyQt6, </a:t>
            </a:r>
            <a:r>
              <a:rPr dirty="0" err="1"/>
              <a:t>screeninfo</a:t>
            </a:r>
            <a:r>
              <a:rPr dirty="0"/>
              <a:t>, sys</a:t>
            </a:r>
          </a:p>
          <a:p>
            <a:r>
              <a:rPr dirty="0" err="1"/>
              <a:t>Среда</a:t>
            </a:r>
            <a:r>
              <a:rPr dirty="0"/>
              <a:t> </a:t>
            </a:r>
            <a:r>
              <a:rPr dirty="0" err="1"/>
              <a:t>разработки</a:t>
            </a:r>
            <a:r>
              <a:rPr dirty="0"/>
              <a:t>: PyCharm Community Edition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059887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И</a:t>
            </a:r>
            <a:r>
              <a:rPr sz="4000" dirty="0" err="1"/>
              <a:t>тог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1726531"/>
            <a:ext cx="7429499" cy="3541714"/>
          </a:xfrm>
        </p:spPr>
        <p:txBody>
          <a:bodyPr/>
          <a:lstStyle/>
          <a:p>
            <a:r>
              <a:rPr lang="ru-RU" dirty="0"/>
              <a:t>В ходе создания приложения я углубил свои знания в программировании, алгоритмах и пользовательских интерфейсах.</a:t>
            </a:r>
          </a:p>
          <a:p>
            <a:r>
              <a:rPr dirty="0" err="1"/>
              <a:t>Приложение</a:t>
            </a:r>
            <a:r>
              <a:rPr lang="ru-RU" dirty="0"/>
              <a:t>, которое</a:t>
            </a:r>
            <a:r>
              <a:rPr dirty="0"/>
              <a:t> </a:t>
            </a:r>
            <a:r>
              <a:rPr dirty="0" err="1"/>
              <a:t>способствует</a:t>
            </a:r>
            <a:r>
              <a:rPr dirty="0"/>
              <a:t> </a:t>
            </a:r>
            <a:r>
              <a:rPr dirty="0" err="1"/>
              <a:t>изучению</a:t>
            </a:r>
            <a:r>
              <a:rPr dirty="0"/>
              <a:t> и </a:t>
            </a:r>
            <a:r>
              <a:rPr dirty="0" err="1"/>
              <a:t>применению</a:t>
            </a:r>
            <a:r>
              <a:rPr dirty="0"/>
              <a:t> </a:t>
            </a:r>
            <a:r>
              <a:rPr dirty="0" err="1"/>
              <a:t>теории</a:t>
            </a:r>
            <a:r>
              <a:rPr dirty="0"/>
              <a:t> </a:t>
            </a:r>
            <a:r>
              <a:rPr dirty="0" err="1"/>
              <a:t>графов</a:t>
            </a:r>
            <a:r>
              <a:rPr dirty="0"/>
              <a:t>.</a:t>
            </a:r>
          </a:p>
          <a:p>
            <a:r>
              <a:rPr lang="ru-RU" dirty="0"/>
              <a:t>Наглядное</a:t>
            </a:r>
            <a:r>
              <a:rPr dirty="0"/>
              <a:t> </a:t>
            </a:r>
            <a:r>
              <a:rPr dirty="0" err="1"/>
              <a:t>решение</a:t>
            </a:r>
            <a:r>
              <a:rPr dirty="0"/>
              <a:t> </a:t>
            </a:r>
            <a:r>
              <a:rPr dirty="0" err="1"/>
              <a:t>практических</a:t>
            </a:r>
            <a:r>
              <a:rPr dirty="0"/>
              <a:t> </a:t>
            </a:r>
            <a:r>
              <a:rPr dirty="0" err="1"/>
              <a:t>задач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81</TotalTime>
  <Words>364</Words>
  <Application>Microsoft Office PowerPoint</Application>
  <PresentationFormat>Экран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Контур</vt:lpstr>
      <vt:lpstr>Приложение для работы с графами</vt:lpstr>
      <vt:lpstr>Цель и задачи</vt:lpstr>
      <vt:lpstr> Актуальность</vt:lpstr>
      <vt:lpstr>Основные функции приложения</vt:lpstr>
      <vt:lpstr>Преимущества</vt:lpstr>
      <vt:lpstr>Этапы разработки</vt:lpstr>
      <vt:lpstr>Инструменты разработки</vt:lpstr>
      <vt:lpstr>Итог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работы с графами</dc:title>
  <dc:subject/>
  <dc:creator>Михаил Булгаков</dc:creator>
  <cp:keywords/>
  <dc:description>generated using python-pptx</dc:description>
  <cp:lastModifiedBy>Михаил Булгаков</cp:lastModifiedBy>
  <cp:revision>10</cp:revision>
  <dcterms:created xsi:type="dcterms:W3CDTF">2013-01-27T09:14:16Z</dcterms:created>
  <dcterms:modified xsi:type="dcterms:W3CDTF">2024-12-13T18:39:38Z</dcterms:modified>
  <cp:category/>
</cp:coreProperties>
</file>