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Marcellus SC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arcellus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DF95">
            <a:alpha val="9045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925" y="563825"/>
            <a:ext cx="2462551" cy="164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538" y="159300"/>
            <a:ext cx="2532899" cy="21411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60175" y="245850"/>
            <a:ext cx="25329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Amatic SC"/>
                <a:ea typeface="Amatic SC"/>
                <a:cs typeface="Amatic SC"/>
                <a:sym typeface="Amatic SC"/>
              </a:rPr>
              <a:t>The Impact of Sea Level Rise on Developing Countries: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matic SC"/>
                <a:ea typeface="Amatic SC"/>
                <a:cs typeface="Amatic SC"/>
                <a:sym typeface="Amatic SC"/>
              </a:rPr>
              <a:t>A Comparative Analysis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Susmita Dasgupta*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Benoit Laplante**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Craig Meisner*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David Wheeler***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Jianping Yan**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119350" y="4314400"/>
            <a:ext cx="3026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Bank Policy Research Working Paper 4136, February 2007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145700" y="415780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75" y="3117400"/>
            <a:ext cx="2256099" cy="163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020638" y="2405450"/>
            <a:ext cx="3026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rcellus SC"/>
                <a:ea typeface="Marcellus SC"/>
                <a:cs typeface="Marcellus SC"/>
                <a:sym typeface="Marcellus SC"/>
              </a:rPr>
              <a:t>Sea-level Rise in a 2007 Research report which featured Bangladesh. Report detailed impact that future sea-level rise would have on population, agriculture, and wetlands</a:t>
            </a:r>
            <a:endParaRPr b="1" sz="18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4925" y="2571750"/>
            <a:ext cx="2462557" cy="15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