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34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2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27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98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4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8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5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22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39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3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8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D987-A71B-4565-A703-E0C487787FE1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EFF6-DE72-47D8-8F01-8CC12AF05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74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2014" y="473825"/>
            <a:ext cx="11321935" cy="594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853737" y="648392"/>
            <a:ext cx="8678487" cy="29842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069079" y="648392"/>
            <a:ext cx="695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Información personal de estudiante de sistemas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152996" y="1305099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Nombre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5025041" y="1305099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Apellido paterno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7902632" y="1305099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Apellido materno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152996" y="1957647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Matricula</a:t>
            </a:r>
            <a:endParaRPr lang="es-MX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025041" y="1957647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Fecha de nacimiento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897086" y="1957647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Especialidad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94555" y="2612274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Sexo</a:t>
            </a:r>
            <a:endParaRPr lang="es-MX" dirty="0"/>
          </a:p>
        </p:txBody>
      </p:sp>
      <p:sp>
        <p:nvSpPr>
          <p:cNvPr id="14" name="Triángulo isósceles 13"/>
          <p:cNvSpPr/>
          <p:nvPr/>
        </p:nvSpPr>
        <p:spPr>
          <a:xfrm rot="10800000">
            <a:off x="4131426" y="2691245"/>
            <a:ext cx="282633" cy="232756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redondeado 14"/>
          <p:cNvSpPr/>
          <p:nvPr/>
        </p:nvSpPr>
        <p:spPr>
          <a:xfrm>
            <a:off x="5045822" y="2610195"/>
            <a:ext cx="2335877" cy="3657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Imagen de perfil</a:t>
            </a:r>
            <a:endParaRPr lang="es-MX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796"/>
              </p:ext>
            </p:extLst>
          </p:nvPr>
        </p:nvGraphicFramePr>
        <p:xfrm>
          <a:off x="701965" y="4568426"/>
          <a:ext cx="994700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23">
                  <a:extLst>
                    <a:ext uri="{9D8B030D-6E8A-4147-A177-3AD203B41FA5}">
                      <a16:colId xmlns:a16="http://schemas.microsoft.com/office/drawing/2014/main" val="480429248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1104386955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975849603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1501765336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911708805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2751642928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4067549565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2126417900"/>
                    </a:ext>
                  </a:extLst>
                </a:gridCol>
                <a:gridCol w="1105223">
                  <a:extLst>
                    <a:ext uri="{9D8B030D-6E8A-4147-A177-3AD203B41FA5}">
                      <a16:colId xmlns:a16="http://schemas.microsoft.com/office/drawing/2014/main" val="270235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Paterno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Materno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Matricula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Especialidad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Sexo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Imagen de perfil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Eliminar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9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77929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1853737" y="5785658"/>
            <a:ext cx="168748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Convertir fecha de nacimiento en edad</a:t>
            </a:r>
            <a:endParaRPr lang="es-MX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2967644" y="5361709"/>
            <a:ext cx="1288472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591993" y="5765460"/>
            <a:ext cx="486747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La imagen tendrá una funcionalidad de link que nos abrirá una nueva pagina y nos mostrara la imagen en full</a:t>
            </a:r>
            <a:endParaRPr lang="es-MX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 flipV="1">
            <a:off x="9065024" y="5361709"/>
            <a:ext cx="644241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87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B62AB174CEF2498B2A914CB2163312" ma:contentTypeVersion="1" ma:contentTypeDescription="Crear nuevo documento." ma:contentTypeScope="" ma:versionID="820eae95a8c320a11d6e2abab51242f0">
  <xsd:schema xmlns:xsd="http://www.w3.org/2001/XMLSchema" xmlns:xs="http://www.w3.org/2001/XMLSchema" xmlns:p="http://schemas.microsoft.com/office/2006/metadata/properties" xmlns:ns2="8b992635-530a-4d70-b11a-7f4b3a5bcc58" targetNamespace="http://schemas.microsoft.com/office/2006/metadata/properties" ma:root="true" ma:fieldsID="a6ffb1e460854df8855e696d0ef7236a" ns2:_="">
    <xsd:import namespace="8b992635-530a-4d70-b11a-7f4b3a5bcc58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92635-530a-4d70-b11a-7f4b3a5bcc5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b992635-530a-4d70-b11a-7f4b3a5bcc58" xsi:nil="true"/>
  </documentManagement>
</p:properties>
</file>

<file path=customXml/itemProps1.xml><?xml version="1.0" encoding="utf-8"?>
<ds:datastoreItem xmlns:ds="http://schemas.openxmlformats.org/officeDocument/2006/customXml" ds:itemID="{CA800797-AE40-457C-9CC0-68CAB80D6A12}"/>
</file>

<file path=customXml/itemProps2.xml><?xml version="1.0" encoding="utf-8"?>
<ds:datastoreItem xmlns:ds="http://schemas.openxmlformats.org/officeDocument/2006/customXml" ds:itemID="{ACE3581D-7F96-41FC-B96C-A9E81BED55D2}"/>
</file>

<file path=customXml/itemProps3.xml><?xml version="1.0" encoding="utf-8"?>
<ds:datastoreItem xmlns:ds="http://schemas.openxmlformats.org/officeDocument/2006/customXml" ds:itemID="{E87A5FC7-5576-40DD-9A48-3E9AEEE5DE6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ROLDAN AQUINO SEGURA</dc:creator>
  <cp:lastModifiedBy>ROLDAN AQUINO SEGURA</cp:lastModifiedBy>
  <cp:revision>2</cp:revision>
  <dcterms:created xsi:type="dcterms:W3CDTF">2021-07-27T19:46:33Z</dcterms:created>
  <dcterms:modified xsi:type="dcterms:W3CDTF">2021-07-27T19:47:30Z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0x0101008BB62AB174CEF2498B2A914CB2163312</vt:lpwstr>
  </property>
</Properties>
</file>