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67" r:id="rId3"/>
    <p:sldId id="257" r:id="rId4"/>
    <p:sldId id="263" r:id="rId5"/>
    <p:sldId id="273" r:id="rId6"/>
    <p:sldId id="260" r:id="rId7"/>
    <p:sldId id="269" r:id="rId8"/>
    <p:sldId id="268" r:id="rId9"/>
    <p:sldId id="272" r:id="rId10"/>
    <p:sldId id="259" r:id="rId11"/>
    <p:sldId id="271"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94" d="100"/>
          <a:sy n="94" d="100"/>
        </p:scale>
        <p:origin x="27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D4A73-D72C-4ECA-A857-EBB1F8AF4828}" type="doc">
      <dgm:prSet loTypeId="urn:microsoft.com/office/officeart/2005/8/layout/vProcess5" loCatId="process" qsTypeId="urn:microsoft.com/office/officeart/2005/8/quickstyle/simple2" qsCatId="simple" csTypeId="urn:microsoft.com/office/officeart/2005/8/colors/accent5_3" csCatId="accent5" phldr="1"/>
      <dgm:spPr/>
      <dgm:t>
        <a:bodyPr/>
        <a:lstStyle/>
        <a:p>
          <a:endParaRPr lang="en-US"/>
        </a:p>
      </dgm:t>
    </dgm:pt>
    <dgm:pt modelId="{4A85D237-DBCF-474B-85C0-33BD322923EB}">
      <dgm:prSet/>
      <dgm:spPr/>
      <dgm:t>
        <a:bodyPr/>
        <a:lstStyle/>
        <a:p>
          <a:r>
            <a:rPr lang="es-ES" dirty="0">
              <a:latin typeface="Arial Narrow" panose="020B0606020202030204" pitchFamily="34" charset="0"/>
            </a:rPr>
            <a:t>Este proyecto forma parte del análisis de un conjunto de datos de ventas, dividido en cinco etapas.</a:t>
          </a:r>
          <a:br>
            <a:rPr lang="es-ES" dirty="0">
              <a:latin typeface="Arial Narrow" panose="020B0606020202030204" pitchFamily="34" charset="0"/>
            </a:rPr>
          </a:br>
          <a:r>
            <a:rPr lang="es-ES" dirty="0">
              <a:latin typeface="Arial Narrow" panose="020B0606020202030204" pitchFamily="34" charset="0"/>
            </a:rPr>
            <a:t>En esta última parte, se aplican técnicas avanzadas de exploración y visualización para obtener una comprensión más profunda del comportamiento de las ventas y sus factores determinantes.</a:t>
          </a:r>
          <a:endParaRPr lang="en-US" dirty="0">
            <a:latin typeface="Arial Narrow" panose="020B0606020202030204" pitchFamily="34" charset="0"/>
          </a:endParaRPr>
        </a:p>
      </dgm:t>
    </dgm:pt>
    <dgm:pt modelId="{950CEA1E-816A-4D4D-BBC0-C76296F45FAE}" type="parTrans" cxnId="{18D98646-3636-44C8-A41C-8BB3AC308559}">
      <dgm:prSet/>
      <dgm:spPr/>
      <dgm:t>
        <a:bodyPr/>
        <a:lstStyle/>
        <a:p>
          <a:endParaRPr lang="en-US"/>
        </a:p>
      </dgm:t>
    </dgm:pt>
    <dgm:pt modelId="{58C5442F-25AE-4061-A3F5-955B95DE7D64}" type="sibTrans" cxnId="{18D98646-3636-44C8-A41C-8BB3AC308559}">
      <dgm:prSet/>
      <dgm:spPr/>
      <dgm:t>
        <a:bodyPr/>
        <a:lstStyle/>
        <a:p>
          <a:endParaRPr lang="en-US"/>
        </a:p>
      </dgm:t>
    </dgm:pt>
    <dgm:pt modelId="{FD56A483-8E36-4969-AD13-42FEE8CECF3A}">
      <dgm:prSet/>
      <dgm:spPr/>
      <dgm:t>
        <a:bodyPr/>
        <a:lstStyle/>
        <a:p>
          <a:r>
            <a:rPr lang="es-ES" dirty="0">
              <a:latin typeface="Arial Narrow" panose="020B0606020202030204" pitchFamily="34" charset="0"/>
            </a:rPr>
            <a:t>El análisis se enfoca en descubrir patrones, relaciones entre variables clave y posibles recomendaciones para mejorar el rendimiento comercial, usando herramientas como </a:t>
          </a:r>
          <a:r>
            <a:rPr lang="es-ES" b="1" i="1" dirty="0">
              <a:latin typeface="Arial Narrow" panose="020B0606020202030204" pitchFamily="34" charset="0"/>
            </a:rPr>
            <a:t>Pandas </a:t>
          </a:r>
          <a:r>
            <a:rPr lang="es-ES" dirty="0">
              <a:latin typeface="Arial Narrow" panose="020B0606020202030204" pitchFamily="34" charset="0"/>
            </a:rPr>
            <a:t>y </a:t>
          </a:r>
          <a:r>
            <a:rPr lang="es-ES" b="1" i="1" dirty="0" err="1">
              <a:latin typeface="Arial Narrow" panose="020B0606020202030204" pitchFamily="34" charset="0"/>
            </a:rPr>
            <a:t>Matplotlib</a:t>
          </a:r>
          <a:r>
            <a:rPr lang="es-ES" dirty="0">
              <a:latin typeface="Arial Narrow" panose="020B0606020202030204" pitchFamily="34" charset="0"/>
            </a:rPr>
            <a:t> dentro del entorno de </a:t>
          </a:r>
          <a:r>
            <a:rPr lang="es-ES" b="1" i="1" dirty="0">
              <a:latin typeface="Arial Narrow" panose="020B0606020202030204" pitchFamily="34" charset="0"/>
            </a:rPr>
            <a:t>Google </a:t>
          </a:r>
          <a:r>
            <a:rPr lang="es-ES" b="1" i="1" dirty="0" err="1">
              <a:latin typeface="Arial Narrow" panose="020B0606020202030204" pitchFamily="34" charset="0"/>
            </a:rPr>
            <a:t>Colab</a:t>
          </a:r>
          <a:r>
            <a:rPr lang="es-ES" b="1" i="1" dirty="0">
              <a:latin typeface="Arial Narrow" panose="020B0606020202030204" pitchFamily="34" charset="0"/>
            </a:rPr>
            <a:t>.</a:t>
          </a:r>
          <a:endParaRPr lang="en-US" dirty="0">
            <a:latin typeface="Arial Narrow" panose="020B0606020202030204" pitchFamily="34" charset="0"/>
          </a:endParaRPr>
        </a:p>
      </dgm:t>
    </dgm:pt>
    <dgm:pt modelId="{2AD4B5A8-FC12-48DB-988D-889074FFD606}" type="parTrans" cxnId="{B5D652AF-D4AD-4D88-BBA8-6F2EE34A7576}">
      <dgm:prSet/>
      <dgm:spPr/>
      <dgm:t>
        <a:bodyPr/>
        <a:lstStyle/>
        <a:p>
          <a:endParaRPr lang="en-US"/>
        </a:p>
      </dgm:t>
    </dgm:pt>
    <dgm:pt modelId="{D65DE4E2-CC81-4CC4-86B8-A7575EBFC77A}" type="sibTrans" cxnId="{B5D652AF-D4AD-4D88-BBA8-6F2EE34A7576}">
      <dgm:prSet/>
      <dgm:spPr/>
      <dgm:t>
        <a:bodyPr/>
        <a:lstStyle/>
        <a:p>
          <a:endParaRPr lang="en-US"/>
        </a:p>
      </dgm:t>
    </dgm:pt>
    <dgm:pt modelId="{98B3D62B-5736-4B96-82EB-4903981E068E}" type="pres">
      <dgm:prSet presAssocID="{9DDD4A73-D72C-4ECA-A857-EBB1F8AF4828}" presName="outerComposite" presStyleCnt="0">
        <dgm:presLayoutVars>
          <dgm:chMax val="5"/>
          <dgm:dir/>
          <dgm:resizeHandles val="exact"/>
        </dgm:presLayoutVars>
      </dgm:prSet>
      <dgm:spPr/>
    </dgm:pt>
    <dgm:pt modelId="{9B4F80F0-DE9C-41D1-A55F-0E46E9B5BA3B}" type="pres">
      <dgm:prSet presAssocID="{9DDD4A73-D72C-4ECA-A857-EBB1F8AF4828}" presName="dummyMaxCanvas" presStyleCnt="0">
        <dgm:presLayoutVars/>
      </dgm:prSet>
      <dgm:spPr/>
    </dgm:pt>
    <dgm:pt modelId="{F1FF7DCE-BB63-4268-BDEF-8615767F7AC8}" type="pres">
      <dgm:prSet presAssocID="{9DDD4A73-D72C-4ECA-A857-EBB1F8AF4828}" presName="TwoNodes_1" presStyleLbl="node1" presStyleIdx="0" presStyleCnt="2">
        <dgm:presLayoutVars>
          <dgm:bulletEnabled val="1"/>
        </dgm:presLayoutVars>
      </dgm:prSet>
      <dgm:spPr/>
    </dgm:pt>
    <dgm:pt modelId="{46806EAF-F098-4FB6-A260-F64CF037F011}" type="pres">
      <dgm:prSet presAssocID="{9DDD4A73-D72C-4ECA-A857-EBB1F8AF4828}" presName="TwoNodes_2" presStyleLbl="node1" presStyleIdx="1" presStyleCnt="2">
        <dgm:presLayoutVars>
          <dgm:bulletEnabled val="1"/>
        </dgm:presLayoutVars>
      </dgm:prSet>
      <dgm:spPr/>
    </dgm:pt>
    <dgm:pt modelId="{81C2F0FC-1C5D-40B9-A430-31724F3B9B31}" type="pres">
      <dgm:prSet presAssocID="{9DDD4A73-D72C-4ECA-A857-EBB1F8AF4828}" presName="TwoConn_1-2" presStyleLbl="fgAccFollowNode1" presStyleIdx="0" presStyleCnt="1">
        <dgm:presLayoutVars>
          <dgm:bulletEnabled val="1"/>
        </dgm:presLayoutVars>
      </dgm:prSet>
      <dgm:spPr/>
    </dgm:pt>
    <dgm:pt modelId="{212D0C4A-CCED-4C8B-8998-3FB45573F17E}" type="pres">
      <dgm:prSet presAssocID="{9DDD4A73-D72C-4ECA-A857-EBB1F8AF4828}" presName="TwoNodes_1_text" presStyleLbl="node1" presStyleIdx="1" presStyleCnt="2">
        <dgm:presLayoutVars>
          <dgm:bulletEnabled val="1"/>
        </dgm:presLayoutVars>
      </dgm:prSet>
      <dgm:spPr/>
    </dgm:pt>
    <dgm:pt modelId="{0E4A63B0-8FB9-46D5-AAA5-39B061C98AC9}" type="pres">
      <dgm:prSet presAssocID="{9DDD4A73-D72C-4ECA-A857-EBB1F8AF4828}" presName="TwoNodes_2_text" presStyleLbl="node1" presStyleIdx="1" presStyleCnt="2">
        <dgm:presLayoutVars>
          <dgm:bulletEnabled val="1"/>
        </dgm:presLayoutVars>
      </dgm:prSet>
      <dgm:spPr/>
    </dgm:pt>
  </dgm:ptLst>
  <dgm:cxnLst>
    <dgm:cxn modelId="{29096F09-B6DD-40A0-8828-48C3F151173C}" type="presOf" srcId="{4A85D237-DBCF-474B-85C0-33BD322923EB}" destId="{F1FF7DCE-BB63-4268-BDEF-8615767F7AC8}" srcOrd="0" destOrd="0" presId="urn:microsoft.com/office/officeart/2005/8/layout/vProcess5"/>
    <dgm:cxn modelId="{A61E860B-8A8D-4E2A-8B73-B56A3832ACDE}" type="presOf" srcId="{9DDD4A73-D72C-4ECA-A857-EBB1F8AF4828}" destId="{98B3D62B-5736-4B96-82EB-4903981E068E}" srcOrd="0" destOrd="0" presId="urn:microsoft.com/office/officeart/2005/8/layout/vProcess5"/>
    <dgm:cxn modelId="{18D98646-3636-44C8-A41C-8BB3AC308559}" srcId="{9DDD4A73-D72C-4ECA-A857-EBB1F8AF4828}" destId="{4A85D237-DBCF-474B-85C0-33BD322923EB}" srcOrd="0" destOrd="0" parTransId="{950CEA1E-816A-4D4D-BBC0-C76296F45FAE}" sibTransId="{58C5442F-25AE-4061-A3F5-955B95DE7D64}"/>
    <dgm:cxn modelId="{FF52F174-0540-4A4D-8A07-E9FDBE73AB09}" type="presOf" srcId="{FD56A483-8E36-4969-AD13-42FEE8CECF3A}" destId="{0E4A63B0-8FB9-46D5-AAA5-39B061C98AC9}" srcOrd="1" destOrd="0" presId="urn:microsoft.com/office/officeart/2005/8/layout/vProcess5"/>
    <dgm:cxn modelId="{C96E2C90-DFC8-4C79-9DA2-068B2A634B4D}" type="presOf" srcId="{FD56A483-8E36-4969-AD13-42FEE8CECF3A}" destId="{46806EAF-F098-4FB6-A260-F64CF037F011}" srcOrd="0" destOrd="0" presId="urn:microsoft.com/office/officeart/2005/8/layout/vProcess5"/>
    <dgm:cxn modelId="{B5D652AF-D4AD-4D88-BBA8-6F2EE34A7576}" srcId="{9DDD4A73-D72C-4ECA-A857-EBB1F8AF4828}" destId="{FD56A483-8E36-4969-AD13-42FEE8CECF3A}" srcOrd="1" destOrd="0" parTransId="{2AD4B5A8-FC12-48DB-988D-889074FFD606}" sibTransId="{D65DE4E2-CC81-4CC4-86B8-A7575EBFC77A}"/>
    <dgm:cxn modelId="{A7B39AB4-58E1-4973-A979-4DFA96A26763}" type="presOf" srcId="{58C5442F-25AE-4061-A3F5-955B95DE7D64}" destId="{81C2F0FC-1C5D-40B9-A430-31724F3B9B31}" srcOrd="0" destOrd="0" presId="urn:microsoft.com/office/officeart/2005/8/layout/vProcess5"/>
    <dgm:cxn modelId="{E70843F2-C933-41ED-8CC2-456A47E3BEDD}" type="presOf" srcId="{4A85D237-DBCF-474B-85C0-33BD322923EB}" destId="{212D0C4A-CCED-4C8B-8998-3FB45573F17E}" srcOrd="1" destOrd="0" presId="urn:microsoft.com/office/officeart/2005/8/layout/vProcess5"/>
    <dgm:cxn modelId="{6F552D93-DECB-43DA-9E16-60B05B5D5948}" type="presParOf" srcId="{98B3D62B-5736-4B96-82EB-4903981E068E}" destId="{9B4F80F0-DE9C-41D1-A55F-0E46E9B5BA3B}" srcOrd="0" destOrd="0" presId="urn:microsoft.com/office/officeart/2005/8/layout/vProcess5"/>
    <dgm:cxn modelId="{55BA9C5F-B3CA-4188-8EF0-F998CA22A88C}" type="presParOf" srcId="{98B3D62B-5736-4B96-82EB-4903981E068E}" destId="{F1FF7DCE-BB63-4268-BDEF-8615767F7AC8}" srcOrd="1" destOrd="0" presId="urn:microsoft.com/office/officeart/2005/8/layout/vProcess5"/>
    <dgm:cxn modelId="{7DCC25FF-2F94-46F0-B774-FAD45A882825}" type="presParOf" srcId="{98B3D62B-5736-4B96-82EB-4903981E068E}" destId="{46806EAF-F098-4FB6-A260-F64CF037F011}" srcOrd="2" destOrd="0" presId="urn:microsoft.com/office/officeart/2005/8/layout/vProcess5"/>
    <dgm:cxn modelId="{9E31AB31-031D-436F-AFAA-9DEC6A65E5A1}" type="presParOf" srcId="{98B3D62B-5736-4B96-82EB-4903981E068E}" destId="{81C2F0FC-1C5D-40B9-A430-31724F3B9B31}" srcOrd="3" destOrd="0" presId="urn:microsoft.com/office/officeart/2005/8/layout/vProcess5"/>
    <dgm:cxn modelId="{A3344B1A-B785-4206-85FB-738841A6840D}" type="presParOf" srcId="{98B3D62B-5736-4B96-82EB-4903981E068E}" destId="{212D0C4A-CCED-4C8B-8998-3FB45573F17E}" srcOrd="4" destOrd="0" presId="urn:microsoft.com/office/officeart/2005/8/layout/vProcess5"/>
    <dgm:cxn modelId="{74CA19F6-8EA9-4976-98F4-07820C999258}" type="presParOf" srcId="{98B3D62B-5736-4B96-82EB-4903981E068E}" destId="{0E4A63B0-8FB9-46D5-AAA5-39B061C98AC9}"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0D4891-2308-455B-8CC9-2C0357E9D373}" type="doc">
      <dgm:prSet loTypeId="urn:microsoft.com/office/officeart/2018/2/layout/IconCircleList" loCatId="icon" qsTypeId="urn:microsoft.com/office/officeart/2005/8/quickstyle/simple1" qsCatId="simple" csTypeId="urn:microsoft.com/office/officeart/2005/8/colors/accent5_3" csCatId="accent5" phldr="1"/>
      <dgm:spPr/>
      <dgm:t>
        <a:bodyPr/>
        <a:lstStyle/>
        <a:p>
          <a:endParaRPr lang="en-US"/>
        </a:p>
      </dgm:t>
    </dgm:pt>
    <dgm:pt modelId="{BEF321D6-B908-470A-8F22-FBB5CE1EFCDF}">
      <dgm:prSet custT="1"/>
      <dgm:spPr/>
      <dgm:t>
        <a:bodyPr/>
        <a:lstStyle/>
        <a:p>
          <a:pPr>
            <a:lnSpc>
              <a:spcPct val="100000"/>
            </a:lnSpc>
          </a:pPr>
          <a:r>
            <a:rPr lang="es-CL" sz="2000" b="0" i="0" baseline="0" dirty="0">
              <a:latin typeface="Arial Narrow" panose="020B0606020202030204" pitchFamily="34" charset="0"/>
            </a:rPr>
            <a:t>Explorar un dataset de ventas reales para extraer información útil.</a:t>
          </a:r>
          <a:endParaRPr lang="en-US" sz="2000" dirty="0">
            <a:latin typeface="Arial Narrow" panose="020B0606020202030204" pitchFamily="34" charset="0"/>
          </a:endParaRPr>
        </a:p>
      </dgm:t>
    </dgm:pt>
    <dgm:pt modelId="{A85BCABB-07D0-4175-AB3C-33F37863A938}" type="parTrans" cxnId="{8CE9A93E-8FB4-44AB-B24C-0F5FB92C9BA0}">
      <dgm:prSet/>
      <dgm:spPr/>
      <dgm:t>
        <a:bodyPr/>
        <a:lstStyle/>
        <a:p>
          <a:endParaRPr lang="en-US"/>
        </a:p>
      </dgm:t>
    </dgm:pt>
    <dgm:pt modelId="{651388E3-CDC6-4255-AFED-2A5ACFEA4BD0}" type="sibTrans" cxnId="{8CE9A93E-8FB4-44AB-B24C-0F5FB92C9BA0}">
      <dgm:prSet/>
      <dgm:spPr/>
      <dgm:t>
        <a:bodyPr/>
        <a:lstStyle/>
        <a:p>
          <a:pPr>
            <a:lnSpc>
              <a:spcPct val="100000"/>
            </a:lnSpc>
          </a:pPr>
          <a:endParaRPr lang="en-US"/>
        </a:p>
      </dgm:t>
    </dgm:pt>
    <dgm:pt modelId="{DAAB01E8-D749-4773-932E-ABD2CCCB17C0}">
      <dgm:prSet custT="1"/>
      <dgm:spPr/>
      <dgm:t>
        <a:bodyPr/>
        <a:lstStyle/>
        <a:p>
          <a:pPr>
            <a:lnSpc>
              <a:spcPct val="100000"/>
            </a:lnSpc>
          </a:pPr>
          <a:r>
            <a:rPr lang="es-CL" sz="2000" b="0" i="0" baseline="0" dirty="0">
              <a:latin typeface="Arial Narrow" panose="020B0606020202030204" pitchFamily="34" charset="0"/>
            </a:rPr>
            <a:t>Aplicar técnicas de análisis y visualización avanzada.</a:t>
          </a:r>
          <a:endParaRPr lang="en-US" sz="2000" dirty="0">
            <a:latin typeface="Arial Narrow" panose="020B0606020202030204" pitchFamily="34" charset="0"/>
          </a:endParaRPr>
        </a:p>
      </dgm:t>
    </dgm:pt>
    <dgm:pt modelId="{AA43B752-2D5C-48E0-AEC9-6C5E01C41787}" type="parTrans" cxnId="{9B52F272-FBF8-4D9A-937E-B22F18151015}">
      <dgm:prSet/>
      <dgm:spPr/>
      <dgm:t>
        <a:bodyPr/>
        <a:lstStyle/>
        <a:p>
          <a:endParaRPr lang="en-US"/>
        </a:p>
      </dgm:t>
    </dgm:pt>
    <dgm:pt modelId="{74E554F3-EB7D-4D7F-879D-5A263B5291A2}" type="sibTrans" cxnId="{9B52F272-FBF8-4D9A-937E-B22F18151015}">
      <dgm:prSet/>
      <dgm:spPr/>
      <dgm:t>
        <a:bodyPr/>
        <a:lstStyle/>
        <a:p>
          <a:pPr>
            <a:lnSpc>
              <a:spcPct val="100000"/>
            </a:lnSpc>
          </a:pPr>
          <a:endParaRPr lang="en-US"/>
        </a:p>
      </dgm:t>
    </dgm:pt>
    <dgm:pt modelId="{3AF2FA3B-7CD5-4E27-8D2C-1B0F3E30FC3C}">
      <dgm:prSet custT="1"/>
      <dgm:spPr/>
      <dgm:t>
        <a:bodyPr/>
        <a:lstStyle/>
        <a:p>
          <a:pPr>
            <a:lnSpc>
              <a:spcPct val="100000"/>
            </a:lnSpc>
          </a:pPr>
          <a:r>
            <a:rPr lang="es-CL" sz="2000" b="0" i="0" baseline="0" dirty="0">
              <a:latin typeface="Arial Narrow" panose="020B0606020202030204" pitchFamily="34" charset="0"/>
            </a:rPr>
            <a:t>Detectar patrones y relaciones entre variables claves.</a:t>
          </a:r>
          <a:endParaRPr lang="en-US" sz="2000" dirty="0">
            <a:latin typeface="Arial Narrow" panose="020B0606020202030204" pitchFamily="34" charset="0"/>
          </a:endParaRPr>
        </a:p>
      </dgm:t>
    </dgm:pt>
    <dgm:pt modelId="{0169395A-DCB5-4315-BD9F-A387E610F304}" type="parTrans" cxnId="{EABC845F-87A4-4E7E-A61F-02BE01E15718}">
      <dgm:prSet/>
      <dgm:spPr/>
      <dgm:t>
        <a:bodyPr/>
        <a:lstStyle/>
        <a:p>
          <a:endParaRPr lang="en-US"/>
        </a:p>
      </dgm:t>
    </dgm:pt>
    <dgm:pt modelId="{403C64C0-1D45-4EEA-B63C-DBB22F1E7037}" type="sibTrans" cxnId="{EABC845F-87A4-4E7E-A61F-02BE01E15718}">
      <dgm:prSet/>
      <dgm:spPr/>
      <dgm:t>
        <a:bodyPr/>
        <a:lstStyle/>
        <a:p>
          <a:pPr>
            <a:lnSpc>
              <a:spcPct val="100000"/>
            </a:lnSpc>
          </a:pPr>
          <a:endParaRPr lang="en-US"/>
        </a:p>
      </dgm:t>
    </dgm:pt>
    <dgm:pt modelId="{9F300096-96D9-4E6C-9654-F457913B4174}">
      <dgm:prSet custT="1"/>
      <dgm:spPr/>
      <dgm:t>
        <a:bodyPr/>
        <a:lstStyle/>
        <a:p>
          <a:pPr>
            <a:lnSpc>
              <a:spcPct val="100000"/>
            </a:lnSpc>
          </a:pPr>
          <a:r>
            <a:rPr lang="es-CL" sz="2000" b="0" i="0" baseline="0" dirty="0">
              <a:latin typeface="Arial Narrow" panose="020B0606020202030204" pitchFamily="34" charset="0"/>
            </a:rPr>
            <a:t>Formular conclusiones y recomendaciones  basadas en datos reales.</a:t>
          </a:r>
          <a:endParaRPr lang="en-US" sz="2000" dirty="0">
            <a:latin typeface="Arial Narrow" panose="020B0606020202030204" pitchFamily="34" charset="0"/>
          </a:endParaRPr>
        </a:p>
      </dgm:t>
    </dgm:pt>
    <dgm:pt modelId="{5E0065D1-0E21-41AF-AD4D-FF923639E8D5}" type="parTrans" cxnId="{00798E4A-5B98-476A-9A20-4F3C31D5B7B8}">
      <dgm:prSet/>
      <dgm:spPr/>
      <dgm:t>
        <a:bodyPr/>
        <a:lstStyle/>
        <a:p>
          <a:endParaRPr lang="en-US"/>
        </a:p>
      </dgm:t>
    </dgm:pt>
    <dgm:pt modelId="{D0C7C0A9-B5E3-4D64-8294-E70EC77E09A6}" type="sibTrans" cxnId="{00798E4A-5B98-476A-9A20-4F3C31D5B7B8}">
      <dgm:prSet/>
      <dgm:spPr/>
      <dgm:t>
        <a:bodyPr/>
        <a:lstStyle/>
        <a:p>
          <a:endParaRPr lang="en-US"/>
        </a:p>
      </dgm:t>
    </dgm:pt>
    <dgm:pt modelId="{4EA3B654-CC83-4B10-9A6A-D6089D1E8982}" type="pres">
      <dgm:prSet presAssocID="{500D4891-2308-455B-8CC9-2C0357E9D373}" presName="root" presStyleCnt="0">
        <dgm:presLayoutVars>
          <dgm:dir/>
          <dgm:resizeHandles val="exact"/>
        </dgm:presLayoutVars>
      </dgm:prSet>
      <dgm:spPr/>
    </dgm:pt>
    <dgm:pt modelId="{C1CCE965-2245-401F-9405-51E12DE6795F}" type="pres">
      <dgm:prSet presAssocID="{500D4891-2308-455B-8CC9-2C0357E9D373}" presName="container" presStyleCnt="0">
        <dgm:presLayoutVars>
          <dgm:dir/>
          <dgm:resizeHandles val="exact"/>
        </dgm:presLayoutVars>
      </dgm:prSet>
      <dgm:spPr/>
    </dgm:pt>
    <dgm:pt modelId="{2FA841EB-3423-4C70-858F-3B7AE6227133}" type="pres">
      <dgm:prSet presAssocID="{BEF321D6-B908-470A-8F22-FBB5CE1EFCDF}" presName="compNode" presStyleCnt="0"/>
      <dgm:spPr/>
    </dgm:pt>
    <dgm:pt modelId="{3C408B8A-D0F5-4D78-A6E1-32FB095D6C56}" type="pres">
      <dgm:prSet presAssocID="{BEF321D6-B908-470A-8F22-FBB5CE1EFCDF}" presName="iconBgRect" presStyleLbl="bgShp" presStyleIdx="0" presStyleCnt="4"/>
      <dgm:spPr/>
    </dgm:pt>
    <dgm:pt modelId="{08D0F30B-BB86-44E8-AAAA-640E6872F7FE}" type="pres">
      <dgm:prSet presAssocID="{BEF321D6-B908-470A-8F22-FBB5CE1EFCD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stadísticas"/>
        </a:ext>
      </dgm:extLst>
    </dgm:pt>
    <dgm:pt modelId="{25044AF8-B91F-45B4-8534-AFB1675BFBB9}" type="pres">
      <dgm:prSet presAssocID="{BEF321D6-B908-470A-8F22-FBB5CE1EFCDF}" presName="spaceRect" presStyleCnt="0"/>
      <dgm:spPr/>
    </dgm:pt>
    <dgm:pt modelId="{E96DFA78-ADEC-4185-AC84-F19AC1FDBAD6}" type="pres">
      <dgm:prSet presAssocID="{BEF321D6-B908-470A-8F22-FBB5CE1EFCDF}" presName="textRect" presStyleLbl="revTx" presStyleIdx="0" presStyleCnt="4">
        <dgm:presLayoutVars>
          <dgm:chMax val="1"/>
          <dgm:chPref val="1"/>
        </dgm:presLayoutVars>
      </dgm:prSet>
      <dgm:spPr/>
    </dgm:pt>
    <dgm:pt modelId="{247E552A-196D-4AA0-98E1-AAC4CA71AF0D}" type="pres">
      <dgm:prSet presAssocID="{651388E3-CDC6-4255-AFED-2A5ACFEA4BD0}" presName="sibTrans" presStyleLbl="sibTrans2D1" presStyleIdx="0" presStyleCnt="0"/>
      <dgm:spPr/>
    </dgm:pt>
    <dgm:pt modelId="{C3032B22-196D-4CAA-B5BE-F328AD13A17A}" type="pres">
      <dgm:prSet presAssocID="{DAAB01E8-D749-4773-932E-ABD2CCCB17C0}" presName="compNode" presStyleCnt="0"/>
      <dgm:spPr/>
    </dgm:pt>
    <dgm:pt modelId="{28655945-6F68-4AE2-8B54-FDFA25EA4C94}" type="pres">
      <dgm:prSet presAssocID="{DAAB01E8-D749-4773-932E-ABD2CCCB17C0}" presName="iconBgRect" presStyleLbl="bgShp" presStyleIdx="1" presStyleCnt="4"/>
      <dgm:spPr/>
    </dgm:pt>
    <dgm:pt modelId="{45921748-8AF7-4B7E-8CF6-1AD4A64F34DA}" type="pres">
      <dgm:prSet presAssocID="{DAAB01E8-D749-4773-932E-ABD2CCCB17C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FAE46261-3BC7-41B8-B0DE-6F9C6A15295E}" type="pres">
      <dgm:prSet presAssocID="{DAAB01E8-D749-4773-932E-ABD2CCCB17C0}" presName="spaceRect" presStyleCnt="0"/>
      <dgm:spPr/>
    </dgm:pt>
    <dgm:pt modelId="{795C898F-B998-428B-845E-6D138460A93A}" type="pres">
      <dgm:prSet presAssocID="{DAAB01E8-D749-4773-932E-ABD2CCCB17C0}" presName="textRect" presStyleLbl="revTx" presStyleIdx="1" presStyleCnt="4">
        <dgm:presLayoutVars>
          <dgm:chMax val="1"/>
          <dgm:chPref val="1"/>
        </dgm:presLayoutVars>
      </dgm:prSet>
      <dgm:spPr/>
    </dgm:pt>
    <dgm:pt modelId="{C0D9DC0E-4A88-4D65-A370-C3C8B99A1713}" type="pres">
      <dgm:prSet presAssocID="{74E554F3-EB7D-4D7F-879D-5A263B5291A2}" presName="sibTrans" presStyleLbl="sibTrans2D1" presStyleIdx="0" presStyleCnt="0"/>
      <dgm:spPr/>
    </dgm:pt>
    <dgm:pt modelId="{A12D2A11-89D3-40B3-AB77-0AFB072BA4BD}" type="pres">
      <dgm:prSet presAssocID="{3AF2FA3B-7CD5-4E27-8D2C-1B0F3E30FC3C}" presName="compNode" presStyleCnt="0"/>
      <dgm:spPr/>
    </dgm:pt>
    <dgm:pt modelId="{880CEE85-55AF-4303-8099-8CA0D33425FE}" type="pres">
      <dgm:prSet presAssocID="{3AF2FA3B-7CD5-4E27-8D2C-1B0F3E30FC3C}" presName="iconBgRect" presStyleLbl="bgShp" presStyleIdx="2" presStyleCnt="4"/>
      <dgm:spPr/>
    </dgm:pt>
    <dgm:pt modelId="{ED703203-A067-44DB-9EBD-8078A7138620}" type="pres">
      <dgm:prSet presAssocID="{3AF2FA3B-7CD5-4E27-8D2C-1B0F3E30FC3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ave"/>
        </a:ext>
      </dgm:extLst>
    </dgm:pt>
    <dgm:pt modelId="{07CCFAAE-50E4-4D30-9099-C0773EA127E2}" type="pres">
      <dgm:prSet presAssocID="{3AF2FA3B-7CD5-4E27-8D2C-1B0F3E30FC3C}" presName="spaceRect" presStyleCnt="0"/>
      <dgm:spPr/>
    </dgm:pt>
    <dgm:pt modelId="{3B5D7F9A-AEC9-4E75-AAA5-4F40315DE27A}" type="pres">
      <dgm:prSet presAssocID="{3AF2FA3B-7CD5-4E27-8D2C-1B0F3E30FC3C}" presName="textRect" presStyleLbl="revTx" presStyleIdx="2" presStyleCnt="4">
        <dgm:presLayoutVars>
          <dgm:chMax val="1"/>
          <dgm:chPref val="1"/>
        </dgm:presLayoutVars>
      </dgm:prSet>
      <dgm:spPr/>
    </dgm:pt>
    <dgm:pt modelId="{F7A8B117-F7AF-4BA1-A480-BFF53AEBA881}" type="pres">
      <dgm:prSet presAssocID="{403C64C0-1D45-4EEA-B63C-DBB22F1E7037}" presName="sibTrans" presStyleLbl="sibTrans2D1" presStyleIdx="0" presStyleCnt="0"/>
      <dgm:spPr/>
    </dgm:pt>
    <dgm:pt modelId="{D094F8DF-6886-41A6-9E19-5F31A0FB12D4}" type="pres">
      <dgm:prSet presAssocID="{9F300096-96D9-4E6C-9654-F457913B4174}" presName="compNode" presStyleCnt="0"/>
      <dgm:spPr/>
    </dgm:pt>
    <dgm:pt modelId="{C0966A0A-4A89-4E2B-832E-AE9487143180}" type="pres">
      <dgm:prSet presAssocID="{9F300096-96D9-4E6C-9654-F457913B4174}" presName="iconBgRect" presStyleLbl="bgShp" presStyleIdx="3" presStyleCnt="4"/>
      <dgm:spPr/>
    </dgm:pt>
    <dgm:pt modelId="{4CF0C61C-A411-4029-BFC0-FCAF3E15A259}" type="pres">
      <dgm:prSet presAssocID="{9F300096-96D9-4E6C-9654-F457913B41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lculadora"/>
        </a:ext>
      </dgm:extLst>
    </dgm:pt>
    <dgm:pt modelId="{07ACB41D-CB52-45CA-9317-A53881D8B7AF}" type="pres">
      <dgm:prSet presAssocID="{9F300096-96D9-4E6C-9654-F457913B4174}" presName="spaceRect" presStyleCnt="0"/>
      <dgm:spPr/>
    </dgm:pt>
    <dgm:pt modelId="{A02A9736-F24F-4307-BB9D-AA5D3C91BE1D}" type="pres">
      <dgm:prSet presAssocID="{9F300096-96D9-4E6C-9654-F457913B4174}" presName="textRect" presStyleLbl="revTx" presStyleIdx="3" presStyleCnt="4">
        <dgm:presLayoutVars>
          <dgm:chMax val="1"/>
          <dgm:chPref val="1"/>
        </dgm:presLayoutVars>
      </dgm:prSet>
      <dgm:spPr/>
    </dgm:pt>
  </dgm:ptLst>
  <dgm:cxnLst>
    <dgm:cxn modelId="{688B6402-7AA1-4A35-8243-5F64637499D0}" type="presOf" srcId="{BEF321D6-B908-470A-8F22-FBB5CE1EFCDF}" destId="{E96DFA78-ADEC-4185-AC84-F19AC1FDBAD6}" srcOrd="0" destOrd="0" presId="urn:microsoft.com/office/officeart/2018/2/layout/IconCircleList"/>
    <dgm:cxn modelId="{0E958817-CD8C-4EC4-A29A-962F409E6127}" type="presOf" srcId="{74E554F3-EB7D-4D7F-879D-5A263B5291A2}" destId="{C0D9DC0E-4A88-4D65-A370-C3C8B99A1713}" srcOrd="0" destOrd="0" presId="urn:microsoft.com/office/officeart/2018/2/layout/IconCircleList"/>
    <dgm:cxn modelId="{91BFAC26-810A-413F-B77D-091A963D1F59}" type="presOf" srcId="{DAAB01E8-D749-4773-932E-ABD2CCCB17C0}" destId="{795C898F-B998-428B-845E-6D138460A93A}" srcOrd="0" destOrd="0" presId="urn:microsoft.com/office/officeart/2018/2/layout/IconCircleList"/>
    <dgm:cxn modelId="{8CE9A93E-8FB4-44AB-B24C-0F5FB92C9BA0}" srcId="{500D4891-2308-455B-8CC9-2C0357E9D373}" destId="{BEF321D6-B908-470A-8F22-FBB5CE1EFCDF}" srcOrd="0" destOrd="0" parTransId="{A85BCABB-07D0-4175-AB3C-33F37863A938}" sibTransId="{651388E3-CDC6-4255-AFED-2A5ACFEA4BD0}"/>
    <dgm:cxn modelId="{EABC845F-87A4-4E7E-A61F-02BE01E15718}" srcId="{500D4891-2308-455B-8CC9-2C0357E9D373}" destId="{3AF2FA3B-7CD5-4E27-8D2C-1B0F3E30FC3C}" srcOrd="2" destOrd="0" parTransId="{0169395A-DCB5-4315-BD9F-A387E610F304}" sibTransId="{403C64C0-1D45-4EEA-B63C-DBB22F1E7037}"/>
    <dgm:cxn modelId="{00798E4A-5B98-476A-9A20-4F3C31D5B7B8}" srcId="{500D4891-2308-455B-8CC9-2C0357E9D373}" destId="{9F300096-96D9-4E6C-9654-F457913B4174}" srcOrd="3" destOrd="0" parTransId="{5E0065D1-0E21-41AF-AD4D-FF923639E8D5}" sibTransId="{D0C7C0A9-B5E3-4D64-8294-E70EC77E09A6}"/>
    <dgm:cxn modelId="{9B52F272-FBF8-4D9A-937E-B22F18151015}" srcId="{500D4891-2308-455B-8CC9-2C0357E9D373}" destId="{DAAB01E8-D749-4773-932E-ABD2CCCB17C0}" srcOrd="1" destOrd="0" parTransId="{AA43B752-2D5C-48E0-AEC9-6C5E01C41787}" sibTransId="{74E554F3-EB7D-4D7F-879D-5A263B5291A2}"/>
    <dgm:cxn modelId="{04DFE078-A213-414E-801A-1A1CBAE8A69C}" type="presOf" srcId="{500D4891-2308-455B-8CC9-2C0357E9D373}" destId="{4EA3B654-CC83-4B10-9A6A-D6089D1E8982}" srcOrd="0" destOrd="0" presId="urn:microsoft.com/office/officeart/2018/2/layout/IconCircleList"/>
    <dgm:cxn modelId="{DCD26C90-6142-431D-83BE-5D4F6A95A327}" type="presOf" srcId="{403C64C0-1D45-4EEA-B63C-DBB22F1E7037}" destId="{F7A8B117-F7AF-4BA1-A480-BFF53AEBA881}" srcOrd="0" destOrd="0" presId="urn:microsoft.com/office/officeart/2018/2/layout/IconCircleList"/>
    <dgm:cxn modelId="{8A9C93A5-F47C-483F-87DC-5C7DBA56003C}" type="presOf" srcId="{9F300096-96D9-4E6C-9654-F457913B4174}" destId="{A02A9736-F24F-4307-BB9D-AA5D3C91BE1D}" srcOrd="0" destOrd="0" presId="urn:microsoft.com/office/officeart/2018/2/layout/IconCircleList"/>
    <dgm:cxn modelId="{8B807EAB-7A63-4C17-A883-A56D0D16682F}" type="presOf" srcId="{3AF2FA3B-7CD5-4E27-8D2C-1B0F3E30FC3C}" destId="{3B5D7F9A-AEC9-4E75-AAA5-4F40315DE27A}" srcOrd="0" destOrd="0" presId="urn:microsoft.com/office/officeart/2018/2/layout/IconCircleList"/>
    <dgm:cxn modelId="{B2D1C9BA-3E5A-46CD-BCA1-AAA466A1D7E9}" type="presOf" srcId="{651388E3-CDC6-4255-AFED-2A5ACFEA4BD0}" destId="{247E552A-196D-4AA0-98E1-AAC4CA71AF0D}" srcOrd="0" destOrd="0" presId="urn:microsoft.com/office/officeart/2018/2/layout/IconCircleList"/>
    <dgm:cxn modelId="{02C2ADF0-24C3-43D5-B47F-87198BC75495}" type="presParOf" srcId="{4EA3B654-CC83-4B10-9A6A-D6089D1E8982}" destId="{C1CCE965-2245-401F-9405-51E12DE6795F}" srcOrd="0" destOrd="0" presId="urn:microsoft.com/office/officeart/2018/2/layout/IconCircleList"/>
    <dgm:cxn modelId="{2D1CB5CE-A513-49C8-B9F3-46CDB4A67DC3}" type="presParOf" srcId="{C1CCE965-2245-401F-9405-51E12DE6795F}" destId="{2FA841EB-3423-4C70-858F-3B7AE6227133}" srcOrd="0" destOrd="0" presId="urn:microsoft.com/office/officeart/2018/2/layout/IconCircleList"/>
    <dgm:cxn modelId="{17300C58-DDAB-4236-BB7F-B8E284CE0150}" type="presParOf" srcId="{2FA841EB-3423-4C70-858F-3B7AE6227133}" destId="{3C408B8A-D0F5-4D78-A6E1-32FB095D6C56}" srcOrd="0" destOrd="0" presId="urn:microsoft.com/office/officeart/2018/2/layout/IconCircleList"/>
    <dgm:cxn modelId="{599D126B-2A83-46CD-B5DC-CA51FE31CC73}" type="presParOf" srcId="{2FA841EB-3423-4C70-858F-3B7AE6227133}" destId="{08D0F30B-BB86-44E8-AAAA-640E6872F7FE}" srcOrd="1" destOrd="0" presId="urn:microsoft.com/office/officeart/2018/2/layout/IconCircleList"/>
    <dgm:cxn modelId="{A2D859E7-388F-4A27-AA84-0492E3133A08}" type="presParOf" srcId="{2FA841EB-3423-4C70-858F-3B7AE6227133}" destId="{25044AF8-B91F-45B4-8534-AFB1675BFBB9}" srcOrd="2" destOrd="0" presId="urn:microsoft.com/office/officeart/2018/2/layout/IconCircleList"/>
    <dgm:cxn modelId="{C68834A8-2EEB-4B85-ABBE-436ACA3D06C0}" type="presParOf" srcId="{2FA841EB-3423-4C70-858F-3B7AE6227133}" destId="{E96DFA78-ADEC-4185-AC84-F19AC1FDBAD6}" srcOrd="3" destOrd="0" presId="urn:microsoft.com/office/officeart/2018/2/layout/IconCircleList"/>
    <dgm:cxn modelId="{FF8E99FD-5378-43AE-89EC-67D5C422B49F}" type="presParOf" srcId="{C1CCE965-2245-401F-9405-51E12DE6795F}" destId="{247E552A-196D-4AA0-98E1-AAC4CA71AF0D}" srcOrd="1" destOrd="0" presId="urn:microsoft.com/office/officeart/2018/2/layout/IconCircleList"/>
    <dgm:cxn modelId="{BC5C02A5-EAFB-4DCD-8CCD-D21C07FEC29E}" type="presParOf" srcId="{C1CCE965-2245-401F-9405-51E12DE6795F}" destId="{C3032B22-196D-4CAA-B5BE-F328AD13A17A}" srcOrd="2" destOrd="0" presId="urn:microsoft.com/office/officeart/2018/2/layout/IconCircleList"/>
    <dgm:cxn modelId="{FD2FABCE-26E8-406E-B950-0AEC638F2AC2}" type="presParOf" srcId="{C3032B22-196D-4CAA-B5BE-F328AD13A17A}" destId="{28655945-6F68-4AE2-8B54-FDFA25EA4C94}" srcOrd="0" destOrd="0" presId="urn:microsoft.com/office/officeart/2018/2/layout/IconCircleList"/>
    <dgm:cxn modelId="{9EF33D0D-7B1D-40CC-A593-2DDC3996797B}" type="presParOf" srcId="{C3032B22-196D-4CAA-B5BE-F328AD13A17A}" destId="{45921748-8AF7-4B7E-8CF6-1AD4A64F34DA}" srcOrd="1" destOrd="0" presId="urn:microsoft.com/office/officeart/2018/2/layout/IconCircleList"/>
    <dgm:cxn modelId="{FE9D40AD-5982-4308-90F0-604EF1E1AF9F}" type="presParOf" srcId="{C3032B22-196D-4CAA-B5BE-F328AD13A17A}" destId="{FAE46261-3BC7-41B8-B0DE-6F9C6A15295E}" srcOrd="2" destOrd="0" presId="urn:microsoft.com/office/officeart/2018/2/layout/IconCircleList"/>
    <dgm:cxn modelId="{F9833430-0583-4549-A3B4-9B33F696DDAE}" type="presParOf" srcId="{C3032B22-196D-4CAA-B5BE-F328AD13A17A}" destId="{795C898F-B998-428B-845E-6D138460A93A}" srcOrd="3" destOrd="0" presId="urn:microsoft.com/office/officeart/2018/2/layout/IconCircleList"/>
    <dgm:cxn modelId="{6C46C9C7-AC8D-4436-86C0-8F10C57307D9}" type="presParOf" srcId="{C1CCE965-2245-401F-9405-51E12DE6795F}" destId="{C0D9DC0E-4A88-4D65-A370-C3C8B99A1713}" srcOrd="3" destOrd="0" presId="urn:microsoft.com/office/officeart/2018/2/layout/IconCircleList"/>
    <dgm:cxn modelId="{B4E92777-140B-4B4E-922F-40A0458C000B}" type="presParOf" srcId="{C1CCE965-2245-401F-9405-51E12DE6795F}" destId="{A12D2A11-89D3-40B3-AB77-0AFB072BA4BD}" srcOrd="4" destOrd="0" presId="urn:microsoft.com/office/officeart/2018/2/layout/IconCircleList"/>
    <dgm:cxn modelId="{E980D8DB-8B46-46E3-8C06-AA547F65B6BB}" type="presParOf" srcId="{A12D2A11-89D3-40B3-AB77-0AFB072BA4BD}" destId="{880CEE85-55AF-4303-8099-8CA0D33425FE}" srcOrd="0" destOrd="0" presId="urn:microsoft.com/office/officeart/2018/2/layout/IconCircleList"/>
    <dgm:cxn modelId="{C58C3676-8971-43A4-9398-7378F6B2E8A1}" type="presParOf" srcId="{A12D2A11-89D3-40B3-AB77-0AFB072BA4BD}" destId="{ED703203-A067-44DB-9EBD-8078A7138620}" srcOrd="1" destOrd="0" presId="urn:microsoft.com/office/officeart/2018/2/layout/IconCircleList"/>
    <dgm:cxn modelId="{87D56C74-5DC2-4BB2-B0F8-73B30D993EFC}" type="presParOf" srcId="{A12D2A11-89D3-40B3-AB77-0AFB072BA4BD}" destId="{07CCFAAE-50E4-4D30-9099-C0773EA127E2}" srcOrd="2" destOrd="0" presId="urn:microsoft.com/office/officeart/2018/2/layout/IconCircleList"/>
    <dgm:cxn modelId="{B7062631-C365-44DD-89E8-B49CE28ABC6D}" type="presParOf" srcId="{A12D2A11-89D3-40B3-AB77-0AFB072BA4BD}" destId="{3B5D7F9A-AEC9-4E75-AAA5-4F40315DE27A}" srcOrd="3" destOrd="0" presId="urn:microsoft.com/office/officeart/2018/2/layout/IconCircleList"/>
    <dgm:cxn modelId="{2629CCDA-8A23-4F74-B44E-D26C1FB46AC3}" type="presParOf" srcId="{C1CCE965-2245-401F-9405-51E12DE6795F}" destId="{F7A8B117-F7AF-4BA1-A480-BFF53AEBA881}" srcOrd="5" destOrd="0" presId="urn:microsoft.com/office/officeart/2018/2/layout/IconCircleList"/>
    <dgm:cxn modelId="{DF5B816D-0481-41BD-B1F4-A070F5F76D12}" type="presParOf" srcId="{C1CCE965-2245-401F-9405-51E12DE6795F}" destId="{D094F8DF-6886-41A6-9E19-5F31A0FB12D4}" srcOrd="6" destOrd="0" presId="urn:microsoft.com/office/officeart/2018/2/layout/IconCircleList"/>
    <dgm:cxn modelId="{DAE1EAA4-C11B-49E7-A23F-5956C4203E13}" type="presParOf" srcId="{D094F8DF-6886-41A6-9E19-5F31A0FB12D4}" destId="{C0966A0A-4A89-4E2B-832E-AE9487143180}" srcOrd="0" destOrd="0" presId="urn:microsoft.com/office/officeart/2018/2/layout/IconCircleList"/>
    <dgm:cxn modelId="{D0EE0665-BB40-4F7D-96D7-72FC5B484776}" type="presParOf" srcId="{D094F8DF-6886-41A6-9E19-5F31A0FB12D4}" destId="{4CF0C61C-A411-4029-BFC0-FCAF3E15A259}" srcOrd="1" destOrd="0" presId="urn:microsoft.com/office/officeart/2018/2/layout/IconCircleList"/>
    <dgm:cxn modelId="{D3D2EEA6-C830-4E95-8718-17F6647117A5}" type="presParOf" srcId="{D094F8DF-6886-41A6-9E19-5F31A0FB12D4}" destId="{07ACB41D-CB52-45CA-9317-A53881D8B7AF}" srcOrd="2" destOrd="0" presId="urn:microsoft.com/office/officeart/2018/2/layout/IconCircleList"/>
    <dgm:cxn modelId="{D7BE855C-F9D6-4D41-8C27-322AF31CFBB1}" type="presParOf" srcId="{D094F8DF-6886-41A6-9E19-5F31A0FB12D4}" destId="{A02A9736-F24F-4307-BB9D-AA5D3C91BE1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FE7D4A-EC37-49E4-A2E5-B6331FB7AEEB}" type="doc">
      <dgm:prSet loTypeId="urn:microsoft.com/office/officeart/2008/layout/VerticalAccentList" loCatId="list" qsTypeId="urn:microsoft.com/office/officeart/2005/8/quickstyle/simple1" qsCatId="simple" csTypeId="urn:microsoft.com/office/officeart/2005/8/colors/accent5_3" csCatId="accent5" phldr="1"/>
      <dgm:spPr/>
      <dgm:t>
        <a:bodyPr/>
        <a:lstStyle/>
        <a:p>
          <a:endParaRPr lang="en-US"/>
        </a:p>
      </dgm:t>
    </dgm:pt>
    <dgm:pt modelId="{BDBD8F23-FA8F-4698-97EE-791DC7B47BEF}">
      <dgm:prSet custT="1"/>
      <dgm:spPr/>
      <dgm:t>
        <a:bodyPr/>
        <a:lstStyle/>
        <a:p>
          <a:r>
            <a:rPr lang="es-ES" sz="2000" b="1" dirty="0">
              <a:latin typeface="Arial Narrow" panose="020B0606020202030204" pitchFamily="34" charset="0"/>
            </a:rPr>
            <a:t>Variables numéricas: </a:t>
          </a:r>
          <a:endParaRPr lang="en-US" sz="2000" b="1" dirty="0">
            <a:latin typeface="Arial Narrow" panose="020B0606020202030204" pitchFamily="34" charset="0"/>
          </a:endParaRPr>
        </a:p>
      </dgm:t>
    </dgm:pt>
    <dgm:pt modelId="{06287EA3-AC68-48F6-B227-E6880A974015}" type="parTrans" cxnId="{3BFEEF15-5515-461E-B913-10E4AAE4F9E6}">
      <dgm:prSet/>
      <dgm:spPr/>
      <dgm:t>
        <a:bodyPr/>
        <a:lstStyle/>
        <a:p>
          <a:endParaRPr lang="en-US" sz="2000">
            <a:latin typeface="Arial Narrow" panose="020B0606020202030204" pitchFamily="34" charset="0"/>
          </a:endParaRPr>
        </a:p>
      </dgm:t>
    </dgm:pt>
    <dgm:pt modelId="{1A76F2FF-D7D9-42A4-8052-ECF280553BE4}" type="sibTrans" cxnId="{3BFEEF15-5515-461E-B913-10E4AAE4F9E6}">
      <dgm:prSet/>
      <dgm:spPr/>
      <dgm:t>
        <a:bodyPr/>
        <a:lstStyle/>
        <a:p>
          <a:endParaRPr lang="en-US" sz="2000">
            <a:latin typeface="Arial Narrow" panose="020B0606020202030204" pitchFamily="34" charset="0"/>
          </a:endParaRPr>
        </a:p>
      </dgm:t>
    </dgm:pt>
    <dgm:pt modelId="{367EA5BC-3318-4F5A-8ACA-8073EA91F2C0}">
      <dgm:prSet custT="1"/>
      <dgm:spPr/>
      <dgm:t>
        <a:bodyPr/>
        <a:lstStyle/>
        <a:p>
          <a:r>
            <a:rPr lang="es-ES" sz="2000">
              <a:latin typeface="Arial Narrow" panose="020B0606020202030204" pitchFamily="34" charset="0"/>
            </a:rPr>
            <a:t>Transaction_id (int)</a:t>
          </a:r>
          <a:endParaRPr lang="en-US" sz="2000">
            <a:latin typeface="Arial Narrow" panose="020B0606020202030204" pitchFamily="34" charset="0"/>
          </a:endParaRPr>
        </a:p>
      </dgm:t>
    </dgm:pt>
    <dgm:pt modelId="{4DE3187D-F7AB-4479-9CF7-9B02CC922789}" type="parTrans" cxnId="{1219D8ED-B06E-4B16-9604-B1B5801EFCBB}">
      <dgm:prSet/>
      <dgm:spPr/>
      <dgm:t>
        <a:bodyPr/>
        <a:lstStyle/>
        <a:p>
          <a:endParaRPr lang="en-US" sz="2000">
            <a:latin typeface="Arial Narrow" panose="020B0606020202030204" pitchFamily="34" charset="0"/>
          </a:endParaRPr>
        </a:p>
      </dgm:t>
    </dgm:pt>
    <dgm:pt modelId="{A1F0A296-D529-42BE-A767-230D93C1BB62}" type="sibTrans" cxnId="{1219D8ED-B06E-4B16-9604-B1B5801EFCBB}">
      <dgm:prSet/>
      <dgm:spPr/>
      <dgm:t>
        <a:bodyPr/>
        <a:lstStyle/>
        <a:p>
          <a:endParaRPr lang="en-US" sz="2000">
            <a:latin typeface="Arial Narrow" panose="020B0606020202030204" pitchFamily="34" charset="0"/>
          </a:endParaRPr>
        </a:p>
      </dgm:t>
    </dgm:pt>
    <dgm:pt modelId="{C42D0AE6-1C59-4F36-A7C0-8B6080373D5C}">
      <dgm:prSet custT="1"/>
      <dgm:spPr/>
      <dgm:t>
        <a:bodyPr/>
        <a:lstStyle/>
        <a:p>
          <a:r>
            <a:rPr lang="es-ES" sz="2000">
              <a:latin typeface="Arial Narrow" panose="020B0606020202030204" pitchFamily="34" charset="0"/>
            </a:rPr>
            <a:t>Age (int)</a:t>
          </a:r>
          <a:endParaRPr lang="en-US" sz="2000">
            <a:latin typeface="Arial Narrow" panose="020B0606020202030204" pitchFamily="34" charset="0"/>
          </a:endParaRPr>
        </a:p>
      </dgm:t>
    </dgm:pt>
    <dgm:pt modelId="{FF91DD43-02B0-4875-9D4B-61931B9FDE75}" type="parTrans" cxnId="{10B4D7B3-64B2-46F8-A3D8-E5998F2A8A42}">
      <dgm:prSet/>
      <dgm:spPr/>
      <dgm:t>
        <a:bodyPr/>
        <a:lstStyle/>
        <a:p>
          <a:endParaRPr lang="en-US" sz="2000">
            <a:latin typeface="Arial Narrow" panose="020B0606020202030204" pitchFamily="34" charset="0"/>
          </a:endParaRPr>
        </a:p>
      </dgm:t>
    </dgm:pt>
    <dgm:pt modelId="{557229BD-98F5-4D5E-BB56-0FF8F6CE9F5C}" type="sibTrans" cxnId="{10B4D7B3-64B2-46F8-A3D8-E5998F2A8A42}">
      <dgm:prSet/>
      <dgm:spPr/>
      <dgm:t>
        <a:bodyPr/>
        <a:lstStyle/>
        <a:p>
          <a:endParaRPr lang="en-US" sz="2000">
            <a:latin typeface="Arial Narrow" panose="020B0606020202030204" pitchFamily="34" charset="0"/>
          </a:endParaRPr>
        </a:p>
      </dgm:t>
    </dgm:pt>
    <dgm:pt modelId="{CA6F72D3-260C-4801-8D67-9C9EDA2EF933}">
      <dgm:prSet custT="1"/>
      <dgm:spPr/>
      <dgm:t>
        <a:bodyPr/>
        <a:lstStyle/>
        <a:p>
          <a:r>
            <a:rPr lang="es-ES" sz="2000">
              <a:latin typeface="Arial Narrow" panose="020B0606020202030204" pitchFamily="34" charset="0"/>
            </a:rPr>
            <a:t>Quantity (int)</a:t>
          </a:r>
          <a:endParaRPr lang="en-US" sz="2000">
            <a:latin typeface="Arial Narrow" panose="020B0606020202030204" pitchFamily="34" charset="0"/>
          </a:endParaRPr>
        </a:p>
      </dgm:t>
    </dgm:pt>
    <dgm:pt modelId="{917F6D3F-687E-47C8-ACE0-8E955152035B}" type="parTrans" cxnId="{1E4117D8-8690-4C86-B67D-40984B16A38F}">
      <dgm:prSet/>
      <dgm:spPr/>
      <dgm:t>
        <a:bodyPr/>
        <a:lstStyle/>
        <a:p>
          <a:endParaRPr lang="en-US" sz="2000">
            <a:latin typeface="Arial Narrow" panose="020B0606020202030204" pitchFamily="34" charset="0"/>
          </a:endParaRPr>
        </a:p>
      </dgm:t>
    </dgm:pt>
    <dgm:pt modelId="{84123BB1-D8A9-4ADB-9AEF-77FFA6C1E193}" type="sibTrans" cxnId="{1E4117D8-8690-4C86-B67D-40984B16A38F}">
      <dgm:prSet/>
      <dgm:spPr/>
      <dgm:t>
        <a:bodyPr/>
        <a:lstStyle/>
        <a:p>
          <a:endParaRPr lang="en-US" sz="2000">
            <a:latin typeface="Arial Narrow" panose="020B0606020202030204" pitchFamily="34" charset="0"/>
          </a:endParaRPr>
        </a:p>
      </dgm:t>
    </dgm:pt>
    <dgm:pt modelId="{1C7C5F21-CF6B-4B99-8B40-2177F611241B}">
      <dgm:prSet custT="1"/>
      <dgm:spPr/>
      <dgm:t>
        <a:bodyPr/>
        <a:lstStyle/>
        <a:p>
          <a:r>
            <a:rPr lang="es-ES" sz="2000">
              <a:latin typeface="Arial Narrow" panose="020B0606020202030204" pitchFamily="34" charset="0"/>
            </a:rPr>
            <a:t>Price_per_unit (int)</a:t>
          </a:r>
          <a:endParaRPr lang="en-US" sz="2000">
            <a:latin typeface="Arial Narrow" panose="020B0606020202030204" pitchFamily="34" charset="0"/>
          </a:endParaRPr>
        </a:p>
      </dgm:t>
    </dgm:pt>
    <dgm:pt modelId="{1139CFAD-AE41-44EC-96B6-2EF24C19B809}" type="parTrans" cxnId="{F8F1716A-59D0-4D82-9172-E84C066E6C89}">
      <dgm:prSet/>
      <dgm:spPr/>
      <dgm:t>
        <a:bodyPr/>
        <a:lstStyle/>
        <a:p>
          <a:endParaRPr lang="en-US" sz="2000">
            <a:latin typeface="Arial Narrow" panose="020B0606020202030204" pitchFamily="34" charset="0"/>
          </a:endParaRPr>
        </a:p>
      </dgm:t>
    </dgm:pt>
    <dgm:pt modelId="{9E53CABE-CEC8-4346-AE2E-0D693BB22668}" type="sibTrans" cxnId="{F8F1716A-59D0-4D82-9172-E84C066E6C89}">
      <dgm:prSet/>
      <dgm:spPr/>
      <dgm:t>
        <a:bodyPr/>
        <a:lstStyle/>
        <a:p>
          <a:endParaRPr lang="en-US" sz="2000">
            <a:latin typeface="Arial Narrow" panose="020B0606020202030204" pitchFamily="34" charset="0"/>
          </a:endParaRPr>
        </a:p>
      </dgm:t>
    </dgm:pt>
    <dgm:pt modelId="{88D07A92-70CC-41AD-8989-CEA1617C8F99}">
      <dgm:prSet custT="1"/>
      <dgm:spPr/>
      <dgm:t>
        <a:bodyPr/>
        <a:lstStyle/>
        <a:p>
          <a:r>
            <a:rPr lang="es-ES" sz="2000">
              <a:latin typeface="Arial Narrow" panose="020B0606020202030204" pitchFamily="34" charset="0"/>
            </a:rPr>
            <a:t>Total_amount (int)</a:t>
          </a:r>
          <a:endParaRPr lang="en-US" sz="2000">
            <a:latin typeface="Arial Narrow" panose="020B0606020202030204" pitchFamily="34" charset="0"/>
          </a:endParaRPr>
        </a:p>
      </dgm:t>
    </dgm:pt>
    <dgm:pt modelId="{CC74F3A2-6039-401F-BE31-F3F1F792077D}" type="parTrans" cxnId="{7166DCF8-4429-4EC3-9380-EAC49A06C141}">
      <dgm:prSet/>
      <dgm:spPr/>
      <dgm:t>
        <a:bodyPr/>
        <a:lstStyle/>
        <a:p>
          <a:endParaRPr lang="en-US" sz="2000">
            <a:latin typeface="Arial Narrow" panose="020B0606020202030204" pitchFamily="34" charset="0"/>
          </a:endParaRPr>
        </a:p>
      </dgm:t>
    </dgm:pt>
    <dgm:pt modelId="{3AF42048-28CB-4AA8-AF25-D88769B7571D}" type="sibTrans" cxnId="{7166DCF8-4429-4EC3-9380-EAC49A06C141}">
      <dgm:prSet/>
      <dgm:spPr/>
      <dgm:t>
        <a:bodyPr/>
        <a:lstStyle/>
        <a:p>
          <a:endParaRPr lang="en-US" sz="2000">
            <a:latin typeface="Arial Narrow" panose="020B0606020202030204" pitchFamily="34" charset="0"/>
          </a:endParaRPr>
        </a:p>
      </dgm:t>
    </dgm:pt>
    <dgm:pt modelId="{AB444400-255F-46EC-AE62-7D1DCDBF7503}">
      <dgm:prSet custT="1"/>
      <dgm:spPr/>
      <dgm:t>
        <a:bodyPr/>
        <a:lstStyle/>
        <a:p>
          <a:r>
            <a:rPr lang="es-ES" sz="2000">
              <a:latin typeface="Arial Narrow" panose="020B0606020202030204" pitchFamily="34" charset="0"/>
            </a:rPr>
            <a:t>Ingreso_total_calculado (int)</a:t>
          </a:r>
          <a:endParaRPr lang="en-US" sz="2000">
            <a:latin typeface="Arial Narrow" panose="020B0606020202030204" pitchFamily="34" charset="0"/>
          </a:endParaRPr>
        </a:p>
      </dgm:t>
    </dgm:pt>
    <dgm:pt modelId="{8EC4F04B-7846-4431-9248-04F428E0B605}" type="parTrans" cxnId="{B413CF20-FD1D-4099-9EA1-19FE51B4B5F3}">
      <dgm:prSet/>
      <dgm:spPr/>
      <dgm:t>
        <a:bodyPr/>
        <a:lstStyle/>
        <a:p>
          <a:endParaRPr lang="en-US" sz="2000">
            <a:latin typeface="Arial Narrow" panose="020B0606020202030204" pitchFamily="34" charset="0"/>
          </a:endParaRPr>
        </a:p>
      </dgm:t>
    </dgm:pt>
    <dgm:pt modelId="{63C7DAAC-B087-42C3-AEE7-7BE65FA102D7}" type="sibTrans" cxnId="{B413CF20-FD1D-4099-9EA1-19FE51B4B5F3}">
      <dgm:prSet/>
      <dgm:spPr/>
      <dgm:t>
        <a:bodyPr/>
        <a:lstStyle/>
        <a:p>
          <a:endParaRPr lang="en-US" sz="2000">
            <a:latin typeface="Arial Narrow" panose="020B0606020202030204" pitchFamily="34" charset="0"/>
          </a:endParaRPr>
        </a:p>
      </dgm:t>
    </dgm:pt>
    <dgm:pt modelId="{0759DC59-1002-4959-843A-E596F0F24ED5}">
      <dgm:prSet custT="1"/>
      <dgm:spPr/>
      <dgm:t>
        <a:bodyPr/>
        <a:lstStyle/>
        <a:p>
          <a:r>
            <a:rPr lang="es-ES" sz="2000">
              <a:latin typeface="Arial Narrow" panose="020B0606020202030204" pitchFamily="34" charset="0"/>
            </a:rPr>
            <a:t>Media_por_categoría_genero (float)</a:t>
          </a:r>
          <a:endParaRPr lang="en-US" sz="2000">
            <a:latin typeface="Arial Narrow" panose="020B0606020202030204" pitchFamily="34" charset="0"/>
          </a:endParaRPr>
        </a:p>
      </dgm:t>
    </dgm:pt>
    <dgm:pt modelId="{FFB115FC-5475-4C42-8B20-7F4C30CB7DA0}" type="parTrans" cxnId="{71999D0C-74DD-47DF-83A0-5F3547FA57D3}">
      <dgm:prSet/>
      <dgm:spPr/>
      <dgm:t>
        <a:bodyPr/>
        <a:lstStyle/>
        <a:p>
          <a:endParaRPr lang="en-US" sz="2000">
            <a:latin typeface="Arial Narrow" panose="020B0606020202030204" pitchFamily="34" charset="0"/>
          </a:endParaRPr>
        </a:p>
      </dgm:t>
    </dgm:pt>
    <dgm:pt modelId="{5ADC3696-1E2E-42F6-850E-287EC02B03BD}" type="sibTrans" cxnId="{71999D0C-74DD-47DF-83A0-5F3547FA57D3}">
      <dgm:prSet/>
      <dgm:spPr/>
      <dgm:t>
        <a:bodyPr/>
        <a:lstStyle/>
        <a:p>
          <a:endParaRPr lang="en-US" sz="2000">
            <a:latin typeface="Arial Narrow" panose="020B0606020202030204" pitchFamily="34" charset="0"/>
          </a:endParaRPr>
        </a:p>
      </dgm:t>
    </dgm:pt>
    <dgm:pt modelId="{AF5451E0-498A-4E05-B932-1D5D08A042A9}">
      <dgm:prSet custT="1"/>
      <dgm:spPr/>
      <dgm:t>
        <a:bodyPr/>
        <a:lstStyle/>
        <a:p>
          <a:r>
            <a:rPr lang="es-ES" sz="2000" dirty="0" err="1">
              <a:latin typeface="Arial Narrow" panose="020B0606020202030204" pitchFamily="34" charset="0"/>
            </a:rPr>
            <a:t>Desviacion_vs_media</a:t>
          </a:r>
          <a:r>
            <a:rPr lang="es-ES" sz="2000" dirty="0">
              <a:latin typeface="Arial Narrow" panose="020B0606020202030204" pitchFamily="34" charset="0"/>
            </a:rPr>
            <a:t> (</a:t>
          </a:r>
          <a:r>
            <a:rPr lang="es-ES" sz="2000" dirty="0" err="1">
              <a:latin typeface="Arial Narrow" panose="020B0606020202030204" pitchFamily="34" charset="0"/>
            </a:rPr>
            <a:t>float</a:t>
          </a:r>
          <a:r>
            <a:rPr lang="es-ES" sz="2000" dirty="0">
              <a:latin typeface="Arial Narrow" panose="020B0606020202030204" pitchFamily="34" charset="0"/>
            </a:rPr>
            <a:t>)</a:t>
          </a:r>
          <a:endParaRPr lang="en-US" sz="2000" dirty="0">
            <a:latin typeface="Arial Narrow" panose="020B0606020202030204" pitchFamily="34" charset="0"/>
          </a:endParaRPr>
        </a:p>
      </dgm:t>
    </dgm:pt>
    <dgm:pt modelId="{B1B9C962-000D-4BEA-843F-9F7F4111A7C3}" type="parTrans" cxnId="{A019FD81-600B-4CC4-A067-4DEED453AF2C}">
      <dgm:prSet/>
      <dgm:spPr/>
      <dgm:t>
        <a:bodyPr/>
        <a:lstStyle/>
        <a:p>
          <a:endParaRPr lang="en-US" sz="2000">
            <a:latin typeface="Arial Narrow" panose="020B0606020202030204" pitchFamily="34" charset="0"/>
          </a:endParaRPr>
        </a:p>
      </dgm:t>
    </dgm:pt>
    <dgm:pt modelId="{7CFDDD5B-65DC-4279-9A07-A2056CC0FE18}" type="sibTrans" cxnId="{A019FD81-600B-4CC4-A067-4DEED453AF2C}">
      <dgm:prSet/>
      <dgm:spPr/>
      <dgm:t>
        <a:bodyPr/>
        <a:lstStyle/>
        <a:p>
          <a:endParaRPr lang="en-US" sz="2000">
            <a:latin typeface="Arial Narrow" panose="020B0606020202030204" pitchFamily="34" charset="0"/>
          </a:endParaRPr>
        </a:p>
      </dgm:t>
    </dgm:pt>
    <dgm:pt modelId="{096B508A-F51C-4CB6-874D-F62A82934539}" type="pres">
      <dgm:prSet presAssocID="{E9FE7D4A-EC37-49E4-A2E5-B6331FB7AEEB}" presName="Name0" presStyleCnt="0">
        <dgm:presLayoutVars>
          <dgm:chMax/>
          <dgm:chPref/>
          <dgm:dir/>
        </dgm:presLayoutVars>
      </dgm:prSet>
      <dgm:spPr/>
    </dgm:pt>
    <dgm:pt modelId="{30F55EA5-8AEA-4A66-B093-A0264BC07AB1}" type="pres">
      <dgm:prSet presAssocID="{BDBD8F23-FA8F-4698-97EE-791DC7B47BEF}" presName="parenttextcomposite" presStyleCnt="0"/>
      <dgm:spPr/>
    </dgm:pt>
    <dgm:pt modelId="{22C6A1F5-F633-4F97-8BE6-11328B746F18}" type="pres">
      <dgm:prSet presAssocID="{BDBD8F23-FA8F-4698-97EE-791DC7B47BEF}" presName="parenttext" presStyleLbl="revTx" presStyleIdx="0" presStyleCnt="9">
        <dgm:presLayoutVars>
          <dgm:chMax/>
          <dgm:chPref val="2"/>
          <dgm:bulletEnabled val="1"/>
        </dgm:presLayoutVars>
      </dgm:prSet>
      <dgm:spPr/>
    </dgm:pt>
    <dgm:pt modelId="{AD297DDE-A093-4EE6-B957-2DA4F3E3E352}" type="pres">
      <dgm:prSet presAssocID="{BDBD8F23-FA8F-4698-97EE-791DC7B47BEF}" presName="parallelogramComposite" presStyleCnt="0"/>
      <dgm:spPr/>
    </dgm:pt>
    <dgm:pt modelId="{58C97CF5-DE7F-475C-9F47-A4ADAC1D655F}" type="pres">
      <dgm:prSet presAssocID="{BDBD8F23-FA8F-4698-97EE-791DC7B47BEF}" presName="parallelogram1" presStyleLbl="alignNode1" presStyleIdx="0" presStyleCnt="63"/>
      <dgm:spPr/>
    </dgm:pt>
    <dgm:pt modelId="{0115E053-DCDA-43E8-98EB-0E8A9D6FD4C8}" type="pres">
      <dgm:prSet presAssocID="{BDBD8F23-FA8F-4698-97EE-791DC7B47BEF}" presName="parallelogram2" presStyleLbl="alignNode1" presStyleIdx="1" presStyleCnt="63"/>
      <dgm:spPr/>
    </dgm:pt>
    <dgm:pt modelId="{66DB9466-3E80-4CC1-A87B-BF55FEE35726}" type="pres">
      <dgm:prSet presAssocID="{BDBD8F23-FA8F-4698-97EE-791DC7B47BEF}" presName="parallelogram3" presStyleLbl="alignNode1" presStyleIdx="2" presStyleCnt="63"/>
      <dgm:spPr/>
    </dgm:pt>
    <dgm:pt modelId="{0CE53554-F819-4DDD-A3C6-02A801CC32D0}" type="pres">
      <dgm:prSet presAssocID="{BDBD8F23-FA8F-4698-97EE-791DC7B47BEF}" presName="parallelogram4" presStyleLbl="alignNode1" presStyleIdx="3" presStyleCnt="63"/>
      <dgm:spPr/>
    </dgm:pt>
    <dgm:pt modelId="{FC1E66CE-181A-4A2E-883B-851544E5E21A}" type="pres">
      <dgm:prSet presAssocID="{BDBD8F23-FA8F-4698-97EE-791DC7B47BEF}" presName="parallelogram5" presStyleLbl="alignNode1" presStyleIdx="4" presStyleCnt="63"/>
      <dgm:spPr/>
    </dgm:pt>
    <dgm:pt modelId="{174AD87C-8B93-4635-B08E-12E45362B00A}" type="pres">
      <dgm:prSet presAssocID="{BDBD8F23-FA8F-4698-97EE-791DC7B47BEF}" presName="parallelogram6" presStyleLbl="alignNode1" presStyleIdx="5" presStyleCnt="63"/>
      <dgm:spPr/>
    </dgm:pt>
    <dgm:pt modelId="{429FA08F-CAC5-449C-A205-F370C7CE20EA}" type="pres">
      <dgm:prSet presAssocID="{BDBD8F23-FA8F-4698-97EE-791DC7B47BEF}" presName="parallelogram7" presStyleLbl="alignNode1" presStyleIdx="6" presStyleCnt="63"/>
      <dgm:spPr/>
    </dgm:pt>
    <dgm:pt modelId="{009D8B00-BD65-4F8C-BA1F-E1C544BAD1BE}" type="pres">
      <dgm:prSet presAssocID="{1A76F2FF-D7D9-42A4-8052-ECF280553BE4}" presName="sibTrans" presStyleCnt="0"/>
      <dgm:spPr/>
    </dgm:pt>
    <dgm:pt modelId="{1943A42D-E89B-4DED-B323-BB7653B460FF}" type="pres">
      <dgm:prSet presAssocID="{367EA5BC-3318-4F5A-8ACA-8073EA91F2C0}" presName="parenttextcomposite" presStyleCnt="0"/>
      <dgm:spPr/>
    </dgm:pt>
    <dgm:pt modelId="{9A869725-FA0F-41E8-ABC4-21928384DFB9}" type="pres">
      <dgm:prSet presAssocID="{367EA5BC-3318-4F5A-8ACA-8073EA91F2C0}" presName="parenttext" presStyleLbl="revTx" presStyleIdx="1" presStyleCnt="9">
        <dgm:presLayoutVars>
          <dgm:chMax/>
          <dgm:chPref val="2"/>
          <dgm:bulletEnabled val="1"/>
        </dgm:presLayoutVars>
      </dgm:prSet>
      <dgm:spPr/>
    </dgm:pt>
    <dgm:pt modelId="{58CF52D8-3018-48DB-9EB6-18E883FC3233}" type="pres">
      <dgm:prSet presAssocID="{367EA5BC-3318-4F5A-8ACA-8073EA91F2C0}" presName="parallelogramComposite" presStyleCnt="0"/>
      <dgm:spPr/>
    </dgm:pt>
    <dgm:pt modelId="{225073A8-A8FE-4B1C-ACAD-7882D8753D34}" type="pres">
      <dgm:prSet presAssocID="{367EA5BC-3318-4F5A-8ACA-8073EA91F2C0}" presName="parallelogram1" presStyleLbl="alignNode1" presStyleIdx="7" presStyleCnt="63"/>
      <dgm:spPr/>
    </dgm:pt>
    <dgm:pt modelId="{743F33AC-CD35-4EC1-9D27-937C28528374}" type="pres">
      <dgm:prSet presAssocID="{367EA5BC-3318-4F5A-8ACA-8073EA91F2C0}" presName="parallelogram2" presStyleLbl="alignNode1" presStyleIdx="8" presStyleCnt="63"/>
      <dgm:spPr/>
    </dgm:pt>
    <dgm:pt modelId="{429B87BB-34F7-4B7D-83E6-FBB63E2425B3}" type="pres">
      <dgm:prSet presAssocID="{367EA5BC-3318-4F5A-8ACA-8073EA91F2C0}" presName="parallelogram3" presStyleLbl="alignNode1" presStyleIdx="9" presStyleCnt="63"/>
      <dgm:spPr/>
    </dgm:pt>
    <dgm:pt modelId="{7B077565-BB27-4970-B095-4665D3796131}" type="pres">
      <dgm:prSet presAssocID="{367EA5BC-3318-4F5A-8ACA-8073EA91F2C0}" presName="parallelogram4" presStyleLbl="alignNode1" presStyleIdx="10" presStyleCnt="63"/>
      <dgm:spPr/>
    </dgm:pt>
    <dgm:pt modelId="{30DE46D6-487A-49D2-BD46-3A3A97D34D49}" type="pres">
      <dgm:prSet presAssocID="{367EA5BC-3318-4F5A-8ACA-8073EA91F2C0}" presName="parallelogram5" presStyleLbl="alignNode1" presStyleIdx="11" presStyleCnt="63"/>
      <dgm:spPr/>
    </dgm:pt>
    <dgm:pt modelId="{282DF836-F887-4437-A16E-95D3A9D25435}" type="pres">
      <dgm:prSet presAssocID="{367EA5BC-3318-4F5A-8ACA-8073EA91F2C0}" presName="parallelogram6" presStyleLbl="alignNode1" presStyleIdx="12" presStyleCnt="63"/>
      <dgm:spPr/>
    </dgm:pt>
    <dgm:pt modelId="{D8F63293-C129-41D0-AE7F-4E8690456AE6}" type="pres">
      <dgm:prSet presAssocID="{367EA5BC-3318-4F5A-8ACA-8073EA91F2C0}" presName="parallelogram7" presStyleLbl="alignNode1" presStyleIdx="13" presStyleCnt="63"/>
      <dgm:spPr/>
    </dgm:pt>
    <dgm:pt modelId="{AC547AD4-087A-4196-8D7F-76ADE6566CFF}" type="pres">
      <dgm:prSet presAssocID="{A1F0A296-D529-42BE-A767-230D93C1BB62}" presName="sibTrans" presStyleCnt="0"/>
      <dgm:spPr/>
    </dgm:pt>
    <dgm:pt modelId="{355B093A-FC83-4B2C-BCD7-C0212CBAE7CF}" type="pres">
      <dgm:prSet presAssocID="{C42D0AE6-1C59-4F36-A7C0-8B6080373D5C}" presName="parenttextcomposite" presStyleCnt="0"/>
      <dgm:spPr/>
    </dgm:pt>
    <dgm:pt modelId="{A721E2FC-B738-439E-9BF9-F2DA33FBD3BD}" type="pres">
      <dgm:prSet presAssocID="{C42D0AE6-1C59-4F36-A7C0-8B6080373D5C}" presName="parenttext" presStyleLbl="revTx" presStyleIdx="2" presStyleCnt="9">
        <dgm:presLayoutVars>
          <dgm:chMax/>
          <dgm:chPref val="2"/>
          <dgm:bulletEnabled val="1"/>
        </dgm:presLayoutVars>
      </dgm:prSet>
      <dgm:spPr/>
    </dgm:pt>
    <dgm:pt modelId="{9C8881C6-6225-4B2A-A9EA-9C6887EAD366}" type="pres">
      <dgm:prSet presAssocID="{C42D0AE6-1C59-4F36-A7C0-8B6080373D5C}" presName="parallelogramComposite" presStyleCnt="0"/>
      <dgm:spPr/>
    </dgm:pt>
    <dgm:pt modelId="{07E81AB2-07FE-4C33-8A94-0E74BD3614B4}" type="pres">
      <dgm:prSet presAssocID="{C42D0AE6-1C59-4F36-A7C0-8B6080373D5C}" presName="parallelogram1" presStyleLbl="alignNode1" presStyleIdx="14" presStyleCnt="63"/>
      <dgm:spPr/>
    </dgm:pt>
    <dgm:pt modelId="{3BF7ABDE-ED6C-4286-A759-D7934F39DEB0}" type="pres">
      <dgm:prSet presAssocID="{C42D0AE6-1C59-4F36-A7C0-8B6080373D5C}" presName="parallelogram2" presStyleLbl="alignNode1" presStyleIdx="15" presStyleCnt="63"/>
      <dgm:spPr/>
    </dgm:pt>
    <dgm:pt modelId="{D93A6321-3439-4188-AB45-774BF5410974}" type="pres">
      <dgm:prSet presAssocID="{C42D0AE6-1C59-4F36-A7C0-8B6080373D5C}" presName="parallelogram3" presStyleLbl="alignNode1" presStyleIdx="16" presStyleCnt="63"/>
      <dgm:spPr/>
    </dgm:pt>
    <dgm:pt modelId="{A81E3A4B-E397-4E33-B3FE-F2178FAF1157}" type="pres">
      <dgm:prSet presAssocID="{C42D0AE6-1C59-4F36-A7C0-8B6080373D5C}" presName="parallelogram4" presStyleLbl="alignNode1" presStyleIdx="17" presStyleCnt="63"/>
      <dgm:spPr/>
    </dgm:pt>
    <dgm:pt modelId="{D948BCAD-994B-4A54-8D33-7662D03BF2FE}" type="pres">
      <dgm:prSet presAssocID="{C42D0AE6-1C59-4F36-A7C0-8B6080373D5C}" presName="parallelogram5" presStyleLbl="alignNode1" presStyleIdx="18" presStyleCnt="63"/>
      <dgm:spPr/>
    </dgm:pt>
    <dgm:pt modelId="{B8911C33-C2EB-4FE4-8982-1FD444E38DD8}" type="pres">
      <dgm:prSet presAssocID="{C42D0AE6-1C59-4F36-A7C0-8B6080373D5C}" presName="parallelogram6" presStyleLbl="alignNode1" presStyleIdx="19" presStyleCnt="63"/>
      <dgm:spPr/>
    </dgm:pt>
    <dgm:pt modelId="{5453DA63-9458-42CF-8CB9-60D06E45130E}" type="pres">
      <dgm:prSet presAssocID="{C42D0AE6-1C59-4F36-A7C0-8B6080373D5C}" presName="parallelogram7" presStyleLbl="alignNode1" presStyleIdx="20" presStyleCnt="63"/>
      <dgm:spPr/>
    </dgm:pt>
    <dgm:pt modelId="{B66FB76B-F5BE-4883-8A9D-58FE18FDFF98}" type="pres">
      <dgm:prSet presAssocID="{557229BD-98F5-4D5E-BB56-0FF8F6CE9F5C}" presName="sibTrans" presStyleCnt="0"/>
      <dgm:spPr/>
    </dgm:pt>
    <dgm:pt modelId="{EAABE6BF-9027-43F7-B5C8-A568A052C2C8}" type="pres">
      <dgm:prSet presAssocID="{CA6F72D3-260C-4801-8D67-9C9EDA2EF933}" presName="parenttextcomposite" presStyleCnt="0"/>
      <dgm:spPr/>
    </dgm:pt>
    <dgm:pt modelId="{6E3CEDA6-3C27-4F8D-A8A6-E7927ADAC0C6}" type="pres">
      <dgm:prSet presAssocID="{CA6F72D3-260C-4801-8D67-9C9EDA2EF933}" presName="parenttext" presStyleLbl="revTx" presStyleIdx="3" presStyleCnt="9">
        <dgm:presLayoutVars>
          <dgm:chMax/>
          <dgm:chPref val="2"/>
          <dgm:bulletEnabled val="1"/>
        </dgm:presLayoutVars>
      </dgm:prSet>
      <dgm:spPr/>
    </dgm:pt>
    <dgm:pt modelId="{FA296DDC-CFEC-4E73-9B87-F51EF95F50EA}" type="pres">
      <dgm:prSet presAssocID="{CA6F72D3-260C-4801-8D67-9C9EDA2EF933}" presName="parallelogramComposite" presStyleCnt="0"/>
      <dgm:spPr/>
    </dgm:pt>
    <dgm:pt modelId="{7DFAA418-6865-45A5-8E6E-D108E153FFF5}" type="pres">
      <dgm:prSet presAssocID="{CA6F72D3-260C-4801-8D67-9C9EDA2EF933}" presName="parallelogram1" presStyleLbl="alignNode1" presStyleIdx="21" presStyleCnt="63"/>
      <dgm:spPr/>
    </dgm:pt>
    <dgm:pt modelId="{D350868F-1FAF-4E11-BC2C-A4AA58CBF1E1}" type="pres">
      <dgm:prSet presAssocID="{CA6F72D3-260C-4801-8D67-9C9EDA2EF933}" presName="parallelogram2" presStyleLbl="alignNode1" presStyleIdx="22" presStyleCnt="63"/>
      <dgm:spPr/>
    </dgm:pt>
    <dgm:pt modelId="{507DEF07-BDAD-4F07-9397-FE84A12ECA99}" type="pres">
      <dgm:prSet presAssocID="{CA6F72D3-260C-4801-8D67-9C9EDA2EF933}" presName="parallelogram3" presStyleLbl="alignNode1" presStyleIdx="23" presStyleCnt="63"/>
      <dgm:spPr/>
    </dgm:pt>
    <dgm:pt modelId="{9358BD94-8A7F-4F04-A168-E55468ACAE54}" type="pres">
      <dgm:prSet presAssocID="{CA6F72D3-260C-4801-8D67-9C9EDA2EF933}" presName="parallelogram4" presStyleLbl="alignNode1" presStyleIdx="24" presStyleCnt="63"/>
      <dgm:spPr/>
    </dgm:pt>
    <dgm:pt modelId="{232D68B0-A7BB-49C0-BEB8-C6D77EA562B6}" type="pres">
      <dgm:prSet presAssocID="{CA6F72D3-260C-4801-8D67-9C9EDA2EF933}" presName="parallelogram5" presStyleLbl="alignNode1" presStyleIdx="25" presStyleCnt="63"/>
      <dgm:spPr/>
    </dgm:pt>
    <dgm:pt modelId="{7E97BB0C-7688-49A2-A52A-C2130B7498A6}" type="pres">
      <dgm:prSet presAssocID="{CA6F72D3-260C-4801-8D67-9C9EDA2EF933}" presName="parallelogram6" presStyleLbl="alignNode1" presStyleIdx="26" presStyleCnt="63"/>
      <dgm:spPr/>
    </dgm:pt>
    <dgm:pt modelId="{A4C334A4-BAB3-4A08-827D-9CCB19F35C79}" type="pres">
      <dgm:prSet presAssocID="{CA6F72D3-260C-4801-8D67-9C9EDA2EF933}" presName="parallelogram7" presStyleLbl="alignNode1" presStyleIdx="27" presStyleCnt="63"/>
      <dgm:spPr/>
    </dgm:pt>
    <dgm:pt modelId="{B351DBAF-31BD-41F1-A053-A5B5100B3393}" type="pres">
      <dgm:prSet presAssocID="{84123BB1-D8A9-4ADB-9AEF-77FFA6C1E193}" presName="sibTrans" presStyleCnt="0"/>
      <dgm:spPr/>
    </dgm:pt>
    <dgm:pt modelId="{2760F18B-AF67-4935-A9B1-9BC55E2AFD23}" type="pres">
      <dgm:prSet presAssocID="{1C7C5F21-CF6B-4B99-8B40-2177F611241B}" presName="parenttextcomposite" presStyleCnt="0"/>
      <dgm:spPr/>
    </dgm:pt>
    <dgm:pt modelId="{3D8728A8-EF98-4F2E-93FA-7059D19BA257}" type="pres">
      <dgm:prSet presAssocID="{1C7C5F21-CF6B-4B99-8B40-2177F611241B}" presName="parenttext" presStyleLbl="revTx" presStyleIdx="4" presStyleCnt="9">
        <dgm:presLayoutVars>
          <dgm:chMax/>
          <dgm:chPref val="2"/>
          <dgm:bulletEnabled val="1"/>
        </dgm:presLayoutVars>
      </dgm:prSet>
      <dgm:spPr/>
    </dgm:pt>
    <dgm:pt modelId="{A2CDD632-5A9F-419A-958B-CCD8C475B931}" type="pres">
      <dgm:prSet presAssocID="{1C7C5F21-CF6B-4B99-8B40-2177F611241B}" presName="parallelogramComposite" presStyleCnt="0"/>
      <dgm:spPr/>
    </dgm:pt>
    <dgm:pt modelId="{A990A7F7-F1F7-441C-9DBF-A9D6994C6616}" type="pres">
      <dgm:prSet presAssocID="{1C7C5F21-CF6B-4B99-8B40-2177F611241B}" presName="parallelogram1" presStyleLbl="alignNode1" presStyleIdx="28" presStyleCnt="63"/>
      <dgm:spPr/>
    </dgm:pt>
    <dgm:pt modelId="{BBFAB5AD-D8A1-442E-926A-7F57D4EA1B65}" type="pres">
      <dgm:prSet presAssocID="{1C7C5F21-CF6B-4B99-8B40-2177F611241B}" presName="parallelogram2" presStyleLbl="alignNode1" presStyleIdx="29" presStyleCnt="63"/>
      <dgm:spPr/>
    </dgm:pt>
    <dgm:pt modelId="{9A31080B-A651-401E-A761-A4C8DB9F38F6}" type="pres">
      <dgm:prSet presAssocID="{1C7C5F21-CF6B-4B99-8B40-2177F611241B}" presName="parallelogram3" presStyleLbl="alignNode1" presStyleIdx="30" presStyleCnt="63"/>
      <dgm:spPr/>
    </dgm:pt>
    <dgm:pt modelId="{4EBA7A30-ED56-4D5E-9E12-9E2A54C2188E}" type="pres">
      <dgm:prSet presAssocID="{1C7C5F21-CF6B-4B99-8B40-2177F611241B}" presName="parallelogram4" presStyleLbl="alignNode1" presStyleIdx="31" presStyleCnt="63"/>
      <dgm:spPr/>
    </dgm:pt>
    <dgm:pt modelId="{A1B89E31-E78F-42BC-A669-F5D61510D7B9}" type="pres">
      <dgm:prSet presAssocID="{1C7C5F21-CF6B-4B99-8B40-2177F611241B}" presName="parallelogram5" presStyleLbl="alignNode1" presStyleIdx="32" presStyleCnt="63"/>
      <dgm:spPr/>
    </dgm:pt>
    <dgm:pt modelId="{316DBEF0-1BFA-45A4-BF35-F47C17E2ACED}" type="pres">
      <dgm:prSet presAssocID="{1C7C5F21-CF6B-4B99-8B40-2177F611241B}" presName="parallelogram6" presStyleLbl="alignNode1" presStyleIdx="33" presStyleCnt="63"/>
      <dgm:spPr/>
    </dgm:pt>
    <dgm:pt modelId="{D7861720-0ABA-4F2F-A122-4C98295A4179}" type="pres">
      <dgm:prSet presAssocID="{1C7C5F21-CF6B-4B99-8B40-2177F611241B}" presName="parallelogram7" presStyleLbl="alignNode1" presStyleIdx="34" presStyleCnt="63"/>
      <dgm:spPr/>
    </dgm:pt>
    <dgm:pt modelId="{94EFA3E8-A90F-4D63-8F87-B96F3C35A74C}" type="pres">
      <dgm:prSet presAssocID="{9E53CABE-CEC8-4346-AE2E-0D693BB22668}" presName="sibTrans" presStyleCnt="0"/>
      <dgm:spPr/>
    </dgm:pt>
    <dgm:pt modelId="{5E4DA53A-9E5B-4C67-A5CB-68E584644797}" type="pres">
      <dgm:prSet presAssocID="{88D07A92-70CC-41AD-8989-CEA1617C8F99}" presName="parenttextcomposite" presStyleCnt="0"/>
      <dgm:spPr/>
    </dgm:pt>
    <dgm:pt modelId="{A26CE27C-3D34-4B1B-AE0D-4981D1D3AFE5}" type="pres">
      <dgm:prSet presAssocID="{88D07A92-70CC-41AD-8989-CEA1617C8F99}" presName="parenttext" presStyleLbl="revTx" presStyleIdx="5" presStyleCnt="9">
        <dgm:presLayoutVars>
          <dgm:chMax/>
          <dgm:chPref val="2"/>
          <dgm:bulletEnabled val="1"/>
        </dgm:presLayoutVars>
      </dgm:prSet>
      <dgm:spPr/>
    </dgm:pt>
    <dgm:pt modelId="{334A1ACD-4226-49C2-8391-C0F4F4A2546F}" type="pres">
      <dgm:prSet presAssocID="{88D07A92-70CC-41AD-8989-CEA1617C8F99}" presName="parallelogramComposite" presStyleCnt="0"/>
      <dgm:spPr/>
    </dgm:pt>
    <dgm:pt modelId="{324FCF8E-1E98-483B-8933-B9C10F590CA2}" type="pres">
      <dgm:prSet presAssocID="{88D07A92-70CC-41AD-8989-CEA1617C8F99}" presName="parallelogram1" presStyleLbl="alignNode1" presStyleIdx="35" presStyleCnt="63"/>
      <dgm:spPr/>
    </dgm:pt>
    <dgm:pt modelId="{A03B7F45-4101-4F68-AEA6-E5F6E415A718}" type="pres">
      <dgm:prSet presAssocID="{88D07A92-70CC-41AD-8989-CEA1617C8F99}" presName="parallelogram2" presStyleLbl="alignNode1" presStyleIdx="36" presStyleCnt="63"/>
      <dgm:spPr/>
    </dgm:pt>
    <dgm:pt modelId="{C0156E72-A712-4DB3-9DA8-781067A37684}" type="pres">
      <dgm:prSet presAssocID="{88D07A92-70CC-41AD-8989-CEA1617C8F99}" presName="parallelogram3" presStyleLbl="alignNode1" presStyleIdx="37" presStyleCnt="63"/>
      <dgm:spPr/>
    </dgm:pt>
    <dgm:pt modelId="{1D024765-EEA5-4D07-AD84-D63BFB3BB118}" type="pres">
      <dgm:prSet presAssocID="{88D07A92-70CC-41AD-8989-CEA1617C8F99}" presName="parallelogram4" presStyleLbl="alignNode1" presStyleIdx="38" presStyleCnt="63"/>
      <dgm:spPr/>
    </dgm:pt>
    <dgm:pt modelId="{3BFDC8BF-1122-41F3-BDD2-CB603DA51E47}" type="pres">
      <dgm:prSet presAssocID="{88D07A92-70CC-41AD-8989-CEA1617C8F99}" presName="parallelogram5" presStyleLbl="alignNode1" presStyleIdx="39" presStyleCnt="63"/>
      <dgm:spPr/>
    </dgm:pt>
    <dgm:pt modelId="{0AE348A9-6C8D-48D1-AFF6-4D29060EEC40}" type="pres">
      <dgm:prSet presAssocID="{88D07A92-70CC-41AD-8989-CEA1617C8F99}" presName="parallelogram6" presStyleLbl="alignNode1" presStyleIdx="40" presStyleCnt="63"/>
      <dgm:spPr/>
    </dgm:pt>
    <dgm:pt modelId="{840A32DF-7C9E-4B3F-A1E1-C719A6E81391}" type="pres">
      <dgm:prSet presAssocID="{88D07A92-70CC-41AD-8989-CEA1617C8F99}" presName="parallelogram7" presStyleLbl="alignNode1" presStyleIdx="41" presStyleCnt="63"/>
      <dgm:spPr/>
    </dgm:pt>
    <dgm:pt modelId="{2DEF298F-CAEB-4661-A461-D5C09F28F50C}" type="pres">
      <dgm:prSet presAssocID="{3AF42048-28CB-4AA8-AF25-D88769B7571D}" presName="sibTrans" presStyleCnt="0"/>
      <dgm:spPr/>
    </dgm:pt>
    <dgm:pt modelId="{83798C1C-3A50-42C1-B256-2A51726E42DD}" type="pres">
      <dgm:prSet presAssocID="{AB444400-255F-46EC-AE62-7D1DCDBF7503}" presName="parenttextcomposite" presStyleCnt="0"/>
      <dgm:spPr/>
    </dgm:pt>
    <dgm:pt modelId="{C2112A74-3A4C-4AA2-925C-002504FCF971}" type="pres">
      <dgm:prSet presAssocID="{AB444400-255F-46EC-AE62-7D1DCDBF7503}" presName="parenttext" presStyleLbl="revTx" presStyleIdx="6" presStyleCnt="9">
        <dgm:presLayoutVars>
          <dgm:chMax/>
          <dgm:chPref val="2"/>
          <dgm:bulletEnabled val="1"/>
        </dgm:presLayoutVars>
      </dgm:prSet>
      <dgm:spPr/>
    </dgm:pt>
    <dgm:pt modelId="{E7163634-9261-4A29-942F-48641A69146E}" type="pres">
      <dgm:prSet presAssocID="{AB444400-255F-46EC-AE62-7D1DCDBF7503}" presName="parallelogramComposite" presStyleCnt="0"/>
      <dgm:spPr/>
    </dgm:pt>
    <dgm:pt modelId="{AC1906BF-1341-4468-B5C8-A558DD4A0C22}" type="pres">
      <dgm:prSet presAssocID="{AB444400-255F-46EC-AE62-7D1DCDBF7503}" presName="parallelogram1" presStyleLbl="alignNode1" presStyleIdx="42" presStyleCnt="63"/>
      <dgm:spPr/>
    </dgm:pt>
    <dgm:pt modelId="{88F833F6-91EF-4A01-AA5F-034147AA5F89}" type="pres">
      <dgm:prSet presAssocID="{AB444400-255F-46EC-AE62-7D1DCDBF7503}" presName="parallelogram2" presStyleLbl="alignNode1" presStyleIdx="43" presStyleCnt="63"/>
      <dgm:spPr/>
    </dgm:pt>
    <dgm:pt modelId="{2B7168E3-43D4-4A9B-9508-A97755D68400}" type="pres">
      <dgm:prSet presAssocID="{AB444400-255F-46EC-AE62-7D1DCDBF7503}" presName="parallelogram3" presStyleLbl="alignNode1" presStyleIdx="44" presStyleCnt="63"/>
      <dgm:spPr/>
    </dgm:pt>
    <dgm:pt modelId="{B2B35039-DEA4-42A6-A205-DF3D6403B008}" type="pres">
      <dgm:prSet presAssocID="{AB444400-255F-46EC-AE62-7D1DCDBF7503}" presName="parallelogram4" presStyleLbl="alignNode1" presStyleIdx="45" presStyleCnt="63"/>
      <dgm:spPr/>
    </dgm:pt>
    <dgm:pt modelId="{FE6D48DC-4090-4602-9D1B-56FA4271F5B9}" type="pres">
      <dgm:prSet presAssocID="{AB444400-255F-46EC-AE62-7D1DCDBF7503}" presName="parallelogram5" presStyleLbl="alignNode1" presStyleIdx="46" presStyleCnt="63"/>
      <dgm:spPr/>
    </dgm:pt>
    <dgm:pt modelId="{41F068CF-A758-44D7-BB18-E8C00980EA89}" type="pres">
      <dgm:prSet presAssocID="{AB444400-255F-46EC-AE62-7D1DCDBF7503}" presName="parallelogram6" presStyleLbl="alignNode1" presStyleIdx="47" presStyleCnt="63"/>
      <dgm:spPr/>
    </dgm:pt>
    <dgm:pt modelId="{6523CF6A-4823-4C4F-9188-C0E99E6DEB04}" type="pres">
      <dgm:prSet presAssocID="{AB444400-255F-46EC-AE62-7D1DCDBF7503}" presName="parallelogram7" presStyleLbl="alignNode1" presStyleIdx="48" presStyleCnt="63"/>
      <dgm:spPr/>
    </dgm:pt>
    <dgm:pt modelId="{161F1FE8-A2E3-4681-A3D9-EF9D3919F62D}" type="pres">
      <dgm:prSet presAssocID="{63C7DAAC-B087-42C3-AEE7-7BE65FA102D7}" presName="sibTrans" presStyleCnt="0"/>
      <dgm:spPr/>
    </dgm:pt>
    <dgm:pt modelId="{72465D52-9A93-4FA7-BBD0-31D096CC59A2}" type="pres">
      <dgm:prSet presAssocID="{0759DC59-1002-4959-843A-E596F0F24ED5}" presName="parenttextcomposite" presStyleCnt="0"/>
      <dgm:spPr/>
    </dgm:pt>
    <dgm:pt modelId="{BE8BA90A-399A-4F20-A316-05DB05259B97}" type="pres">
      <dgm:prSet presAssocID="{0759DC59-1002-4959-843A-E596F0F24ED5}" presName="parenttext" presStyleLbl="revTx" presStyleIdx="7" presStyleCnt="9">
        <dgm:presLayoutVars>
          <dgm:chMax/>
          <dgm:chPref val="2"/>
          <dgm:bulletEnabled val="1"/>
        </dgm:presLayoutVars>
      </dgm:prSet>
      <dgm:spPr/>
    </dgm:pt>
    <dgm:pt modelId="{1CCFFF42-1BBE-4DFD-AFF2-910D4C906B56}" type="pres">
      <dgm:prSet presAssocID="{0759DC59-1002-4959-843A-E596F0F24ED5}" presName="parallelogramComposite" presStyleCnt="0"/>
      <dgm:spPr/>
    </dgm:pt>
    <dgm:pt modelId="{220F84CF-0018-4810-8CDA-978DBD61AAED}" type="pres">
      <dgm:prSet presAssocID="{0759DC59-1002-4959-843A-E596F0F24ED5}" presName="parallelogram1" presStyleLbl="alignNode1" presStyleIdx="49" presStyleCnt="63"/>
      <dgm:spPr/>
    </dgm:pt>
    <dgm:pt modelId="{EC3BD866-80C9-4A44-A328-2F9814E2C61A}" type="pres">
      <dgm:prSet presAssocID="{0759DC59-1002-4959-843A-E596F0F24ED5}" presName="parallelogram2" presStyleLbl="alignNode1" presStyleIdx="50" presStyleCnt="63"/>
      <dgm:spPr/>
    </dgm:pt>
    <dgm:pt modelId="{B1F0328C-E257-41E7-A5C6-2774D06D7651}" type="pres">
      <dgm:prSet presAssocID="{0759DC59-1002-4959-843A-E596F0F24ED5}" presName="parallelogram3" presStyleLbl="alignNode1" presStyleIdx="51" presStyleCnt="63"/>
      <dgm:spPr/>
    </dgm:pt>
    <dgm:pt modelId="{F0A26463-B220-4265-9ED4-2EF2A46C5C93}" type="pres">
      <dgm:prSet presAssocID="{0759DC59-1002-4959-843A-E596F0F24ED5}" presName="parallelogram4" presStyleLbl="alignNode1" presStyleIdx="52" presStyleCnt="63"/>
      <dgm:spPr/>
    </dgm:pt>
    <dgm:pt modelId="{74373B69-D13F-4FCF-AF1F-F72B3C914445}" type="pres">
      <dgm:prSet presAssocID="{0759DC59-1002-4959-843A-E596F0F24ED5}" presName="parallelogram5" presStyleLbl="alignNode1" presStyleIdx="53" presStyleCnt="63"/>
      <dgm:spPr/>
    </dgm:pt>
    <dgm:pt modelId="{F291338B-6CE0-4476-8BB6-6AF07F8339EC}" type="pres">
      <dgm:prSet presAssocID="{0759DC59-1002-4959-843A-E596F0F24ED5}" presName="parallelogram6" presStyleLbl="alignNode1" presStyleIdx="54" presStyleCnt="63"/>
      <dgm:spPr/>
    </dgm:pt>
    <dgm:pt modelId="{36230942-5B17-4999-94A1-ADF88CC87C18}" type="pres">
      <dgm:prSet presAssocID="{0759DC59-1002-4959-843A-E596F0F24ED5}" presName="parallelogram7" presStyleLbl="alignNode1" presStyleIdx="55" presStyleCnt="63"/>
      <dgm:spPr/>
    </dgm:pt>
    <dgm:pt modelId="{3AE4CE14-7A35-4A60-BFAC-5D30569E6A41}" type="pres">
      <dgm:prSet presAssocID="{5ADC3696-1E2E-42F6-850E-287EC02B03BD}" presName="sibTrans" presStyleCnt="0"/>
      <dgm:spPr/>
    </dgm:pt>
    <dgm:pt modelId="{F8784F05-2E47-4BBD-B199-4D59C9B5303E}" type="pres">
      <dgm:prSet presAssocID="{AF5451E0-498A-4E05-B932-1D5D08A042A9}" presName="parenttextcomposite" presStyleCnt="0"/>
      <dgm:spPr/>
    </dgm:pt>
    <dgm:pt modelId="{DE82DA0C-5D96-40D5-A40D-4DE72865F23F}" type="pres">
      <dgm:prSet presAssocID="{AF5451E0-498A-4E05-B932-1D5D08A042A9}" presName="parenttext" presStyleLbl="revTx" presStyleIdx="8" presStyleCnt="9">
        <dgm:presLayoutVars>
          <dgm:chMax/>
          <dgm:chPref val="2"/>
          <dgm:bulletEnabled val="1"/>
        </dgm:presLayoutVars>
      </dgm:prSet>
      <dgm:spPr/>
    </dgm:pt>
    <dgm:pt modelId="{8B6F699A-292F-4AB5-A3EC-62AA27A4D9EA}" type="pres">
      <dgm:prSet presAssocID="{AF5451E0-498A-4E05-B932-1D5D08A042A9}" presName="parallelogramComposite" presStyleCnt="0"/>
      <dgm:spPr/>
    </dgm:pt>
    <dgm:pt modelId="{85AB9978-0E4A-490D-8FC9-A37AC7FCE796}" type="pres">
      <dgm:prSet presAssocID="{AF5451E0-498A-4E05-B932-1D5D08A042A9}" presName="parallelogram1" presStyleLbl="alignNode1" presStyleIdx="56" presStyleCnt="63"/>
      <dgm:spPr/>
    </dgm:pt>
    <dgm:pt modelId="{D0118F75-29E4-400C-A5E7-0022FDE91D2A}" type="pres">
      <dgm:prSet presAssocID="{AF5451E0-498A-4E05-B932-1D5D08A042A9}" presName="parallelogram2" presStyleLbl="alignNode1" presStyleIdx="57" presStyleCnt="63"/>
      <dgm:spPr/>
    </dgm:pt>
    <dgm:pt modelId="{EC8FF66C-6F06-4AB2-A484-1A88F1D87B68}" type="pres">
      <dgm:prSet presAssocID="{AF5451E0-498A-4E05-B932-1D5D08A042A9}" presName="parallelogram3" presStyleLbl="alignNode1" presStyleIdx="58" presStyleCnt="63"/>
      <dgm:spPr/>
    </dgm:pt>
    <dgm:pt modelId="{097E8DEF-B241-486A-A3CC-88642A6B6185}" type="pres">
      <dgm:prSet presAssocID="{AF5451E0-498A-4E05-B932-1D5D08A042A9}" presName="parallelogram4" presStyleLbl="alignNode1" presStyleIdx="59" presStyleCnt="63"/>
      <dgm:spPr/>
    </dgm:pt>
    <dgm:pt modelId="{2FBCABF1-E80E-4DAB-97EA-72C37A1E9A5F}" type="pres">
      <dgm:prSet presAssocID="{AF5451E0-498A-4E05-B932-1D5D08A042A9}" presName="parallelogram5" presStyleLbl="alignNode1" presStyleIdx="60" presStyleCnt="63"/>
      <dgm:spPr/>
    </dgm:pt>
    <dgm:pt modelId="{243B8C2E-F677-4371-9511-7B00AC3A1098}" type="pres">
      <dgm:prSet presAssocID="{AF5451E0-498A-4E05-B932-1D5D08A042A9}" presName="parallelogram6" presStyleLbl="alignNode1" presStyleIdx="61" presStyleCnt="63"/>
      <dgm:spPr/>
    </dgm:pt>
    <dgm:pt modelId="{E08E6E7C-3D62-45A1-B35C-79CB2F295E4A}" type="pres">
      <dgm:prSet presAssocID="{AF5451E0-498A-4E05-B932-1D5D08A042A9}" presName="parallelogram7" presStyleLbl="alignNode1" presStyleIdx="62" presStyleCnt="63"/>
      <dgm:spPr/>
    </dgm:pt>
  </dgm:ptLst>
  <dgm:cxnLst>
    <dgm:cxn modelId="{71999D0C-74DD-47DF-83A0-5F3547FA57D3}" srcId="{E9FE7D4A-EC37-49E4-A2E5-B6331FB7AEEB}" destId="{0759DC59-1002-4959-843A-E596F0F24ED5}" srcOrd="7" destOrd="0" parTransId="{FFB115FC-5475-4C42-8B20-7F4C30CB7DA0}" sibTransId="{5ADC3696-1E2E-42F6-850E-287EC02B03BD}"/>
    <dgm:cxn modelId="{159FF512-B806-4392-8704-EF280E633FAD}" type="presOf" srcId="{CA6F72D3-260C-4801-8D67-9C9EDA2EF933}" destId="{6E3CEDA6-3C27-4F8D-A8A6-E7927ADAC0C6}" srcOrd="0" destOrd="0" presId="urn:microsoft.com/office/officeart/2008/layout/VerticalAccentList"/>
    <dgm:cxn modelId="{3BFEEF15-5515-461E-B913-10E4AAE4F9E6}" srcId="{E9FE7D4A-EC37-49E4-A2E5-B6331FB7AEEB}" destId="{BDBD8F23-FA8F-4698-97EE-791DC7B47BEF}" srcOrd="0" destOrd="0" parTransId="{06287EA3-AC68-48F6-B227-E6880A974015}" sibTransId="{1A76F2FF-D7D9-42A4-8052-ECF280553BE4}"/>
    <dgm:cxn modelId="{B413CF20-FD1D-4099-9EA1-19FE51B4B5F3}" srcId="{E9FE7D4A-EC37-49E4-A2E5-B6331FB7AEEB}" destId="{AB444400-255F-46EC-AE62-7D1DCDBF7503}" srcOrd="6" destOrd="0" parTransId="{8EC4F04B-7846-4431-9248-04F428E0B605}" sibTransId="{63C7DAAC-B087-42C3-AEE7-7BE65FA102D7}"/>
    <dgm:cxn modelId="{0E280224-A1B0-477A-8FFD-1BAA3AC22440}" type="presOf" srcId="{AB444400-255F-46EC-AE62-7D1DCDBF7503}" destId="{C2112A74-3A4C-4AA2-925C-002504FCF971}" srcOrd="0" destOrd="0" presId="urn:microsoft.com/office/officeart/2008/layout/VerticalAccentList"/>
    <dgm:cxn modelId="{42A30965-C3E1-4404-8E50-3B1675A033E4}" type="presOf" srcId="{88D07A92-70CC-41AD-8989-CEA1617C8F99}" destId="{A26CE27C-3D34-4B1B-AE0D-4981D1D3AFE5}" srcOrd="0" destOrd="0" presId="urn:microsoft.com/office/officeart/2008/layout/VerticalAccentList"/>
    <dgm:cxn modelId="{F8F1716A-59D0-4D82-9172-E84C066E6C89}" srcId="{E9FE7D4A-EC37-49E4-A2E5-B6331FB7AEEB}" destId="{1C7C5F21-CF6B-4B99-8B40-2177F611241B}" srcOrd="4" destOrd="0" parTransId="{1139CFAD-AE41-44EC-96B6-2EF24C19B809}" sibTransId="{9E53CABE-CEC8-4346-AE2E-0D693BB22668}"/>
    <dgm:cxn modelId="{47D9DC4D-26A9-4695-A7C0-0FE873D449AB}" type="presOf" srcId="{367EA5BC-3318-4F5A-8ACA-8073EA91F2C0}" destId="{9A869725-FA0F-41E8-ABC4-21928384DFB9}" srcOrd="0" destOrd="0" presId="urn:microsoft.com/office/officeart/2008/layout/VerticalAccentList"/>
    <dgm:cxn modelId="{FA9F8C58-2198-49AE-A744-3F150BB68CC3}" type="presOf" srcId="{0759DC59-1002-4959-843A-E596F0F24ED5}" destId="{BE8BA90A-399A-4F20-A316-05DB05259B97}" srcOrd="0" destOrd="0" presId="urn:microsoft.com/office/officeart/2008/layout/VerticalAccentList"/>
    <dgm:cxn modelId="{EDF6A479-FE8C-46A5-997A-A275C5DEA800}" type="presOf" srcId="{BDBD8F23-FA8F-4698-97EE-791DC7B47BEF}" destId="{22C6A1F5-F633-4F97-8BE6-11328B746F18}" srcOrd="0" destOrd="0" presId="urn:microsoft.com/office/officeart/2008/layout/VerticalAccentList"/>
    <dgm:cxn modelId="{A019FD81-600B-4CC4-A067-4DEED453AF2C}" srcId="{E9FE7D4A-EC37-49E4-A2E5-B6331FB7AEEB}" destId="{AF5451E0-498A-4E05-B932-1D5D08A042A9}" srcOrd="8" destOrd="0" parTransId="{B1B9C962-000D-4BEA-843F-9F7F4111A7C3}" sibTransId="{7CFDDD5B-65DC-4279-9A07-A2056CC0FE18}"/>
    <dgm:cxn modelId="{ACB890A5-B027-43F9-8E60-D81F3C5DEDAA}" type="presOf" srcId="{1C7C5F21-CF6B-4B99-8B40-2177F611241B}" destId="{3D8728A8-EF98-4F2E-93FA-7059D19BA257}" srcOrd="0" destOrd="0" presId="urn:microsoft.com/office/officeart/2008/layout/VerticalAccentList"/>
    <dgm:cxn modelId="{10B4D7B3-64B2-46F8-A3D8-E5998F2A8A42}" srcId="{E9FE7D4A-EC37-49E4-A2E5-B6331FB7AEEB}" destId="{C42D0AE6-1C59-4F36-A7C0-8B6080373D5C}" srcOrd="2" destOrd="0" parTransId="{FF91DD43-02B0-4875-9D4B-61931B9FDE75}" sibTransId="{557229BD-98F5-4D5E-BB56-0FF8F6CE9F5C}"/>
    <dgm:cxn modelId="{C3CC40BA-2B6D-43C8-9291-D1A01DDB347B}" type="presOf" srcId="{E9FE7D4A-EC37-49E4-A2E5-B6331FB7AEEB}" destId="{096B508A-F51C-4CB6-874D-F62A82934539}" srcOrd="0" destOrd="0" presId="urn:microsoft.com/office/officeart/2008/layout/VerticalAccentList"/>
    <dgm:cxn modelId="{1E4117D8-8690-4C86-B67D-40984B16A38F}" srcId="{E9FE7D4A-EC37-49E4-A2E5-B6331FB7AEEB}" destId="{CA6F72D3-260C-4801-8D67-9C9EDA2EF933}" srcOrd="3" destOrd="0" parTransId="{917F6D3F-687E-47C8-ACE0-8E955152035B}" sibTransId="{84123BB1-D8A9-4ADB-9AEF-77FFA6C1E193}"/>
    <dgm:cxn modelId="{EA4809ED-1556-4FBE-B62C-FF6022160B2B}" type="presOf" srcId="{AF5451E0-498A-4E05-B932-1D5D08A042A9}" destId="{DE82DA0C-5D96-40D5-A40D-4DE72865F23F}" srcOrd="0" destOrd="0" presId="urn:microsoft.com/office/officeart/2008/layout/VerticalAccentList"/>
    <dgm:cxn modelId="{1219D8ED-B06E-4B16-9604-B1B5801EFCBB}" srcId="{E9FE7D4A-EC37-49E4-A2E5-B6331FB7AEEB}" destId="{367EA5BC-3318-4F5A-8ACA-8073EA91F2C0}" srcOrd="1" destOrd="0" parTransId="{4DE3187D-F7AB-4479-9CF7-9B02CC922789}" sibTransId="{A1F0A296-D529-42BE-A767-230D93C1BB62}"/>
    <dgm:cxn modelId="{7166DCF8-4429-4EC3-9380-EAC49A06C141}" srcId="{E9FE7D4A-EC37-49E4-A2E5-B6331FB7AEEB}" destId="{88D07A92-70CC-41AD-8989-CEA1617C8F99}" srcOrd="5" destOrd="0" parTransId="{CC74F3A2-6039-401F-BE31-F3F1F792077D}" sibTransId="{3AF42048-28CB-4AA8-AF25-D88769B7571D}"/>
    <dgm:cxn modelId="{869285F9-4352-4026-83AD-A12FAD40D6A0}" type="presOf" srcId="{C42D0AE6-1C59-4F36-A7C0-8B6080373D5C}" destId="{A721E2FC-B738-439E-9BF9-F2DA33FBD3BD}" srcOrd="0" destOrd="0" presId="urn:microsoft.com/office/officeart/2008/layout/VerticalAccentList"/>
    <dgm:cxn modelId="{487BEC5D-A240-4104-9507-D85175B838C5}" type="presParOf" srcId="{096B508A-F51C-4CB6-874D-F62A82934539}" destId="{30F55EA5-8AEA-4A66-B093-A0264BC07AB1}" srcOrd="0" destOrd="0" presId="urn:microsoft.com/office/officeart/2008/layout/VerticalAccentList"/>
    <dgm:cxn modelId="{FD290EE7-0F65-49DD-AA75-1CE89247F4FB}" type="presParOf" srcId="{30F55EA5-8AEA-4A66-B093-A0264BC07AB1}" destId="{22C6A1F5-F633-4F97-8BE6-11328B746F18}" srcOrd="0" destOrd="0" presId="urn:microsoft.com/office/officeart/2008/layout/VerticalAccentList"/>
    <dgm:cxn modelId="{0A7F9D93-E0EF-4CE6-80B2-7B4AADFCE969}" type="presParOf" srcId="{096B508A-F51C-4CB6-874D-F62A82934539}" destId="{AD297DDE-A093-4EE6-B957-2DA4F3E3E352}" srcOrd="1" destOrd="0" presId="urn:microsoft.com/office/officeart/2008/layout/VerticalAccentList"/>
    <dgm:cxn modelId="{B08E2893-6D70-4ADA-B104-AD2CC27C6192}" type="presParOf" srcId="{AD297DDE-A093-4EE6-B957-2DA4F3E3E352}" destId="{58C97CF5-DE7F-475C-9F47-A4ADAC1D655F}" srcOrd="0" destOrd="0" presId="urn:microsoft.com/office/officeart/2008/layout/VerticalAccentList"/>
    <dgm:cxn modelId="{B202A738-26BD-4B41-AA40-393D83ECF7B1}" type="presParOf" srcId="{AD297DDE-A093-4EE6-B957-2DA4F3E3E352}" destId="{0115E053-DCDA-43E8-98EB-0E8A9D6FD4C8}" srcOrd="1" destOrd="0" presId="urn:microsoft.com/office/officeart/2008/layout/VerticalAccentList"/>
    <dgm:cxn modelId="{4F31DD90-F2A5-4DE6-BA23-ECE2D9DF39AD}" type="presParOf" srcId="{AD297DDE-A093-4EE6-B957-2DA4F3E3E352}" destId="{66DB9466-3E80-4CC1-A87B-BF55FEE35726}" srcOrd="2" destOrd="0" presId="urn:microsoft.com/office/officeart/2008/layout/VerticalAccentList"/>
    <dgm:cxn modelId="{A3C33ACC-BE4B-4F99-825E-AE356677B59C}" type="presParOf" srcId="{AD297DDE-A093-4EE6-B957-2DA4F3E3E352}" destId="{0CE53554-F819-4DDD-A3C6-02A801CC32D0}" srcOrd="3" destOrd="0" presId="urn:microsoft.com/office/officeart/2008/layout/VerticalAccentList"/>
    <dgm:cxn modelId="{C14504E7-D31A-4AE6-A6A6-C82898E54CC9}" type="presParOf" srcId="{AD297DDE-A093-4EE6-B957-2DA4F3E3E352}" destId="{FC1E66CE-181A-4A2E-883B-851544E5E21A}" srcOrd="4" destOrd="0" presId="urn:microsoft.com/office/officeart/2008/layout/VerticalAccentList"/>
    <dgm:cxn modelId="{DF0CCFB8-B22F-4A9B-A5E2-D46038C311FD}" type="presParOf" srcId="{AD297DDE-A093-4EE6-B957-2DA4F3E3E352}" destId="{174AD87C-8B93-4635-B08E-12E45362B00A}" srcOrd="5" destOrd="0" presId="urn:microsoft.com/office/officeart/2008/layout/VerticalAccentList"/>
    <dgm:cxn modelId="{F6675165-4F84-4669-8484-3BEF58F1BCCB}" type="presParOf" srcId="{AD297DDE-A093-4EE6-B957-2DA4F3E3E352}" destId="{429FA08F-CAC5-449C-A205-F370C7CE20EA}" srcOrd="6" destOrd="0" presId="urn:microsoft.com/office/officeart/2008/layout/VerticalAccentList"/>
    <dgm:cxn modelId="{637AACEE-7205-40B2-8B81-DDF0A8ECFB38}" type="presParOf" srcId="{096B508A-F51C-4CB6-874D-F62A82934539}" destId="{009D8B00-BD65-4F8C-BA1F-E1C544BAD1BE}" srcOrd="2" destOrd="0" presId="urn:microsoft.com/office/officeart/2008/layout/VerticalAccentList"/>
    <dgm:cxn modelId="{E929C634-BE5F-4BB7-94C9-A91905541566}" type="presParOf" srcId="{096B508A-F51C-4CB6-874D-F62A82934539}" destId="{1943A42D-E89B-4DED-B323-BB7653B460FF}" srcOrd="3" destOrd="0" presId="urn:microsoft.com/office/officeart/2008/layout/VerticalAccentList"/>
    <dgm:cxn modelId="{D23413E3-D3D6-49F5-B49F-57082F7DD5D1}" type="presParOf" srcId="{1943A42D-E89B-4DED-B323-BB7653B460FF}" destId="{9A869725-FA0F-41E8-ABC4-21928384DFB9}" srcOrd="0" destOrd="0" presId="urn:microsoft.com/office/officeart/2008/layout/VerticalAccentList"/>
    <dgm:cxn modelId="{E3EBB7C7-67AD-4A9F-9DE7-F253C92ACCBA}" type="presParOf" srcId="{096B508A-F51C-4CB6-874D-F62A82934539}" destId="{58CF52D8-3018-48DB-9EB6-18E883FC3233}" srcOrd="4" destOrd="0" presId="urn:microsoft.com/office/officeart/2008/layout/VerticalAccentList"/>
    <dgm:cxn modelId="{CAB073B7-FAE4-4F6B-A0BB-E8368E9D2558}" type="presParOf" srcId="{58CF52D8-3018-48DB-9EB6-18E883FC3233}" destId="{225073A8-A8FE-4B1C-ACAD-7882D8753D34}" srcOrd="0" destOrd="0" presId="urn:microsoft.com/office/officeart/2008/layout/VerticalAccentList"/>
    <dgm:cxn modelId="{A7EFC158-0654-4D9E-93F7-43A72E0A0004}" type="presParOf" srcId="{58CF52D8-3018-48DB-9EB6-18E883FC3233}" destId="{743F33AC-CD35-4EC1-9D27-937C28528374}" srcOrd="1" destOrd="0" presId="urn:microsoft.com/office/officeart/2008/layout/VerticalAccentList"/>
    <dgm:cxn modelId="{36814ADC-197B-4094-81EF-CFA4E0865CC2}" type="presParOf" srcId="{58CF52D8-3018-48DB-9EB6-18E883FC3233}" destId="{429B87BB-34F7-4B7D-83E6-FBB63E2425B3}" srcOrd="2" destOrd="0" presId="urn:microsoft.com/office/officeart/2008/layout/VerticalAccentList"/>
    <dgm:cxn modelId="{2B9C470E-916F-4812-83AD-E664B8C2569D}" type="presParOf" srcId="{58CF52D8-3018-48DB-9EB6-18E883FC3233}" destId="{7B077565-BB27-4970-B095-4665D3796131}" srcOrd="3" destOrd="0" presId="urn:microsoft.com/office/officeart/2008/layout/VerticalAccentList"/>
    <dgm:cxn modelId="{99791806-C82D-412D-95C8-6B68BCF1C61E}" type="presParOf" srcId="{58CF52D8-3018-48DB-9EB6-18E883FC3233}" destId="{30DE46D6-487A-49D2-BD46-3A3A97D34D49}" srcOrd="4" destOrd="0" presId="urn:microsoft.com/office/officeart/2008/layout/VerticalAccentList"/>
    <dgm:cxn modelId="{324ED224-E007-45C8-BFD5-5725E0A48A8B}" type="presParOf" srcId="{58CF52D8-3018-48DB-9EB6-18E883FC3233}" destId="{282DF836-F887-4437-A16E-95D3A9D25435}" srcOrd="5" destOrd="0" presId="urn:microsoft.com/office/officeart/2008/layout/VerticalAccentList"/>
    <dgm:cxn modelId="{0B121CAF-1DD3-4BA4-8AA8-ABB8D70BAC5D}" type="presParOf" srcId="{58CF52D8-3018-48DB-9EB6-18E883FC3233}" destId="{D8F63293-C129-41D0-AE7F-4E8690456AE6}" srcOrd="6" destOrd="0" presId="urn:microsoft.com/office/officeart/2008/layout/VerticalAccentList"/>
    <dgm:cxn modelId="{F0DBB3AD-9FDD-4F77-8123-94A3EFA28218}" type="presParOf" srcId="{096B508A-F51C-4CB6-874D-F62A82934539}" destId="{AC547AD4-087A-4196-8D7F-76ADE6566CFF}" srcOrd="5" destOrd="0" presId="urn:microsoft.com/office/officeart/2008/layout/VerticalAccentList"/>
    <dgm:cxn modelId="{030E0687-75D4-4427-B462-9D4C3444E975}" type="presParOf" srcId="{096B508A-F51C-4CB6-874D-F62A82934539}" destId="{355B093A-FC83-4B2C-BCD7-C0212CBAE7CF}" srcOrd="6" destOrd="0" presId="urn:microsoft.com/office/officeart/2008/layout/VerticalAccentList"/>
    <dgm:cxn modelId="{669380A3-7AF0-441B-9BBF-CA3F329E33F4}" type="presParOf" srcId="{355B093A-FC83-4B2C-BCD7-C0212CBAE7CF}" destId="{A721E2FC-B738-439E-9BF9-F2DA33FBD3BD}" srcOrd="0" destOrd="0" presId="urn:microsoft.com/office/officeart/2008/layout/VerticalAccentList"/>
    <dgm:cxn modelId="{7BEA6AFF-D620-4872-A8DC-9AC145677063}" type="presParOf" srcId="{096B508A-F51C-4CB6-874D-F62A82934539}" destId="{9C8881C6-6225-4B2A-A9EA-9C6887EAD366}" srcOrd="7" destOrd="0" presId="urn:microsoft.com/office/officeart/2008/layout/VerticalAccentList"/>
    <dgm:cxn modelId="{5C2A17E1-5748-4492-8364-8907CE0C81F1}" type="presParOf" srcId="{9C8881C6-6225-4B2A-A9EA-9C6887EAD366}" destId="{07E81AB2-07FE-4C33-8A94-0E74BD3614B4}" srcOrd="0" destOrd="0" presId="urn:microsoft.com/office/officeart/2008/layout/VerticalAccentList"/>
    <dgm:cxn modelId="{573741D8-8EAE-4241-9B09-DFDC175C9813}" type="presParOf" srcId="{9C8881C6-6225-4B2A-A9EA-9C6887EAD366}" destId="{3BF7ABDE-ED6C-4286-A759-D7934F39DEB0}" srcOrd="1" destOrd="0" presId="urn:microsoft.com/office/officeart/2008/layout/VerticalAccentList"/>
    <dgm:cxn modelId="{17066363-3FD2-48A6-BB0B-58EEA450537D}" type="presParOf" srcId="{9C8881C6-6225-4B2A-A9EA-9C6887EAD366}" destId="{D93A6321-3439-4188-AB45-774BF5410974}" srcOrd="2" destOrd="0" presId="urn:microsoft.com/office/officeart/2008/layout/VerticalAccentList"/>
    <dgm:cxn modelId="{10E767F0-0DF1-4ED4-B66D-D4113EF6E140}" type="presParOf" srcId="{9C8881C6-6225-4B2A-A9EA-9C6887EAD366}" destId="{A81E3A4B-E397-4E33-B3FE-F2178FAF1157}" srcOrd="3" destOrd="0" presId="urn:microsoft.com/office/officeart/2008/layout/VerticalAccentList"/>
    <dgm:cxn modelId="{2310451C-C850-45E4-9030-74EC4E9CA392}" type="presParOf" srcId="{9C8881C6-6225-4B2A-A9EA-9C6887EAD366}" destId="{D948BCAD-994B-4A54-8D33-7662D03BF2FE}" srcOrd="4" destOrd="0" presId="urn:microsoft.com/office/officeart/2008/layout/VerticalAccentList"/>
    <dgm:cxn modelId="{449C65C2-162B-48A8-9D65-6C4EFA213FD9}" type="presParOf" srcId="{9C8881C6-6225-4B2A-A9EA-9C6887EAD366}" destId="{B8911C33-C2EB-4FE4-8982-1FD444E38DD8}" srcOrd="5" destOrd="0" presId="urn:microsoft.com/office/officeart/2008/layout/VerticalAccentList"/>
    <dgm:cxn modelId="{A78401E9-016A-4043-82D3-51F1A818F62E}" type="presParOf" srcId="{9C8881C6-6225-4B2A-A9EA-9C6887EAD366}" destId="{5453DA63-9458-42CF-8CB9-60D06E45130E}" srcOrd="6" destOrd="0" presId="urn:microsoft.com/office/officeart/2008/layout/VerticalAccentList"/>
    <dgm:cxn modelId="{AA086FDA-5156-4F0C-9A87-0ADAE5FC44EA}" type="presParOf" srcId="{096B508A-F51C-4CB6-874D-F62A82934539}" destId="{B66FB76B-F5BE-4883-8A9D-58FE18FDFF98}" srcOrd="8" destOrd="0" presId="urn:microsoft.com/office/officeart/2008/layout/VerticalAccentList"/>
    <dgm:cxn modelId="{568551D9-ACAC-4E9E-AFC5-9F21E4BC0A33}" type="presParOf" srcId="{096B508A-F51C-4CB6-874D-F62A82934539}" destId="{EAABE6BF-9027-43F7-B5C8-A568A052C2C8}" srcOrd="9" destOrd="0" presId="urn:microsoft.com/office/officeart/2008/layout/VerticalAccentList"/>
    <dgm:cxn modelId="{2FB744B0-F764-4D14-992B-6A929A2CE5EF}" type="presParOf" srcId="{EAABE6BF-9027-43F7-B5C8-A568A052C2C8}" destId="{6E3CEDA6-3C27-4F8D-A8A6-E7927ADAC0C6}" srcOrd="0" destOrd="0" presId="urn:microsoft.com/office/officeart/2008/layout/VerticalAccentList"/>
    <dgm:cxn modelId="{D31FB1EF-2988-4309-8F72-84A30CF411D5}" type="presParOf" srcId="{096B508A-F51C-4CB6-874D-F62A82934539}" destId="{FA296DDC-CFEC-4E73-9B87-F51EF95F50EA}" srcOrd="10" destOrd="0" presId="urn:microsoft.com/office/officeart/2008/layout/VerticalAccentList"/>
    <dgm:cxn modelId="{FE8AA4A6-0A65-4A8D-9564-8429FEC896EA}" type="presParOf" srcId="{FA296DDC-CFEC-4E73-9B87-F51EF95F50EA}" destId="{7DFAA418-6865-45A5-8E6E-D108E153FFF5}" srcOrd="0" destOrd="0" presId="urn:microsoft.com/office/officeart/2008/layout/VerticalAccentList"/>
    <dgm:cxn modelId="{056BC1B1-EC31-4219-BABB-D2288A2794F7}" type="presParOf" srcId="{FA296DDC-CFEC-4E73-9B87-F51EF95F50EA}" destId="{D350868F-1FAF-4E11-BC2C-A4AA58CBF1E1}" srcOrd="1" destOrd="0" presId="urn:microsoft.com/office/officeart/2008/layout/VerticalAccentList"/>
    <dgm:cxn modelId="{0D9CBB34-6DD6-4EB5-8B90-FD65F4866884}" type="presParOf" srcId="{FA296DDC-CFEC-4E73-9B87-F51EF95F50EA}" destId="{507DEF07-BDAD-4F07-9397-FE84A12ECA99}" srcOrd="2" destOrd="0" presId="urn:microsoft.com/office/officeart/2008/layout/VerticalAccentList"/>
    <dgm:cxn modelId="{DC8A6258-4981-4B55-A630-499D5E561496}" type="presParOf" srcId="{FA296DDC-CFEC-4E73-9B87-F51EF95F50EA}" destId="{9358BD94-8A7F-4F04-A168-E55468ACAE54}" srcOrd="3" destOrd="0" presId="urn:microsoft.com/office/officeart/2008/layout/VerticalAccentList"/>
    <dgm:cxn modelId="{87AC9CF9-C9B5-4264-8A7F-7512E40170D7}" type="presParOf" srcId="{FA296DDC-CFEC-4E73-9B87-F51EF95F50EA}" destId="{232D68B0-A7BB-49C0-BEB8-C6D77EA562B6}" srcOrd="4" destOrd="0" presId="urn:microsoft.com/office/officeart/2008/layout/VerticalAccentList"/>
    <dgm:cxn modelId="{BBAFC549-0A58-4E5E-8137-5DCC25EF91C9}" type="presParOf" srcId="{FA296DDC-CFEC-4E73-9B87-F51EF95F50EA}" destId="{7E97BB0C-7688-49A2-A52A-C2130B7498A6}" srcOrd="5" destOrd="0" presId="urn:microsoft.com/office/officeart/2008/layout/VerticalAccentList"/>
    <dgm:cxn modelId="{19AD8471-A8B6-408B-AB7A-9B73B45F13B5}" type="presParOf" srcId="{FA296DDC-CFEC-4E73-9B87-F51EF95F50EA}" destId="{A4C334A4-BAB3-4A08-827D-9CCB19F35C79}" srcOrd="6" destOrd="0" presId="urn:microsoft.com/office/officeart/2008/layout/VerticalAccentList"/>
    <dgm:cxn modelId="{619BFFBB-9F81-4385-8C22-1578F93B5A63}" type="presParOf" srcId="{096B508A-F51C-4CB6-874D-F62A82934539}" destId="{B351DBAF-31BD-41F1-A053-A5B5100B3393}" srcOrd="11" destOrd="0" presId="urn:microsoft.com/office/officeart/2008/layout/VerticalAccentList"/>
    <dgm:cxn modelId="{36B7CFD4-72AA-4E49-AA4A-8EB8C7E8B72C}" type="presParOf" srcId="{096B508A-F51C-4CB6-874D-F62A82934539}" destId="{2760F18B-AF67-4935-A9B1-9BC55E2AFD23}" srcOrd="12" destOrd="0" presId="urn:microsoft.com/office/officeart/2008/layout/VerticalAccentList"/>
    <dgm:cxn modelId="{483236D6-1622-4AE1-A8D4-47872EAE9345}" type="presParOf" srcId="{2760F18B-AF67-4935-A9B1-9BC55E2AFD23}" destId="{3D8728A8-EF98-4F2E-93FA-7059D19BA257}" srcOrd="0" destOrd="0" presId="urn:microsoft.com/office/officeart/2008/layout/VerticalAccentList"/>
    <dgm:cxn modelId="{477532B5-0C5A-4FF7-9E41-A4F5AF6EBFC5}" type="presParOf" srcId="{096B508A-F51C-4CB6-874D-F62A82934539}" destId="{A2CDD632-5A9F-419A-958B-CCD8C475B931}" srcOrd="13" destOrd="0" presId="urn:microsoft.com/office/officeart/2008/layout/VerticalAccentList"/>
    <dgm:cxn modelId="{C457CFFC-B735-47F3-B020-5121E511ABD7}" type="presParOf" srcId="{A2CDD632-5A9F-419A-958B-CCD8C475B931}" destId="{A990A7F7-F1F7-441C-9DBF-A9D6994C6616}" srcOrd="0" destOrd="0" presId="urn:microsoft.com/office/officeart/2008/layout/VerticalAccentList"/>
    <dgm:cxn modelId="{BF21765B-C447-4525-9DE6-13B2A9751A01}" type="presParOf" srcId="{A2CDD632-5A9F-419A-958B-CCD8C475B931}" destId="{BBFAB5AD-D8A1-442E-926A-7F57D4EA1B65}" srcOrd="1" destOrd="0" presId="urn:microsoft.com/office/officeart/2008/layout/VerticalAccentList"/>
    <dgm:cxn modelId="{6CFF4160-4001-4408-B5F4-DAC88C8AD01F}" type="presParOf" srcId="{A2CDD632-5A9F-419A-958B-CCD8C475B931}" destId="{9A31080B-A651-401E-A761-A4C8DB9F38F6}" srcOrd="2" destOrd="0" presId="urn:microsoft.com/office/officeart/2008/layout/VerticalAccentList"/>
    <dgm:cxn modelId="{771C7335-7269-489B-A013-B58C009DAD11}" type="presParOf" srcId="{A2CDD632-5A9F-419A-958B-CCD8C475B931}" destId="{4EBA7A30-ED56-4D5E-9E12-9E2A54C2188E}" srcOrd="3" destOrd="0" presId="urn:microsoft.com/office/officeart/2008/layout/VerticalAccentList"/>
    <dgm:cxn modelId="{D872FCED-4462-43F0-AB53-7A1D1A33C145}" type="presParOf" srcId="{A2CDD632-5A9F-419A-958B-CCD8C475B931}" destId="{A1B89E31-E78F-42BC-A669-F5D61510D7B9}" srcOrd="4" destOrd="0" presId="urn:microsoft.com/office/officeart/2008/layout/VerticalAccentList"/>
    <dgm:cxn modelId="{EF77C813-FA11-4711-94EA-741E55C2D4DB}" type="presParOf" srcId="{A2CDD632-5A9F-419A-958B-CCD8C475B931}" destId="{316DBEF0-1BFA-45A4-BF35-F47C17E2ACED}" srcOrd="5" destOrd="0" presId="urn:microsoft.com/office/officeart/2008/layout/VerticalAccentList"/>
    <dgm:cxn modelId="{556B28AA-3A10-4F98-8021-EE023560FB79}" type="presParOf" srcId="{A2CDD632-5A9F-419A-958B-CCD8C475B931}" destId="{D7861720-0ABA-4F2F-A122-4C98295A4179}" srcOrd="6" destOrd="0" presId="urn:microsoft.com/office/officeart/2008/layout/VerticalAccentList"/>
    <dgm:cxn modelId="{4779AC06-970F-419F-99D3-2F43A3AB1DE2}" type="presParOf" srcId="{096B508A-F51C-4CB6-874D-F62A82934539}" destId="{94EFA3E8-A90F-4D63-8F87-B96F3C35A74C}" srcOrd="14" destOrd="0" presId="urn:microsoft.com/office/officeart/2008/layout/VerticalAccentList"/>
    <dgm:cxn modelId="{A7CDA637-AA1A-4C3D-9A10-D86991A7AF52}" type="presParOf" srcId="{096B508A-F51C-4CB6-874D-F62A82934539}" destId="{5E4DA53A-9E5B-4C67-A5CB-68E584644797}" srcOrd="15" destOrd="0" presId="urn:microsoft.com/office/officeart/2008/layout/VerticalAccentList"/>
    <dgm:cxn modelId="{BF4A25AF-C49A-4CED-878E-EE026BB27E65}" type="presParOf" srcId="{5E4DA53A-9E5B-4C67-A5CB-68E584644797}" destId="{A26CE27C-3D34-4B1B-AE0D-4981D1D3AFE5}" srcOrd="0" destOrd="0" presId="urn:microsoft.com/office/officeart/2008/layout/VerticalAccentList"/>
    <dgm:cxn modelId="{FC7F5B3A-2DF7-4D6F-AC4F-0A6FDD24FB04}" type="presParOf" srcId="{096B508A-F51C-4CB6-874D-F62A82934539}" destId="{334A1ACD-4226-49C2-8391-C0F4F4A2546F}" srcOrd="16" destOrd="0" presId="urn:microsoft.com/office/officeart/2008/layout/VerticalAccentList"/>
    <dgm:cxn modelId="{2A68233D-3FDC-4B6C-A992-BBC67B351185}" type="presParOf" srcId="{334A1ACD-4226-49C2-8391-C0F4F4A2546F}" destId="{324FCF8E-1E98-483B-8933-B9C10F590CA2}" srcOrd="0" destOrd="0" presId="urn:microsoft.com/office/officeart/2008/layout/VerticalAccentList"/>
    <dgm:cxn modelId="{BAF6545C-F1A0-4C69-A2D1-AD5F8D744234}" type="presParOf" srcId="{334A1ACD-4226-49C2-8391-C0F4F4A2546F}" destId="{A03B7F45-4101-4F68-AEA6-E5F6E415A718}" srcOrd="1" destOrd="0" presId="urn:microsoft.com/office/officeart/2008/layout/VerticalAccentList"/>
    <dgm:cxn modelId="{AB89590E-EE8D-420E-92D1-58CF038FB756}" type="presParOf" srcId="{334A1ACD-4226-49C2-8391-C0F4F4A2546F}" destId="{C0156E72-A712-4DB3-9DA8-781067A37684}" srcOrd="2" destOrd="0" presId="urn:microsoft.com/office/officeart/2008/layout/VerticalAccentList"/>
    <dgm:cxn modelId="{FC8CCA4B-922A-4D44-B8B0-89B28AB3E57E}" type="presParOf" srcId="{334A1ACD-4226-49C2-8391-C0F4F4A2546F}" destId="{1D024765-EEA5-4D07-AD84-D63BFB3BB118}" srcOrd="3" destOrd="0" presId="urn:microsoft.com/office/officeart/2008/layout/VerticalAccentList"/>
    <dgm:cxn modelId="{29F94D8F-33C8-461F-A632-FDE88BD6A829}" type="presParOf" srcId="{334A1ACD-4226-49C2-8391-C0F4F4A2546F}" destId="{3BFDC8BF-1122-41F3-BDD2-CB603DA51E47}" srcOrd="4" destOrd="0" presId="urn:microsoft.com/office/officeart/2008/layout/VerticalAccentList"/>
    <dgm:cxn modelId="{79AC5D4F-9DBC-4AA8-B17F-380FEF80CAA3}" type="presParOf" srcId="{334A1ACD-4226-49C2-8391-C0F4F4A2546F}" destId="{0AE348A9-6C8D-48D1-AFF6-4D29060EEC40}" srcOrd="5" destOrd="0" presId="urn:microsoft.com/office/officeart/2008/layout/VerticalAccentList"/>
    <dgm:cxn modelId="{3E206DC1-7810-4013-BBDA-D9C27D35F471}" type="presParOf" srcId="{334A1ACD-4226-49C2-8391-C0F4F4A2546F}" destId="{840A32DF-7C9E-4B3F-A1E1-C719A6E81391}" srcOrd="6" destOrd="0" presId="urn:microsoft.com/office/officeart/2008/layout/VerticalAccentList"/>
    <dgm:cxn modelId="{F4328CDA-9EF5-47B1-84FD-A32A265A1332}" type="presParOf" srcId="{096B508A-F51C-4CB6-874D-F62A82934539}" destId="{2DEF298F-CAEB-4661-A461-D5C09F28F50C}" srcOrd="17" destOrd="0" presId="urn:microsoft.com/office/officeart/2008/layout/VerticalAccentList"/>
    <dgm:cxn modelId="{8F865F85-F275-43EB-8B99-FE1CCCB8831B}" type="presParOf" srcId="{096B508A-F51C-4CB6-874D-F62A82934539}" destId="{83798C1C-3A50-42C1-B256-2A51726E42DD}" srcOrd="18" destOrd="0" presId="urn:microsoft.com/office/officeart/2008/layout/VerticalAccentList"/>
    <dgm:cxn modelId="{7837C7CA-3FE1-4A28-A487-D4C90340DA05}" type="presParOf" srcId="{83798C1C-3A50-42C1-B256-2A51726E42DD}" destId="{C2112A74-3A4C-4AA2-925C-002504FCF971}" srcOrd="0" destOrd="0" presId="urn:microsoft.com/office/officeart/2008/layout/VerticalAccentList"/>
    <dgm:cxn modelId="{7B1ECBF3-D915-4C00-B3E2-AA66EE107CEF}" type="presParOf" srcId="{096B508A-F51C-4CB6-874D-F62A82934539}" destId="{E7163634-9261-4A29-942F-48641A69146E}" srcOrd="19" destOrd="0" presId="urn:microsoft.com/office/officeart/2008/layout/VerticalAccentList"/>
    <dgm:cxn modelId="{C23B21C7-5C2C-4BF2-BD68-5C3750871A50}" type="presParOf" srcId="{E7163634-9261-4A29-942F-48641A69146E}" destId="{AC1906BF-1341-4468-B5C8-A558DD4A0C22}" srcOrd="0" destOrd="0" presId="urn:microsoft.com/office/officeart/2008/layout/VerticalAccentList"/>
    <dgm:cxn modelId="{502506E5-3E06-463B-9F0C-536112212519}" type="presParOf" srcId="{E7163634-9261-4A29-942F-48641A69146E}" destId="{88F833F6-91EF-4A01-AA5F-034147AA5F89}" srcOrd="1" destOrd="0" presId="urn:microsoft.com/office/officeart/2008/layout/VerticalAccentList"/>
    <dgm:cxn modelId="{08937C3F-FFBA-4F4C-9F64-1D36F606D223}" type="presParOf" srcId="{E7163634-9261-4A29-942F-48641A69146E}" destId="{2B7168E3-43D4-4A9B-9508-A97755D68400}" srcOrd="2" destOrd="0" presId="urn:microsoft.com/office/officeart/2008/layout/VerticalAccentList"/>
    <dgm:cxn modelId="{BF5532D2-4C38-4A61-8589-34B15634EBB2}" type="presParOf" srcId="{E7163634-9261-4A29-942F-48641A69146E}" destId="{B2B35039-DEA4-42A6-A205-DF3D6403B008}" srcOrd="3" destOrd="0" presId="urn:microsoft.com/office/officeart/2008/layout/VerticalAccentList"/>
    <dgm:cxn modelId="{9D673D0E-C58D-48E7-A7A0-96751CEAF372}" type="presParOf" srcId="{E7163634-9261-4A29-942F-48641A69146E}" destId="{FE6D48DC-4090-4602-9D1B-56FA4271F5B9}" srcOrd="4" destOrd="0" presId="urn:microsoft.com/office/officeart/2008/layout/VerticalAccentList"/>
    <dgm:cxn modelId="{C694D0F3-D7FF-4B3D-B0A7-E702D871B35C}" type="presParOf" srcId="{E7163634-9261-4A29-942F-48641A69146E}" destId="{41F068CF-A758-44D7-BB18-E8C00980EA89}" srcOrd="5" destOrd="0" presId="urn:microsoft.com/office/officeart/2008/layout/VerticalAccentList"/>
    <dgm:cxn modelId="{10CB8D68-88DD-4CC5-B70B-696A56618E8E}" type="presParOf" srcId="{E7163634-9261-4A29-942F-48641A69146E}" destId="{6523CF6A-4823-4C4F-9188-C0E99E6DEB04}" srcOrd="6" destOrd="0" presId="urn:microsoft.com/office/officeart/2008/layout/VerticalAccentList"/>
    <dgm:cxn modelId="{874853A9-AEB6-400A-BB21-F9A1034D7E6A}" type="presParOf" srcId="{096B508A-F51C-4CB6-874D-F62A82934539}" destId="{161F1FE8-A2E3-4681-A3D9-EF9D3919F62D}" srcOrd="20" destOrd="0" presId="urn:microsoft.com/office/officeart/2008/layout/VerticalAccentList"/>
    <dgm:cxn modelId="{66EF4FED-B6D4-4A89-8C90-271A2C763DCE}" type="presParOf" srcId="{096B508A-F51C-4CB6-874D-F62A82934539}" destId="{72465D52-9A93-4FA7-BBD0-31D096CC59A2}" srcOrd="21" destOrd="0" presId="urn:microsoft.com/office/officeart/2008/layout/VerticalAccentList"/>
    <dgm:cxn modelId="{93057A27-C231-4585-AA6B-261C28124C9E}" type="presParOf" srcId="{72465D52-9A93-4FA7-BBD0-31D096CC59A2}" destId="{BE8BA90A-399A-4F20-A316-05DB05259B97}" srcOrd="0" destOrd="0" presId="urn:microsoft.com/office/officeart/2008/layout/VerticalAccentList"/>
    <dgm:cxn modelId="{8FE3193C-400B-436C-950F-0355172CAC44}" type="presParOf" srcId="{096B508A-F51C-4CB6-874D-F62A82934539}" destId="{1CCFFF42-1BBE-4DFD-AFF2-910D4C906B56}" srcOrd="22" destOrd="0" presId="urn:microsoft.com/office/officeart/2008/layout/VerticalAccentList"/>
    <dgm:cxn modelId="{347C6AD6-920C-4D8B-879B-A81607CABD23}" type="presParOf" srcId="{1CCFFF42-1BBE-4DFD-AFF2-910D4C906B56}" destId="{220F84CF-0018-4810-8CDA-978DBD61AAED}" srcOrd="0" destOrd="0" presId="urn:microsoft.com/office/officeart/2008/layout/VerticalAccentList"/>
    <dgm:cxn modelId="{17A311CE-C767-42B2-A68B-CDDCB00C8282}" type="presParOf" srcId="{1CCFFF42-1BBE-4DFD-AFF2-910D4C906B56}" destId="{EC3BD866-80C9-4A44-A328-2F9814E2C61A}" srcOrd="1" destOrd="0" presId="urn:microsoft.com/office/officeart/2008/layout/VerticalAccentList"/>
    <dgm:cxn modelId="{428C4FCC-0AEB-4717-BCF5-99FAEC001521}" type="presParOf" srcId="{1CCFFF42-1BBE-4DFD-AFF2-910D4C906B56}" destId="{B1F0328C-E257-41E7-A5C6-2774D06D7651}" srcOrd="2" destOrd="0" presId="urn:microsoft.com/office/officeart/2008/layout/VerticalAccentList"/>
    <dgm:cxn modelId="{CBD1361A-24FE-4956-AC5F-C871D41E8337}" type="presParOf" srcId="{1CCFFF42-1BBE-4DFD-AFF2-910D4C906B56}" destId="{F0A26463-B220-4265-9ED4-2EF2A46C5C93}" srcOrd="3" destOrd="0" presId="urn:microsoft.com/office/officeart/2008/layout/VerticalAccentList"/>
    <dgm:cxn modelId="{FAEA318A-375C-4DFB-B5B7-66C2D69A1C30}" type="presParOf" srcId="{1CCFFF42-1BBE-4DFD-AFF2-910D4C906B56}" destId="{74373B69-D13F-4FCF-AF1F-F72B3C914445}" srcOrd="4" destOrd="0" presId="urn:microsoft.com/office/officeart/2008/layout/VerticalAccentList"/>
    <dgm:cxn modelId="{DA9FD87F-9CF4-40D3-8A34-3EFF2714DFF5}" type="presParOf" srcId="{1CCFFF42-1BBE-4DFD-AFF2-910D4C906B56}" destId="{F291338B-6CE0-4476-8BB6-6AF07F8339EC}" srcOrd="5" destOrd="0" presId="urn:microsoft.com/office/officeart/2008/layout/VerticalAccentList"/>
    <dgm:cxn modelId="{4FE0EF22-C0FF-4C9E-A726-ED9781A20DFE}" type="presParOf" srcId="{1CCFFF42-1BBE-4DFD-AFF2-910D4C906B56}" destId="{36230942-5B17-4999-94A1-ADF88CC87C18}" srcOrd="6" destOrd="0" presId="urn:microsoft.com/office/officeart/2008/layout/VerticalAccentList"/>
    <dgm:cxn modelId="{5BFBC91E-089F-4B31-A485-16A902C8DC30}" type="presParOf" srcId="{096B508A-F51C-4CB6-874D-F62A82934539}" destId="{3AE4CE14-7A35-4A60-BFAC-5D30569E6A41}" srcOrd="23" destOrd="0" presId="urn:microsoft.com/office/officeart/2008/layout/VerticalAccentList"/>
    <dgm:cxn modelId="{27418DE4-F729-4FF5-9321-6F4752A1FFC1}" type="presParOf" srcId="{096B508A-F51C-4CB6-874D-F62A82934539}" destId="{F8784F05-2E47-4BBD-B199-4D59C9B5303E}" srcOrd="24" destOrd="0" presId="urn:microsoft.com/office/officeart/2008/layout/VerticalAccentList"/>
    <dgm:cxn modelId="{7C2298B5-DEA0-4379-961F-C78A04220E27}" type="presParOf" srcId="{F8784F05-2E47-4BBD-B199-4D59C9B5303E}" destId="{DE82DA0C-5D96-40D5-A40D-4DE72865F23F}" srcOrd="0" destOrd="0" presId="urn:microsoft.com/office/officeart/2008/layout/VerticalAccentList"/>
    <dgm:cxn modelId="{779FE5E7-324B-4E79-9E30-D3DA9890A2BE}" type="presParOf" srcId="{096B508A-F51C-4CB6-874D-F62A82934539}" destId="{8B6F699A-292F-4AB5-A3EC-62AA27A4D9EA}" srcOrd="25" destOrd="0" presId="urn:microsoft.com/office/officeart/2008/layout/VerticalAccentList"/>
    <dgm:cxn modelId="{02EE3381-7D52-448E-8EA4-9979CF00DAC9}" type="presParOf" srcId="{8B6F699A-292F-4AB5-A3EC-62AA27A4D9EA}" destId="{85AB9978-0E4A-490D-8FC9-A37AC7FCE796}" srcOrd="0" destOrd="0" presId="urn:microsoft.com/office/officeart/2008/layout/VerticalAccentList"/>
    <dgm:cxn modelId="{13CDD7D4-B73C-49C4-8AEA-897DFABD36C6}" type="presParOf" srcId="{8B6F699A-292F-4AB5-A3EC-62AA27A4D9EA}" destId="{D0118F75-29E4-400C-A5E7-0022FDE91D2A}" srcOrd="1" destOrd="0" presId="urn:microsoft.com/office/officeart/2008/layout/VerticalAccentList"/>
    <dgm:cxn modelId="{A807083C-C061-4E26-8291-9161D59D6427}" type="presParOf" srcId="{8B6F699A-292F-4AB5-A3EC-62AA27A4D9EA}" destId="{EC8FF66C-6F06-4AB2-A484-1A88F1D87B68}" srcOrd="2" destOrd="0" presId="urn:microsoft.com/office/officeart/2008/layout/VerticalAccentList"/>
    <dgm:cxn modelId="{FBF149A6-1B7D-4396-8595-5274D751C61C}" type="presParOf" srcId="{8B6F699A-292F-4AB5-A3EC-62AA27A4D9EA}" destId="{097E8DEF-B241-486A-A3CC-88642A6B6185}" srcOrd="3" destOrd="0" presId="urn:microsoft.com/office/officeart/2008/layout/VerticalAccentList"/>
    <dgm:cxn modelId="{C59E940D-1A66-47CB-9BD3-03F37FEBD4FA}" type="presParOf" srcId="{8B6F699A-292F-4AB5-A3EC-62AA27A4D9EA}" destId="{2FBCABF1-E80E-4DAB-97EA-72C37A1E9A5F}" srcOrd="4" destOrd="0" presId="urn:microsoft.com/office/officeart/2008/layout/VerticalAccentList"/>
    <dgm:cxn modelId="{C05AADFA-5B39-4291-9285-DA589751DC08}" type="presParOf" srcId="{8B6F699A-292F-4AB5-A3EC-62AA27A4D9EA}" destId="{243B8C2E-F677-4371-9511-7B00AC3A1098}" srcOrd="5" destOrd="0" presId="urn:microsoft.com/office/officeart/2008/layout/VerticalAccentList"/>
    <dgm:cxn modelId="{E6EDFF93-7C68-4A87-BD8C-6073AD69CDE7}" type="presParOf" srcId="{8B6F699A-292F-4AB5-A3EC-62AA27A4D9EA}" destId="{E08E6E7C-3D62-45A1-B35C-79CB2F295E4A}"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FE7D4A-EC37-49E4-A2E5-B6331FB7AEEB}" type="doc">
      <dgm:prSet loTypeId="urn:microsoft.com/office/officeart/2008/layout/VerticalAccentList" loCatId="list" qsTypeId="urn:microsoft.com/office/officeart/2005/8/quickstyle/simple1" qsCatId="simple" csTypeId="urn:microsoft.com/office/officeart/2005/8/colors/accent5_3" csCatId="accent5" phldr="1"/>
      <dgm:spPr/>
      <dgm:t>
        <a:bodyPr/>
        <a:lstStyle/>
        <a:p>
          <a:endParaRPr lang="en-US"/>
        </a:p>
      </dgm:t>
    </dgm:pt>
    <dgm:pt modelId="{BDBD8F23-FA8F-4698-97EE-791DC7B47BEF}">
      <dgm:prSet custT="1"/>
      <dgm:spPr/>
      <dgm:t>
        <a:bodyPr/>
        <a:lstStyle/>
        <a:p>
          <a:r>
            <a:rPr lang="es-ES" sz="2000" b="1" dirty="0">
              <a:latin typeface="Arial Narrow" panose="020B0606020202030204" pitchFamily="34" charset="0"/>
            </a:rPr>
            <a:t>Variables categóricas: </a:t>
          </a:r>
          <a:endParaRPr lang="en-US" sz="2000" b="1" dirty="0">
            <a:latin typeface="Arial Narrow" panose="020B0606020202030204" pitchFamily="34" charset="0"/>
          </a:endParaRPr>
        </a:p>
      </dgm:t>
    </dgm:pt>
    <dgm:pt modelId="{06287EA3-AC68-48F6-B227-E6880A974015}" type="parTrans" cxnId="{3BFEEF15-5515-461E-B913-10E4AAE4F9E6}">
      <dgm:prSet/>
      <dgm:spPr/>
      <dgm:t>
        <a:bodyPr/>
        <a:lstStyle/>
        <a:p>
          <a:endParaRPr lang="en-US" sz="2000">
            <a:latin typeface="Arial Narrow" panose="020B0606020202030204" pitchFamily="34" charset="0"/>
          </a:endParaRPr>
        </a:p>
      </dgm:t>
    </dgm:pt>
    <dgm:pt modelId="{1A76F2FF-D7D9-42A4-8052-ECF280553BE4}" type="sibTrans" cxnId="{3BFEEF15-5515-461E-B913-10E4AAE4F9E6}">
      <dgm:prSet/>
      <dgm:spPr/>
      <dgm:t>
        <a:bodyPr/>
        <a:lstStyle/>
        <a:p>
          <a:endParaRPr lang="en-US" sz="2000">
            <a:latin typeface="Arial Narrow" panose="020B0606020202030204" pitchFamily="34" charset="0"/>
          </a:endParaRPr>
        </a:p>
      </dgm:t>
    </dgm:pt>
    <dgm:pt modelId="{367EA5BC-3318-4F5A-8ACA-8073EA91F2C0}">
      <dgm:prSet custT="1"/>
      <dgm:spPr/>
      <dgm:t>
        <a:bodyPr/>
        <a:lstStyle/>
        <a:p>
          <a:r>
            <a:rPr lang="en-US" sz="2000" dirty="0">
              <a:latin typeface="Arial Narrow" panose="020B0606020202030204" pitchFamily="34" charset="0"/>
            </a:rPr>
            <a:t>Date</a:t>
          </a:r>
        </a:p>
      </dgm:t>
    </dgm:pt>
    <dgm:pt modelId="{4DE3187D-F7AB-4479-9CF7-9B02CC922789}" type="parTrans" cxnId="{1219D8ED-B06E-4B16-9604-B1B5801EFCBB}">
      <dgm:prSet/>
      <dgm:spPr/>
      <dgm:t>
        <a:bodyPr/>
        <a:lstStyle/>
        <a:p>
          <a:endParaRPr lang="en-US" sz="2000">
            <a:latin typeface="Arial Narrow" panose="020B0606020202030204" pitchFamily="34" charset="0"/>
          </a:endParaRPr>
        </a:p>
      </dgm:t>
    </dgm:pt>
    <dgm:pt modelId="{A1F0A296-D529-42BE-A767-230D93C1BB62}" type="sibTrans" cxnId="{1219D8ED-B06E-4B16-9604-B1B5801EFCBB}">
      <dgm:prSet/>
      <dgm:spPr/>
      <dgm:t>
        <a:bodyPr/>
        <a:lstStyle/>
        <a:p>
          <a:endParaRPr lang="en-US" sz="2000">
            <a:latin typeface="Arial Narrow" panose="020B0606020202030204" pitchFamily="34" charset="0"/>
          </a:endParaRPr>
        </a:p>
      </dgm:t>
    </dgm:pt>
    <dgm:pt modelId="{1ADB3AFC-FD3D-42C5-A441-62F2FB478E29}">
      <dgm:prSet custT="1"/>
      <dgm:spPr/>
      <dgm:t>
        <a:bodyPr/>
        <a:lstStyle/>
        <a:p>
          <a:r>
            <a:rPr lang="en-US" sz="2000" dirty="0" err="1">
              <a:latin typeface="Arial Narrow" panose="020B0606020202030204" pitchFamily="34" charset="0"/>
            </a:rPr>
            <a:t>Customer_id</a:t>
          </a:r>
          <a:endParaRPr lang="en-US" sz="2000" dirty="0">
            <a:latin typeface="Arial Narrow" panose="020B0606020202030204" pitchFamily="34" charset="0"/>
          </a:endParaRPr>
        </a:p>
      </dgm:t>
    </dgm:pt>
    <dgm:pt modelId="{CC80BFF1-9F3A-4716-9B1C-B210C73B2D16}" type="parTrans" cxnId="{F6970FF6-0FD1-4F6F-A58F-8372ABF64BE4}">
      <dgm:prSet/>
      <dgm:spPr/>
      <dgm:t>
        <a:bodyPr/>
        <a:lstStyle/>
        <a:p>
          <a:endParaRPr lang="es-CL" sz="2000">
            <a:latin typeface="Arial Narrow" panose="020B0606020202030204" pitchFamily="34" charset="0"/>
          </a:endParaRPr>
        </a:p>
      </dgm:t>
    </dgm:pt>
    <dgm:pt modelId="{3502BDA2-09E6-4900-BBE5-2B1D4F5A2D71}" type="sibTrans" cxnId="{F6970FF6-0FD1-4F6F-A58F-8372ABF64BE4}">
      <dgm:prSet/>
      <dgm:spPr/>
      <dgm:t>
        <a:bodyPr/>
        <a:lstStyle/>
        <a:p>
          <a:endParaRPr lang="es-CL" sz="2000">
            <a:latin typeface="Arial Narrow" panose="020B0606020202030204" pitchFamily="34" charset="0"/>
          </a:endParaRPr>
        </a:p>
      </dgm:t>
    </dgm:pt>
    <dgm:pt modelId="{43A7E5C6-D60E-46B3-9724-0F7493CF97F3}">
      <dgm:prSet custT="1"/>
      <dgm:spPr/>
      <dgm:t>
        <a:bodyPr/>
        <a:lstStyle/>
        <a:p>
          <a:r>
            <a:rPr lang="en-US" sz="2000" dirty="0">
              <a:latin typeface="Arial Narrow" panose="020B0606020202030204" pitchFamily="34" charset="0"/>
            </a:rPr>
            <a:t>Gender</a:t>
          </a:r>
        </a:p>
      </dgm:t>
    </dgm:pt>
    <dgm:pt modelId="{1C392FAD-0DE8-4B76-9D5F-9D97EB055C08}" type="parTrans" cxnId="{7C4EBA2B-07DE-40A3-93E0-B53053AE0ECC}">
      <dgm:prSet/>
      <dgm:spPr/>
      <dgm:t>
        <a:bodyPr/>
        <a:lstStyle/>
        <a:p>
          <a:endParaRPr lang="es-CL" sz="2000">
            <a:latin typeface="Arial Narrow" panose="020B0606020202030204" pitchFamily="34" charset="0"/>
          </a:endParaRPr>
        </a:p>
      </dgm:t>
    </dgm:pt>
    <dgm:pt modelId="{00FB2702-2B1B-4AC0-8C5C-6C91B4E34EB4}" type="sibTrans" cxnId="{7C4EBA2B-07DE-40A3-93E0-B53053AE0ECC}">
      <dgm:prSet/>
      <dgm:spPr/>
      <dgm:t>
        <a:bodyPr/>
        <a:lstStyle/>
        <a:p>
          <a:endParaRPr lang="es-CL" sz="2000">
            <a:latin typeface="Arial Narrow" panose="020B0606020202030204" pitchFamily="34" charset="0"/>
          </a:endParaRPr>
        </a:p>
      </dgm:t>
    </dgm:pt>
    <dgm:pt modelId="{781ADC71-B562-4E2A-A01C-668F4979A2BA}">
      <dgm:prSet custT="1"/>
      <dgm:spPr/>
      <dgm:t>
        <a:bodyPr/>
        <a:lstStyle/>
        <a:p>
          <a:r>
            <a:rPr lang="en-US" sz="2000" dirty="0" err="1">
              <a:latin typeface="Arial Narrow" panose="020B0606020202030204" pitchFamily="34" charset="0"/>
            </a:rPr>
            <a:t>Product_category</a:t>
          </a:r>
          <a:endParaRPr lang="en-US" sz="2000" dirty="0">
            <a:latin typeface="Arial Narrow" panose="020B0606020202030204" pitchFamily="34" charset="0"/>
          </a:endParaRPr>
        </a:p>
      </dgm:t>
    </dgm:pt>
    <dgm:pt modelId="{F6D3A780-458B-4AA7-B460-CAA89C0A1661}" type="parTrans" cxnId="{E373022D-4B43-4AF3-9D95-86548B126411}">
      <dgm:prSet/>
      <dgm:spPr/>
      <dgm:t>
        <a:bodyPr/>
        <a:lstStyle/>
        <a:p>
          <a:endParaRPr lang="es-CL" sz="2000">
            <a:latin typeface="Arial Narrow" panose="020B0606020202030204" pitchFamily="34" charset="0"/>
          </a:endParaRPr>
        </a:p>
      </dgm:t>
    </dgm:pt>
    <dgm:pt modelId="{83854CB4-0CCA-4346-9C92-58E4F9A1AD3B}" type="sibTrans" cxnId="{E373022D-4B43-4AF3-9D95-86548B126411}">
      <dgm:prSet/>
      <dgm:spPr/>
      <dgm:t>
        <a:bodyPr/>
        <a:lstStyle/>
        <a:p>
          <a:endParaRPr lang="es-CL" sz="2000">
            <a:latin typeface="Arial Narrow" panose="020B0606020202030204" pitchFamily="34" charset="0"/>
          </a:endParaRPr>
        </a:p>
      </dgm:t>
    </dgm:pt>
    <dgm:pt modelId="{E92DBA5C-7AB0-4F69-9978-E8F3682DDE0E}">
      <dgm:prSet custT="1"/>
      <dgm:spPr/>
      <dgm:t>
        <a:bodyPr/>
        <a:lstStyle/>
        <a:p>
          <a:r>
            <a:rPr lang="en-US" sz="2000" dirty="0" err="1">
              <a:latin typeface="Arial Narrow" panose="020B0606020202030204" pitchFamily="34" charset="0"/>
            </a:rPr>
            <a:t>Categoria_venta</a:t>
          </a:r>
          <a:endParaRPr lang="en-US" sz="2000" dirty="0">
            <a:latin typeface="Arial Narrow" panose="020B0606020202030204" pitchFamily="34" charset="0"/>
          </a:endParaRPr>
        </a:p>
      </dgm:t>
    </dgm:pt>
    <dgm:pt modelId="{BAAD48EC-C928-4CA5-A577-7095F738BD8B}" type="parTrans" cxnId="{9F10FAAE-9E42-43DC-91AC-ED81721939F5}">
      <dgm:prSet/>
      <dgm:spPr/>
      <dgm:t>
        <a:bodyPr/>
        <a:lstStyle/>
        <a:p>
          <a:endParaRPr lang="es-CL" sz="2000">
            <a:latin typeface="Arial Narrow" panose="020B0606020202030204" pitchFamily="34" charset="0"/>
          </a:endParaRPr>
        </a:p>
      </dgm:t>
    </dgm:pt>
    <dgm:pt modelId="{07CED0B5-B163-4135-AE0D-9FC98027A429}" type="sibTrans" cxnId="{9F10FAAE-9E42-43DC-91AC-ED81721939F5}">
      <dgm:prSet/>
      <dgm:spPr/>
      <dgm:t>
        <a:bodyPr/>
        <a:lstStyle/>
        <a:p>
          <a:endParaRPr lang="es-CL" sz="2000">
            <a:latin typeface="Arial Narrow" panose="020B0606020202030204" pitchFamily="34" charset="0"/>
          </a:endParaRPr>
        </a:p>
      </dgm:t>
    </dgm:pt>
    <dgm:pt modelId="{016BD307-3A27-4E75-890E-EA8A2B24EB3D}" type="pres">
      <dgm:prSet presAssocID="{E9FE7D4A-EC37-49E4-A2E5-B6331FB7AEEB}" presName="Name0" presStyleCnt="0">
        <dgm:presLayoutVars>
          <dgm:chMax/>
          <dgm:chPref/>
          <dgm:dir/>
        </dgm:presLayoutVars>
      </dgm:prSet>
      <dgm:spPr/>
    </dgm:pt>
    <dgm:pt modelId="{25C46D93-EA0F-4A8F-9A58-94E6EF007139}" type="pres">
      <dgm:prSet presAssocID="{BDBD8F23-FA8F-4698-97EE-791DC7B47BEF}" presName="parenttextcomposite" presStyleCnt="0"/>
      <dgm:spPr/>
    </dgm:pt>
    <dgm:pt modelId="{6E193F6D-62D2-42E9-A2AD-04C7A956C386}" type="pres">
      <dgm:prSet presAssocID="{BDBD8F23-FA8F-4698-97EE-791DC7B47BEF}" presName="parenttext" presStyleLbl="revTx" presStyleIdx="0" presStyleCnt="6">
        <dgm:presLayoutVars>
          <dgm:chMax/>
          <dgm:chPref val="2"/>
          <dgm:bulletEnabled val="1"/>
        </dgm:presLayoutVars>
      </dgm:prSet>
      <dgm:spPr/>
    </dgm:pt>
    <dgm:pt modelId="{6A57B0ED-35AF-49CE-90B2-2364A91D6B00}" type="pres">
      <dgm:prSet presAssocID="{BDBD8F23-FA8F-4698-97EE-791DC7B47BEF}" presName="parallelogramComposite" presStyleCnt="0"/>
      <dgm:spPr/>
    </dgm:pt>
    <dgm:pt modelId="{9DFBA729-AA74-42FB-9A51-C7305BEBF7FC}" type="pres">
      <dgm:prSet presAssocID="{BDBD8F23-FA8F-4698-97EE-791DC7B47BEF}" presName="parallelogram1" presStyleLbl="alignNode1" presStyleIdx="0" presStyleCnt="42"/>
      <dgm:spPr/>
    </dgm:pt>
    <dgm:pt modelId="{E10B0F48-0875-4210-9EE0-43118E312E91}" type="pres">
      <dgm:prSet presAssocID="{BDBD8F23-FA8F-4698-97EE-791DC7B47BEF}" presName="parallelogram2" presStyleLbl="alignNode1" presStyleIdx="1" presStyleCnt="42"/>
      <dgm:spPr/>
    </dgm:pt>
    <dgm:pt modelId="{2F432B84-E912-43D6-AFA5-C0354C7FB5CB}" type="pres">
      <dgm:prSet presAssocID="{BDBD8F23-FA8F-4698-97EE-791DC7B47BEF}" presName="parallelogram3" presStyleLbl="alignNode1" presStyleIdx="2" presStyleCnt="42"/>
      <dgm:spPr/>
    </dgm:pt>
    <dgm:pt modelId="{A582B80E-967A-4943-95E8-E48D0C5EF93A}" type="pres">
      <dgm:prSet presAssocID="{BDBD8F23-FA8F-4698-97EE-791DC7B47BEF}" presName="parallelogram4" presStyleLbl="alignNode1" presStyleIdx="3" presStyleCnt="42"/>
      <dgm:spPr/>
    </dgm:pt>
    <dgm:pt modelId="{389386F5-CC78-47A5-AB9A-D44EE9CF8AFB}" type="pres">
      <dgm:prSet presAssocID="{BDBD8F23-FA8F-4698-97EE-791DC7B47BEF}" presName="parallelogram5" presStyleLbl="alignNode1" presStyleIdx="4" presStyleCnt="42"/>
      <dgm:spPr/>
    </dgm:pt>
    <dgm:pt modelId="{75F9D514-104E-416E-9626-E161EDCC9F3F}" type="pres">
      <dgm:prSet presAssocID="{BDBD8F23-FA8F-4698-97EE-791DC7B47BEF}" presName="parallelogram6" presStyleLbl="alignNode1" presStyleIdx="5" presStyleCnt="42"/>
      <dgm:spPr/>
    </dgm:pt>
    <dgm:pt modelId="{3302DA86-CC79-4C54-BB13-72961B1BF322}" type="pres">
      <dgm:prSet presAssocID="{BDBD8F23-FA8F-4698-97EE-791DC7B47BEF}" presName="parallelogram7" presStyleLbl="alignNode1" presStyleIdx="6" presStyleCnt="42"/>
      <dgm:spPr/>
    </dgm:pt>
    <dgm:pt modelId="{4D1A8F18-1538-42A4-BDBF-1EF950D61F12}" type="pres">
      <dgm:prSet presAssocID="{1A76F2FF-D7D9-42A4-8052-ECF280553BE4}" presName="sibTrans" presStyleCnt="0"/>
      <dgm:spPr/>
    </dgm:pt>
    <dgm:pt modelId="{DE292E92-A857-4647-8737-919A124E7619}" type="pres">
      <dgm:prSet presAssocID="{367EA5BC-3318-4F5A-8ACA-8073EA91F2C0}" presName="parenttextcomposite" presStyleCnt="0"/>
      <dgm:spPr/>
    </dgm:pt>
    <dgm:pt modelId="{4FD53CF6-EDBA-4E34-9D5B-624CEF6126CA}" type="pres">
      <dgm:prSet presAssocID="{367EA5BC-3318-4F5A-8ACA-8073EA91F2C0}" presName="parenttext" presStyleLbl="revTx" presStyleIdx="1" presStyleCnt="6">
        <dgm:presLayoutVars>
          <dgm:chMax/>
          <dgm:chPref val="2"/>
          <dgm:bulletEnabled val="1"/>
        </dgm:presLayoutVars>
      </dgm:prSet>
      <dgm:spPr/>
    </dgm:pt>
    <dgm:pt modelId="{D191ABB5-4C8D-4B26-8819-B3B61AB47A79}" type="pres">
      <dgm:prSet presAssocID="{367EA5BC-3318-4F5A-8ACA-8073EA91F2C0}" presName="parallelogramComposite" presStyleCnt="0"/>
      <dgm:spPr/>
    </dgm:pt>
    <dgm:pt modelId="{C139A8B4-EFC5-4969-80C7-1B4D90A837A9}" type="pres">
      <dgm:prSet presAssocID="{367EA5BC-3318-4F5A-8ACA-8073EA91F2C0}" presName="parallelogram1" presStyleLbl="alignNode1" presStyleIdx="7" presStyleCnt="42"/>
      <dgm:spPr/>
    </dgm:pt>
    <dgm:pt modelId="{6E0673E0-725A-4CCF-A867-775D9AC45822}" type="pres">
      <dgm:prSet presAssocID="{367EA5BC-3318-4F5A-8ACA-8073EA91F2C0}" presName="parallelogram2" presStyleLbl="alignNode1" presStyleIdx="8" presStyleCnt="42"/>
      <dgm:spPr/>
    </dgm:pt>
    <dgm:pt modelId="{B252BE1E-2B6C-4E7A-BD04-480CB4018F08}" type="pres">
      <dgm:prSet presAssocID="{367EA5BC-3318-4F5A-8ACA-8073EA91F2C0}" presName="parallelogram3" presStyleLbl="alignNode1" presStyleIdx="9" presStyleCnt="42"/>
      <dgm:spPr/>
    </dgm:pt>
    <dgm:pt modelId="{6FC0C0A4-7B9C-42D7-9D5C-3A128BD2EE10}" type="pres">
      <dgm:prSet presAssocID="{367EA5BC-3318-4F5A-8ACA-8073EA91F2C0}" presName="parallelogram4" presStyleLbl="alignNode1" presStyleIdx="10" presStyleCnt="42"/>
      <dgm:spPr/>
    </dgm:pt>
    <dgm:pt modelId="{A5FB3AFE-FD24-47CC-84E4-6D6EB139386F}" type="pres">
      <dgm:prSet presAssocID="{367EA5BC-3318-4F5A-8ACA-8073EA91F2C0}" presName="parallelogram5" presStyleLbl="alignNode1" presStyleIdx="11" presStyleCnt="42"/>
      <dgm:spPr/>
    </dgm:pt>
    <dgm:pt modelId="{4BBDEFC8-F0A1-4D6F-8DD4-EED1CE9F539F}" type="pres">
      <dgm:prSet presAssocID="{367EA5BC-3318-4F5A-8ACA-8073EA91F2C0}" presName="parallelogram6" presStyleLbl="alignNode1" presStyleIdx="12" presStyleCnt="42"/>
      <dgm:spPr/>
    </dgm:pt>
    <dgm:pt modelId="{A3F216D3-2AC0-4756-B1B1-B74967C8AE43}" type="pres">
      <dgm:prSet presAssocID="{367EA5BC-3318-4F5A-8ACA-8073EA91F2C0}" presName="parallelogram7" presStyleLbl="alignNode1" presStyleIdx="13" presStyleCnt="42"/>
      <dgm:spPr/>
    </dgm:pt>
    <dgm:pt modelId="{CECF1F49-00E8-4962-9392-17313A7C1C44}" type="pres">
      <dgm:prSet presAssocID="{A1F0A296-D529-42BE-A767-230D93C1BB62}" presName="sibTrans" presStyleCnt="0"/>
      <dgm:spPr/>
    </dgm:pt>
    <dgm:pt modelId="{4129CE93-BD9F-4177-BF78-8E4313C16BC7}" type="pres">
      <dgm:prSet presAssocID="{1ADB3AFC-FD3D-42C5-A441-62F2FB478E29}" presName="parenttextcomposite" presStyleCnt="0"/>
      <dgm:spPr/>
    </dgm:pt>
    <dgm:pt modelId="{57F652F7-BBE3-4FEA-BD30-E5694E336851}" type="pres">
      <dgm:prSet presAssocID="{1ADB3AFC-FD3D-42C5-A441-62F2FB478E29}" presName="parenttext" presStyleLbl="revTx" presStyleIdx="2" presStyleCnt="6">
        <dgm:presLayoutVars>
          <dgm:chMax/>
          <dgm:chPref val="2"/>
          <dgm:bulletEnabled val="1"/>
        </dgm:presLayoutVars>
      </dgm:prSet>
      <dgm:spPr/>
    </dgm:pt>
    <dgm:pt modelId="{2DAE11E6-465F-4C6C-9F1E-32FCA76559F2}" type="pres">
      <dgm:prSet presAssocID="{1ADB3AFC-FD3D-42C5-A441-62F2FB478E29}" presName="parallelogramComposite" presStyleCnt="0"/>
      <dgm:spPr/>
    </dgm:pt>
    <dgm:pt modelId="{46FC488E-4EBD-4D4B-8DBC-E07FDE91CB42}" type="pres">
      <dgm:prSet presAssocID="{1ADB3AFC-FD3D-42C5-A441-62F2FB478E29}" presName="parallelogram1" presStyleLbl="alignNode1" presStyleIdx="14" presStyleCnt="42"/>
      <dgm:spPr/>
    </dgm:pt>
    <dgm:pt modelId="{96EDD629-FB1F-4246-B5F6-DAE9141CB0EB}" type="pres">
      <dgm:prSet presAssocID="{1ADB3AFC-FD3D-42C5-A441-62F2FB478E29}" presName="parallelogram2" presStyleLbl="alignNode1" presStyleIdx="15" presStyleCnt="42"/>
      <dgm:spPr/>
    </dgm:pt>
    <dgm:pt modelId="{718A937F-2F0C-4712-B252-1DBDBFBB878F}" type="pres">
      <dgm:prSet presAssocID="{1ADB3AFC-FD3D-42C5-A441-62F2FB478E29}" presName="parallelogram3" presStyleLbl="alignNode1" presStyleIdx="16" presStyleCnt="42"/>
      <dgm:spPr/>
    </dgm:pt>
    <dgm:pt modelId="{D4EB4AD5-EE45-4966-9414-373E71DA855A}" type="pres">
      <dgm:prSet presAssocID="{1ADB3AFC-FD3D-42C5-A441-62F2FB478E29}" presName="parallelogram4" presStyleLbl="alignNode1" presStyleIdx="17" presStyleCnt="42"/>
      <dgm:spPr/>
    </dgm:pt>
    <dgm:pt modelId="{84A0AC87-21B6-4032-8E09-726C7723445B}" type="pres">
      <dgm:prSet presAssocID="{1ADB3AFC-FD3D-42C5-A441-62F2FB478E29}" presName="parallelogram5" presStyleLbl="alignNode1" presStyleIdx="18" presStyleCnt="42"/>
      <dgm:spPr/>
    </dgm:pt>
    <dgm:pt modelId="{EA9553BE-3D45-4862-BC45-EB17897A5A45}" type="pres">
      <dgm:prSet presAssocID="{1ADB3AFC-FD3D-42C5-A441-62F2FB478E29}" presName="parallelogram6" presStyleLbl="alignNode1" presStyleIdx="19" presStyleCnt="42"/>
      <dgm:spPr/>
    </dgm:pt>
    <dgm:pt modelId="{3A1E01B4-EDB6-4826-8AE9-F4C2DD012B97}" type="pres">
      <dgm:prSet presAssocID="{1ADB3AFC-FD3D-42C5-A441-62F2FB478E29}" presName="parallelogram7" presStyleLbl="alignNode1" presStyleIdx="20" presStyleCnt="42"/>
      <dgm:spPr/>
    </dgm:pt>
    <dgm:pt modelId="{64C0CBE4-38BD-4354-ABE6-370F13832BD7}" type="pres">
      <dgm:prSet presAssocID="{3502BDA2-09E6-4900-BBE5-2B1D4F5A2D71}" presName="sibTrans" presStyleCnt="0"/>
      <dgm:spPr/>
    </dgm:pt>
    <dgm:pt modelId="{F7A0A937-1849-44CA-B9EE-AE32911236FD}" type="pres">
      <dgm:prSet presAssocID="{43A7E5C6-D60E-46B3-9724-0F7493CF97F3}" presName="parenttextcomposite" presStyleCnt="0"/>
      <dgm:spPr/>
    </dgm:pt>
    <dgm:pt modelId="{F410C4B6-D2E8-4BD6-AB4F-18817DB3D2DC}" type="pres">
      <dgm:prSet presAssocID="{43A7E5C6-D60E-46B3-9724-0F7493CF97F3}" presName="parenttext" presStyleLbl="revTx" presStyleIdx="3" presStyleCnt="6">
        <dgm:presLayoutVars>
          <dgm:chMax/>
          <dgm:chPref val="2"/>
          <dgm:bulletEnabled val="1"/>
        </dgm:presLayoutVars>
      </dgm:prSet>
      <dgm:spPr/>
    </dgm:pt>
    <dgm:pt modelId="{94D95939-A7D4-4616-A862-9A4C91033086}" type="pres">
      <dgm:prSet presAssocID="{43A7E5C6-D60E-46B3-9724-0F7493CF97F3}" presName="parallelogramComposite" presStyleCnt="0"/>
      <dgm:spPr/>
    </dgm:pt>
    <dgm:pt modelId="{6E5BAC51-489C-4F19-B30C-6F511B7FBFAF}" type="pres">
      <dgm:prSet presAssocID="{43A7E5C6-D60E-46B3-9724-0F7493CF97F3}" presName="parallelogram1" presStyleLbl="alignNode1" presStyleIdx="21" presStyleCnt="42"/>
      <dgm:spPr/>
    </dgm:pt>
    <dgm:pt modelId="{E75B356F-9D2D-418C-A384-33FB124F4731}" type="pres">
      <dgm:prSet presAssocID="{43A7E5C6-D60E-46B3-9724-0F7493CF97F3}" presName="parallelogram2" presStyleLbl="alignNode1" presStyleIdx="22" presStyleCnt="42"/>
      <dgm:spPr/>
    </dgm:pt>
    <dgm:pt modelId="{3369E1C8-2E73-44C3-9D21-AA36826CD2B2}" type="pres">
      <dgm:prSet presAssocID="{43A7E5C6-D60E-46B3-9724-0F7493CF97F3}" presName="parallelogram3" presStyleLbl="alignNode1" presStyleIdx="23" presStyleCnt="42"/>
      <dgm:spPr/>
    </dgm:pt>
    <dgm:pt modelId="{3F81B5BB-6EFD-4F7F-9457-BD66AA3A0F30}" type="pres">
      <dgm:prSet presAssocID="{43A7E5C6-D60E-46B3-9724-0F7493CF97F3}" presName="parallelogram4" presStyleLbl="alignNode1" presStyleIdx="24" presStyleCnt="42"/>
      <dgm:spPr/>
    </dgm:pt>
    <dgm:pt modelId="{8A109834-2DB7-4A91-A765-3B2304ABEDC0}" type="pres">
      <dgm:prSet presAssocID="{43A7E5C6-D60E-46B3-9724-0F7493CF97F3}" presName="parallelogram5" presStyleLbl="alignNode1" presStyleIdx="25" presStyleCnt="42"/>
      <dgm:spPr/>
    </dgm:pt>
    <dgm:pt modelId="{E3B2E150-B93F-46ED-A007-D9DEA9025882}" type="pres">
      <dgm:prSet presAssocID="{43A7E5C6-D60E-46B3-9724-0F7493CF97F3}" presName="parallelogram6" presStyleLbl="alignNode1" presStyleIdx="26" presStyleCnt="42"/>
      <dgm:spPr/>
    </dgm:pt>
    <dgm:pt modelId="{C81C9B41-BC65-4E6B-BB95-B4E02864951B}" type="pres">
      <dgm:prSet presAssocID="{43A7E5C6-D60E-46B3-9724-0F7493CF97F3}" presName="parallelogram7" presStyleLbl="alignNode1" presStyleIdx="27" presStyleCnt="42"/>
      <dgm:spPr/>
    </dgm:pt>
    <dgm:pt modelId="{3D92F810-1716-4495-A7C6-218BBA7E2105}" type="pres">
      <dgm:prSet presAssocID="{00FB2702-2B1B-4AC0-8C5C-6C91B4E34EB4}" presName="sibTrans" presStyleCnt="0"/>
      <dgm:spPr/>
    </dgm:pt>
    <dgm:pt modelId="{17711033-745C-45C2-89DE-DE94F1E1CF3D}" type="pres">
      <dgm:prSet presAssocID="{781ADC71-B562-4E2A-A01C-668F4979A2BA}" presName="parenttextcomposite" presStyleCnt="0"/>
      <dgm:spPr/>
    </dgm:pt>
    <dgm:pt modelId="{C3D6E034-4216-4819-BD55-321F23397728}" type="pres">
      <dgm:prSet presAssocID="{781ADC71-B562-4E2A-A01C-668F4979A2BA}" presName="parenttext" presStyleLbl="revTx" presStyleIdx="4" presStyleCnt="6">
        <dgm:presLayoutVars>
          <dgm:chMax/>
          <dgm:chPref val="2"/>
          <dgm:bulletEnabled val="1"/>
        </dgm:presLayoutVars>
      </dgm:prSet>
      <dgm:spPr/>
    </dgm:pt>
    <dgm:pt modelId="{4F509A81-609A-4AE1-AD9B-150DB7880527}" type="pres">
      <dgm:prSet presAssocID="{781ADC71-B562-4E2A-A01C-668F4979A2BA}" presName="parallelogramComposite" presStyleCnt="0"/>
      <dgm:spPr/>
    </dgm:pt>
    <dgm:pt modelId="{F5098A8D-8188-40D3-9335-0D2615AEC396}" type="pres">
      <dgm:prSet presAssocID="{781ADC71-B562-4E2A-A01C-668F4979A2BA}" presName="parallelogram1" presStyleLbl="alignNode1" presStyleIdx="28" presStyleCnt="42"/>
      <dgm:spPr/>
    </dgm:pt>
    <dgm:pt modelId="{09F75599-D225-45F8-BB18-15457C448E0F}" type="pres">
      <dgm:prSet presAssocID="{781ADC71-B562-4E2A-A01C-668F4979A2BA}" presName="parallelogram2" presStyleLbl="alignNode1" presStyleIdx="29" presStyleCnt="42"/>
      <dgm:spPr/>
    </dgm:pt>
    <dgm:pt modelId="{3731808A-14B1-4651-81A9-D147171D123B}" type="pres">
      <dgm:prSet presAssocID="{781ADC71-B562-4E2A-A01C-668F4979A2BA}" presName="parallelogram3" presStyleLbl="alignNode1" presStyleIdx="30" presStyleCnt="42"/>
      <dgm:spPr/>
    </dgm:pt>
    <dgm:pt modelId="{49BAC480-04B4-4B15-BCC0-35EF335B0466}" type="pres">
      <dgm:prSet presAssocID="{781ADC71-B562-4E2A-A01C-668F4979A2BA}" presName="parallelogram4" presStyleLbl="alignNode1" presStyleIdx="31" presStyleCnt="42"/>
      <dgm:spPr/>
    </dgm:pt>
    <dgm:pt modelId="{F236BE29-B2FA-4463-8A25-CB4642F47005}" type="pres">
      <dgm:prSet presAssocID="{781ADC71-B562-4E2A-A01C-668F4979A2BA}" presName="parallelogram5" presStyleLbl="alignNode1" presStyleIdx="32" presStyleCnt="42"/>
      <dgm:spPr/>
    </dgm:pt>
    <dgm:pt modelId="{79C4E471-2F7A-417F-AF61-D882DB828AAF}" type="pres">
      <dgm:prSet presAssocID="{781ADC71-B562-4E2A-A01C-668F4979A2BA}" presName="parallelogram6" presStyleLbl="alignNode1" presStyleIdx="33" presStyleCnt="42"/>
      <dgm:spPr/>
    </dgm:pt>
    <dgm:pt modelId="{F03EED86-F678-472A-8675-99B1AC73DEA2}" type="pres">
      <dgm:prSet presAssocID="{781ADC71-B562-4E2A-A01C-668F4979A2BA}" presName="parallelogram7" presStyleLbl="alignNode1" presStyleIdx="34" presStyleCnt="42"/>
      <dgm:spPr/>
    </dgm:pt>
    <dgm:pt modelId="{0DBBD524-FD1B-4582-8983-37AB29CCD3E0}" type="pres">
      <dgm:prSet presAssocID="{83854CB4-0CCA-4346-9C92-58E4F9A1AD3B}" presName="sibTrans" presStyleCnt="0"/>
      <dgm:spPr/>
    </dgm:pt>
    <dgm:pt modelId="{5BEF1BBE-02B9-4815-A100-2AB1B09A50B3}" type="pres">
      <dgm:prSet presAssocID="{E92DBA5C-7AB0-4F69-9978-E8F3682DDE0E}" presName="parenttextcomposite" presStyleCnt="0"/>
      <dgm:spPr/>
    </dgm:pt>
    <dgm:pt modelId="{27A5EC0A-68D8-40D8-BC9D-2549A8E7BEF6}" type="pres">
      <dgm:prSet presAssocID="{E92DBA5C-7AB0-4F69-9978-E8F3682DDE0E}" presName="parenttext" presStyleLbl="revTx" presStyleIdx="5" presStyleCnt="6">
        <dgm:presLayoutVars>
          <dgm:chMax/>
          <dgm:chPref val="2"/>
          <dgm:bulletEnabled val="1"/>
        </dgm:presLayoutVars>
      </dgm:prSet>
      <dgm:spPr/>
    </dgm:pt>
    <dgm:pt modelId="{5926E7FE-EBE6-4CE9-B75F-673B169763A9}" type="pres">
      <dgm:prSet presAssocID="{E92DBA5C-7AB0-4F69-9978-E8F3682DDE0E}" presName="parallelogramComposite" presStyleCnt="0"/>
      <dgm:spPr/>
    </dgm:pt>
    <dgm:pt modelId="{63203070-7A2C-45DE-9752-BBF66622CE85}" type="pres">
      <dgm:prSet presAssocID="{E92DBA5C-7AB0-4F69-9978-E8F3682DDE0E}" presName="parallelogram1" presStyleLbl="alignNode1" presStyleIdx="35" presStyleCnt="42"/>
      <dgm:spPr/>
    </dgm:pt>
    <dgm:pt modelId="{764BB164-6851-46F2-BEDD-56E0E90AB057}" type="pres">
      <dgm:prSet presAssocID="{E92DBA5C-7AB0-4F69-9978-E8F3682DDE0E}" presName="parallelogram2" presStyleLbl="alignNode1" presStyleIdx="36" presStyleCnt="42"/>
      <dgm:spPr/>
    </dgm:pt>
    <dgm:pt modelId="{BE5D16FE-D7C9-4F4E-AB8F-1A8FCAE67340}" type="pres">
      <dgm:prSet presAssocID="{E92DBA5C-7AB0-4F69-9978-E8F3682DDE0E}" presName="parallelogram3" presStyleLbl="alignNode1" presStyleIdx="37" presStyleCnt="42"/>
      <dgm:spPr/>
    </dgm:pt>
    <dgm:pt modelId="{A80EB366-D6D1-4FC8-96AF-66EB347BBD76}" type="pres">
      <dgm:prSet presAssocID="{E92DBA5C-7AB0-4F69-9978-E8F3682DDE0E}" presName="parallelogram4" presStyleLbl="alignNode1" presStyleIdx="38" presStyleCnt="42"/>
      <dgm:spPr/>
    </dgm:pt>
    <dgm:pt modelId="{B17222A3-E6DA-4B93-B532-9F727B6139AF}" type="pres">
      <dgm:prSet presAssocID="{E92DBA5C-7AB0-4F69-9978-E8F3682DDE0E}" presName="parallelogram5" presStyleLbl="alignNode1" presStyleIdx="39" presStyleCnt="42"/>
      <dgm:spPr/>
    </dgm:pt>
    <dgm:pt modelId="{7768F31E-858A-424D-B0C5-32D5E45921D3}" type="pres">
      <dgm:prSet presAssocID="{E92DBA5C-7AB0-4F69-9978-E8F3682DDE0E}" presName="parallelogram6" presStyleLbl="alignNode1" presStyleIdx="40" presStyleCnt="42"/>
      <dgm:spPr/>
    </dgm:pt>
    <dgm:pt modelId="{AD1FF3CD-2824-46F9-AD37-E36CC31D7FF1}" type="pres">
      <dgm:prSet presAssocID="{E92DBA5C-7AB0-4F69-9978-E8F3682DDE0E}" presName="parallelogram7" presStyleLbl="alignNode1" presStyleIdx="41" presStyleCnt="42"/>
      <dgm:spPr/>
    </dgm:pt>
  </dgm:ptLst>
  <dgm:cxnLst>
    <dgm:cxn modelId="{3BFEEF15-5515-461E-B913-10E4AAE4F9E6}" srcId="{E9FE7D4A-EC37-49E4-A2E5-B6331FB7AEEB}" destId="{BDBD8F23-FA8F-4698-97EE-791DC7B47BEF}" srcOrd="0" destOrd="0" parTransId="{06287EA3-AC68-48F6-B227-E6880A974015}" sibTransId="{1A76F2FF-D7D9-42A4-8052-ECF280553BE4}"/>
    <dgm:cxn modelId="{7C4EBA2B-07DE-40A3-93E0-B53053AE0ECC}" srcId="{E9FE7D4A-EC37-49E4-A2E5-B6331FB7AEEB}" destId="{43A7E5C6-D60E-46B3-9724-0F7493CF97F3}" srcOrd="3" destOrd="0" parTransId="{1C392FAD-0DE8-4B76-9D5F-9D97EB055C08}" sibTransId="{00FB2702-2B1B-4AC0-8C5C-6C91B4E34EB4}"/>
    <dgm:cxn modelId="{E373022D-4B43-4AF3-9D95-86548B126411}" srcId="{E9FE7D4A-EC37-49E4-A2E5-B6331FB7AEEB}" destId="{781ADC71-B562-4E2A-A01C-668F4979A2BA}" srcOrd="4" destOrd="0" parTransId="{F6D3A780-458B-4AA7-B460-CAA89C0A1661}" sibTransId="{83854CB4-0CCA-4346-9C92-58E4F9A1AD3B}"/>
    <dgm:cxn modelId="{6855A635-1F2B-4ADC-B29A-0D3BD42A9B18}" type="presOf" srcId="{781ADC71-B562-4E2A-A01C-668F4979A2BA}" destId="{C3D6E034-4216-4819-BD55-321F23397728}" srcOrd="0" destOrd="0" presId="urn:microsoft.com/office/officeart/2008/layout/VerticalAccentList"/>
    <dgm:cxn modelId="{3A2CA73C-1895-41AE-A435-056978785A10}" type="presOf" srcId="{1ADB3AFC-FD3D-42C5-A441-62F2FB478E29}" destId="{57F652F7-BBE3-4FEA-BD30-E5694E336851}" srcOrd="0" destOrd="0" presId="urn:microsoft.com/office/officeart/2008/layout/VerticalAccentList"/>
    <dgm:cxn modelId="{2EF8616E-C025-4626-A227-0FDBF2D1A434}" type="presOf" srcId="{43A7E5C6-D60E-46B3-9724-0F7493CF97F3}" destId="{F410C4B6-D2E8-4BD6-AB4F-18817DB3D2DC}" srcOrd="0" destOrd="0" presId="urn:microsoft.com/office/officeart/2008/layout/VerticalAccentList"/>
    <dgm:cxn modelId="{5D291AA1-F95A-43C2-91C5-FE64056C605D}" type="presOf" srcId="{BDBD8F23-FA8F-4698-97EE-791DC7B47BEF}" destId="{6E193F6D-62D2-42E9-A2AD-04C7A956C386}" srcOrd="0" destOrd="0" presId="urn:microsoft.com/office/officeart/2008/layout/VerticalAccentList"/>
    <dgm:cxn modelId="{025978A9-EE56-473F-B564-1DF7111845CB}" type="presOf" srcId="{E9FE7D4A-EC37-49E4-A2E5-B6331FB7AEEB}" destId="{016BD307-3A27-4E75-890E-EA8A2B24EB3D}" srcOrd="0" destOrd="0" presId="urn:microsoft.com/office/officeart/2008/layout/VerticalAccentList"/>
    <dgm:cxn modelId="{9F10FAAE-9E42-43DC-91AC-ED81721939F5}" srcId="{E9FE7D4A-EC37-49E4-A2E5-B6331FB7AEEB}" destId="{E92DBA5C-7AB0-4F69-9978-E8F3682DDE0E}" srcOrd="5" destOrd="0" parTransId="{BAAD48EC-C928-4CA5-A577-7095F738BD8B}" sibTransId="{07CED0B5-B163-4135-AE0D-9FC98027A429}"/>
    <dgm:cxn modelId="{4011C1C1-DE57-4B79-857F-DFA476C1956A}" type="presOf" srcId="{367EA5BC-3318-4F5A-8ACA-8073EA91F2C0}" destId="{4FD53CF6-EDBA-4E34-9D5B-624CEF6126CA}" srcOrd="0" destOrd="0" presId="urn:microsoft.com/office/officeart/2008/layout/VerticalAccentList"/>
    <dgm:cxn modelId="{DEE5E8D0-EBF5-4F87-BA2C-721B3CD9587B}" type="presOf" srcId="{E92DBA5C-7AB0-4F69-9978-E8F3682DDE0E}" destId="{27A5EC0A-68D8-40D8-BC9D-2549A8E7BEF6}" srcOrd="0" destOrd="0" presId="urn:microsoft.com/office/officeart/2008/layout/VerticalAccentList"/>
    <dgm:cxn modelId="{1219D8ED-B06E-4B16-9604-B1B5801EFCBB}" srcId="{E9FE7D4A-EC37-49E4-A2E5-B6331FB7AEEB}" destId="{367EA5BC-3318-4F5A-8ACA-8073EA91F2C0}" srcOrd="1" destOrd="0" parTransId="{4DE3187D-F7AB-4479-9CF7-9B02CC922789}" sibTransId="{A1F0A296-D529-42BE-A767-230D93C1BB62}"/>
    <dgm:cxn modelId="{F6970FF6-0FD1-4F6F-A58F-8372ABF64BE4}" srcId="{E9FE7D4A-EC37-49E4-A2E5-B6331FB7AEEB}" destId="{1ADB3AFC-FD3D-42C5-A441-62F2FB478E29}" srcOrd="2" destOrd="0" parTransId="{CC80BFF1-9F3A-4716-9B1C-B210C73B2D16}" sibTransId="{3502BDA2-09E6-4900-BBE5-2B1D4F5A2D71}"/>
    <dgm:cxn modelId="{3EBFD9A5-3DDE-4CF0-A9E8-9F7B2BEC807E}" type="presParOf" srcId="{016BD307-3A27-4E75-890E-EA8A2B24EB3D}" destId="{25C46D93-EA0F-4A8F-9A58-94E6EF007139}" srcOrd="0" destOrd="0" presId="urn:microsoft.com/office/officeart/2008/layout/VerticalAccentList"/>
    <dgm:cxn modelId="{EC6FAB7F-C2F5-458C-AEBD-44F63F754B3A}" type="presParOf" srcId="{25C46D93-EA0F-4A8F-9A58-94E6EF007139}" destId="{6E193F6D-62D2-42E9-A2AD-04C7A956C386}" srcOrd="0" destOrd="0" presId="urn:microsoft.com/office/officeart/2008/layout/VerticalAccentList"/>
    <dgm:cxn modelId="{85E7C426-9162-4D4C-A68C-7208E2B15047}" type="presParOf" srcId="{016BD307-3A27-4E75-890E-EA8A2B24EB3D}" destId="{6A57B0ED-35AF-49CE-90B2-2364A91D6B00}" srcOrd="1" destOrd="0" presId="urn:microsoft.com/office/officeart/2008/layout/VerticalAccentList"/>
    <dgm:cxn modelId="{BDC5CCB9-9FB2-4B6C-9AF5-493AA33EB3EA}" type="presParOf" srcId="{6A57B0ED-35AF-49CE-90B2-2364A91D6B00}" destId="{9DFBA729-AA74-42FB-9A51-C7305BEBF7FC}" srcOrd="0" destOrd="0" presId="urn:microsoft.com/office/officeart/2008/layout/VerticalAccentList"/>
    <dgm:cxn modelId="{C0AC0202-222D-4070-9FDD-078BBC632E49}" type="presParOf" srcId="{6A57B0ED-35AF-49CE-90B2-2364A91D6B00}" destId="{E10B0F48-0875-4210-9EE0-43118E312E91}" srcOrd="1" destOrd="0" presId="urn:microsoft.com/office/officeart/2008/layout/VerticalAccentList"/>
    <dgm:cxn modelId="{7CEA83D2-4520-440C-84F6-839EB72CF3E1}" type="presParOf" srcId="{6A57B0ED-35AF-49CE-90B2-2364A91D6B00}" destId="{2F432B84-E912-43D6-AFA5-C0354C7FB5CB}" srcOrd="2" destOrd="0" presId="urn:microsoft.com/office/officeart/2008/layout/VerticalAccentList"/>
    <dgm:cxn modelId="{83FA5762-862F-451F-979F-B0BED312721F}" type="presParOf" srcId="{6A57B0ED-35AF-49CE-90B2-2364A91D6B00}" destId="{A582B80E-967A-4943-95E8-E48D0C5EF93A}" srcOrd="3" destOrd="0" presId="urn:microsoft.com/office/officeart/2008/layout/VerticalAccentList"/>
    <dgm:cxn modelId="{C133C35C-AA84-468A-B9BE-D9AE1F615092}" type="presParOf" srcId="{6A57B0ED-35AF-49CE-90B2-2364A91D6B00}" destId="{389386F5-CC78-47A5-AB9A-D44EE9CF8AFB}" srcOrd="4" destOrd="0" presId="urn:microsoft.com/office/officeart/2008/layout/VerticalAccentList"/>
    <dgm:cxn modelId="{83E20369-CE8D-4987-9131-01AD99EE0CF4}" type="presParOf" srcId="{6A57B0ED-35AF-49CE-90B2-2364A91D6B00}" destId="{75F9D514-104E-416E-9626-E161EDCC9F3F}" srcOrd="5" destOrd="0" presId="urn:microsoft.com/office/officeart/2008/layout/VerticalAccentList"/>
    <dgm:cxn modelId="{BE13FA30-0FF1-44B9-BB19-841ABF22E11E}" type="presParOf" srcId="{6A57B0ED-35AF-49CE-90B2-2364A91D6B00}" destId="{3302DA86-CC79-4C54-BB13-72961B1BF322}" srcOrd="6" destOrd="0" presId="urn:microsoft.com/office/officeart/2008/layout/VerticalAccentList"/>
    <dgm:cxn modelId="{3A05B1B3-CF06-4C88-ABBD-15EC9D6F8012}" type="presParOf" srcId="{016BD307-3A27-4E75-890E-EA8A2B24EB3D}" destId="{4D1A8F18-1538-42A4-BDBF-1EF950D61F12}" srcOrd="2" destOrd="0" presId="urn:microsoft.com/office/officeart/2008/layout/VerticalAccentList"/>
    <dgm:cxn modelId="{8DEAB87A-C828-4610-A8C0-D03C84D204B2}" type="presParOf" srcId="{016BD307-3A27-4E75-890E-EA8A2B24EB3D}" destId="{DE292E92-A857-4647-8737-919A124E7619}" srcOrd="3" destOrd="0" presId="urn:microsoft.com/office/officeart/2008/layout/VerticalAccentList"/>
    <dgm:cxn modelId="{FC811C90-0EF3-471F-B059-63D7BF1ECBE1}" type="presParOf" srcId="{DE292E92-A857-4647-8737-919A124E7619}" destId="{4FD53CF6-EDBA-4E34-9D5B-624CEF6126CA}" srcOrd="0" destOrd="0" presId="urn:microsoft.com/office/officeart/2008/layout/VerticalAccentList"/>
    <dgm:cxn modelId="{C8913A17-E4EC-43CE-9730-747AC9E59510}" type="presParOf" srcId="{016BD307-3A27-4E75-890E-EA8A2B24EB3D}" destId="{D191ABB5-4C8D-4B26-8819-B3B61AB47A79}" srcOrd="4" destOrd="0" presId="urn:microsoft.com/office/officeart/2008/layout/VerticalAccentList"/>
    <dgm:cxn modelId="{7A747D24-315F-47E1-9E98-251A844A8BA3}" type="presParOf" srcId="{D191ABB5-4C8D-4B26-8819-B3B61AB47A79}" destId="{C139A8B4-EFC5-4969-80C7-1B4D90A837A9}" srcOrd="0" destOrd="0" presId="urn:microsoft.com/office/officeart/2008/layout/VerticalAccentList"/>
    <dgm:cxn modelId="{D3466A6D-EF05-47C2-8888-57FCBB01475A}" type="presParOf" srcId="{D191ABB5-4C8D-4B26-8819-B3B61AB47A79}" destId="{6E0673E0-725A-4CCF-A867-775D9AC45822}" srcOrd="1" destOrd="0" presId="urn:microsoft.com/office/officeart/2008/layout/VerticalAccentList"/>
    <dgm:cxn modelId="{73394BD3-7483-40E7-86B4-A28E754E7E69}" type="presParOf" srcId="{D191ABB5-4C8D-4B26-8819-B3B61AB47A79}" destId="{B252BE1E-2B6C-4E7A-BD04-480CB4018F08}" srcOrd="2" destOrd="0" presId="urn:microsoft.com/office/officeart/2008/layout/VerticalAccentList"/>
    <dgm:cxn modelId="{A0DA2A27-7C93-4619-82A6-2F340D45EFD9}" type="presParOf" srcId="{D191ABB5-4C8D-4B26-8819-B3B61AB47A79}" destId="{6FC0C0A4-7B9C-42D7-9D5C-3A128BD2EE10}" srcOrd="3" destOrd="0" presId="urn:microsoft.com/office/officeart/2008/layout/VerticalAccentList"/>
    <dgm:cxn modelId="{95146D0C-803C-457E-9B17-C60B8495F76A}" type="presParOf" srcId="{D191ABB5-4C8D-4B26-8819-B3B61AB47A79}" destId="{A5FB3AFE-FD24-47CC-84E4-6D6EB139386F}" srcOrd="4" destOrd="0" presId="urn:microsoft.com/office/officeart/2008/layout/VerticalAccentList"/>
    <dgm:cxn modelId="{E2ED1F3C-97EE-40A9-920B-6FECD95E1C72}" type="presParOf" srcId="{D191ABB5-4C8D-4B26-8819-B3B61AB47A79}" destId="{4BBDEFC8-F0A1-4D6F-8DD4-EED1CE9F539F}" srcOrd="5" destOrd="0" presId="urn:microsoft.com/office/officeart/2008/layout/VerticalAccentList"/>
    <dgm:cxn modelId="{DE8949CD-7913-4032-A88D-DF98ADE1795E}" type="presParOf" srcId="{D191ABB5-4C8D-4B26-8819-B3B61AB47A79}" destId="{A3F216D3-2AC0-4756-B1B1-B74967C8AE43}" srcOrd="6" destOrd="0" presId="urn:microsoft.com/office/officeart/2008/layout/VerticalAccentList"/>
    <dgm:cxn modelId="{F0CE60C4-6010-4AC4-BE59-16084ED28793}" type="presParOf" srcId="{016BD307-3A27-4E75-890E-EA8A2B24EB3D}" destId="{CECF1F49-00E8-4962-9392-17313A7C1C44}" srcOrd="5" destOrd="0" presId="urn:microsoft.com/office/officeart/2008/layout/VerticalAccentList"/>
    <dgm:cxn modelId="{B1293DE1-9A4A-4E55-B8E1-F89583DD8F16}" type="presParOf" srcId="{016BD307-3A27-4E75-890E-EA8A2B24EB3D}" destId="{4129CE93-BD9F-4177-BF78-8E4313C16BC7}" srcOrd="6" destOrd="0" presId="urn:microsoft.com/office/officeart/2008/layout/VerticalAccentList"/>
    <dgm:cxn modelId="{2FA3985C-6FE4-4610-8AA3-C2E3515BEE3D}" type="presParOf" srcId="{4129CE93-BD9F-4177-BF78-8E4313C16BC7}" destId="{57F652F7-BBE3-4FEA-BD30-E5694E336851}" srcOrd="0" destOrd="0" presId="urn:microsoft.com/office/officeart/2008/layout/VerticalAccentList"/>
    <dgm:cxn modelId="{7F980E64-351C-4C6B-BCDB-90DFAD252D67}" type="presParOf" srcId="{016BD307-3A27-4E75-890E-EA8A2B24EB3D}" destId="{2DAE11E6-465F-4C6C-9F1E-32FCA76559F2}" srcOrd="7" destOrd="0" presId="urn:microsoft.com/office/officeart/2008/layout/VerticalAccentList"/>
    <dgm:cxn modelId="{13DE7971-DCD9-456F-B44E-70F0DE67B62D}" type="presParOf" srcId="{2DAE11E6-465F-4C6C-9F1E-32FCA76559F2}" destId="{46FC488E-4EBD-4D4B-8DBC-E07FDE91CB42}" srcOrd="0" destOrd="0" presId="urn:microsoft.com/office/officeart/2008/layout/VerticalAccentList"/>
    <dgm:cxn modelId="{33B5E84E-8419-47A9-829B-56BF21CA6476}" type="presParOf" srcId="{2DAE11E6-465F-4C6C-9F1E-32FCA76559F2}" destId="{96EDD629-FB1F-4246-B5F6-DAE9141CB0EB}" srcOrd="1" destOrd="0" presId="urn:microsoft.com/office/officeart/2008/layout/VerticalAccentList"/>
    <dgm:cxn modelId="{BEB5E0AD-58B5-4813-9CD5-FCC6426DFA7F}" type="presParOf" srcId="{2DAE11E6-465F-4C6C-9F1E-32FCA76559F2}" destId="{718A937F-2F0C-4712-B252-1DBDBFBB878F}" srcOrd="2" destOrd="0" presId="urn:microsoft.com/office/officeart/2008/layout/VerticalAccentList"/>
    <dgm:cxn modelId="{8AE49560-10AB-4040-898A-C4790ECBCB06}" type="presParOf" srcId="{2DAE11E6-465F-4C6C-9F1E-32FCA76559F2}" destId="{D4EB4AD5-EE45-4966-9414-373E71DA855A}" srcOrd="3" destOrd="0" presId="urn:microsoft.com/office/officeart/2008/layout/VerticalAccentList"/>
    <dgm:cxn modelId="{24ACB248-5AC1-4644-9D86-BE22A7D33CFD}" type="presParOf" srcId="{2DAE11E6-465F-4C6C-9F1E-32FCA76559F2}" destId="{84A0AC87-21B6-4032-8E09-726C7723445B}" srcOrd="4" destOrd="0" presId="urn:microsoft.com/office/officeart/2008/layout/VerticalAccentList"/>
    <dgm:cxn modelId="{E888FECC-93A5-4F92-94EE-536D424F740E}" type="presParOf" srcId="{2DAE11E6-465F-4C6C-9F1E-32FCA76559F2}" destId="{EA9553BE-3D45-4862-BC45-EB17897A5A45}" srcOrd="5" destOrd="0" presId="urn:microsoft.com/office/officeart/2008/layout/VerticalAccentList"/>
    <dgm:cxn modelId="{E5B83F84-B28F-467A-BF23-0B28092EC4C6}" type="presParOf" srcId="{2DAE11E6-465F-4C6C-9F1E-32FCA76559F2}" destId="{3A1E01B4-EDB6-4826-8AE9-F4C2DD012B97}" srcOrd="6" destOrd="0" presId="urn:microsoft.com/office/officeart/2008/layout/VerticalAccentList"/>
    <dgm:cxn modelId="{0B1604D1-0C55-4645-8BD8-CA50235DAC69}" type="presParOf" srcId="{016BD307-3A27-4E75-890E-EA8A2B24EB3D}" destId="{64C0CBE4-38BD-4354-ABE6-370F13832BD7}" srcOrd="8" destOrd="0" presId="urn:microsoft.com/office/officeart/2008/layout/VerticalAccentList"/>
    <dgm:cxn modelId="{1363F2AE-941F-452E-9206-5665B1D3617F}" type="presParOf" srcId="{016BD307-3A27-4E75-890E-EA8A2B24EB3D}" destId="{F7A0A937-1849-44CA-B9EE-AE32911236FD}" srcOrd="9" destOrd="0" presId="urn:microsoft.com/office/officeart/2008/layout/VerticalAccentList"/>
    <dgm:cxn modelId="{BA720EE5-A4C4-41C4-8E55-54BDDD6D498F}" type="presParOf" srcId="{F7A0A937-1849-44CA-B9EE-AE32911236FD}" destId="{F410C4B6-D2E8-4BD6-AB4F-18817DB3D2DC}" srcOrd="0" destOrd="0" presId="urn:microsoft.com/office/officeart/2008/layout/VerticalAccentList"/>
    <dgm:cxn modelId="{5FF5D44D-6DCF-4D5B-B938-4523F8F5B0D7}" type="presParOf" srcId="{016BD307-3A27-4E75-890E-EA8A2B24EB3D}" destId="{94D95939-A7D4-4616-A862-9A4C91033086}" srcOrd="10" destOrd="0" presId="urn:microsoft.com/office/officeart/2008/layout/VerticalAccentList"/>
    <dgm:cxn modelId="{78AE8A62-BC78-4C94-94ED-35E9D41A5231}" type="presParOf" srcId="{94D95939-A7D4-4616-A862-9A4C91033086}" destId="{6E5BAC51-489C-4F19-B30C-6F511B7FBFAF}" srcOrd="0" destOrd="0" presId="urn:microsoft.com/office/officeart/2008/layout/VerticalAccentList"/>
    <dgm:cxn modelId="{4931D6C7-6DEE-450E-BB0A-6BDE2EAD0AC3}" type="presParOf" srcId="{94D95939-A7D4-4616-A862-9A4C91033086}" destId="{E75B356F-9D2D-418C-A384-33FB124F4731}" srcOrd="1" destOrd="0" presId="urn:microsoft.com/office/officeart/2008/layout/VerticalAccentList"/>
    <dgm:cxn modelId="{D1136354-8C0D-4451-BCF6-F0DD6EFDE367}" type="presParOf" srcId="{94D95939-A7D4-4616-A862-9A4C91033086}" destId="{3369E1C8-2E73-44C3-9D21-AA36826CD2B2}" srcOrd="2" destOrd="0" presId="urn:microsoft.com/office/officeart/2008/layout/VerticalAccentList"/>
    <dgm:cxn modelId="{DFA9015A-5E9A-44BC-B097-570945963040}" type="presParOf" srcId="{94D95939-A7D4-4616-A862-9A4C91033086}" destId="{3F81B5BB-6EFD-4F7F-9457-BD66AA3A0F30}" srcOrd="3" destOrd="0" presId="urn:microsoft.com/office/officeart/2008/layout/VerticalAccentList"/>
    <dgm:cxn modelId="{EA28C2EA-C587-4EE1-92D2-2CD79C022984}" type="presParOf" srcId="{94D95939-A7D4-4616-A862-9A4C91033086}" destId="{8A109834-2DB7-4A91-A765-3B2304ABEDC0}" srcOrd="4" destOrd="0" presId="urn:microsoft.com/office/officeart/2008/layout/VerticalAccentList"/>
    <dgm:cxn modelId="{D72AF866-FAFC-4321-BCA1-EAA5ED4E8C80}" type="presParOf" srcId="{94D95939-A7D4-4616-A862-9A4C91033086}" destId="{E3B2E150-B93F-46ED-A007-D9DEA9025882}" srcOrd="5" destOrd="0" presId="urn:microsoft.com/office/officeart/2008/layout/VerticalAccentList"/>
    <dgm:cxn modelId="{3B42E373-8302-46CE-BB6D-7BF63F611127}" type="presParOf" srcId="{94D95939-A7D4-4616-A862-9A4C91033086}" destId="{C81C9B41-BC65-4E6B-BB95-B4E02864951B}" srcOrd="6" destOrd="0" presId="urn:microsoft.com/office/officeart/2008/layout/VerticalAccentList"/>
    <dgm:cxn modelId="{F6DE5B7B-720E-42E1-B958-83DF955D755D}" type="presParOf" srcId="{016BD307-3A27-4E75-890E-EA8A2B24EB3D}" destId="{3D92F810-1716-4495-A7C6-218BBA7E2105}" srcOrd="11" destOrd="0" presId="urn:microsoft.com/office/officeart/2008/layout/VerticalAccentList"/>
    <dgm:cxn modelId="{D4608387-2B9C-44C8-86C5-1094254AAE5E}" type="presParOf" srcId="{016BD307-3A27-4E75-890E-EA8A2B24EB3D}" destId="{17711033-745C-45C2-89DE-DE94F1E1CF3D}" srcOrd="12" destOrd="0" presId="urn:microsoft.com/office/officeart/2008/layout/VerticalAccentList"/>
    <dgm:cxn modelId="{ED777DAA-ED69-4333-AB6D-CCC41619D982}" type="presParOf" srcId="{17711033-745C-45C2-89DE-DE94F1E1CF3D}" destId="{C3D6E034-4216-4819-BD55-321F23397728}" srcOrd="0" destOrd="0" presId="urn:microsoft.com/office/officeart/2008/layout/VerticalAccentList"/>
    <dgm:cxn modelId="{5CE4BE7D-E7DB-475A-AB60-FA9A6068CED6}" type="presParOf" srcId="{016BD307-3A27-4E75-890E-EA8A2B24EB3D}" destId="{4F509A81-609A-4AE1-AD9B-150DB7880527}" srcOrd="13" destOrd="0" presId="urn:microsoft.com/office/officeart/2008/layout/VerticalAccentList"/>
    <dgm:cxn modelId="{02A222A3-9240-4DBD-BCF3-9466E1AF0E99}" type="presParOf" srcId="{4F509A81-609A-4AE1-AD9B-150DB7880527}" destId="{F5098A8D-8188-40D3-9335-0D2615AEC396}" srcOrd="0" destOrd="0" presId="urn:microsoft.com/office/officeart/2008/layout/VerticalAccentList"/>
    <dgm:cxn modelId="{D6EA809A-1DF4-42C8-B982-E6AA4CBEA540}" type="presParOf" srcId="{4F509A81-609A-4AE1-AD9B-150DB7880527}" destId="{09F75599-D225-45F8-BB18-15457C448E0F}" srcOrd="1" destOrd="0" presId="urn:microsoft.com/office/officeart/2008/layout/VerticalAccentList"/>
    <dgm:cxn modelId="{3E5D8A05-E3C2-4C3B-8DF7-820AFBA4126F}" type="presParOf" srcId="{4F509A81-609A-4AE1-AD9B-150DB7880527}" destId="{3731808A-14B1-4651-81A9-D147171D123B}" srcOrd="2" destOrd="0" presId="urn:microsoft.com/office/officeart/2008/layout/VerticalAccentList"/>
    <dgm:cxn modelId="{D0CD93AC-A4FB-4E89-9893-2600F97CE33E}" type="presParOf" srcId="{4F509A81-609A-4AE1-AD9B-150DB7880527}" destId="{49BAC480-04B4-4B15-BCC0-35EF335B0466}" srcOrd="3" destOrd="0" presId="urn:microsoft.com/office/officeart/2008/layout/VerticalAccentList"/>
    <dgm:cxn modelId="{D28872B4-AED6-439E-B91B-936F4A2E63C7}" type="presParOf" srcId="{4F509A81-609A-4AE1-AD9B-150DB7880527}" destId="{F236BE29-B2FA-4463-8A25-CB4642F47005}" srcOrd="4" destOrd="0" presId="urn:microsoft.com/office/officeart/2008/layout/VerticalAccentList"/>
    <dgm:cxn modelId="{EB18F532-AADF-451C-8D53-C1569803713F}" type="presParOf" srcId="{4F509A81-609A-4AE1-AD9B-150DB7880527}" destId="{79C4E471-2F7A-417F-AF61-D882DB828AAF}" srcOrd="5" destOrd="0" presId="urn:microsoft.com/office/officeart/2008/layout/VerticalAccentList"/>
    <dgm:cxn modelId="{30D0D5B6-461C-4050-8586-FD7EBFFD9D32}" type="presParOf" srcId="{4F509A81-609A-4AE1-AD9B-150DB7880527}" destId="{F03EED86-F678-472A-8675-99B1AC73DEA2}" srcOrd="6" destOrd="0" presId="urn:microsoft.com/office/officeart/2008/layout/VerticalAccentList"/>
    <dgm:cxn modelId="{F35F2D85-5731-458D-B11E-48BD8355D0C4}" type="presParOf" srcId="{016BD307-3A27-4E75-890E-EA8A2B24EB3D}" destId="{0DBBD524-FD1B-4582-8983-37AB29CCD3E0}" srcOrd="14" destOrd="0" presId="urn:microsoft.com/office/officeart/2008/layout/VerticalAccentList"/>
    <dgm:cxn modelId="{8CEC7781-211C-46E2-A784-8AC2AB3E2EB9}" type="presParOf" srcId="{016BD307-3A27-4E75-890E-EA8A2B24EB3D}" destId="{5BEF1BBE-02B9-4815-A100-2AB1B09A50B3}" srcOrd="15" destOrd="0" presId="urn:microsoft.com/office/officeart/2008/layout/VerticalAccentList"/>
    <dgm:cxn modelId="{A12833EF-AA42-4DD4-A209-6535B9D15AE3}" type="presParOf" srcId="{5BEF1BBE-02B9-4815-A100-2AB1B09A50B3}" destId="{27A5EC0A-68D8-40D8-BC9D-2549A8E7BEF6}" srcOrd="0" destOrd="0" presId="urn:microsoft.com/office/officeart/2008/layout/VerticalAccentList"/>
    <dgm:cxn modelId="{0C6EBE62-AE23-4627-910E-8EFCBDA84B09}" type="presParOf" srcId="{016BD307-3A27-4E75-890E-EA8A2B24EB3D}" destId="{5926E7FE-EBE6-4CE9-B75F-673B169763A9}" srcOrd="16" destOrd="0" presId="urn:microsoft.com/office/officeart/2008/layout/VerticalAccentList"/>
    <dgm:cxn modelId="{812FB4AB-7171-41C4-926D-E5F6799C1BF2}" type="presParOf" srcId="{5926E7FE-EBE6-4CE9-B75F-673B169763A9}" destId="{63203070-7A2C-45DE-9752-BBF66622CE85}" srcOrd="0" destOrd="0" presId="urn:microsoft.com/office/officeart/2008/layout/VerticalAccentList"/>
    <dgm:cxn modelId="{3925E8C9-3F1A-4CDE-BC37-4AD42253B8C6}" type="presParOf" srcId="{5926E7FE-EBE6-4CE9-B75F-673B169763A9}" destId="{764BB164-6851-46F2-BEDD-56E0E90AB057}" srcOrd="1" destOrd="0" presId="urn:microsoft.com/office/officeart/2008/layout/VerticalAccentList"/>
    <dgm:cxn modelId="{8EA78920-C8A1-4312-A620-FA6A17119ADE}" type="presParOf" srcId="{5926E7FE-EBE6-4CE9-B75F-673B169763A9}" destId="{BE5D16FE-D7C9-4F4E-AB8F-1A8FCAE67340}" srcOrd="2" destOrd="0" presId="urn:microsoft.com/office/officeart/2008/layout/VerticalAccentList"/>
    <dgm:cxn modelId="{7712672F-3479-411F-A9DD-638E7708615E}" type="presParOf" srcId="{5926E7FE-EBE6-4CE9-B75F-673B169763A9}" destId="{A80EB366-D6D1-4FC8-96AF-66EB347BBD76}" srcOrd="3" destOrd="0" presId="urn:microsoft.com/office/officeart/2008/layout/VerticalAccentList"/>
    <dgm:cxn modelId="{CBB49554-11F3-4CB7-8B28-A5CC1625FFD3}" type="presParOf" srcId="{5926E7FE-EBE6-4CE9-B75F-673B169763A9}" destId="{B17222A3-E6DA-4B93-B532-9F727B6139AF}" srcOrd="4" destOrd="0" presId="urn:microsoft.com/office/officeart/2008/layout/VerticalAccentList"/>
    <dgm:cxn modelId="{0E80BD7E-0FF7-4E0E-B2C6-B50AF948233F}" type="presParOf" srcId="{5926E7FE-EBE6-4CE9-B75F-673B169763A9}" destId="{7768F31E-858A-424D-B0C5-32D5E45921D3}" srcOrd="5" destOrd="0" presId="urn:microsoft.com/office/officeart/2008/layout/VerticalAccentList"/>
    <dgm:cxn modelId="{BF272B02-88D8-4F66-8AD8-17488BCC9F84}" type="presParOf" srcId="{5926E7FE-EBE6-4CE9-B75F-673B169763A9}" destId="{AD1FF3CD-2824-46F9-AD37-E36CC31D7FF1}" srcOrd="6" destOrd="0" presId="urn:microsoft.com/office/officeart/2008/layout/Vertical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E90EB8D-9FB0-4ECF-B514-69941BB43324}" type="doc">
      <dgm:prSet loTypeId="urn:microsoft.com/office/officeart/2005/8/layout/vList2" loCatId="list" qsTypeId="urn:microsoft.com/office/officeart/2005/8/quickstyle/simple1" qsCatId="simple" csTypeId="urn:microsoft.com/office/officeart/2005/8/colors/accent5_3" csCatId="accent5" phldr="1"/>
      <dgm:spPr/>
      <dgm:t>
        <a:bodyPr/>
        <a:lstStyle/>
        <a:p>
          <a:endParaRPr lang="en-US"/>
        </a:p>
      </dgm:t>
    </dgm:pt>
    <dgm:pt modelId="{C7965E64-3436-4163-AA04-5B9A51A5D6BC}">
      <dgm:prSet custT="1"/>
      <dgm:spPr/>
      <dgm:t>
        <a:bodyPr/>
        <a:lstStyle/>
        <a:p>
          <a:r>
            <a:rPr lang="es-ES" sz="1600" dirty="0">
              <a:latin typeface="Arial Narrow" panose="020B0606020202030204" pitchFamily="34" charset="0"/>
            </a:rPr>
            <a:t>El precio por unidad y el monto total tienen una correlación alta de 0.85, esto indica que un mayor precio por unidad genera montos totales elevados.</a:t>
          </a:r>
          <a:endParaRPr lang="en-US" sz="1600" dirty="0">
            <a:latin typeface="Arial Narrow" panose="020B0606020202030204" pitchFamily="34" charset="0"/>
          </a:endParaRPr>
        </a:p>
      </dgm:t>
    </dgm:pt>
    <dgm:pt modelId="{0FA7B991-761C-481C-A386-34E86300AAA1}" type="parTrans" cxnId="{699E9F22-2AA5-474A-9DFB-5D891C4D6518}">
      <dgm:prSet/>
      <dgm:spPr/>
      <dgm:t>
        <a:bodyPr/>
        <a:lstStyle/>
        <a:p>
          <a:endParaRPr lang="en-US" sz="2000">
            <a:latin typeface="Arial Narrow" panose="020B0606020202030204" pitchFamily="34" charset="0"/>
          </a:endParaRPr>
        </a:p>
      </dgm:t>
    </dgm:pt>
    <dgm:pt modelId="{A271DBCA-FFB4-41BE-B688-BE7A4E4CE933}" type="sibTrans" cxnId="{699E9F22-2AA5-474A-9DFB-5D891C4D6518}">
      <dgm:prSet custT="1"/>
      <dgm:spPr/>
      <dgm:t>
        <a:bodyPr/>
        <a:lstStyle/>
        <a:p>
          <a:endParaRPr lang="en-US" sz="2000">
            <a:latin typeface="Arial Narrow" panose="020B0606020202030204" pitchFamily="34" charset="0"/>
          </a:endParaRPr>
        </a:p>
      </dgm:t>
    </dgm:pt>
    <dgm:pt modelId="{3D4D4139-63DC-404A-AFBC-315E97D1A856}">
      <dgm:prSet custT="1"/>
      <dgm:spPr/>
      <dgm:t>
        <a:bodyPr/>
        <a:lstStyle/>
        <a:p>
          <a:r>
            <a:rPr lang="es-ES" sz="1600" dirty="0">
              <a:latin typeface="Arial Narrow" panose="020B0606020202030204" pitchFamily="34" charset="0"/>
            </a:rPr>
            <a:t>Las variables de monto total, ingreso total calculado y la desviación media tienen una correlación casi perfecta de 1.0, lo cual sugiere que están directamente relacionadas o que una deriva de la otra.</a:t>
          </a:r>
          <a:endParaRPr lang="en-US" sz="1600" dirty="0">
            <a:latin typeface="Arial Narrow" panose="020B0606020202030204" pitchFamily="34" charset="0"/>
          </a:endParaRPr>
        </a:p>
      </dgm:t>
    </dgm:pt>
    <dgm:pt modelId="{5009A3D2-E7C6-418C-8E5B-E0E91956632A}" type="parTrans" cxnId="{CC334E3C-259C-4ECA-948A-B95B53DA946D}">
      <dgm:prSet/>
      <dgm:spPr/>
      <dgm:t>
        <a:bodyPr/>
        <a:lstStyle/>
        <a:p>
          <a:endParaRPr lang="en-US" sz="2000">
            <a:latin typeface="Arial Narrow" panose="020B0606020202030204" pitchFamily="34" charset="0"/>
          </a:endParaRPr>
        </a:p>
      </dgm:t>
    </dgm:pt>
    <dgm:pt modelId="{E576344B-8A5B-458F-8988-81E8132DBD98}" type="sibTrans" cxnId="{CC334E3C-259C-4ECA-948A-B95B53DA946D}">
      <dgm:prSet custT="1"/>
      <dgm:spPr/>
      <dgm:t>
        <a:bodyPr/>
        <a:lstStyle/>
        <a:p>
          <a:endParaRPr lang="en-US" sz="2000">
            <a:latin typeface="Arial Narrow" panose="020B0606020202030204" pitchFamily="34" charset="0"/>
          </a:endParaRPr>
        </a:p>
      </dgm:t>
    </dgm:pt>
    <dgm:pt modelId="{120EB8BC-D132-4AAD-825C-5419B7A03784}">
      <dgm:prSet custT="1"/>
      <dgm:spPr/>
      <dgm:t>
        <a:bodyPr/>
        <a:lstStyle/>
        <a:p>
          <a:r>
            <a:rPr lang="es-ES" sz="1600" dirty="0">
              <a:latin typeface="Arial Narrow" panose="020B0606020202030204" pitchFamily="34" charset="0"/>
            </a:rPr>
            <a:t>La cantidad de ventas tiene una correlación moderada de 0.37 con el total, a mayor cantidad sube el monto, pero no tanto.</a:t>
          </a:r>
          <a:endParaRPr lang="en-US" sz="1600" dirty="0">
            <a:latin typeface="Arial Narrow" panose="020B0606020202030204" pitchFamily="34" charset="0"/>
          </a:endParaRPr>
        </a:p>
      </dgm:t>
    </dgm:pt>
    <dgm:pt modelId="{77CE724B-090A-4667-89FD-D2AD747D87B9}" type="parTrans" cxnId="{377E2E68-D4C8-40B7-A108-4D5818A1F388}">
      <dgm:prSet/>
      <dgm:spPr/>
      <dgm:t>
        <a:bodyPr/>
        <a:lstStyle/>
        <a:p>
          <a:endParaRPr lang="en-US" sz="2000">
            <a:latin typeface="Arial Narrow" panose="020B0606020202030204" pitchFamily="34" charset="0"/>
          </a:endParaRPr>
        </a:p>
      </dgm:t>
    </dgm:pt>
    <dgm:pt modelId="{4A87088A-5C49-4295-8436-050D85754B9C}" type="sibTrans" cxnId="{377E2E68-D4C8-40B7-A108-4D5818A1F388}">
      <dgm:prSet custT="1"/>
      <dgm:spPr/>
      <dgm:t>
        <a:bodyPr/>
        <a:lstStyle/>
        <a:p>
          <a:endParaRPr lang="en-US" sz="2000">
            <a:latin typeface="Arial Narrow" panose="020B0606020202030204" pitchFamily="34" charset="0"/>
          </a:endParaRPr>
        </a:p>
      </dgm:t>
    </dgm:pt>
    <dgm:pt modelId="{6BB5CD82-0C83-42BA-8F72-BB9C19A156C4}">
      <dgm:prSet custT="1"/>
      <dgm:spPr/>
      <dgm:t>
        <a:bodyPr/>
        <a:lstStyle/>
        <a:p>
          <a:r>
            <a:rPr lang="es-ES" sz="1600" dirty="0">
              <a:latin typeface="Arial Narrow" panose="020B0606020202030204" pitchFamily="34" charset="0"/>
            </a:rPr>
            <a:t>La edad y la media por categoría de genero no poseen una correlación relevante con otras variables, lo cual indica que no afectan directamente a los montos de venta.</a:t>
          </a:r>
          <a:endParaRPr lang="en-US" sz="1600" dirty="0">
            <a:latin typeface="Arial Narrow" panose="020B0606020202030204" pitchFamily="34" charset="0"/>
          </a:endParaRPr>
        </a:p>
      </dgm:t>
    </dgm:pt>
    <dgm:pt modelId="{BD3FE027-05BE-4AEC-A4E1-606F0AB8BED9}" type="parTrans" cxnId="{57F5F163-BA03-467A-B502-AA1C79AC6314}">
      <dgm:prSet/>
      <dgm:spPr/>
      <dgm:t>
        <a:bodyPr/>
        <a:lstStyle/>
        <a:p>
          <a:endParaRPr lang="en-US" sz="2000">
            <a:latin typeface="Arial Narrow" panose="020B0606020202030204" pitchFamily="34" charset="0"/>
          </a:endParaRPr>
        </a:p>
      </dgm:t>
    </dgm:pt>
    <dgm:pt modelId="{772E02DC-3EC5-45B6-AACA-BC57F7CD758B}" type="sibTrans" cxnId="{57F5F163-BA03-467A-B502-AA1C79AC6314}">
      <dgm:prSet/>
      <dgm:spPr/>
      <dgm:t>
        <a:bodyPr/>
        <a:lstStyle/>
        <a:p>
          <a:endParaRPr lang="en-US" sz="2000">
            <a:latin typeface="Arial Narrow" panose="020B0606020202030204" pitchFamily="34" charset="0"/>
          </a:endParaRPr>
        </a:p>
      </dgm:t>
    </dgm:pt>
    <dgm:pt modelId="{F76C8B5A-B7B0-488F-8A8A-83E70BDD8038}" type="pres">
      <dgm:prSet presAssocID="{DE90EB8D-9FB0-4ECF-B514-69941BB43324}" presName="linear" presStyleCnt="0">
        <dgm:presLayoutVars>
          <dgm:animLvl val="lvl"/>
          <dgm:resizeHandles val="exact"/>
        </dgm:presLayoutVars>
      </dgm:prSet>
      <dgm:spPr/>
    </dgm:pt>
    <dgm:pt modelId="{47D28CB5-1E3A-4CC1-BC96-522903217982}" type="pres">
      <dgm:prSet presAssocID="{C7965E64-3436-4163-AA04-5B9A51A5D6BC}" presName="parentText" presStyleLbl="node1" presStyleIdx="0" presStyleCnt="4">
        <dgm:presLayoutVars>
          <dgm:chMax val="0"/>
          <dgm:bulletEnabled val="1"/>
        </dgm:presLayoutVars>
      </dgm:prSet>
      <dgm:spPr/>
    </dgm:pt>
    <dgm:pt modelId="{FC771C3E-780A-49CE-B7E3-AB60BD52F994}" type="pres">
      <dgm:prSet presAssocID="{A271DBCA-FFB4-41BE-B688-BE7A4E4CE933}" presName="spacer" presStyleCnt="0"/>
      <dgm:spPr/>
    </dgm:pt>
    <dgm:pt modelId="{E0BAEB98-98A1-4322-8DC3-6EDC388B9612}" type="pres">
      <dgm:prSet presAssocID="{3D4D4139-63DC-404A-AFBC-315E97D1A856}" presName="parentText" presStyleLbl="node1" presStyleIdx="1" presStyleCnt="4">
        <dgm:presLayoutVars>
          <dgm:chMax val="0"/>
          <dgm:bulletEnabled val="1"/>
        </dgm:presLayoutVars>
      </dgm:prSet>
      <dgm:spPr/>
    </dgm:pt>
    <dgm:pt modelId="{723BB227-86F3-46E6-9212-8ADDFD74EC74}" type="pres">
      <dgm:prSet presAssocID="{E576344B-8A5B-458F-8988-81E8132DBD98}" presName="spacer" presStyleCnt="0"/>
      <dgm:spPr/>
    </dgm:pt>
    <dgm:pt modelId="{428D11EA-9ED1-4A25-8ADF-B85C0BD2397A}" type="pres">
      <dgm:prSet presAssocID="{120EB8BC-D132-4AAD-825C-5419B7A03784}" presName="parentText" presStyleLbl="node1" presStyleIdx="2" presStyleCnt="4">
        <dgm:presLayoutVars>
          <dgm:chMax val="0"/>
          <dgm:bulletEnabled val="1"/>
        </dgm:presLayoutVars>
      </dgm:prSet>
      <dgm:spPr/>
    </dgm:pt>
    <dgm:pt modelId="{C9DE5803-9D43-465C-A7D7-EECFFB1DC247}" type="pres">
      <dgm:prSet presAssocID="{4A87088A-5C49-4295-8436-050D85754B9C}" presName="spacer" presStyleCnt="0"/>
      <dgm:spPr/>
    </dgm:pt>
    <dgm:pt modelId="{D6C700A1-EC75-4D7A-9FEC-F436FF990557}" type="pres">
      <dgm:prSet presAssocID="{6BB5CD82-0C83-42BA-8F72-BB9C19A156C4}" presName="parentText" presStyleLbl="node1" presStyleIdx="3" presStyleCnt="4">
        <dgm:presLayoutVars>
          <dgm:chMax val="0"/>
          <dgm:bulletEnabled val="1"/>
        </dgm:presLayoutVars>
      </dgm:prSet>
      <dgm:spPr/>
    </dgm:pt>
  </dgm:ptLst>
  <dgm:cxnLst>
    <dgm:cxn modelId="{046B0B09-9573-49EA-B7B9-E13A5B8A7794}" type="presOf" srcId="{3D4D4139-63DC-404A-AFBC-315E97D1A856}" destId="{E0BAEB98-98A1-4322-8DC3-6EDC388B9612}" srcOrd="0" destOrd="0" presId="urn:microsoft.com/office/officeart/2005/8/layout/vList2"/>
    <dgm:cxn modelId="{2BB6E817-1760-46CC-9FBF-1AC155002AC4}" type="presOf" srcId="{C7965E64-3436-4163-AA04-5B9A51A5D6BC}" destId="{47D28CB5-1E3A-4CC1-BC96-522903217982}" srcOrd="0" destOrd="0" presId="urn:microsoft.com/office/officeart/2005/8/layout/vList2"/>
    <dgm:cxn modelId="{00CC6D1C-7AC1-4431-BB40-AC513D886EF0}" type="presOf" srcId="{DE90EB8D-9FB0-4ECF-B514-69941BB43324}" destId="{F76C8B5A-B7B0-488F-8A8A-83E70BDD8038}" srcOrd="0" destOrd="0" presId="urn:microsoft.com/office/officeart/2005/8/layout/vList2"/>
    <dgm:cxn modelId="{699E9F22-2AA5-474A-9DFB-5D891C4D6518}" srcId="{DE90EB8D-9FB0-4ECF-B514-69941BB43324}" destId="{C7965E64-3436-4163-AA04-5B9A51A5D6BC}" srcOrd="0" destOrd="0" parTransId="{0FA7B991-761C-481C-A386-34E86300AAA1}" sibTransId="{A271DBCA-FFB4-41BE-B688-BE7A4E4CE933}"/>
    <dgm:cxn modelId="{CC334E3C-259C-4ECA-948A-B95B53DA946D}" srcId="{DE90EB8D-9FB0-4ECF-B514-69941BB43324}" destId="{3D4D4139-63DC-404A-AFBC-315E97D1A856}" srcOrd="1" destOrd="0" parTransId="{5009A3D2-E7C6-418C-8E5B-E0E91956632A}" sibTransId="{E576344B-8A5B-458F-8988-81E8132DBD98}"/>
    <dgm:cxn modelId="{57F5F163-BA03-467A-B502-AA1C79AC6314}" srcId="{DE90EB8D-9FB0-4ECF-B514-69941BB43324}" destId="{6BB5CD82-0C83-42BA-8F72-BB9C19A156C4}" srcOrd="3" destOrd="0" parTransId="{BD3FE027-05BE-4AEC-A4E1-606F0AB8BED9}" sibTransId="{772E02DC-3EC5-45B6-AACA-BC57F7CD758B}"/>
    <dgm:cxn modelId="{377E2E68-D4C8-40B7-A108-4D5818A1F388}" srcId="{DE90EB8D-9FB0-4ECF-B514-69941BB43324}" destId="{120EB8BC-D132-4AAD-825C-5419B7A03784}" srcOrd="2" destOrd="0" parTransId="{77CE724B-090A-4667-89FD-D2AD747D87B9}" sibTransId="{4A87088A-5C49-4295-8436-050D85754B9C}"/>
    <dgm:cxn modelId="{5B06BCC8-CFA3-4173-A9D8-1096DA49E4EF}" type="presOf" srcId="{120EB8BC-D132-4AAD-825C-5419B7A03784}" destId="{428D11EA-9ED1-4A25-8ADF-B85C0BD2397A}" srcOrd="0" destOrd="0" presId="urn:microsoft.com/office/officeart/2005/8/layout/vList2"/>
    <dgm:cxn modelId="{0D394CD6-0E6D-4C51-AE87-EDF923F0705B}" type="presOf" srcId="{6BB5CD82-0C83-42BA-8F72-BB9C19A156C4}" destId="{D6C700A1-EC75-4D7A-9FEC-F436FF990557}" srcOrd="0" destOrd="0" presId="urn:microsoft.com/office/officeart/2005/8/layout/vList2"/>
    <dgm:cxn modelId="{75B619CC-003A-4302-9FC0-34BFD251239B}" type="presParOf" srcId="{F76C8B5A-B7B0-488F-8A8A-83E70BDD8038}" destId="{47D28CB5-1E3A-4CC1-BC96-522903217982}" srcOrd="0" destOrd="0" presId="urn:microsoft.com/office/officeart/2005/8/layout/vList2"/>
    <dgm:cxn modelId="{4C514B56-1F97-416F-AA10-822D62876825}" type="presParOf" srcId="{F76C8B5A-B7B0-488F-8A8A-83E70BDD8038}" destId="{FC771C3E-780A-49CE-B7E3-AB60BD52F994}" srcOrd="1" destOrd="0" presId="urn:microsoft.com/office/officeart/2005/8/layout/vList2"/>
    <dgm:cxn modelId="{17562077-005B-41A0-8C49-00045E2CC984}" type="presParOf" srcId="{F76C8B5A-B7B0-488F-8A8A-83E70BDD8038}" destId="{E0BAEB98-98A1-4322-8DC3-6EDC388B9612}" srcOrd="2" destOrd="0" presId="urn:microsoft.com/office/officeart/2005/8/layout/vList2"/>
    <dgm:cxn modelId="{F60AD732-C10D-4C1E-89E2-F449B49F206A}" type="presParOf" srcId="{F76C8B5A-B7B0-488F-8A8A-83E70BDD8038}" destId="{723BB227-86F3-46E6-9212-8ADDFD74EC74}" srcOrd="3" destOrd="0" presId="urn:microsoft.com/office/officeart/2005/8/layout/vList2"/>
    <dgm:cxn modelId="{A810DE08-C0AE-4825-ABF5-BE8B8D7DC99A}" type="presParOf" srcId="{F76C8B5A-B7B0-488F-8A8A-83E70BDD8038}" destId="{428D11EA-9ED1-4A25-8ADF-B85C0BD2397A}" srcOrd="4" destOrd="0" presId="urn:microsoft.com/office/officeart/2005/8/layout/vList2"/>
    <dgm:cxn modelId="{7042B2BA-69AE-4E8E-8D77-8C32780357A9}" type="presParOf" srcId="{F76C8B5A-B7B0-488F-8A8A-83E70BDD8038}" destId="{C9DE5803-9D43-465C-A7D7-EECFFB1DC247}" srcOrd="5" destOrd="0" presId="urn:microsoft.com/office/officeart/2005/8/layout/vList2"/>
    <dgm:cxn modelId="{16492861-990C-4548-AD8E-067A626B5DE6}" type="presParOf" srcId="{F76C8B5A-B7B0-488F-8A8A-83E70BDD8038}" destId="{D6C700A1-EC75-4D7A-9FEC-F436FF990557}"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24FCDDE-EBF8-49DA-9A47-618674726FEC}" type="doc">
      <dgm:prSet loTypeId="urn:microsoft.com/office/officeart/2005/8/layout/hProcess9" loCatId="process" qsTypeId="urn:microsoft.com/office/officeart/2005/8/quickstyle/simple2" qsCatId="simple" csTypeId="urn:microsoft.com/office/officeart/2005/8/colors/accent5_3" csCatId="accent5" phldr="1"/>
      <dgm:spPr/>
      <dgm:t>
        <a:bodyPr/>
        <a:lstStyle/>
        <a:p>
          <a:endParaRPr lang="en-US"/>
        </a:p>
      </dgm:t>
    </dgm:pt>
    <dgm:pt modelId="{284C6457-6213-4F5D-8EF0-19E22B190D0A}">
      <dgm:prSet/>
      <dgm:spPr/>
      <dgm:t>
        <a:bodyPr/>
        <a:lstStyle/>
        <a:p>
          <a:r>
            <a:rPr lang="es-ES" dirty="0">
              <a:latin typeface="Arial Narrow" panose="020B0606020202030204" pitchFamily="34" charset="0"/>
            </a:rPr>
            <a:t>El precio por unidad y el monto total presentan una correlación muy alta de 0.85, lo que indica que los productos con precios más altos generan montos de ventas más elevados.</a:t>
          </a:r>
          <a:endParaRPr lang="en-US" dirty="0">
            <a:latin typeface="Arial Narrow" panose="020B0606020202030204" pitchFamily="34" charset="0"/>
          </a:endParaRPr>
        </a:p>
      </dgm:t>
    </dgm:pt>
    <dgm:pt modelId="{1FD548A8-B97F-4C9E-BB28-39D2882F9784}" type="parTrans" cxnId="{32DE28CD-A05D-4CA6-811D-E1C18739F921}">
      <dgm:prSet/>
      <dgm:spPr/>
      <dgm:t>
        <a:bodyPr/>
        <a:lstStyle/>
        <a:p>
          <a:endParaRPr lang="en-US">
            <a:latin typeface="Arial Narrow" panose="020B0606020202030204" pitchFamily="34" charset="0"/>
          </a:endParaRPr>
        </a:p>
      </dgm:t>
    </dgm:pt>
    <dgm:pt modelId="{820A49F1-84C9-4A18-AF63-6D4F35D03478}" type="sibTrans" cxnId="{32DE28CD-A05D-4CA6-811D-E1C18739F921}">
      <dgm:prSet/>
      <dgm:spPr/>
      <dgm:t>
        <a:bodyPr/>
        <a:lstStyle/>
        <a:p>
          <a:endParaRPr lang="en-US">
            <a:latin typeface="Arial Narrow" panose="020B0606020202030204" pitchFamily="34" charset="0"/>
          </a:endParaRPr>
        </a:p>
      </dgm:t>
    </dgm:pt>
    <dgm:pt modelId="{2E9E1663-8005-4221-A915-57268E207B0D}">
      <dgm:prSet/>
      <dgm:spPr/>
      <dgm:t>
        <a:bodyPr/>
        <a:lstStyle/>
        <a:p>
          <a:r>
            <a:rPr lang="es-ES">
              <a:latin typeface="Arial Narrow" panose="020B0606020202030204" pitchFamily="34" charset="0"/>
            </a:rPr>
            <a:t>El monto total, el ingreso total calculado y la desviación media tienen correlaciones cercas a 1.00, lo cual sugiere que están fuertemente relacionadas.</a:t>
          </a:r>
          <a:endParaRPr lang="en-US">
            <a:latin typeface="Arial Narrow" panose="020B0606020202030204" pitchFamily="34" charset="0"/>
          </a:endParaRPr>
        </a:p>
      </dgm:t>
    </dgm:pt>
    <dgm:pt modelId="{02F36607-05DF-4DA9-892B-60518CB68C4D}" type="parTrans" cxnId="{57524471-AEDA-407A-BB39-BDE6B2AF4A05}">
      <dgm:prSet/>
      <dgm:spPr/>
      <dgm:t>
        <a:bodyPr/>
        <a:lstStyle/>
        <a:p>
          <a:endParaRPr lang="en-US">
            <a:latin typeface="Arial Narrow" panose="020B0606020202030204" pitchFamily="34" charset="0"/>
          </a:endParaRPr>
        </a:p>
      </dgm:t>
    </dgm:pt>
    <dgm:pt modelId="{9BC698D9-F2E7-4E69-AAD8-3CC4C3AA5FFD}" type="sibTrans" cxnId="{57524471-AEDA-407A-BB39-BDE6B2AF4A05}">
      <dgm:prSet/>
      <dgm:spPr/>
      <dgm:t>
        <a:bodyPr/>
        <a:lstStyle/>
        <a:p>
          <a:endParaRPr lang="en-US">
            <a:latin typeface="Arial Narrow" panose="020B0606020202030204" pitchFamily="34" charset="0"/>
          </a:endParaRPr>
        </a:p>
      </dgm:t>
    </dgm:pt>
    <dgm:pt modelId="{527EEE87-E5D7-46BC-B8B6-30E0B26EB45C}">
      <dgm:prSet/>
      <dgm:spPr/>
      <dgm:t>
        <a:bodyPr/>
        <a:lstStyle/>
        <a:p>
          <a:r>
            <a:rPr lang="es-ES">
              <a:latin typeface="Arial Narrow" panose="020B0606020202030204" pitchFamily="34" charset="0"/>
            </a:rPr>
            <a:t>La cantidad muestra una correlación moderada de 0.37 con el monto total, ósea que, a mayor cantidad, tiende a aumentar el total, pero no de forma tan fuerte como el precio.</a:t>
          </a:r>
          <a:endParaRPr lang="en-US">
            <a:latin typeface="Arial Narrow" panose="020B0606020202030204" pitchFamily="34" charset="0"/>
          </a:endParaRPr>
        </a:p>
      </dgm:t>
    </dgm:pt>
    <dgm:pt modelId="{68977576-6801-4F43-B32C-B6B1DA6AB93C}" type="parTrans" cxnId="{9434E3A7-B27D-44FE-B079-3E5A3C726962}">
      <dgm:prSet/>
      <dgm:spPr/>
      <dgm:t>
        <a:bodyPr/>
        <a:lstStyle/>
        <a:p>
          <a:endParaRPr lang="en-US">
            <a:latin typeface="Arial Narrow" panose="020B0606020202030204" pitchFamily="34" charset="0"/>
          </a:endParaRPr>
        </a:p>
      </dgm:t>
    </dgm:pt>
    <dgm:pt modelId="{E31A99C0-89E1-42DE-B88D-5A2AEA491E78}" type="sibTrans" cxnId="{9434E3A7-B27D-44FE-B079-3E5A3C726962}">
      <dgm:prSet/>
      <dgm:spPr/>
      <dgm:t>
        <a:bodyPr/>
        <a:lstStyle/>
        <a:p>
          <a:endParaRPr lang="en-US">
            <a:latin typeface="Arial Narrow" panose="020B0606020202030204" pitchFamily="34" charset="0"/>
          </a:endParaRPr>
        </a:p>
      </dgm:t>
    </dgm:pt>
    <dgm:pt modelId="{633FBE4D-9B34-402B-8F00-CE94112702F2}">
      <dgm:prSet/>
      <dgm:spPr/>
      <dgm:t>
        <a:bodyPr/>
        <a:lstStyle/>
        <a:p>
          <a:r>
            <a:rPr lang="es-ES" dirty="0">
              <a:latin typeface="Arial Narrow" panose="020B0606020202030204" pitchFamily="34" charset="0"/>
            </a:rPr>
            <a:t>La edad y la media por categoría de género, no muestran correlaciones significativas con otras variables, estas no influyen directamente en el monto total de las ventas.</a:t>
          </a:r>
          <a:endParaRPr lang="en-US" dirty="0">
            <a:latin typeface="Arial Narrow" panose="020B0606020202030204" pitchFamily="34" charset="0"/>
          </a:endParaRPr>
        </a:p>
      </dgm:t>
    </dgm:pt>
    <dgm:pt modelId="{AB38B2C4-C245-4F02-B6B6-58CBFFA80F34}" type="parTrans" cxnId="{B845D259-2332-4DD1-92EA-FCC15DEEB28A}">
      <dgm:prSet/>
      <dgm:spPr/>
      <dgm:t>
        <a:bodyPr/>
        <a:lstStyle/>
        <a:p>
          <a:endParaRPr lang="en-US">
            <a:latin typeface="Arial Narrow" panose="020B0606020202030204" pitchFamily="34" charset="0"/>
          </a:endParaRPr>
        </a:p>
      </dgm:t>
    </dgm:pt>
    <dgm:pt modelId="{C992BE2F-C523-4180-AD15-5007CDA19BE2}" type="sibTrans" cxnId="{B845D259-2332-4DD1-92EA-FCC15DEEB28A}">
      <dgm:prSet/>
      <dgm:spPr/>
      <dgm:t>
        <a:bodyPr/>
        <a:lstStyle/>
        <a:p>
          <a:endParaRPr lang="en-US">
            <a:latin typeface="Arial Narrow" panose="020B0606020202030204" pitchFamily="34" charset="0"/>
          </a:endParaRPr>
        </a:p>
      </dgm:t>
    </dgm:pt>
    <dgm:pt modelId="{EC7E23BA-E71A-4D65-9C92-77C68F93F246}" type="pres">
      <dgm:prSet presAssocID="{624FCDDE-EBF8-49DA-9A47-618674726FEC}" presName="CompostProcess" presStyleCnt="0">
        <dgm:presLayoutVars>
          <dgm:dir/>
          <dgm:resizeHandles val="exact"/>
        </dgm:presLayoutVars>
      </dgm:prSet>
      <dgm:spPr/>
    </dgm:pt>
    <dgm:pt modelId="{0D3AC1D1-5224-4632-BF38-8BA2B7FDA02A}" type="pres">
      <dgm:prSet presAssocID="{624FCDDE-EBF8-49DA-9A47-618674726FEC}" presName="arrow" presStyleLbl="bgShp" presStyleIdx="0" presStyleCnt="1"/>
      <dgm:spPr/>
    </dgm:pt>
    <dgm:pt modelId="{BC73579D-F0D2-4A3E-9AD9-910416310B06}" type="pres">
      <dgm:prSet presAssocID="{624FCDDE-EBF8-49DA-9A47-618674726FEC}" presName="linearProcess" presStyleCnt="0"/>
      <dgm:spPr/>
    </dgm:pt>
    <dgm:pt modelId="{5356EFCE-2286-40F4-BBB2-87DF5CBAF78F}" type="pres">
      <dgm:prSet presAssocID="{284C6457-6213-4F5D-8EF0-19E22B190D0A}" presName="textNode" presStyleLbl="node1" presStyleIdx="0" presStyleCnt="4">
        <dgm:presLayoutVars>
          <dgm:bulletEnabled val="1"/>
        </dgm:presLayoutVars>
      </dgm:prSet>
      <dgm:spPr/>
    </dgm:pt>
    <dgm:pt modelId="{616B5605-671E-4B72-A2DC-C59AFF6AACE1}" type="pres">
      <dgm:prSet presAssocID="{820A49F1-84C9-4A18-AF63-6D4F35D03478}" presName="sibTrans" presStyleCnt="0"/>
      <dgm:spPr/>
    </dgm:pt>
    <dgm:pt modelId="{98226E86-0778-4501-811A-8A26E833628A}" type="pres">
      <dgm:prSet presAssocID="{2E9E1663-8005-4221-A915-57268E207B0D}" presName="textNode" presStyleLbl="node1" presStyleIdx="1" presStyleCnt="4">
        <dgm:presLayoutVars>
          <dgm:bulletEnabled val="1"/>
        </dgm:presLayoutVars>
      </dgm:prSet>
      <dgm:spPr/>
    </dgm:pt>
    <dgm:pt modelId="{A6AEF960-5861-49A6-A47C-2261F6B3FDD2}" type="pres">
      <dgm:prSet presAssocID="{9BC698D9-F2E7-4E69-AAD8-3CC4C3AA5FFD}" presName="sibTrans" presStyleCnt="0"/>
      <dgm:spPr/>
    </dgm:pt>
    <dgm:pt modelId="{FBC9E848-9BFD-4330-8148-A8959EAEBE0D}" type="pres">
      <dgm:prSet presAssocID="{527EEE87-E5D7-46BC-B8B6-30E0B26EB45C}" presName="textNode" presStyleLbl="node1" presStyleIdx="2" presStyleCnt="4">
        <dgm:presLayoutVars>
          <dgm:bulletEnabled val="1"/>
        </dgm:presLayoutVars>
      </dgm:prSet>
      <dgm:spPr/>
    </dgm:pt>
    <dgm:pt modelId="{D6709B8F-06B3-46DF-8997-F48F66E841BE}" type="pres">
      <dgm:prSet presAssocID="{E31A99C0-89E1-42DE-B88D-5A2AEA491E78}" presName="sibTrans" presStyleCnt="0"/>
      <dgm:spPr/>
    </dgm:pt>
    <dgm:pt modelId="{54A83636-9166-498A-BB13-79E05F577C94}" type="pres">
      <dgm:prSet presAssocID="{633FBE4D-9B34-402B-8F00-CE94112702F2}" presName="textNode" presStyleLbl="node1" presStyleIdx="3" presStyleCnt="4">
        <dgm:presLayoutVars>
          <dgm:bulletEnabled val="1"/>
        </dgm:presLayoutVars>
      </dgm:prSet>
      <dgm:spPr/>
    </dgm:pt>
  </dgm:ptLst>
  <dgm:cxnLst>
    <dgm:cxn modelId="{21C10B3C-B2C2-4FAA-9D1B-D3CD5F13B6FC}" type="presOf" srcId="{527EEE87-E5D7-46BC-B8B6-30E0B26EB45C}" destId="{FBC9E848-9BFD-4330-8148-A8959EAEBE0D}" srcOrd="0" destOrd="0" presId="urn:microsoft.com/office/officeart/2005/8/layout/hProcess9"/>
    <dgm:cxn modelId="{5F5BFD5C-3B6A-46D5-BCBC-D5146F654430}" type="presOf" srcId="{624FCDDE-EBF8-49DA-9A47-618674726FEC}" destId="{EC7E23BA-E71A-4D65-9C92-77C68F93F246}" srcOrd="0" destOrd="0" presId="urn:microsoft.com/office/officeart/2005/8/layout/hProcess9"/>
    <dgm:cxn modelId="{37FEAC68-DBCB-40E3-BA2D-64709B8179C9}" type="presOf" srcId="{2E9E1663-8005-4221-A915-57268E207B0D}" destId="{98226E86-0778-4501-811A-8A26E833628A}" srcOrd="0" destOrd="0" presId="urn:microsoft.com/office/officeart/2005/8/layout/hProcess9"/>
    <dgm:cxn modelId="{57524471-AEDA-407A-BB39-BDE6B2AF4A05}" srcId="{624FCDDE-EBF8-49DA-9A47-618674726FEC}" destId="{2E9E1663-8005-4221-A915-57268E207B0D}" srcOrd="1" destOrd="0" parTransId="{02F36607-05DF-4DA9-892B-60518CB68C4D}" sibTransId="{9BC698D9-F2E7-4E69-AAD8-3CC4C3AA5FFD}"/>
    <dgm:cxn modelId="{B845D259-2332-4DD1-92EA-FCC15DEEB28A}" srcId="{624FCDDE-EBF8-49DA-9A47-618674726FEC}" destId="{633FBE4D-9B34-402B-8F00-CE94112702F2}" srcOrd="3" destOrd="0" parTransId="{AB38B2C4-C245-4F02-B6B6-58CBFFA80F34}" sibTransId="{C992BE2F-C523-4180-AD15-5007CDA19BE2}"/>
    <dgm:cxn modelId="{44948D85-7CBF-47E1-A85C-FF12097A5FDE}" type="presOf" srcId="{633FBE4D-9B34-402B-8F00-CE94112702F2}" destId="{54A83636-9166-498A-BB13-79E05F577C94}" srcOrd="0" destOrd="0" presId="urn:microsoft.com/office/officeart/2005/8/layout/hProcess9"/>
    <dgm:cxn modelId="{2AD20D9C-E3A2-41F5-B373-544290D3B167}" type="presOf" srcId="{284C6457-6213-4F5D-8EF0-19E22B190D0A}" destId="{5356EFCE-2286-40F4-BBB2-87DF5CBAF78F}" srcOrd="0" destOrd="0" presId="urn:microsoft.com/office/officeart/2005/8/layout/hProcess9"/>
    <dgm:cxn modelId="{9434E3A7-B27D-44FE-B079-3E5A3C726962}" srcId="{624FCDDE-EBF8-49DA-9A47-618674726FEC}" destId="{527EEE87-E5D7-46BC-B8B6-30E0B26EB45C}" srcOrd="2" destOrd="0" parTransId="{68977576-6801-4F43-B32C-B6B1DA6AB93C}" sibTransId="{E31A99C0-89E1-42DE-B88D-5A2AEA491E78}"/>
    <dgm:cxn modelId="{32DE28CD-A05D-4CA6-811D-E1C18739F921}" srcId="{624FCDDE-EBF8-49DA-9A47-618674726FEC}" destId="{284C6457-6213-4F5D-8EF0-19E22B190D0A}" srcOrd="0" destOrd="0" parTransId="{1FD548A8-B97F-4C9E-BB28-39D2882F9784}" sibTransId="{820A49F1-84C9-4A18-AF63-6D4F35D03478}"/>
    <dgm:cxn modelId="{339BC6D1-7A44-4282-801C-7A4239225461}" type="presParOf" srcId="{EC7E23BA-E71A-4D65-9C92-77C68F93F246}" destId="{0D3AC1D1-5224-4632-BF38-8BA2B7FDA02A}" srcOrd="0" destOrd="0" presId="urn:microsoft.com/office/officeart/2005/8/layout/hProcess9"/>
    <dgm:cxn modelId="{6798CAF5-4AE5-470E-88CA-8BF30EEDC308}" type="presParOf" srcId="{EC7E23BA-E71A-4D65-9C92-77C68F93F246}" destId="{BC73579D-F0D2-4A3E-9AD9-910416310B06}" srcOrd="1" destOrd="0" presId="urn:microsoft.com/office/officeart/2005/8/layout/hProcess9"/>
    <dgm:cxn modelId="{22B34F7F-7212-4F6C-B588-555D6F7A0D27}" type="presParOf" srcId="{BC73579D-F0D2-4A3E-9AD9-910416310B06}" destId="{5356EFCE-2286-40F4-BBB2-87DF5CBAF78F}" srcOrd="0" destOrd="0" presId="urn:microsoft.com/office/officeart/2005/8/layout/hProcess9"/>
    <dgm:cxn modelId="{263FBC0D-0A05-4D7C-BE2D-D8DB348E6FF7}" type="presParOf" srcId="{BC73579D-F0D2-4A3E-9AD9-910416310B06}" destId="{616B5605-671E-4B72-A2DC-C59AFF6AACE1}" srcOrd="1" destOrd="0" presId="urn:microsoft.com/office/officeart/2005/8/layout/hProcess9"/>
    <dgm:cxn modelId="{363D9E02-4970-4AA9-9F22-F15B070B4D6A}" type="presParOf" srcId="{BC73579D-F0D2-4A3E-9AD9-910416310B06}" destId="{98226E86-0778-4501-811A-8A26E833628A}" srcOrd="2" destOrd="0" presId="urn:microsoft.com/office/officeart/2005/8/layout/hProcess9"/>
    <dgm:cxn modelId="{480BF773-81D0-4CDC-B20A-75EC8545A307}" type="presParOf" srcId="{BC73579D-F0D2-4A3E-9AD9-910416310B06}" destId="{A6AEF960-5861-49A6-A47C-2261F6B3FDD2}" srcOrd="3" destOrd="0" presId="urn:microsoft.com/office/officeart/2005/8/layout/hProcess9"/>
    <dgm:cxn modelId="{E29E11F9-0EA0-42D1-8192-C20764DB18BB}" type="presParOf" srcId="{BC73579D-F0D2-4A3E-9AD9-910416310B06}" destId="{FBC9E848-9BFD-4330-8148-A8959EAEBE0D}" srcOrd="4" destOrd="0" presId="urn:microsoft.com/office/officeart/2005/8/layout/hProcess9"/>
    <dgm:cxn modelId="{F0B6D09B-7749-48B1-AE9A-D33A3776648B}" type="presParOf" srcId="{BC73579D-F0D2-4A3E-9AD9-910416310B06}" destId="{D6709B8F-06B3-46DF-8997-F48F66E841BE}" srcOrd="5" destOrd="0" presId="urn:microsoft.com/office/officeart/2005/8/layout/hProcess9"/>
    <dgm:cxn modelId="{A103D5E8-8E91-4EED-A341-728E34F20527}" type="presParOf" srcId="{BC73579D-F0D2-4A3E-9AD9-910416310B06}" destId="{54A83636-9166-498A-BB13-79E05F577C94}"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39F16F7-4781-4E15-9F63-622E9C0E445E}" type="doc">
      <dgm:prSet loTypeId="urn:microsoft.com/office/officeart/2005/8/layout/hProcess9" loCatId="process" qsTypeId="urn:microsoft.com/office/officeart/2005/8/quickstyle/simple4" qsCatId="simple" csTypeId="urn:microsoft.com/office/officeart/2005/8/colors/accent5_3" csCatId="accent5"/>
      <dgm:spPr/>
      <dgm:t>
        <a:bodyPr/>
        <a:lstStyle/>
        <a:p>
          <a:endParaRPr lang="en-US"/>
        </a:p>
      </dgm:t>
    </dgm:pt>
    <dgm:pt modelId="{481235F8-3FC1-4323-BFD3-D8A9CFA07965}">
      <dgm:prSet custT="1"/>
      <dgm:spPr/>
      <dgm:t>
        <a:bodyPr/>
        <a:lstStyle/>
        <a:p>
          <a:r>
            <a:rPr lang="es-CL" sz="1600" b="0" i="0" baseline="0" dirty="0">
              <a:latin typeface="Arial Narrow" panose="020B0606020202030204" pitchFamily="34" charset="0"/>
            </a:rPr>
            <a:t>Se destaca una transacción con solo 4 unidades vendidas, pero con un monto total muy alto (~2000).</a:t>
          </a:r>
          <a:endParaRPr lang="en-US" sz="1600" dirty="0">
            <a:latin typeface="Arial Narrow" panose="020B0606020202030204" pitchFamily="34" charset="0"/>
          </a:endParaRPr>
        </a:p>
      </dgm:t>
    </dgm:pt>
    <dgm:pt modelId="{397FC084-827E-4AAF-AF64-22E1FB04B2E5}" type="parTrans" cxnId="{34C5FD24-2A2F-4BB3-91CA-CF50D876427A}">
      <dgm:prSet/>
      <dgm:spPr/>
      <dgm:t>
        <a:bodyPr/>
        <a:lstStyle/>
        <a:p>
          <a:endParaRPr lang="en-US" sz="1600">
            <a:latin typeface="Arial Narrow" panose="020B0606020202030204" pitchFamily="34" charset="0"/>
          </a:endParaRPr>
        </a:p>
      </dgm:t>
    </dgm:pt>
    <dgm:pt modelId="{4A0EDA5E-2384-4582-AE48-E6AFD286DCCE}" type="sibTrans" cxnId="{34C5FD24-2A2F-4BB3-91CA-CF50D876427A}">
      <dgm:prSet/>
      <dgm:spPr/>
      <dgm:t>
        <a:bodyPr/>
        <a:lstStyle/>
        <a:p>
          <a:endParaRPr lang="en-US" sz="1600">
            <a:latin typeface="Arial Narrow" panose="020B0606020202030204" pitchFamily="34" charset="0"/>
          </a:endParaRPr>
        </a:p>
      </dgm:t>
    </dgm:pt>
    <dgm:pt modelId="{6EF274FC-3D8A-4DD3-95E4-5D9A5FDDE5D5}">
      <dgm:prSet custT="1"/>
      <dgm:spPr/>
      <dgm:t>
        <a:bodyPr/>
        <a:lstStyle/>
        <a:p>
          <a:r>
            <a:rPr lang="es-ES" sz="1600">
              <a:latin typeface="Arial Narrow" panose="020B0606020202030204" pitchFamily="34" charset="0"/>
            </a:rPr>
            <a:t>Claramente, los productos de mayor precio unitario generan los montos más altos.</a:t>
          </a:r>
          <a:endParaRPr lang="en-US" sz="1600">
            <a:latin typeface="Arial Narrow" panose="020B0606020202030204" pitchFamily="34" charset="0"/>
          </a:endParaRPr>
        </a:p>
      </dgm:t>
    </dgm:pt>
    <dgm:pt modelId="{7057F71C-A7B8-4746-91D0-7B3AFF1F5FD3}" type="parTrans" cxnId="{ADBC39DC-8545-4E40-86F9-F3D80C629F29}">
      <dgm:prSet/>
      <dgm:spPr/>
      <dgm:t>
        <a:bodyPr/>
        <a:lstStyle/>
        <a:p>
          <a:endParaRPr lang="en-US" sz="1600">
            <a:latin typeface="Arial Narrow" panose="020B0606020202030204" pitchFamily="34" charset="0"/>
          </a:endParaRPr>
        </a:p>
      </dgm:t>
    </dgm:pt>
    <dgm:pt modelId="{18391ADD-4E6C-4D11-A4F6-2E82FFA3C4CC}" type="sibTrans" cxnId="{ADBC39DC-8545-4E40-86F9-F3D80C629F29}">
      <dgm:prSet/>
      <dgm:spPr/>
      <dgm:t>
        <a:bodyPr/>
        <a:lstStyle/>
        <a:p>
          <a:endParaRPr lang="en-US" sz="1600">
            <a:latin typeface="Arial Narrow" panose="020B0606020202030204" pitchFamily="34" charset="0"/>
          </a:endParaRPr>
        </a:p>
      </dgm:t>
    </dgm:pt>
    <dgm:pt modelId="{EAEA411F-EB6D-41A9-85CB-9CC3E9C179A7}">
      <dgm:prSet custT="1"/>
      <dgm:spPr/>
      <dgm:t>
        <a:bodyPr/>
        <a:lstStyle/>
        <a:p>
          <a:r>
            <a:rPr lang="es-ES" sz="1600">
              <a:latin typeface="Arial Narrow" panose="020B0606020202030204" pitchFamily="34" charset="0"/>
            </a:rPr>
            <a:t>Alta concentración de montos bajos a lo largo de todas las edades.</a:t>
          </a:r>
          <a:endParaRPr lang="en-US" sz="1600">
            <a:latin typeface="Arial Narrow" panose="020B0606020202030204" pitchFamily="34" charset="0"/>
          </a:endParaRPr>
        </a:p>
      </dgm:t>
    </dgm:pt>
    <dgm:pt modelId="{AAB9C621-49A0-40B9-9401-D03E48C2E7E3}" type="parTrans" cxnId="{F37801AF-BA0D-496A-8819-28C83EF3DB22}">
      <dgm:prSet/>
      <dgm:spPr/>
      <dgm:t>
        <a:bodyPr/>
        <a:lstStyle/>
        <a:p>
          <a:endParaRPr lang="en-US" sz="1600">
            <a:latin typeface="Arial Narrow" panose="020B0606020202030204" pitchFamily="34" charset="0"/>
          </a:endParaRPr>
        </a:p>
      </dgm:t>
    </dgm:pt>
    <dgm:pt modelId="{241578DC-6840-4BDD-9F25-86B72505B836}" type="sibTrans" cxnId="{F37801AF-BA0D-496A-8819-28C83EF3DB22}">
      <dgm:prSet/>
      <dgm:spPr/>
      <dgm:t>
        <a:bodyPr/>
        <a:lstStyle/>
        <a:p>
          <a:endParaRPr lang="en-US" sz="1600">
            <a:latin typeface="Arial Narrow" panose="020B0606020202030204" pitchFamily="34" charset="0"/>
          </a:endParaRPr>
        </a:p>
      </dgm:t>
    </dgm:pt>
    <dgm:pt modelId="{5BD21F60-955C-4247-B80F-B638677F8F6F}" type="pres">
      <dgm:prSet presAssocID="{239F16F7-4781-4E15-9F63-622E9C0E445E}" presName="CompostProcess" presStyleCnt="0">
        <dgm:presLayoutVars>
          <dgm:dir/>
          <dgm:resizeHandles val="exact"/>
        </dgm:presLayoutVars>
      </dgm:prSet>
      <dgm:spPr/>
    </dgm:pt>
    <dgm:pt modelId="{589B14BC-9F83-4492-B2CC-D99FDDD70DA5}" type="pres">
      <dgm:prSet presAssocID="{239F16F7-4781-4E15-9F63-622E9C0E445E}" presName="arrow" presStyleLbl="bgShp" presStyleIdx="0" presStyleCnt="1"/>
      <dgm:spPr/>
    </dgm:pt>
    <dgm:pt modelId="{4E3F0C66-6263-4B48-B101-74F30A91D0F0}" type="pres">
      <dgm:prSet presAssocID="{239F16F7-4781-4E15-9F63-622E9C0E445E}" presName="linearProcess" presStyleCnt="0"/>
      <dgm:spPr/>
    </dgm:pt>
    <dgm:pt modelId="{2AB229E4-C9B6-45EA-A1DE-F922F1E11BC9}" type="pres">
      <dgm:prSet presAssocID="{481235F8-3FC1-4323-BFD3-D8A9CFA07965}" presName="textNode" presStyleLbl="node1" presStyleIdx="0" presStyleCnt="3">
        <dgm:presLayoutVars>
          <dgm:bulletEnabled val="1"/>
        </dgm:presLayoutVars>
      </dgm:prSet>
      <dgm:spPr/>
    </dgm:pt>
    <dgm:pt modelId="{3560EC22-EDCD-4BCD-A9A9-F1142B5987BB}" type="pres">
      <dgm:prSet presAssocID="{4A0EDA5E-2384-4582-AE48-E6AFD286DCCE}" presName="sibTrans" presStyleCnt="0"/>
      <dgm:spPr/>
    </dgm:pt>
    <dgm:pt modelId="{01370C0D-462D-4DFA-9890-2F61295582DE}" type="pres">
      <dgm:prSet presAssocID="{6EF274FC-3D8A-4DD3-95E4-5D9A5FDDE5D5}" presName="textNode" presStyleLbl="node1" presStyleIdx="1" presStyleCnt="3">
        <dgm:presLayoutVars>
          <dgm:bulletEnabled val="1"/>
        </dgm:presLayoutVars>
      </dgm:prSet>
      <dgm:spPr/>
    </dgm:pt>
    <dgm:pt modelId="{20FA91D9-572F-4FBB-A822-93B82924EF35}" type="pres">
      <dgm:prSet presAssocID="{18391ADD-4E6C-4D11-A4F6-2E82FFA3C4CC}" presName="sibTrans" presStyleCnt="0"/>
      <dgm:spPr/>
    </dgm:pt>
    <dgm:pt modelId="{F8575AC6-21A8-4DD2-B807-A6107A21BB4D}" type="pres">
      <dgm:prSet presAssocID="{EAEA411F-EB6D-41A9-85CB-9CC3E9C179A7}" presName="textNode" presStyleLbl="node1" presStyleIdx="2" presStyleCnt="3">
        <dgm:presLayoutVars>
          <dgm:bulletEnabled val="1"/>
        </dgm:presLayoutVars>
      </dgm:prSet>
      <dgm:spPr/>
    </dgm:pt>
  </dgm:ptLst>
  <dgm:cxnLst>
    <dgm:cxn modelId="{34C5FD24-2A2F-4BB3-91CA-CF50D876427A}" srcId="{239F16F7-4781-4E15-9F63-622E9C0E445E}" destId="{481235F8-3FC1-4323-BFD3-D8A9CFA07965}" srcOrd="0" destOrd="0" parTransId="{397FC084-827E-4AAF-AF64-22E1FB04B2E5}" sibTransId="{4A0EDA5E-2384-4582-AE48-E6AFD286DCCE}"/>
    <dgm:cxn modelId="{02963036-8796-4F0A-8625-33E69AB87F86}" type="presOf" srcId="{EAEA411F-EB6D-41A9-85CB-9CC3E9C179A7}" destId="{F8575AC6-21A8-4DD2-B807-A6107A21BB4D}" srcOrd="0" destOrd="0" presId="urn:microsoft.com/office/officeart/2005/8/layout/hProcess9"/>
    <dgm:cxn modelId="{69CD9539-9BE6-4A83-B47E-FBFFEDFEB007}" type="presOf" srcId="{6EF274FC-3D8A-4DD3-95E4-5D9A5FDDE5D5}" destId="{01370C0D-462D-4DFA-9890-2F61295582DE}" srcOrd="0" destOrd="0" presId="urn:microsoft.com/office/officeart/2005/8/layout/hProcess9"/>
    <dgm:cxn modelId="{D9D35D73-8999-4372-9373-A01A1F9D80A3}" type="presOf" srcId="{481235F8-3FC1-4323-BFD3-D8A9CFA07965}" destId="{2AB229E4-C9B6-45EA-A1DE-F922F1E11BC9}" srcOrd="0" destOrd="0" presId="urn:microsoft.com/office/officeart/2005/8/layout/hProcess9"/>
    <dgm:cxn modelId="{F37801AF-BA0D-496A-8819-28C83EF3DB22}" srcId="{239F16F7-4781-4E15-9F63-622E9C0E445E}" destId="{EAEA411F-EB6D-41A9-85CB-9CC3E9C179A7}" srcOrd="2" destOrd="0" parTransId="{AAB9C621-49A0-40B9-9401-D03E48C2E7E3}" sibTransId="{241578DC-6840-4BDD-9F25-86B72505B836}"/>
    <dgm:cxn modelId="{F574C1CF-2C67-4E4E-8C45-BF526C6B984A}" type="presOf" srcId="{239F16F7-4781-4E15-9F63-622E9C0E445E}" destId="{5BD21F60-955C-4247-B80F-B638677F8F6F}" srcOrd="0" destOrd="0" presId="urn:microsoft.com/office/officeart/2005/8/layout/hProcess9"/>
    <dgm:cxn modelId="{ADBC39DC-8545-4E40-86F9-F3D80C629F29}" srcId="{239F16F7-4781-4E15-9F63-622E9C0E445E}" destId="{6EF274FC-3D8A-4DD3-95E4-5D9A5FDDE5D5}" srcOrd="1" destOrd="0" parTransId="{7057F71C-A7B8-4746-91D0-7B3AFF1F5FD3}" sibTransId="{18391ADD-4E6C-4D11-A4F6-2E82FFA3C4CC}"/>
    <dgm:cxn modelId="{DEFBC4AA-3B54-4BF4-98FB-759DCA673665}" type="presParOf" srcId="{5BD21F60-955C-4247-B80F-B638677F8F6F}" destId="{589B14BC-9F83-4492-B2CC-D99FDDD70DA5}" srcOrd="0" destOrd="0" presId="urn:microsoft.com/office/officeart/2005/8/layout/hProcess9"/>
    <dgm:cxn modelId="{69C773BA-9055-4268-9C2B-7E4BB1B22A14}" type="presParOf" srcId="{5BD21F60-955C-4247-B80F-B638677F8F6F}" destId="{4E3F0C66-6263-4B48-B101-74F30A91D0F0}" srcOrd="1" destOrd="0" presId="urn:microsoft.com/office/officeart/2005/8/layout/hProcess9"/>
    <dgm:cxn modelId="{8BFFFBA4-A066-4C7B-A284-5588C62272E3}" type="presParOf" srcId="{4E3F0C66-6263-4B48-B101-74F30A91D0F0}" destId="{2AB229E4-C9B6-45EA-A1DE-F922F1E11BC9}" srcOrd="0" destOrd="0" presId="urn:microsoft.com/office/officeart/2005/8/layout/hProcess9"/>
    <dgm:cxn modelId="{29965758-E417-4892-B7DD-A0BB6057C5A2}" type="presParOf" srcId="{4E3F0C66-6263-4B48-B101-74F30A91D0F0}" destId="{3560EC22-EDCD-4BCD-A9A9-F1142B5987BB}" srcOrd="1" destOrd="0" presId="urn:microsoft.com/office/officeart/2005/8/layout/hProcess9"/>
    <dgm:cxn modelId="{C3D8B7F2-AD37-4302-A96A-D9AA1F034C8E}" type="presParOf" srcId="{4E3F0C66-6263-4B48-B101-74F30A91D0F0}" destId="{01370C0D-462D-4DFA-9890-2F61295582DE}" srcOrd="2" destOrd="0" presId="urn:microsoft.com/office/officeart/2005/8/layout/hProcess9"/>
    <dgm:cxn modelId="{FD965D49-538A-4485-A518-D249499EC654}" type="presParOf" srcId="{4E3F0C66-6263-4B48-B101-74F30A91D0F0}" destId="{20FA91D9-572F-4FBB-A822-93B82924EF35}" srcOrd="3" destOrd="0" presId="urn:microsoft.com/office/officeart/2005/8/layout/hProcess9"/>
    <dgm:cxn modelId="{B134130B-92A1-4DBF-ABC2-104E10F95A27}" type="presParOf" srcId="{4E3F0C66-6263-4B48-B101-74F30A91D0F0}" destId="{F8575AC6-21A8-4DD2-B807-A6107A21BB4D}" srcOrd="4"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E27FB6C-B200-4B6F-BE7C-3E4B8952EB06}" type="doc">
      <dgm:prSet loTypeId="urn:microsoft.com/office/officeart/2016/7/layout/LinearArrowProcessNumbered" loCatId="process" qsTypeId="urn:microsoft.com/office/officeart/2005/8/quickstyle/simple1" qsCatId="simple" csTypeId="urn:microsoft.com/office/officeart/2005/8/colors/accent5_3" csCatId="accent5" phldr="1"/>
      <dgm:spPr/>
      <dgm:t>
        <a:bodyPr/>
        <a:lstStyle/>
        <a:p>
          <a:endParaRPr lang="en-US"/>
        </a:p>
      </dgm:t>
    </dgm:pt>
    <dgm:pt modelId="{4F99969F-3902-48C3-A90F-B2B081B3553B}">
      <dgm:prSet custT="1"/>
      <dgm:spPr/>
      <dgm:t>
        <a:bodyPr/>
        <a:lstStyle/>
        <a:p>
          <a:r>
            <a:rPr lang="es-ES" sz="1600" dirty="0">
              <a:latin typeface="Arial Narrow" panose="020B0606020202030204" pitchFamily="34" charset="0"/>
            </a:rPr>
            <a:t>El precio por unidad es el principal factor que determina el monto total de las transacciones.</a:t>
          </a:r>
          <a:br>
            <a:rPr lang="es-ES" sz="1600" dirty="0">
              <a:latin typeface="Arial Narrow" panose="020B0606020202030204" pitchFamily="34" charset="0"/>
            </a:rPr>
          </a:br>
          <a:r>
            <a:rPr lang="es-ES" sz="1600" dirty="0">
              <a:latin typeface="Arial Narrow" panose="020B0606020202030204" pitchFamily="34" charset="0"/>
            </a:rPr>
            <a:t>La cantidad también influye, aunque en menor medida.</a:t>
          </a:r>
          <a:br>
            <a:rPr lang="es-ES" sz="1600" dirty="0">
              <a:latin typeface="Arial Narrow" panose="020B0606020202030204" pitchFamily="34" charset="0"/>
            </a:rPr>
          </a:br>
          <a:r>
            <a:rPr lang="es-ES" sz="1600" dirty="0">
              <a:latin typeface="Arial Narrow" panose="020B0606020202030204" pitchFamily="34" charset="0"/>
            </a:rPr>
            <a:t>Variables como la edad no presentan impacto directo en el total de ventas.</a:t>
          </a:r>
          <a:endParaRPr lang="en-US" sz="1600" dirty="0">
            <a:latin typeface="Arial Narrow" panose="020B0606020202030204" pitchFamily="34" charset="0"/>
          </a:endParaRPr>
        </a:p>
      </dgm:t>
    </dgm:pt>
    <dgm:pt modelId="{46040D5E-6E1B-40E4-B505-D67CF83445C4}" type="parTrans" cxnId="{77DB26C0-0D76-4C0C-8C1A-1C49FDF58326}">
      <dgm:prSet/>
      <dgm:spPr/>
      <dgm:t>
        <a:bodyPr/>
        <a:lstStyle/>
        <a:p>
          <a:endParaRPr lang="en-US" sz="1600">
            <a:latin typeface="Arial Narrow" panose="020B0606020202030204" pitchFamily="34" charset="0"/>
          </a:endParaRPr>
        </a:p>
      </dgm:t>
    </dgm:pt>
    <dgm:pt modelId="{B00BB571-9DAC-436C-96AC-20806C34CBCC}" type="sibTrans" cxnId="{77DB26C0-0D76-4C0C-8C1A-1C49FDF58326}">
      <dgm:prSet phldrT="1" phldr="0" custT="1"/>
      <dgm:spPr/>
      <dgm:t>
        <a:bodyPr/>
        <a:lstStyle/>
        <a:p>
          <a:r>
            <a:rPr lang="en-US" sz="1600">
              <a:latin typeface="Arial Narrow" panose="020B0606020202030204" pitchFamily="34" charset="0"/>
            </a:rPr>
            <a:t>1</a:t>
          </a:r>
        </a:p>
      </dgm:t>
    </dgm:pt>
    <dgm:pt modelId="{2879F6CA-929E-431F-AB1B-A614A86D16EC}">
      <dgm:prSet custT="1"/>
      <dgm:spPr/>
      <dgm:t>
        <a:bodyPr/>
        <a:lstStyle/>
        <a:p>
          <a:r>
            <a:rPr lang="es-ES" sz="1600">
              <a:latin typeface="Arial Narrow" panose="020B0606020202030204" pitchFamily="34" charset="0"/>
            </a:rPr>
            <a:t>Del gráfico 1 de dispersión se observa que la cantidad tiene cierta influencia en el total, pero no es el único factor determinante.</a:t>
          </a:r>
          <a:endParaRPr lang="en-US" sz="1600">
            <a:latin typeface="Arial Narrow" panose="020B0606020202030204" pitchFamily="34" charset="0"/>
          </a:endParaRPr>
        </a:p>
      </dgm:t>
    </dgm:pt>
    <dgm:pt modelId="{48CED174-8CDD-4FFB-8FD8-9E57F19BFF1A}" type="parTrans" cxnId="{12C0CE88-0250-4C4B-B879-73441BFF56EA}">
      <dgm:prSet/>
      <dgm:spPr/>
      <dgm:t>
        <a:bodyPr/>
        <a:lstStyle/>
        <a:p>
          <a:endParaRPr lang="en-US" sz="1600">
            <a:latin typeface="Arial Narrow" panose="020B0606020202030204" pitchFamily="34" charset="0"/>
          </a:endParaRPr>
        </a:p>
      </dgm:t>
    </dgm:pt>
    <dgm:pt modelId="{BBB8BDE4-D61C-4CEF-898F-11AAA10EFFF3}" type="sibTrans" cxnId="{12C0CE88-0250-4C4B-B879-73441BFF56EA}">
      <dgm:prSet phldrT="2" phldr="0" custT="1"/>
      <dgm:spPr/>
      <dgm:t>
        <a:bodyPr/>
        <a:lstStyle/>
        <a:p>
          <a:r>
            <a:rPr lang="en-US" sz="1600">
              <a:latin typeface="Arial Narrow" panose="020B0606020202030204" pitchFamily="34" charset="0"/>
            </a:rPr>
            <a:t>2</a:t>
          </a:r>
        </a:p>
      </dgm:t>
    </dgm:pt>
    <dgm:pt modelId="{503580C7-5E01-4E7E-BF2E-20F9A3105E4E}">
      <dgm:prSet custT="1"/>
      <dgm:spPr/>
      <dgm:t>
        <a:bodyPr/>
        <a:lstStyle/>
        <a:p>
          <a:r>
            <a:rPr lang="es-ES" sz="1600">
              <a:latin typeface="Arial Narrow" panose="020B0606020202030204" pitchFamily="34" charset="0"/>
            </a:rPr>
            <a:t>Del gráfico 2 de dispersión se muestra que el precio por unidad es el principal determinante del monto total en las transacciones.</a:t>
          </a:r>
          <a:endParaRPr lang="en-US" sz="1600">
            <a:latin typeface="Arial Narrow" panose="020B0606020202030204" pitchFamily="34" charset="0"/>
          </a:endParaRPr>
        </a:p>
      </dgm:t>
    </dgm:pt>
    <dgm:pt modelId="{37B89655-B3C4-4D27-ACA7-00168DE937B9}" type="parTrans" cxnId="{F02DF3C1-FDA3-4D87-AB60-09D17302A858}">
      <dgm:prSet/>
      <dgm:spPr/>
      <dgm:t>
        <a:bodyPr/>
        <a:lstStyle/>
        <a:p>
          <a:endParaRPr lang="en-US" sz="1600">
            <a:latin typeface="Arial Narrow" panose="020B0606020202030204" pitchFamily="34" charset="0"/>
          </a:endParaRPr>
        </a:p>
      </dgm:t>
    </dgm:pt>
    <dgm:pt modelId="{098C200B-F584-4E23-B4DB-E42FABF03C28}" type="sibTrans" cxnId="{F02DF3C1-FDA3-4D87-AB60-09D17302A858}">
      <dgm:prSet phldrT="3" phldr="0" custT="1"/>
      <dgm:spPr/>
      <dgm:t>
        <a:bodyPr/>
        <a:lstStyle/>
        <a:p>
          <a:r>
            <a:rPr lang="en-US" sz="1600">
              <a:latin typeface="Arial Narrow" panose="020B0606020202030204" pitchFamily="34" charset="0"/>
            </a:rPr>
            <a:t>3</a:t>
          </a:r>
        </a:p>
      </dgm:t>
    </dgm:pt>
    <dgm:pt modelId="{EDC5CEA4-4549-47FA-9F47-79855DC1D2CA}">
      <dgm:prSet custT="1"/>
      <dgm:spPr/>
      <dgm:t>
        <a:bodyPr/>
        <a:lstStyle/>
        <a:p>
          <a:r>
            <a:rPr lang="es-ES" sz="1600">
              <a:latin typeface="Arial Narrow" panose="020B0606020202030204" pitchFamily="34" charset="0"/>
            </a:rPr>
            <a:t>Del gráfico 3 de dispersión se visualiza que la edad no es un factor relevante para explicar el comportamiento de gasto en este dataset.</a:t>
          </a:r>
          <a:endParaRPr lang="en-US" sz="1600">
            <a:latin typeface="Arial Narrow" panose="020B0606020202030204" pitchFamily="34" charset="0"/>
          </a:endParaRPr>
        </a:p>
      </dgm:t>
    </dgm:pt>
    <dgm:pt modelId="{5534E422-1BE8-4917-8C73-0D4EC10B2CEF}" type="parTrans" cxnId="{9E52354E-C4C8-45B5-A2E4-E7D129C63858}">
      <dgm:prSet/>
      <dgm:spPr/>
      <dgm:t>
        <a:bodyPr/>
        <a:lstStyle/>
        <a:p>
          <a:endParaRPr lang="en-US" sz="1600">
            <a:latin typeface="Arial Narrow" panose="020B0606020202030204" pitchFamily="34" charset="0"/>
          </a:endParaRPr>
        </a:p>
      </dgm:t>
    </dgm:pt>
    <dgm:pt modelId="{519D3379-7898-4FAB-86C4-76923A0F84BF}" type="sibTrans" cxnId="{9E52354E-C4C8-45B5-A2E4-E7D129C63858}">
      <dgm:prSet phldrT="4" phldr="0" custT="1"/>
      <dgm:spPr/>
      <dgm:t>
        <a:bodyPr/>
        <a:lstStyle/>
        <a:p>
          <a:r>
            <a:rPr lang="en-US" sz="1600">
              <a:latin typeface="Arial Narrow" panose="020B0606020202030204" pitchFamily="34" charset="0"/>
            </a:rPr>
            <a:t>4</a:t>
          </a:r>
        </a:p>
      </dgm:t>
    </dgm:pt>
    <dgm:pt modelId="{5E7E76DA-17DE-4B0B-9B45-7934A1320B9E}">
      <dgm:prSet custT="1"/>
      <dgm:spPr/>
      <dgm:t>
        <a:bodyPr/>
        <a:lstStyle/>
        <a:p>
          <a:r>
            <a:rPr lang="es-ES" sz="1600" dirty="0">
              <a:latin typeface="Arial Narrow" panose="020B0606020202030204" pitchFamily="34" charset="0"/>
            </a:rPr>
            <a:t>Como recomendación ofrecer promociones enfocadas en productos de alto valor para maximizar ingresos.</a:t>
          </a:r>
        </a:p>
      </dgm:t>
    </dgm:pt>
    <dgm:pt modelId="{01836D2A-64D4-44B2-B51A-3A99869C4E73}" type="parTrans" cxnId="{B79CB5E7-4617-4223-9FE5-D6CEDEB07224}">
      <dgm:prSet/>
      <dgm:spPr/>
      <dgm:t>
        <a:bodyPr/>
        <a:lstStyle/>
        <a:p>
          <a:endParaRPr lang="en-US" sz="1600">
            <a:latin typeface="Arial Narrow" panose="020B0606020202030204" pitchFamily="34" charset="0"/>
          </a:endParaRPr>
        </a:p>
      </dgm:t>
    </dgm:pt>
    <dgm:pt modelId="{626D1889-9522-44E0-81AB-0761BB6609A2}" type="sibTrans" cxnId="{B79CB5E7-4617-4223-9FE5-D6CEDEB07224}">
      <dgm:prSet phldrT="5" phldr="0" custT="1"/>
      <dgm:spPr/>
      <dgm:t>
        <a:bodyPr/>
        <a:lstStyle/>
        <a:p>
          <a:r>
            <a:rPr lang="en-US" sz="1600">
              <a:latin typeface="Arial Narrow" panose="020B0606020202030204" pitchFamily="34" charset="0"/>
            </a:rPr>
            <a:t>5</a:t>
          </a:r>
        </a:p>
      </dgm:t>
    </dgm:pt>
    <dgm:pt modelId="{DEB07288-AC7C-490D-8169-E5A1EE28210E}" type="pres">
      <dgm:prSet presAssocID="{9E27FB6C-B200-4B6F-BE7C-3E4B8952EB06}" presName="linearFlow" presStyleCnt="0">
        <dgm:presLayoutVars>
          <dgm:dir/>
          <dgm:animLvl val="lvl"/>
          <dgm:resizeHandles val="exact"/>
        </dgm:presLayoutVars>
      </dgm:prSet>
      <dgm:spPr/>
    </dgm:pt>
    <dgm:pt modelId="{E5C62AE8-0609-4741-87B2-73A08C7A2A25}" type="pres">
      <dgm:prSet presAssocID="{4F99969F-3902-48C3-A90F-B2B081B3553B}" presName="compositeNode" presStyleCnt="0"/>
      <dgm:spPr/>
    </dgm:pt>
    <dgm:pt modelId="{FEB3435D-859F-44A8-9A60-26FC94C791EC}" type="pres">
      <dgm:prSet presAssocID="{4F99969F-3902-48C3-A90F-B2B081B3553B}" presName="parTx" presStyleLbl="node1" presStyleIdx="0" presStyleCnt="0">
        <dgm:presLayoutVars>
          <dgm:chMax val="0"/>
          <dgm:chPref val="0"/>
          <dgm:bulletEnabled val="1"/>
        </dgm:presLayoutVars>
      </dgm:prSet>
      <dgm:spPr/>
    </dgm:pt>
    <dgm:pt modelId="{198C3855-3EB0-4E80-8B96-D15F78B7DC40}" type="pres">
      <dgm:prSet presAssocID="{4F99969F-3902-48C3-A90F-B2B081B3553B}" presName="parSh" presStyleCnt="0"/>
      <dgm:spPr/>
    </dgm:pt>
    <dgm:pt modelId="{22E151CE-027E-4B7D-BC99-863E48606A7F}" type="pres">
      <dgm:prSet presAssocID="{4F99969F-3902-48C3-A90F-B2B081B3553B}" presName="lineNode" presStyleLbl="alignAccFollowNode1" presStyleIdx="0" presStyleCnt="15"/>
      <dgm:spPr/>
    </dgm:pt>
    <dgm:pt modelId="{BE46B0AE-ABD6-4C94-946E-7615A879601B}" type="pres">
      <dgm:prSet presAssocID="{4F99969F-3902-48C3-A90F-B2B081B3553B}" presName="lineArrowNode" presStyleLbl="alignAccFollowNode1" presStyleIdx="1" presStyleCnt="15"/>
      <dgm:spPr/>
    </dgm:pt>
    <dgm:pt modelId="{7D75E750-6443-4B24-835B-17167566C9EC}" type="pres">
      <dgm:prSet presAssocID="{B00BB571-9DAC-436C-96AC-20806C34CBCC}" presName="sibTransNodeCircle" presStyleLbl="alignNode1" presStyleIdx="0" presStyleCnt="5">
        <dgm:presLayoutVars>
          <dgm:chMax val="0"/>
          <dgm:bulletEnabled/>
        </dgm:presLayoutVars>
      </dgm:prSet>
      <dgm:spPr/>
    </dgm:pt>
    <dgm:pt modelId="{66FE752C-ED4F-48F3-A5CA-1B95F3204013}" type="pres">
      <dgm:prSet presAssocID="{B00BB571-9DAC-436C-96AC-20806C34CBCC}" presName="spacerBetweenCircleAndCallout" presStyleCnt="0">
        <dgm:presLayoutVars/>
      </dgm:prSet>
      <dgm:spPr/>
    </dgm:pt>
    <dgm:pt modelId="{599A1886-DFEF-4551-89CE-ECCBCDA3F1B8}" type="pres">
      <dgm:prSet presAssocID="{4F99969F-3902-48C3-A90F-B2B081B3553B}" presName="nodeText" presStyleLbl="alignAccFollowNode1" presStyleIdx="2" presStyleCnt="15">
        <dgm:presLayoutVars>
          <dgm:bulletEnabled val="1"/>
        </dgm:presLayoutVars>
      </dgm:prSet>
      <dgm:spPr/>
    </dgm:pt>
    <dgm:pt modelId="{82CBDEEA-F4DD-497D-9394-3745D1FDFE37}" type="pres">
      <dgm:prSet presAssocID="{B00BB571-9DAC-436C-96AC-20806C34CBCC}" presName="sibTransComposite" presStyleCnt="0"/>
      <dgm:spPr/>
    </dgm:pt>
    <dgm:pt modelId="{D80FE8E9-FBEA-473F-BE29-D8B05CAA693F}" type="pres">
      <dgm:prSet presAssocID="{2879F6CA-929E-431F-AB1B-A614A86D16EC}" presName="compositeNode" presStyleCnt="0"/>
      <dgm:spPr/>
    </dgm:pt>
    <dgm:pt modelId="{1CFDA1FC-A894-4F0B-8B46-62C9C245B5C5}" type="pres">
      <dgm:prSet presAssocID="{2879F6CA-929E-431F-AB1B-A614A86D16EC}" presName="parTx" presStyleLbl="node1" presStyleIdx="0" presStyleCnt="0">
        <dgm:presLayoutVars>
          <dgm:chMax val="0"/>
          <dgm:chPref val="0"/>
          <dgm:bulletEnabled val="1"/>
        </dgm:presLayoutVars>
      </dgm:prSet>
      <dgm:spPr/>
    </dgm:pt>
    <dgm:pt modelId="{7C3291AD-E200-4579-966E-3E70C51B0DF6}" type="pres">
      <dgm:prSet presAssocID="{2879F6CA-929E-431F-AB1B-A614A86D16EC}" presName="parSh" presStyleCnt="0"/>
      <dgm:spPr/>
    </dgm:pt>
    <dgm:pt modelId="{EB0C3406-8024-4907-80BE-5F9D69449C8A}" type="pres">
      <dgm:prSet presAssocID="{2879F6CA-929E-431F-AB1B-A614A86D16EC}" presName="lineNode" presStyleLbl="alignAccFollowNode1" presStyleIdx="3" presStyleCnt="15"/>
      <dgm:spPr/>
    </dgm:pt>
    <dgm:pt modelId="{949F999F-AC97-4A41-8459-EBA9F06DCC55}" type="pres">
      <dgm:prSet presAssocID="{2879F6CA-929E-431F-AB1B-A614A86D16EC}" presName="lineArrowNode" presStyleLbl="alignAccFollowNode1" presStyleIdx="4" presStyleCnt="15"/>
      <dgm:spPr/>
    </dgm:pt>
    <dgm:pt modelId="{E9E1CA83-DA1B-4636-84FB-13DBF137EE5D}" type="pres">
      <dgm:prSet presAssocID="{BBB8BDE4-D61C-4CEF-898F-11AAA10EFFF3}" presName="sibTransNodeCircle" presStyleLbl="alignNode1" presStyleIdx="1" presStyleCnt="5">
        <dgm:presLayoutVars>
          <dgm:chMax val="0"/>
          <dgm:bulletEnabled/>
        </dgm:presLayoutVars>
      </dgm:prSet>
      <dgm:spPr/>
    </dgm:pt>
    <dgm:pt modelId="{63007D7D-577C-41FA-8072-DC7E0DC4CBF3}" type="pres">
      <dgm:prSet presAssocID="{BBB8BDE4-D61C-4CEF-898F-11AAA10EFFF3}" presName="spacerBetweenCircleAndCallout" presStyleCnt="0">
        <dgm:presLayoutVars/>
      </dgm:prSet>
      <dgm:spPr/>
    </dgm:pt>
    <dgm:pt modelId="{10684E18-9F3F-4A52-8915-14E11CF27553}" type="pres">
      <dgm:prSet presAssocID="{2879F6CA-929E-431F-AB1B-A614A86D16EC}" presName="nodeText" presStyleLbl="alignAccFollowNode1" presStyleIdx="5" presStyleCnt="15">
        <dgm:presLayoutVars>
          <dgm:bulletEnabled val="1"/>
        </dgm:presLayoutVars>
      </dgm:prSet>
      <dgm:spPr/>
    </dgm:pt>
    <dgm:pt modelId="{158F35C9-B4CD-485B-8D66-E11302C24AB3}" type="pres">
      <dgm:prSet presAssocID="{BBB8BDE4-D61C-4CEF-898F-11AAA10EFFF3}" presName="sibTransComposite" presStyleCnt="0"/>
      <dgm:spPr/>
    </dgm:pt>
    <dgm:pt modelId="{C6D4E242-5B19-4857-BBEC-35CD435E4CDA}" type="pres">
      <dgm:prSet presAssocID="{503580C7-5E01-4E7E-BF2E-20F9A3105E4E}" presName="compositeNode" presStyleCnt="0"/>
      <dgm:spPr/>
    </dgm:pt>
    <dgm:pt modelId="{F321F998-8C21-4F14-AD86-6165291CAE7F}" type="pres">
      <dgm:prSet presAssocID="{503580C7-5E01-4E7E-BF2E-20F9A3105E4E}" presName="parTx" presStyleLbl="node1" presStyleIdx="0" presStyleCnt="0">
        <dgm:presLayoutVars>
          <dgm:chMax val="0"/>
          <dgm:chPref val="0"/>
          <dgm:bulletEnabled val="1"/>
        </dgm:presLayoutVars>
      </dgm:prSet>
      <dgm:spPr/>
    </dgm:pt>
    <dgm:pt modelId="{8DF177E2-9D6B-4E4D-8316-BF5E245D8E92}" type="pres">
      <dgm:prSet presAssocID="{503580C7-5E01-4E7E-BF2E-20F9A3105E4E}" presName="parSh" presStyleCnt="0"/>
      <dgm:spPr/>
    </dgm:pt>
    <dgm:pt modelId="{FF38E879-382F-4824-9C43-2B7EBFBA4D21}" type="pres">
      <dgm:prSet presAssocID="{503580C7-5E01-4E7E-BF2E-20F9A3105E4E}" presName="lineNode" presStyleLbl="alignAccFollowNode1" presStyleIdx="6" presStyleCnt="15"/>
      <dgm:spPr/>
    </dgm:pt>
    <dgm:pt modelId="{A7535093-516E-4775-81AC-B974470B64C5}" type="pres">
      <dgm:prSet presAssocID="{503580C7-5E01-4E7E-BF2E-20F9A3105E4E}" presName="lineArrowNode" presStyleLbl="alignAccFollowNode1" presStyleIdx="7" presStyleCnt="15"/>
      <dgm:spPr/>
    </dgm:pt>
    <dgm:pt modelId="{D1477702-D07A-41B1-8981-36FEF5B26253}" type="pres">
      <dgm:prSet presAssocID="{098C200B-F584-4E23-B4DB-E42FABF03C28}" presName="sibTransNodeCircle" presStyleLbl="alignNode1" presStyleIdx="2" presStyleCnt="5">
        <dgm:presLayoutVars>
          <dgm:chMax val="0"/>
          <dgm:bulletEnabled/>
        </dgm:presLayoutVars>
      </dgm:prSet>
      <dgm:spPr/>
    </dgm:pt>
    <dgm:pt modelId="{14677503-DECC-4FEB-AAAF-369B9A9D8CF9}" type="pres">
      <dgm:prSet presAssocID="{098C200B-F584-4E23-B4DB-E42FABF03C28}" presName="spacerBetweenCircleAndCallout" presStyleCnt="0">
        <dgm:presLayoutVars/>
      </dgm:prSet>
      <dgm:spPr/>
    </dgm:pt>
    <dgm:pt modelId="{9180AD9E-75A3-40E5-9630-04E892A554D3}" type="pres">
      <dgm:prSet presAssocID="{503580C7-5E01-4E7E-BF2E-20F9A3105E4E}" presName="nodeText" presStyleLbl="alignAccFollowNode1" presStyleIdx="8" presStyleCnt="15">
        <dgm:presLayoutVars>
          <dgm:bulletEnabled val="1"/>
        </dgm:presLayoutVars>
      </dgm:prSet>
      <dgm:spPr/>
    </dgm:pt>
    <dgm:pt modelId="{AB2CB50A-7FFA-4297-9C9F-0AD548CF4D49}" type="pres">
      <dgm:prSet presAssocID="{098C200B-F584-4E23-B4DB-E42FABF03C28}" presName="sibTransComposite" presStyleCnt="0"/>
      <dgm:spPr/>
    </dgm:pt>
    <dgm:pt modelId="{681DD01D-F0B9-4EFB-95FA-7F255835A1D2}" type="pres">
      <dgm:prSet presAssocID="{EDC5CEA4-4549-47FA-9F47-79855DC1D2CA}" presName="compositeNode" presStyleCnt="0"/>
      <dgm:spPr/>
    </dgm:pt>
    <dgm:pt modelId="{76CFE2FB-DBAA-43E5-B9EF-BD55E6572440}" type="pres">
      <dgm:prSet presAssocID="{EDC5CEA4-4549-47FA-9F47-79855DC1D2CA}" presName="parTx" presStyleLbl="node1" presStyleIdx="0" presStyleCnt="0">
        <dgm:presLayoutVars>
          <dgm:chMax val="0"/>
          <dgm:chPref val="0"/>
          <dgm:bulletEnabled val="1"/>
        </dgm:presLayoutVars>
      </dgm:prSet>
      <dgm:spPr/>
    </dgm:pt>
    <dgm:pt modelId="{6E6151F0-627B-4573-9E64-A3C66597C4D1}" type="pres">
      <dgm:prSet presAssocID="{EDC5CEA4-4549-47FA-9F47-79855DC1D2CA}" presName="parSh" presStyleCnt="0"/>
      <dgm:spPr/>
    </dgm:pt>
    <dgm:pt modelId="{C83D36E3-BF43-4051-8682-7C2767931CE3}" type="pres">
      <dgm:prSet presAssocID="{EDC5CEA4-4549-47FA-9F47-79855DC1D2CA}" presName="lineNode" presStyleLbl="alignAccFollowNode1" presStyleIdx="9" presStyleCnt="15"/>
      <dgm:spPr/>
    </dgm:pt>
    <dgm:pt modelId="{97B82A02-6519-4D10-A7BD-2C04D14749BA}" type="pres">
      <dgm:prSet presAssocID="{EDC5CEA4-4549-47FA-9F47-79855DC1D2CA}" presName="lineArrowNode" presStyleLbl="alignAccFollowNode1" presStyleIdx="10" presStyleCnt="15"/>
      <dgm:spPr/>
    </dgm:pt>
    <dgm:pt modelId="{43DCA017-0C7C-45DA-BA07-AC1436EAFD53}" type="pres">
      <dgm:prSet presAssocID="{519D3379-7898-4FAB-86C4-76923A0F84BF}" presName="sibTransNodeCircle" presStyleLbl="alignNode1" presStyleIdx="3" presStyleCnt="5">
        <dgm:presLayoutVars>
          <dgm:chMax val="0"/>
          <dgm:bulletEnabled/>
        </dgm:presLayoutVars>
      </dgm:prSet>
      <dgm:spPr/>
    </dgm:pt>
    <dgm:pt modelId="{8CC25D19-15D4-44A2-AFA0-4A5930E4F402}" type="pres">
      <dgm:prSet presAssocID="{519D3379-7898-4FAB-86C4-76923A0F84BF}" presName="spacerBetweenCircleAndCallout" presStyleCnt="0">
        <dgm:presLayoutVars/>
      </dgm:prSet>
      <dgm:spPr/>
    </dgm:pt>
    <dgm:pt modelId="{390925FA-597B-47CE-BD33-E47CF9A67ACE}" type="pres">
      <dgm:prSet presAssocID="{EDC5CEA4-4549-47FA-9F47-79855DC1D2CA}" presName="nodeText" presStyleLbl="alignAccFollowNode1" presStyleIdx="11" presStyleCnt="15">
        <dgm:presLayoutVars>
          <dgm:bulletEnabled val="1"/>
        </dgm:presLayoutVars>
      </dgm:prSet>
      <dgm:spPr/>
    </dgm:pt>
    <dgm:pt modelId="{C36A8EA6-7961-4DE9-9F30-08303ECC5F3E}" type="pres">
      <dgm:prSet presAssocID="{519D3379-7898-4FAB-86C4-76923A0F84BF}" presName="sibTransComposite" presStyleCnt="0"/>
      <dgm:spPr/>
    </dgm:pt>
    <dgm:pt modelId="{86E1297D-F23D-4F60-BCD9-C6C7570A95E8}" type="pres">
      <dgm:prSet presAssocID="{5E7E76DA-17DE-4B0B-9B45-7934A1320B9E}" presName="compositeNode" presStyleCnt="0"/>
      <dgm:spPr/>
    </dgm:pt>
    <dgm:pt modelId="{A9F911DD-30CC-43C9-A588-469500CD94F9}" type="pres">
      <dgm:prSet presAssocID="{5E7E76DA-17DE-4B0B-9B45-7934A1320B9E}" presName="parTx" presStyleLbl="node1" presStyleIdx="0" presStyleCnt="0">
        <dgm:presLayoutVars>
          <dgm:chMax val="0"/>
          <dgm:chPref val="0"/>
          <dgm:bulletEnabled val="1"/>
        </dgm:presLayoutVars>
      </dgm:prSet>
      <dgm:spPr/>
    </dgm:pt>
    <dgm:pt modelId="{4CB6B8D3-DA02-4EBE-8AA6-67E1F8395F4C}" type="pres">
      <dgm:prSet presAssocID="{5E7E76DA-17DE-4B0B-9B45-7934A1320B9E}" presName="parSh" presStyleCnt="0"/>
      <dgm:spPr/>
    </dgm:pt>
    <dgm:pt modelId="{DFB72EA5-BDBD-4699-ABD8-386EE683AED6}" type="pres">
      <dgm:prSet presAssocID="{5E7E76DA-17DE-4B0B-9B45-7934A1320B9E}" presName="lineNode" presStyleLbl="alignAccFollowNode1" presStyleIdx="12" presStyleCnt="15"/>
      <dgm:spPr/>
    </dgm:pt>
    <dgm:pt modelId="{EF8E05D5-38CB-4ECB-9576-40AB7E896B8C}" type="pres">
      <dgm:prSet presAssocID="{5E7E76DA-17DE-4B0B-9B45-7934A1320B9E}" presName="lineArrowNode" presStyleLbl="alignAccFollowNode1" presStyleIdx="13" presStyleCnt="15"/>
      <dgm:spPr/>
    </dgm:pt>
    <dgm:pt modelId="{0038BC59-AF7B-4C35-BB56-D6B9FCA3A9F5}" type="pres">
      <dgm:prSet presAssocID="{626D1889-9522-44E0-81AB-0761BB6609A2}" presName="sibTransNodeCircle" presStyleLbl="alignNode1" presStyleIdx="4" presStyleCnt="5">
        <dgm:presLayoutVars>
          <dgm:chMax val="0"/>
          <dgm:bulletEnabled/>
        </dgm:presLayoutVars>
      </dgm:prSet>
      <dgm:spPr/>
    </dgm:pt>
    <dgm:pt modelId="{DD46636C-FDA4-4691-A6FE-6DC57DE5BF56}" type="pres">
      <dgm:prSet presAssocID="{626D1889-9522-44E0-81AB-0761BB6609A2}" presName="spacerBetweenCircleAndCallout" presStyleCnt="0">
        <dgm:presLayoutVars/>
      </dgm:prSet>
      <dgm:spPr/>
    </dgm:pt>
    <dgm:pt modelId="{E3D12653-D5B1-4608-B08D-BD1F97C04F62}" type="pres">
      <dgm:prSet presAssocID="{5E7E76DA-17DE-4B0B-9B45-7934A1320B9E}" presName="nodeText" presStyleLbl="alignAccFollowNode1" presStyleIdx="14" presStyleCnt="15">
        <dgm:presLayoutVars>
          <dgm:bulletEnabled val="1"/>
        </dgm:presLayoutVars>
      </dgm:prSet>
      <dgm:spPr/>
    </dgm:pt>
  </dgm:ptLst>
  <dgm:cxnLst>
    <dgm:cxn modelId="{4F80720C-C49D-4D56-B2A9-57500E3A0F26}" type="presOf" srcId="{EDC5CEA4-4549-47FA-9F47-79855DC1D2CA}" destId="{390925FA-597B-47CE-BD33-E47CF9A67ACE}" srcOrd="0" destOrd="0" presId="urn:microsoft.com/office/officeart/2016/7/layout/LinearArrowProcessNumbered"/>
    <dgm:cxn modelId="{7D0AF43E-6861-421E-B64C-9C645DDD00FC}" type="presOf" srcId="{5E7E76DA-17DE-4B0B-9B45-7934A1320B9E}" destId="{E3D12653-D5B1-4608-B08D-BD1F97C04F62}" srcOrd="0" destOrd="0" presId="urn:microsoft.com/office/officeart/2016/7/layout/LinearArrowProcessNumbered"/>
    <dgm:cxn modelId="{FF3E345D-77FF-4527-98B1-7F5636CB5CF8}" type="presOf" srcId="{BBB8BDE4-D61C-4CEF-898F-11AAA10EFFF3}" destId="{E9E1CA83-DA1B-4636-84FB-13DBF137EE5D}" srcOrd="0" destOrd="0" presId="urn:microsoft.com/office/officeart/2016/7/layout/LinearArrowProcessNumbered"/>
    <dgm:cxn modelId="{F307A843-0EDF-491E-B11B-4D172C7A3C3D}" type="presOf" srcId="{B00BB571-9DAC-436C-96AC-20806C34CBCC}" destId="{7D75E750-6443-4B24-835B-17167566C9EC}" srcOrd="0" destOrd="0" presId="urn:microsoft.com/office/officeart/2016/7/layout/LinearArrowProcessNumbered"/>
    <dgm:cxn modelId="{9E52354E-C4C8-45B5-A2E4-E7D129C63858}" srcId="{9E27FB6C-B200-4B6F-BE7C-3E4B8952EB06}" destId="{EDC5CEA4-4549-47FA-9F47-79855DC1D2CA}" srcOrd="3" destOrd="0" parTransId="{5534E422-1BE8-4917-8C73-0D4EC10B2CEF}" sibTransId="{519D3379-7898-4FAB-86C4-76923A0F84BF}"/>
    <dgm:cxn modelId="{D6ED4D4F-BC81-4E30-80AD-B3316D64E75F}" type="presOf" srcId="{503580C7-5E01-4E7E-BF2E-20F9A3105E4E}" destId="{9180AD9E-75A3-40E5-9630-04E892A554D3}" srcOrd="0" destOrd="0" presId="urn:microsoft.com/office/officeart/2016/7/layout/LinearArrowProcessNumbered"/>
    <dgm:cxn modelId="{24DDFB7D-BD74-439D-B96B-229057018A29}" type="presOf" srcId="{626D1889-9522-44E0-81AB-0761BB6609A2}" destId="{0038BC59-AF7B-4C35-BB56-D6B9FCA3A9F5}" srcOrd="0" destOrd="0" presId="urn:microsoft.com/office/officeart/2016/7/layout/LinearArrowProcessNumbered"/>
    <dgm:cxn modelId="{12C0CE88-0250-4C4B-B879-73441BFF56EA}" srcId="{9E27FB6C-B200-4B6F-BE7C-3E4B8952EB06}" destId="{2879F6CA-929E-431F-AB1B-A614A86D16EC}" srcOrd="1" destOrd="0" parTransId="{48CED174-8CDD-4FFB-8FD8-9E57F19BFF1A}" sibTransId="{BBB8BDE4-D61C-4CEF-898F-11AAA10EFFF3}"/>
    <dgm:cxn modelId="{97AC54AE-D361-431D-94EA-3F0C45858675}" type="presOf" srcId="{098C200B-F584-4E23-B4DB-E42FABF03C28}" destId="{D1477702-D07A-41B1-8981-36FEF5B26253}" srcOrd="0" destOrd="0" presId="urn:microsoft.com/office/officeart/2016/7/layout/LinearArrowProcessNumbered"/>
    <dgm:cxn modelId="{77DB26C0-0D76-4C0C-8C1A-1C49FDF58326}" srcId="{9E27FB6C-B200-4B6F-BE7C-3E4B8952EB06}" destId="{4F99969F-3902-48C3-A90F-B2B081B3553B}" srcOrd="0" destOrd="0" parTransId="{46040D5E-6E1B-40E4-B505-D67CF83445C4}" sibTransId="{B00BB571-9DAC-436C-96AC-20806C34CBCC}"/>
    <dgm:cxn modelId="{F02DF3C1-FDA3-4D87-AB60-09D17302A858}" srcId="{9E27FB6C-B200-4B6F-BE7C-3E4B8952EB06}" destId="{503580C7-5E01-4E7E-BF2E-20F9A3105E4E}" srcOrd="2" destOrd="0" parTransId="{37B89655-B3C4-4D27-ACA7-00168DE937B9}" sibTransId="{098C200B-F584-4E23-B4DB-E42FABF03C28}"/>
    <dgm:cxn modelId="{10EA9BC2-3569-4671-9479-8441558EAF48}" type="presOf" srcId="{519D3379-7898-4FAB-86C4-76923A0F84BF}" destId="{43DCA017-0C7C-45DA-BA07-AC1436EAFD53}" srcOrd="0" destOrd="0" presId="urn:microsoft.com/office/officeart/2016/7/layout/LinearArrowProcessNumbered"/>
    <dgm:cxn modelId="{C584FCC2-F405-4D7E-93E7-642EE9509F07}" type="presOf" srcId="{9E27FB6C-B200-4B6F-BE7C-3E4B8952EB06}" destId="{DEB07288-AC7C-490D-8169-E5A1EE28210E}" srcOrd="0" destOrd="0" presId="urn:microsoft.com/office/officeart/2016/7/layout/LinearArrowProcessNumbered"/>
    <dgm:cxn modelId="{B79CB5E7-4617-4223-9FE5-D6CEDEB07224}" srcId="{9E27FB6C-B200-4B6F-BE7C-3E4B8952EB06}" destId="{5E7E76DA-17DE-4B0B-9B45-7934A1320B9E}" srcOrd="4" destOrd="0" parTransId="{01836D2A-64D4-44B2-B51A-3A99869C4E73}" sibTransId="{626D1889-9522-44E0-81AB-0761BB6609A2}"/>
    <dgm:cxn modelId="{7C8EE4EF-E77E-4C8F-BD20-E34CE180A8A0}" type="presOf" srcId="{4F99969F-3902-48C3-A90F-B2B081B3553B}" destId="{599A1886-DFEF-4551-89CE-ECCBCDA3F1B8}" srcOrd="0" destOrd="0" presId="urn:microsoft.com/office/officeart/2016/7/layout/LinearArrowProcessNumbered"/>
    <dgm:cxn modelId="{EAF302F5-E1F3-4610-A470-9C4367543266}" type="presOf" srcId="{2879F6CA-929E-431F-AB1B-A614A86D16EC}" destId="{10684E18-9F3F-4A52-8915-14E11CF27553}" srcOrd="0" destOrd="0" presId="urn:microsoft.com/office/officeart/2016/7/layout/LinearArrowProcessNumbered"/>
    <dgm:cxn modelId="{FE73687F-0AF9-4B1C-9842-169FCDC0966B}" type="presParOf" srcId="{DEB07288-AC7C-490D-8169-E5A1EE28210E}" destId="{E5C62AE8-0609-4741-87B2-73A08C7A2A25}" srcOrd="0" destOrd="0" presId="urn:microsoft.com/office/officeart/2016/7/layout/LinearArrowProcessNumbered"/>
    <dgm:cxn modelId="{E1381DBE-95B3-4F0F-BF93-2811D6A0C098}" type="presParOf" srcId="{E5C62AE8-0609-4741-87B2-73A08C7A2A25}" destId="{FEB3435D-859F-44A8-9A60-26FC94C791EC}" srcOrd="0" destOrd="0" presId="urn:microsoft.com/office/officeart/2016/7/layout/LinearArrowProcessNumbered"/>
    <dgm:cxn modelId="{FFD296F4-D174-40CD-80C7-0E291AE6B89D}" type="presParOf" srcId="{E5C62AE8-0609-4741-87B2-73A08C7A2A25}" destId="{198C3855-3EB0-4E80-8B96-D15F78B7DC40}" srcOrd="1" destOrd="0" presId="urn:microsoft.com/office/officeart/2016/7/layout/LinearArrowProcessNumbered"/>
    <dgm:cxn modelId="{4B2333FE-C400-4216-8232-9D208A4A8B2D}" type="presParOf" srcId="{198C3855-3EB0-4E80-8B96-D15F78B7DC40}" destId="{22E151CE-027E-4B7D-BC99-863E48606A7F}" srcOrd="0" destOrd="0" presId="urn:microsoft.com/office/officeart/2016/7/layout/LinearArrowProcessNumbered"/>
    <dgm:cxn modelId="{54827FCA-538D-4B65-8833-DCD5E6F7033A}" type="presParOf" srcId="{198C3855-3EB0-4E80-8B96-D15F78B7DC40}" destId="{BE46B0AE-ABD6-4C94-946E-7615A879601B}" srcOrd="1" destOrd="0" presId="urn:microsoft.com/office/officeart/2016/7/layout/LinearArrowProcessNumbered"/>
    <dgm:cxn modelId="{2F3D8C5F-0889-4CEE-9609-F2FBB63EF5F3}" type="presParOf" srcId="{198C3855-3EB0-4E80-8B96-D15F78B7DC40}" destId="{7D75E750-6443-4B24-835B-17167566C9EC}" srcOrd="2" destOrd="0" presId="urn:microsoft.com/office/officeart/2016/7/layout/LinearArrowProcessNumbered"/>
    <dgm:cxn modelId="{D6D1EE6D-22E0-4E5B-8FCC-B4DFBC5E36DB}" type="presParOf" srcId="{198C3855-3EB0-4E80-8B96-D15F78B7DC40}" destId="{66FE752C-ED4F-48F3-A5CA-1B95F3204013}" srcOrd="3" destOrd="0" presId="urn:microsoft.com/office/officeart/2016/7/layout/LinearArrowProcessNumbered"/>
    <dgm:cxn modelId="{D07A0E2C-C161-4679-A56E-D0C12D5D673B}" type="presParOf" srcId="{E5C62AE8-0609-4741-87B2-73A08C7A2A25}" destId="{599A1886-DFEF-4551-89CE-ECCBCDA3F1B8}" srcOrd="2" destOrd="0" presId="urn:microsoft.com/office/officeart/2016/7/layout/LinearArrowProcessNumbered"/>
    <dgm:cxn modelId="{4581E39D-68A0-4E21-8335-D27F814ECA19}" type="presParOf" srcId="{DEB07288-AC7C-490D-8169-E5A1EE28210E}" destId="{82CBDEEA-F4DD-497D-9394-3745D1FDFE37}" srcOrd="1" destOrd="0" presId="urn:microsoft.com/office/officeart/2016/7/layout/LinearArrowProcessNumbered"/>
    <dgm:cxn modelId="{58005B51-0631-4C9E-B3DB-8233DB36B4A5}" type="presParOf" srcId="{DEB07288-AC7C-490D-8169-E5A1EE28210E}" destId="{D80FE8E9-FBEA-473F-BE29-D8B05CAA693F}" srcOrd="2" destOrd="0" presId="urn:microsoft.com/office/officeart/2016/7/layout/LinearArrowProcessNumbered"/>
    <dgm:cxn modelId="{702F4047-6CD5-4C14-84B3-E77679BF7CDF}" type="presParOf" srcId="{D80FE8E9-FBEA-473F-BE29-D8B05CAA693F}" destId="{1CFDA1FC-A894-4F0B-8B46-62C9C245B5C5}" srcOrd="0" destOrd="0" presId="urn:microsoft.com/office/officeart/2016/7/layout/LinearArrowProcessNumbered"/>
    <dgm:cxn modelId="{7B9E174F-E94F-4B5D-9DA6-07A8DD079E42}" type="presParOf" srcId="{D80FE8E9-FBEA-473F-BE29-D8B05CAA693F}" destId="{7C3291AD-E200-4579-966E-3E70C51B0DF6}" srcOrd="1" destOrd="0" presId="urn:microsoft.com/office/officeart/2016/7/layout/LinearArrowProcessNumbered"/>
    <dgm:cxn modelId="{9921E035-2CFB-436A-B9B7-5426454EC2B4}" type="presParOf" srcId="{7C3291AD-E200-4579-966E-3E70C51B0DF6}" destId="{EB0C3406-8024-4907-80BE-5F9D69449C8A}" srcOrd="0" destOrd="0" presId="urn:microsoft.com/office/officeart/2016/7/layout/LinearArrowProcessNumbered"/>
    <dgm:cxn modelId="{6722AC4E-7FCC-436D-B5A6-7B22A2E6A7EF}" type="presParOf" srcId="{7C3291AD-E200-4579-966E-3E70C51B0DF6}" destId="{949F999F-AC97-4A41-8459-EBA9F06DCC55}" srcOrd="1" destOrd="0" presId="urn:microsoft.com/office/officeart/2016/7/layout/LinearArrowProcessNumbered"/>
    <dgm:cxn modelId="{E032A924-9F2F-4C36-846A-5154381AF85E}" type="presParOf" srcId="{7C3291AD-E200-4579-966E-3E70C51B0DF6}" destId="{E9E1CA83-DA1B-4636-84FB-13DBF137EE5D}" srcOrd="2" destOrd="0" presId="urn:microsoft.com/office/officeart/2016/7/layout/LinearArrowProcessNumbered"/>
    <dgm:cxn modelId="{24874D1D-6193-42AC-9F95-DF3F371A0441}" type="presParOf" srcId="{7C3291AD-E200-4579-966E-3E70C51B0DF6}" destId="{63007D7D-577C-41FA-8072-DC7E0DC4CBF3}" srcOrd="3" destOrd="0" presId="urn:microsoft.com/office/officeart/2016/7/layout/LinearArrowProcessNumbered"/>
    <dgm:cxn modelId="{96255B61-EF0B-4D06-BCBB-D429F5DC5C6F}" type="presParOf" srcId="{D80FE8E9-FBEA-473F-BE29-D8B05CAA693F}" destId="{10684E18-9F3F-4A52-8915-14E11CF27553}" srcOrd="2" destOrd="0" presId="urn:microsoft.com/office/officeart/2016/7/layout/LinearArrowProcessNumbered"/>
    <dgm:cxn modelId="{69DAA5EB-0809-4DE9-8921-4DC000BB4168}" type="presParOf" srcId="{DEB07288-AC7C-490D-8169-E5A1EE28210E}" destId="{158F35C9-B4CD-485B-8D66-E11302C24AB3}" srcOrd="3" destOrd="0" presId="urn:microsoft.com/office/officeart/2016/7/layout/LinearArrowProcessNumbered"/>
    <dgm:cxn modelId="{0C2C1687-3DD9-4EDF-94E0-1E6B27D5CF34}" type="presParOf" srcId="{DEB07288-AC7C-490D-8169-E5A1EE28210E}" destId="{C6D4E242-5B19-4857-BBEC-35CD435E4CDA}" srcOrd="4" destOrd="0" presId="urn:microsoft.com/office/officeart/2016/7/layout/LinearArrowProcessNumbered"/>
    <dgm:cxn modelId="{A2F4D4AE-3FB9-497A-A3C6-5759103665D5}" type="presParOf" srcId="{C6D4E242-5B19-4857-BBEC-35CD435E4CDA}" destId="{F321F998-8C21-4F14-AD86-6165291CAE7F}" srcOrd="0" destOrd="0" presId="urn:microsoft.com/office/officeart/2016/7/layout/LinearArrowProcessNumbered"/>
    <dgm:cxn modelId="{122AF67F-D7FB-4543-9446-94927C0481DC}" type="presParOf" srcId="{C6D4E242-5B19-4857-BBEC-35CD435E4CDA}" destId="{8DF177E2-9D6B-4E4D-8316-BF5E245D8E92}" srcOrd="1" destOrd="0" presId="urn:microsoft.com/office/officeart/2016/7/layout/LinearArrowProcessNumbered"/>
    <dgm:cxn modelId="{8CA8B5AA-66FC-4275-AA92-46ACEE0DC5BF}" type="presParOf" srcId="{8DF177E2-9D6B-4E4D-8316-BF5E245D8E92}" destId="{FF38E879-382F-4824-9C43-2B7EBFBA4D21}" srcOrd="0" destOrd="0" presId="urn:microsoft.com/office/officeart/2016/7/layout/LinearArrowProcessNumbered"/>
    <dgm:cxn modelId="{7EF57152-C5B9-4C3F-8DB7-53AD0F795DEA}" type="presParOf" srcId="{8DF177E2-9D6B-4E4D-8316-BF5E245D8E92}" destId="{A7535093-516E-4775-81AC-B974470B64C5}" srcOrd="1" destOrd="0" presId="urn:microsoft.com/office/officeart/2016/7/layout/LinearArrowProcessNumbered"/>
    <dgm:cxn modelId="{C86E14D7-0F60-4153-A494-387005C06475}" type="presParOf" srcId="{8DF177E2-9D6B-4E4D-8316-BF5E245D8E92}" destId="{D1477702-D07A-41B1-8981-36FEF5B26253}" srcOrd="2" destOrd="0" presId="urn:microsoft.com/office/officeart/2016/7/layout/LinearArrowProcessNumbered"/>
    <dgm:cxn modelId="{BD6C430B-973D-456E-8BE2-31043E758D93}" type="presParOf" srcId="{8DF177E2-9D6B-4E4D-8316-BF5E245D8E92}" destId="{14677503-DECC-4FEB-AAAF-369B9A9D8CF9}" srcOrd="3" destOrd="0" presId="urn:microsoft.com/office/officeart/2016/7/layout/LinearArrowProcessNumbered"/>
    <dgm:cxn modelId="{33E74814-82DB-4CA4-8E81-39F383642DA4}" type="presParOf" srcId="{C6D4E242-5B19-4857-BBEC-35CD435E4CDA}" destId="{9180AD9E-75A3-40E5-9630-04E892A554D3}" srcOrd="2" destOrd="0" presId="urn:microsoft.com/office/officeart/2016/7/layout/LinearArrowProcessNumbered"/>
    <dgm:cxn modelId="{DD6122B1-5F09-4A28-A11C-77ACF9E95883}" type="presParOf" srcId="{DEB07288-AC7C-490D-8169-E5A1EE28210E}" destId="{AB2CB50A-7FFA-4297-9C9F-0AD548CF4D49}" srcOrd="5" destOrd="0" presId="urn:microsoft.com/office/officeart/2016/7/layout/LinearArrowProcessNumbered"/>
    <dgm:cxn modelId="{AE2291EE-45F2-4A6A-B930-B63DD8E2BBC0}" type="presParOf" srcId="{DEB07288-AC7C-490D-8169-E5A1EE28210E}" destId="{681DD01D-F0B9-4EFB-95FA-7F255835A1D2}" srcOrd="6" destOrd="0" presId="urn:microsoft.com/office/officeart/2016/7/layout/LinearArrowProcessNumbered"/>
    <dgm:cxn modelId="{A94D2C22-6182-40C1-A10C-B99EB98B69A4}" type="presParOf" srcId="{681DD01D-F0B9-4EFB-95FA-7F255835A1D2}" destId="{76CFE2FB-DBAA-43E5-B9EF-BD55E6572440}" srcOrd="0" destOrd="0" presId="urn:microsoft.com/office/officeart/2016/7/layout/LinearArrowProcessNumbered"/>
    <dgm:cxn modelId="{80DDE4D1-121E-47A8-9028-992D870DC539}" type="presParOf" srcId="{681DD01D-F0B9-4EFB-95FA-7F255835A1D2}" destId="{6E6151F0-627B-4573-9E64-A3C66597C4D1}" srcOrd="1" destOrd="0" presId="urn:microsoft.com/office/officeart/2016/7/layout/LinearArrowProcessNumbered"/>
    <dgm:cxn modelId="{F79CC6E8-56C3-4854-B43F-448C37595B38}" type="presParOf" srcId="{6E6151F0-627B-4573-9E64-A3C66597C4D1}" destId="{C83D36E3-BF43-4051-8682-7C2767931CE3}" srcOrd="0" destOrd="0" presId="urn:microsoft.com/office/officeart/2016/7/layout/LinearArrowProcessNumbered"/>
    <dgm:cxn modelId="{08FADB3C-8239-488F-9343-761D79EED3EF}" type="presParOf" srcId="{6E6151F0-627B-4573-9E64-A3C66597C4D1}" destId="{97B82A02-6519-4D10-A7BD-2C04D14749BA}" srcOrd="1" destOrd="0" presId="urn:microsoft.com/office/officeart/2016/7/layout/LinearArrowProcessNumbered"/>
    <dgm:cxn modelId="{10A788B1-44A0-442C-B83C-8CB2E4849141}" type="presParOf" srcId="{6E6151F0-627B-4573-9E64-A3C66597C4D1}" destId="{43DCA017-0C7C-45DA-BA07-AC1436EAFD53}" srcOrd="2" destOrd="0" presId="urn:microsoft.com/office/officeart/2016/7/layout/LinearArrowProcessNumbered"/>
    <dgm:cxn modelId="{7AD5FC79-7847-4820-A87B-6A5595B2BD40}" type="presParOf" srcId="{6E6151F0-627B-4573-9E64-A3C66597C4D1}" destId="{8CC25D19-15D4-44A2-AFA0-4A5930E4F402}" srcOrd="3" destOrd="0" presId="urn:microsoft.com/office/officeart/2016/7/layout/LinearArrowProcessNumbered"/>
    <dgm:cxn modelId="{F086F44F-B45F-4151-A775-370825977211}" type="presParOf" srcId="{681DD01D-F0B9-4EFB-95FA-7F255835A1D2}" destId="{390925FA-597B-47CE-BD33-E47CF9A67ACE}" srcOrd="2" destOrd="0" presId="urn:microsoft.com/office/officeart/2016/7/layout/LinearArrowProcessNumbered"/>
    <dgm:cxn modelId="{8F8A5C6B-5A74-4926-944F-61D3B1100750}" type="presParOf" srcId="{DEB07288-AC7C-490D-8169-E5A1EE28210E}" destId="{C36A8EA6-7961-4DE9-9F30-08303ECC5F3E}" srcOrd="7" destOrd="0" presId="urn:microsoft.com/office/officeart/2016/7/layout/LinearArrowProcessNumbered"/>
    <dgm:cxn modelId="{74CF307C-B00D-43D1-87F2-159E9660476C}" type="presParOf" srcId="{DEB07288-AC7C-490D-8169-E5A1EE28210E}" destId="{86E1297D-F23D-4F60-BCD9-C6C7570A95E8}" srcOrd="8" destOrd="0" presId="urn:microsoft.com/office/officeart/2016/7/layout/LinearArrowProcessNumbered"/>
    <dgm:cxn modelId="{38A2BDA2-45E4-4249-A0D2-9F726B551B2E}" type="presParOf" srcId="{86E1297D-F23D-4F60-BCD9-C6C7570A95E8}" destId="{A9F911DD-30CC-43C9-A588-469500CD94F9}" srcOrd="0" destOrd="0" presId="urn:microsoft.com/office/officeart/2016/7/layout/LinearArrowProcessNumbered"/>
    <dgm:cxn modelId="{38DB1C12-8C12-4929-BCDB-60E791C6C605}" type="presParOf" srcId="{86E1297D-F23D-4F60-BCD9-C6C7570A95E8}" destId="{4CB6B8D3-DA02-4EBE-8AA6-67E1F8395F4C}" srcOrd="1" destOrd="0" presId="urn:microsoft.com/office/officeart/2016/7/layout/LinearArrowProcessNumbered"/>
    <dgm:cxn modelId="{F82C737F-7E1A-4989-9081-5BB63CC41580}" type="presParOf" srcId="{4CB6B8D3-DA02-4EBE-8AA6-67E1F8395F4C}" destId="{DFB72EA5-BDBD-4699-ABD8-386EE683AED6}" srcOrd="0" destOrd="0" presId="urn:microsoft.com/office/officeart/2016/7/layout/LinearArrowProcessNumbered"/>
    <dgm:cxn modelId="{674B3209-87D9-4196-8B67-DEF5E22E276E}" type="presParOf" srcId="{4CB6B8D3-DA02-4EBE-8AA6-67E1F8395F4C}" destId="{EF8E05D5-38CB-4ECB-9576-40AB7E896B8C}" srcOrd="1" destOrd="0" presId="urn:microsoft.com/office/officeart/2016/7/layout/LinearArrowProcessNumbered"/>
    <dgm:cxn modelId="{F9B275B3-792A-429F-A3C0-B3A7AEC9CB96}" type="presParOf" srcId="{4CB6B8D3-DA02-4EBE-8AA6-67E1F8395F4C}" destId="{0038BC59-AF7B-4C35-BB56-D6B9FCA3A9F5}" srcOrd="2" destOrd="0" presId="urn:microsoft.com/office/officeart/2016/7/layout/LinearArrowProcessNumbered"/>
    <dgm:cxn modelId="{05AD1E32-E31A-437C-BA93-4CA6047AA28A}" type="presParOf" srcId="{4CB6B8D3-DA02-4EBE-8AA6-67E1F8395F4C}" destId="{DD46636C-FDA4-4691-A6FE-6DC57DE5BF56}" srcOrd="3" destOrd="0" presId="urn:microsoft.com/office/officeart/2016/7/layout/LinearArrowProcessNumbered"/>
    <dgm:cxn modelId="{24F3768F-B8BA-42EE-88EC-3B6E83A623F6}" type="presParOf" srcId="{86E1297D-F23D-4F60-BCD9-C6C7570A95E8}" destId="{E3D12653-D5B1-4608-B08D-BD1F97C04F62}"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F7DCE-BB63-4268-BDEF-8615767F7AC8}">
      <dsp:nvSpPr>
        <dsp:cNvPr id="0" name=""/>
        <dsp:cNvSpPr/>
      </dsp:nvSpPr>
      <dsp:spPr>
        <a:xfrm>
          <a:off x="0" y="0"/>
          <a:ext cx="8420100" cy="1593770"/>
        </a:xfrm>
        <a:prstGeom prst="roundRect">
          <a:avLst>
            <a:gd name="adj" fmla="val 10000"/>
          </a:avLst>
        </a:prstGeom>
        <a:solidFill>
          <a:schemeClr val="accent5">
            <a:shade val="80000"/>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latin typeface="Arial Narrow" panose="020B0606020202030204" pitchFamily="34" charset="0"/>
            </a:rPr>
            <a:t>Este proyecto forma parte del análisis de un conjunto de datos de ventas, dividido en cinco etapas.</a:t>
          </a:r>
          <a:br>
            <a:rPr lang="es-ES" sz="2000" kern="1200" dirty="0">
              <a:latin typeface="Arial Narrow" panose="020B0606020202030204" pitchFamily="34" charset="0"/>
            </a:rPr>
          </a:br>
          <a:r>
            <a:rPr lang="es-ES" sz="2000" kern="1200" dirty="0">
              <a:latin typeface="Arial Narrow" panose="020B0606020202030204" pitchFamily="34" charset="0"/>
            </a:rPr>
            <a:t>En esta última parte, se aplican técnicas avanzadas de exploración y visualización para obtener una comprensión más profunda del comportamiento de las ventas y sus factores determinantes.</a:t>
          </a:r>
          <a:endParaRPr lang="en-US" sz="2000" kern="1200" dirty="0">
            <a:latin typeface="Arial Narrow" panose="020B0606020202030204" pitchFamily="34" charset="0"/>
          </a:endParaRPr>
        </a:p>
      </dsp:txBody>
      <dsp:txXfrm>
        <a:off x="46680" y="46680"/>
        <a:ext cx="6772813" cy="1500410"/>
      </dsp:txXfrm>
    </dsp:sp>
    <dsp:sp modelId="{46806EAF-F098-4FB6-A260-F64CF037F011}">
      <dsp:nvSpPr>
        <dsp:cNvPr id="0" name=""/>
        <dsp:cNvSpPr/>
      </dsp:nvSpPr>
      <dsp:spPr>
        <a:xfrm>
          <a:off x="1485899" y="1947941"/>
          <a:ext cx="8420100" cy="1593770"/>
        </a:xfrm>
        <a:prstGeom prst="roundRect">
          <a:avLst>
            <a:gd name="adj" fmla="val 10000"/>
          </a:avLst>
        </a:prstGeom>
        <a:solidFill>
          <a:schemeClr val="accent5">
            <a:shade val="80000"/>
            <a:hueOff val="224969"/>
            <a:satOff val="3647"/>
            <a:lumOff val="22454"/>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sz="2000" kern="1200" dirty="0">
              <a:latin typeface="Arial Narrow" panose="020B0606020202030204" pitchFamily="34" charset="0"/>
            </a:rPr>
            <a:t>El análisis se enfoca en descubrir patrones, relaciones entre variables clave y posibles recomendaciones para mejorar el rendimiento comercial, usando herramientas como </a:t>
          </a:r>
          <a:r>
            <a:rPr lang="es-ES" sz="2000" b="1" i="1" kern="1200" dirty="0">
              <a:latin typeface="Arial Narrow" panose="020B0606020202030204" pitchFamily="34" charset="0"/>
            </a:rPr>
            <a:t>Pandas </a:t>
          </a:r>
          <a:r>
            <a:rPr lang="es-ES" sz="2000" kern="1200" dirty="0">
              <a:latin typeface="Arial Narrow" panose="020B0606020202030204" pitchFamily="34" charset="0"/>
            </a:rPr>
            <a:t>y </a:t>
          </a:r>
          <a:r>
            <a:rPr lang="es-ES" sz="2000" b="1" i="1" kern="1200" dirty="0" err="1">
              <a:latin typeface="Arial Narrow" panose="020B0606020202030204" pitchFamily="34" charset="0"/>
            </a:rPr>
            <a:t>Matplotlib</a:t>
          </a:r>
          <a:r>
            <a:rPr lang="es-ES" sz="2000" kern="1200" dirty="0">
              <a:latin typeface="Arial Narrow" panose="020B0606020202030204" pitchFamily="34" charset="0"/>
            </a:rPr>
            <a:t> dentro del entorno de </a:t>
          </a:r>
          <a:r>
            <a:rPr lang="es-ES" sz="2000" b="1" i="1" kern="1200" dirty="0">
              <a:latin typeface="Arial Narrow" panose="020B0606020202030204" pitchFamily="34" charset="0"/>
            </a:rPr>
            <a:t>Google </a:t>
          </a:r>
          <a:r>
            <a:rPr lang="es-ES" sz="2000" b="1" i="1" kern="1200" dirty="0" err="1">
              <a:latin typeface="Arial Narrow" panose="020B0606020202030204" pitchFamily="34" charset="0"/>
            </a:rPr>
            <a:t>Colab</a:t>
          </a:r>
          <a:r>
            <a:rPr lang="es-ES" sz="2000" b="1" i="1" kern="1200" dirty="0">
              <a:latin typeface="Arial Narrow" panose="020B0606020202030204" pitchFamily="34" charset="0"/>
            </a:rPr>
            <a:t>.</a:t>
          </a:r>
          <a:endParaRPr lang="en-US" sz="2000" kern="1200" dirty="0">
            <a:latin typeface="Arial Narrow" panose="020B0606020202030204" pitchFamily="34" charset="0"/>
          </a:endParaRPr>
        </a:p>
      </dsp:txBody>
      <dsp:txXfrm>
        <a:off x="1532579" y="1994621"/>
        <a:ext cx="5804889" cy="1500410"/>
      </dsp:txXfrm>
    </dsp:sp>
    <dsp:sp modelId="{81C2F0FC-1C5D-40B9-A430-31724F3B9B31}">
      <dsp:nvSpPr>
        <dsp:cNvPr id="0" name=""/>
        <dsp:cNvSpPr/>
      </dsp:nvSpPr>
      <dsp:spPr>
        <a:xfrm>
          <a:off x="7384149" y="1252880"/>
          <a:ext cx="1035950" cy="1035950"/>
        </a:xfrm>
        <a:prstGeom prst="downArrow">
          <a:avLst>
            <a:gd name="adj1" fmla="val 55000"/>
            <a:gd name="adj2" fmla="val 45000"/>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617238" y="1252880"/>
        <a:ext cx="569772" cy="7795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408B8A-D0F5-4D78-A6E1-32FB095D6C56}">
      <dsp:nvSpPr>
        <dsp:cNvPr id="0" name=""/>
        <dsp:cNvSpPr/>
      </dsp:nvSpPr>
      <dsp:spPr>
        <a:xfrm>
          <a:off x="108989" y="21654"/>
          <a:ext cx="1282575" cy="1282575"/>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D0F30B-BB86-44E8-AAAA-640E6872F7FE}">
      <dsp:nvSpPr>
        <dsp:cNvPr id="0" name=""/>
        <dsp:cNvSpPr/>
      </dsp:nvSpPr>
      <dsp:spPr>
        <a:xfrm>
          <a:off x="378329" y="290994"/>
          <a:ext cx="743893" cy="7438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6DFA78-ADEC-4185-AC84-F19AC1FDBAD6}">
      <dsp:nvSpPr>
        <dsp:cNvPr id="0" name=""/>
        <dsp:cNvSpPr/>
      </dsp:nvSpPr>
      <dsp:spPr>
        <a:xfrm>
          <a:off x="1666401" y="21654"/>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s-CL" sz="2000" b="0" i="0" kern="1200" baseline="0" dirty="0">
              <a:latin typeface="Arial Narrow" panose="020B0606020202030204" pitchFamily="34" charset="0"/>
            </a:rPr>
            <a:t>Explorar un dataset de ventas reales para extraer información útil.</a:t>
          </a:r>
          <a:endParaRPr lang="en-US" sz="2000" kern="1200" dirty="0">
            <a:latin typeface="Arial Narrow" panose="020B0606020202030204" pitchFamily="34" charset="0"/>
          </a:endParaRPr>
        </a:p>
      </dsp:txBody>
      <dsp:txXfrm>
        <a:off x="1666401" y="21654"/>
        <a:ext cx="3023212" cy="1282575"/>
      </dsp:txXfrm>
    </dsp:sp>
    <dsp:sp modelId="{28655945-6F68-4AE2-8B54-FDFA25EA4C94}">
      <dsp:nvSpPr>
        <dsp:cNvPr id="0" name=""/>
        <dsp:cNvSpPr/>
      </dsp:nvSpPr>
      <dsp:spPr>
        <a:xfrm>
          <a:off x="5216385" y="21654"/>
          <a:ext cx="1282575" cy="1282575"/>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921748-8AF7-4B7E-8CF6-1AD4A64F34DA}">
      <dsp:nvSpPr>
        <dsp:cNvPr id="0" name=""/>
        <dsp:cNvSpPr/>
      </dsp:nvSpPr>
      <dsp:spPr>
        <a:xfrm>
          <a:off x="5485726" y="290994"/>
          <a:ext cx="743893" cy="7438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5C898F-B998-428B-845E-6D138460A93A}">
      <dsp:nvSpPr>
        <dsp:cNvPr id="0" name=""/>
        <dsp:cNvSpPr/>
      </dsp:nvSpPr>
      <dsp:spPr>
        <a:xfrm>
          <a:off x="6773798" y="21654"/>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s-CL" sz="2000" b="0" i="0" kern="1200" baseline="0" dirty="0">
              <a:latin typeface="Arial Narrow" panose="020B0606020202030204" pitchFamily="34" charset="0"/>
            </a:rPr>
            <a:t>Aplicar técnicas de análisis y visualización avanzada.</a:t>
          </a:r>
          <a:endParaRPr lang="en-US" sz="2000" kern="1200" dirty="0">
            <a:latin typeface="Arial Narrow" panose="020B0606020202030204" pitchFamily="34" charset="0"/>
          </a:endParaRPr>
        </a:p>
      </dsp:txBody>
      <dsp:txXfrm>
        <a:off x="6773798" y="21654"/>
        <a:ext cx="3023212" cy="1282575"/>
      </dsp:txXfrm>
    </dsp:sp>
    <dsp:sp modelId="{880CEE85-55AF-4303-8099-8CA0D33425FE}">
      <dsp:nvSpPr>
        <dsp:cNvPr id="0" name=""/>
        <dsp:cNvSpPr/>
      </dsp:nvSpPr>
      <dsp:spPr>
        <a:xfrm>
          <a:off x="108989" y="1838491"/>
          <a:ext cx="1282575" cy="1282575"/>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03203-A067-44DB-9EBD-8078A7138620}">
      <dsp:nvSpPr>
        <dsp:cNvPr id="0" name=""/>
        <dsp:cNvSpPr/>
      </dsp:nvSpPr>
      <dsp:spPr>
        <a:xfrm>
          <a:off x="378329" y="2107832"/>
          <a:ext cx="743893" cy="7438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5D7F9A-AEC9-4E75-AAA5-4F40315DE27A}">
      <dsp:nvSpPr>
        <dsp:cNvPr id="0" name=""/>
        <dsp:cNvSpPr/>
      </dsp:nvSpPr>
      <dsp:spPr>
        <a:xfrm>
          <a:off x="1666401" y="1838491"/>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s-CL" sz="2000" b="0" i="0" kern="1200" baseline="0" dirty="0">
              <a:latin typeface="Arial Narrow" panose="020B0606020202030204" pitchFamily="34" charset="0"/>
            </a:rPr>
            <a:t>Detectar patrones y relaciones entre variables claves.</a:t>
          </a:r>
          <a:endParaRPr lang="en-US" sz="2000" kern="1200" dirty="0">
            <a:latin typeface="Arial Narrow" panose="020B0606020202030204" pitchFamily="34" charset="0"/>
          </a:endParaRPr>
        </a:p>
      </dsp:txBody>
      <dsp:txXfrm>
        <a:off x="1666401" y="1838491"/>
        <a:ext cx="3023212" cy="1282575"/>
      </dsp:txXfrm>
    </dsp:sp>
    <dsp:sp modelId="{C0966A0A-4A89-4E2B-832E-AE9487143180}">
      <dsp:nvSpPr>
        <dsp:cNvPr id="0" name=""/>
        <dsp:cNvSpPr/>
      </dsp:nvSpPr>
      <dsp:spPr>
        <a:xfrm>
          <a:off x="5216385" y="1838491"/>
          <a:ext cx="1282575" cy="1282575"/>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F0C61C-A411-4029-BFC0-FCAF3E15A259}">
      <dsp:nvSpPr>
        <dsp:cNvPr id="0" name=""/>
        <dsp:cNvSpPr/>
      </dsp:nvSpPr>
      <dsp:spPr>
        <a:xfrm>
          <a:off x="5485726" y="2107832"/>
          <a:ext cx="743893" cy="7438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2A9736-F24F-4307-BB9D-AA5D3C91BE1D}">
      <dsp:nvSpPr>
        <dsp:cNvPr id="0" name=""/>
        <dsp:cNvSpPr/>
      </dsp:nvSpPr>
      <dsp:spPr>
        <a:xfrm>
          <a:off x="6773798" y="1838491"/>
          <a:ext cx="3023212" cy="12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s-CL" sz="2000" b="0" i="0" kern="1200" baseline="0" dirty="0">
              <a:latin typeface="Arial Narrow" panose="020B0606020202030204" pitchFamily="34" charset="0"/>
            </a:rPr>
            <a:t>Formular conclusiones y recomendaciones  basadas en datos reales.</a:t>
          </a:r>
          <a:endParaRPr lang="en-US" sz="2000" kern="1200" dirty="0">
            <a:latin typeface="Arial Narrow" panose="020B0606020202030204" pitchFamily="34" charset="0"/>
          </a:endParaRPr>
        </a:p>
      </dsp:txBody>
      <dsp:txXfrm>
        <a:off x="6773798" y="1838491"/>
        <a:ext cx="3023212" cy="12825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6A1F5-F633-4F97-8BE6-11328B746F18}">
      <dsp:nvSpPr>
        <dsp:cNvPr id="0" name=""/>
        <dsp:cNvSpPr/>
      </dsp:nvSpPr>
      <dsp:spPr>
        <a:xfrm>
          <a:off x="245902" y="191669"/>
          <a:ext cx="4383405" cy="398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s-ES" sz="2000" b="1" kern="1200" dirty="0">
              <a:latin typeface="Arial Narrow" panose="020B0606020202030204" pitchFamily="34" charset="0"/>
            </a:rPr>
            <a:t>Variables numéricas: </a:t>
          </a:r>
          <a:endParaRPr lang="en-US" sz="2000" b="1" kern="1200" dirty="0">
            <a:latin typeface="Arial Narrow" panose="020B0606020202030204" pitchFamily="34" charset="0"/>
          </a:endParaRPr>
        </a:p>
      </dsp:txBody>
      <dsp:txXfrm>
        <a:off x="245902" y="191669"/>
        <a:ext cx="4383405" cy="398491"/>
      </dsp:txXfrm>
    </dsp:sp>
    <dsp:sp modelId="{58C97CF5-DE7F-475C-9F47-A4ADAC1D655F}">
      <dsp:nvSpPr>
        <dsp:cNvPr id="0" name=""/>
        <dsp:cNvSpPr/>
      </dsp:nvSpPr>
      <dsp:spPr>
        <a:xfrm>
          <a:off x="245902" y="590161"/>
          <a:ext cx="584454" cy="97409"/>
        </a:xfrm>
        <a:prstGeom prst="parallelogram">
          <a:avLst>
            <a:gd name="adj" fmla="val 140840"/>
          </a:avLst>
        </a:prstGeom>
        <a:solidFill>
          <a:schemeClr val="accent5">
            <a:shade val="80000"/>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15E053-DCDA-43E8-98EB-0E8A9D6FD4C8}">
      <dsp:nvSpPr>
        <dsp:cNvPr id="0" name=""/>
        <dsp:cNvSpPr/>
      </dsp:nvSpPr>
      <dsp:spPr>
        <a:xfrm>
          <a:off x="864450" y="590161"/>
          <a:ext cx="584454" cy="97409"/>
        </a:xfrm>
        <a:prstGeom prst="parallelogram">
          <a:avLst>
            <a:gd name="adj" fmla="val 140840"/>
          </a:avLst>
        </a:prstGeom>
        <a:solidFill>
          <a:schemeClr val="accent5">
            <a:shade val="80000"/>
            <a:hueOff val="3629"/>
            <a:satOff val="59"/>
            <a:lumOff val="362"/>
            <a:alphaOff val="0"/>
          </a:schemeClr>
        </a:solidFill>
        <a:ln w="15875" cap="flat" cmpd="sng" algn="ctr">
          <a:solidFill>
            <a:schemeClr val="accent5">
              <a:shade val="80000"/>
              <a:hueOff val="3629"/>
              <a:satOff val="59"/>
              <a:lumOff val="36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DB9466-3E80-4CC1-A87B-BF55FEE35726}">
      <dsp:nvSpPr>
        <dsp:cNvPr id="0" name=""/>
        <dsp:cNvSpPr/>
      </dsp:nvSpPr>
      <dsp:spPr>
        <a:xfrm>
          <a:off x="1482997" y="590161"/>
          <a:ext cx="584454" cy="97409"/>
        </a:xfrm>
        <a:prstGeom prst="parallelogram">
          <a:avLst>
            <a:gd name="adj" fmla="val 140840"/>
          </a:avLst>
        </a:prstGeom>
        <a:solidFill>
          <a:schemeClr val="accent5">
            <a:shade val="80000"/>
            <a:hueOff val="7257"/>
            <a:satOff val="118"/>
            <a:lumOff val="724"/>
            <a:alphaOff val="0"/>
          </a:schemeClr>
        </a:solidFill>
        <a:ln w="15875" cap="flat" cmpd="sng" algn="ctr">
          <a:solidFill>
            <a:schemeClr val="accent5">
              <a:shade val="80000"/>
              <a:hueOff val="7257"/>
              <a:satOff val="118"/>
              <a:lumOff val="7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E53554-F819-4DDD-A3C6-02A801CC32D0}">
      <dsp:nvSpPr>
        <dsp:cNvPr id="0" name=""/>
        <dsp:cNvSpPr/>
      </dsp:nvSpPr>
      <dsp:spPr>
        <a:xfrm>
          <a:off x="2101544" y="590161"/>
          <a:ext cx="584454" cy="97409"/>
        </a:xfrm>
        <a:prstGeom prst="parallelogram">
          <a:avLst>
            <a:gd name="adj" fmla="val 140840"/>
          </a:avLst>
        </a:prstGeom>
        <a:solidFill>
          <a:schemeClr val="accent5">
            <a:shade val="80000"/>
            <a:hueOff val="10886"/>
            <a:satOff val="176"/>
            <a:lumOff val="1086"/>
            <a:alphaOff val="0"/>
          </a:schemeClr>
        </a:solidFill>
        <a:ln w="15875" cap="flat" cmpd="sng" algn="ctr">
          <a:solidFill>
            <a:schemeClr val="accent5">
              <a:shade val="80000"/>
              <a:hueOff val="10886"/>
              <a:satOff val="176"/>
              <a:lumOff val="10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1E66CE-181A-4A2E-883B-851544E5E21A}">
      <dsp:nvSpPr>
        <dsp:cNvPr id="0" name=""/>
        <dsp:cNvSpPr/>
      </dsp:nvSpPr>
      <dsp:spPr>
        <a:xfrm>
          <a:off x="2720091" y="590161"/>
          <a:ext cx="584454" cy="97409"/>
        </a:xfrm>
        <a:prstGeom prst="parallelogram">
          <a:avLst>
            <a:gd name="adj" fmla="val 140840"/>
          </a:avLst>
        </a:prstGeom>
        <a:solidFill>
          <a:schemeClr val="accent5">
            <a:shade val="80000"/>
            <a:hueOff val="14514"/>
            <a:satOff val="235"/>
            <a:lumOff val="1449"/>
            <a:alphaOff val="0"/>
          </a:schemeClr>
        </a:solidFill>
        <a:ln w="15875" cap="flat" cmpd="sng" algn="ctr">
          <a:solidFill>
            <a:schemeClr val="accent5">
              <a:shade val="80000"/>
              <a:hueOff val="14514"/>
              <a:satOff val="235"/>
              <a:lumOff val="14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4AD87C-8B93-4635-B08E-12E45362B00A}">
      <dsp:nvSpPr>
        <dsp:cNvPr id="0" name=""/>
        <dsp:cNvSpPr/>
      </dsp:nvSpPr>
      <dsp:spPr>
        <a:xfrm>
          <a:off x="3338638" y="590161"/>
          <a:ext cx="584454" cy="97409"/>
        </a:xfrm>
        <a:prstGeom prst="parallelogram">
          <a:avLst>
            <a:gd name="adj" fmla="val 140840"/>
          </a:avLst>
        </a:prstGeom>
        <a:solidFill>
          <a:schemeClr val="accent5">
            <a:shade val="80000"/>
            <a:hueOff val="18143"/>
            <a:satOff val="294"/>
            <a:lumOff val="1811"/>
            <a:alphaOff val="0"/>
          </a:schemeClr>
        </a:solidFill>
        <a:ln w="15875" cap="flat" cmpd="sng" algn="ctr">
          <a:solidFill>
            <a:schemeClr val="accent5">
              <a:shade val="80000"/>
              <a:hueOff val="18143"/>
              <a:satOff val="294"/>
              <a:lumOff val="181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9FA08F-CAC5-449C-A205-F370C7CE20EA}">
      <dsp:nvSpPr>
        <dsp:cNvPr id="0" name=""/>
        <dsp:cNvSpPr/>
      </dsp:nvSpPr>
      <dsp:spPr>
        <a:xfrm>
          <a:off x="3957185" y="590161"/>
          <a:ext cx="584454" cy="97409"/>
        </a:xfrm>
        <a:prstGeom prst="parallelogram">
          <a:avLst>
            <a:gd name="adj" fmla="val 140840"/>
          </a:avLst>
        </a:prstGeom>
        <a:solidFill>
          <a:schemeClr val="accent5">
            <a:shade val="80000"/>
            <a:hueOff val="21771"/>
            <a:satOff val="353"/>
            <a:lumOff val="2173"/>
            <a:alphaOff val="0"/>
          </a:schemeClr>
        </a:solidFill>
        <a:ln w="15875" cap="flat" cmpd="sng" algn="ctr">
          <a:solidFill>
            <a:schemeClr val="accent5">
              <a:shade val="80000"/>
              <a:hueOff val="21771"/>
              <a:satOff val="353"/>
              <a:lumOff val="21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869725-FA0F-41E8-ABC4-21928384DFB9}">
      <dsp:nvSpPr>
        <dsp:cNvPr id="0" name=""/>
        <dsp:cNvSpPr/>
      </dsp:nvSpPr>
      <dsp:spPr>
        <a:xfrm>
          <a:off x="245902" y="802827"/>
          <a:ext cx="4383405" cy="398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s-ES" sz="2000" kern="1200">
              <a:latin typeface="Arial Narrow" panose="020B0606020202030204" pitchFamily="34" charset="0"/>
            </a:rPr>
            <a:t>Transaction_id (int)</a:t>
          </a:r>
          <a:endParaRPr lang="en-US" sz="2000" kern="1200">
            <a:latin typeface="Arial Narrow" panose="020B0606020202030204" pitchFamily="34" charset="0"/>
          </a:endParaRPr>
        </a:p>
      </dsp:txBody>
      <dsp:txXfrm>
        <a:off x="245902" y="802827"/>
        <a:ext cx="4383405" cy="398491"/>
      </dsp:txXfrm>
    </dsp:sp>
    <dsp:sp modelId="{225073A8-A8FE-4B1C-ACAD-7882D8753D34}">
      <dsp:nvSpPr>
        <dsp:cNvPr id="0" name=""/>
        <dsp:cNvSpPr/>
      </dsp:nvSpPr>
      <dsp:spPr>
        <a:xfrm>
          <a:off x="245902" y="1201318"/>
          <a:ext cx="584454" cy="97409"/>
        </a:xfrm>
        <a:prstGeom prst="parallelogram">
          <a:avLst>
            <a:gd name="adj" fmla="val 140840"/>
          </a:avLst>
        </a:prstGeom>
        <a:solidFill>
          <a:schemeClr val="accent5">
            <a:shade val="80000"/>
            <a:hueOff val="25400"/>
            <a:satOff val="412"/>
            <a:lumOff val="2535"/>
            <a:alphaOff val="0"/>
          </a:schemeClr>
        </a:solidFill>
        <a:ln w="15875" cap="flat" cmpd="sng" algn="ctr">
          <a:solidFill>
            <a:schemeClr val="accent5">
              <a:shade val="80000"/>
              <a:hueOff val="25400"/>
              <a:satOff val="412"/>
              <a:lumOff val="25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3F33AC-CD35-4EC1-9D27-937C28528374}">
      <dsp:nvSpPr>
        <dsp:cNvPr id="0" name=""/>
        <dsp:cNvSpPr/>
      </dsp:nvSpPr>
      <dsp:spPr>
        <a:xfrm>
          <a:off x="864450" y="1201318"/>
          <a:ext cx="584454" cy="97409"/>
        </a:xfrm>
        <a:prstGeom prst="parallelogram">
          <a:avLst>
            <a:gd name="adj" fmla="val 140840"/>
          </a:avLst>
        </a:prstGeom>
        <a:solidFill>
          <a:schemeClr val="accent5">
            <a:shade val="80000"/>
            <a:hueOff val="29028"/>
            <a:satOff val="471"/>
            <a:lumOff val="2897"/>
            <a:alphaOff val="0"/>
          </a:schemeClr>
        </a:solidFill>
        <a:ln w="15875" cap="flat" cmpd="sng" algn="ctr">
          <a:solidFill>
            <a:schemeClr val="accent5">
              <a:shade val="80000"/>
              <a:hueOff val="29028"/>
              <a:satOff val="471"/>
              <a:lumOff val="289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9B87BB-34F7-4B7D-83E6-FBB63E2425B3}">
      <dsp:nvSpPr>
        <dsp:cNvPr id="0" name=""/>
        <dsp:cNvSpPr/>
      </dsp:nvSpPr>
      <dsp:spPr>
        <a:xfrm>
          <a:off x="1482997" y="1201318"/>
          <a:ext cx="584454" cy="97409"/>
        </a:xfrm>
        <a:prstGeom prst="parallelogram">
          <a:avLst>
            <a:gd name="adj" fmla="val 140840"/>
          </a:avLst>
        </a:prstGeom>
        <a:solidFill>
          <a:schemeClr val="accent5">
            <a:shade val="80000"/>
            <a:hueOff val="32657"/>
            <a:satOff val="529"/>
            <a:lumOff val="3259"/>
            <a:alphaOff val="0"/>
          </a:schemeClr>
        </a:solidFill>
        <a:ln w="15875" cap="flat" cmpd="sng" algn="ctr">
          <a:solidFill>
            <a:schemeClr val="accent5">
              <a:shade val="80000"/>
              <a:hueOff val="32657"/>
              <a:satOff val="529"/>
              <a:lumOff val="32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077565-BB27-4970-B095-4665D3796131}">
      <dsp:nvSpPr>
        <dsp:cNvPr id="0" name=""/>
        <dsp:cNvSpPr/>
      </dsp:nvSpPr>
      <dsp:spPr>
        <a:xfrm>
          <a:off x="2101544" y="1201318"/>
          <a:ext cx="584454" cy="97409"/>
        </a:xfrm>
        <a:prstGeom prst="parallelogram">
          <a:avLst>
            <a:gd name="adj" fmla="val 140840"/>
          </a:avLst>
        </a:prstGeom>
        <a:solidFill>
          <a:schemeClr val="accent5">
            <a:shade val="80000"/>
            <a:hueOff val="36285"/>
            <a:satOff val="588"/>
            <a:lumOff val="3622"/>
            <a:alphaOff val="0"/>
          </a:schemeClr>
        </a:solidFill>
        <a:ln w="15875" cap="flat" cmpd="sng" algn="ctr">
          <a:solidFill>
            <a:schemeClr val="accent5">
              <a:shade val="80000"/>
              <a:hueOff val="36285"/>
              <a:satOff val="588"/>
              <a:lumOff val="36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DE46D6-487A-49D2-BD46-3A3A97D34D49}">
      <dsp:nvSpPr>
        <dsp:cNvPr id="0" name=""/>
        <dsp:cNvSpPr/>
      </dsp:nvSpPr>
      <dsp:spPr>
        <a:xfrm>
          <a:off x="2720091" y="1201318"/>
          <a:ext cx="584454" cy="97409"/>
        </a:xfrm>
        <a:prstGeom prst="parallelogram">
          <a:avLst>
            <a:gd name="adj" fmla="val 140840"/>
          </a:avLst>
        </a:prstGeom>
        <a:solidFill>
          <a:schemeClr val="accent5">
            <a:shade val="80000"/>
            <a:hueOff val="39914"/>
            <a:satOff val="647"/>
            <a:lumOff val="3984"/>
            <a:alphaOff val="0"/>
          </a:schemeClr>
        </a:solidFill>
        <a:ln w="15875" cap="flat" cmpd="sng" algn="ctr">
          <a:solidFill>
            <a:schemeClr val="accent5">
              <a:shade val="80000"/>
              <a:hueOff val="39914"/>
              <a:satOff val="647"/>
              <a:lumOff val="39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2DF836-F887-4437-A16E-95D3A9D25435}">
      <dsp:nvSpPr>
        <dsp:cNvPr id="0" name=""/>
        <dsp:cNvSpPr/>
      </dsp:nvSpPr>
      <dsp:spPr>
        <a:xfrm>
          <a:off x="3338638" y="1201318"/>
          <a:ext cx="584454" cy="97409"/>
        </a:xfrm>
        <a:prstGeom prst="parallelogram">
          <a:avLst>
            <a:gd name="adj" fmla="val 140840"/>
          </a:avLst>
        </a:prstGeom>
        <a:solidFill>
          <a:schemeClr val="accent5">
            <a:shade val="80000"/>
            <a:hueOff val="43542"/>
            <a:satOff val="706"/>
            <a:lumOff val="4346"/>
            <a:alphaOff val="0"/>
          </a:schemeClr>
        </a:solidFill>
        <a:ln w="15875" cap="flat" cmpd="sng" algn="ctr">
          <a:solidFill>
            <a:schemeClr val="accent5">
              <a:shade val="80000"/>
              <a:hueOff val="43542"/>
              <a:satOff val="706"/>
              <a:lumOff val="43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F63293-C129-41D0-AE7F-4E8690456AE6}">
      <dsp:nvSpPr>
        <dsp:cNvPr id="0" name=""/>
        <dsp:cNvSpPr/>
      </dsp:nvSpPr>
      <dsp:spPr>
        <a:xfrm>
          <a:off x="3957185" y="1201318"/>
          <a:ext cx="584454" cy="97409"/>
        </a:xfrm>
        <a:prstGeom prst="parallelogram">
          <a:avLst>
            <a:gd name="adj" fmla="val 140840"/>
          </a:avLst>
        </a:prstGeom>
        <a:solidFill>
          <a:schemeClr val="accent5">
            <a:shade val="80000"/>
            <a:hueOff val="47171"/>
            <a:satOff val="765"/>
            <a:lumOff val="4708"/>
            <a:alphaOff val="0"/>
          </a:schemeClr>
        </a:solidFill>
        <a:ln w="15875" cap="flat" cmpd="sng" algn="ctr">
          <a:solidFill>
            <a:schemeClr val="accent5">
              <a:shade val="80000"/>
              <a:hueOff val="47171"/>
              <a:satOff val="765"/>
              <a:lumOff val="47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21E2FC-B738-439E-9BF9-F2DA33FBD3BD}">
      <dsp:nvSpPr>
        <dsp:cNvPr id="0" name=""/>
        <dsp:cNvSpPr/>
      </dsp:nvSpPr>
      <dsp:spPr>
        <a:xfrm>
          <a:off x="245902" y="1413985"/>
          <a:ext cx="4383405" cy="398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s-ES" sz="2000" kern="1200">
              <a:latin typeface="Arial Narrow" panose="020B0606020202030204" pitchFamily="34" charset="0"/>
            </a:rPr>
            <a:t>Age (int)</a:t>
          </a:r>
          <a:endParaRPr lang="en-US" sz="2000" kern="1200">
            <a:latin typeface="Arial Narrow" panose="020B0606020202030204" pitchFamily="34" charset="0"/>
          </a:endParaRPr>
        </a:p>
      </dsp:txBody>
      <dsp:txXfrm>
        <a:off x="245902" y="1413985"/>
        <a:ext cx="4383405" cy="398491"/>
      </dsp:txXfrm>
    </dsp:sp>
    <dsp:sp modelId="{07E81AB2-07FE-4C33-8A94-0E74BD3614B4}">
      <dsp:nvSpPr>
        <dsp:cNvPr id="0" name=""/>
        <dsp:cNvSpPr/>
      </dsp:nvSpPr>
      <dsp:spPr>
        <a:xfrm>
          <a:off x="245902" y="1812476"/>
          <a:ext cx="584454" cy="97409"/>
        </a:xfrm>
        <a:prstGeom prst="parallelogram">
          <a:avLst>
            <a:gd name="adj" fmla="val 140840"/>
          </a:avLst>
        </a:prstGeom>
        <a:solidFill>
          <a:schemeClr val="accent5">
            <a:shade val="80000"/>
            <a:hueOff val="50799"/>
            <a:satOff val="824"/>
            <a:lumOff val="5070"/>
            <a:alphaOff val="0"/>
          </a:schemeClr>
        </a:solidFill>
        <a:ln w="15875" cap="flat" cmpd="sng" algn="ctr">
          <a:solidFill>
            <a:schemeClr val="accent5">
              <a:shade val="80000"/>
              <a:hueOff val="50799"/>
              <a:satOff val="824"/>
              <a:lumOff val="50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F7ABDE-ED6C-4286-A759-D7934F39DEB0}">
      <dsp:nvSpPr>
        <dsp:cNvPr id="0" name=""/>
        <dsp:cNvSpPr/>
      </dsp:nvSpPr>
      <dsp:spPr>
        <a:xfrm>
          <a:off x="864450" y="1812476"/>
          <a:ext cx="584454" cy="97409"/>
        </a:xfrm>
        <a:prstGeom prst="parallelogram">
          <a:avLst>
            <a:gd name="adj" fmla="val 140840"/>
          </a:avLst>
        </a:prstGeom>
        <a:solidFill>
          <a:schemeClr val="accent5">
            <a:shade val="80000"/>
            <a:hueOff val="54428"/>
            <a:satOff val="882"/>
            <a:lumOff val="5432"/>
            <a:alphaOff val="0"/>
          </a:schemeClr>
        </a:solidFill>
        <a:ln w="15875" cap="flat" cmpd="sng" algn="ctr">
          <a:solidFill>
            <a:schemeClr val="accent5">
              <a:shade val="80000"/>
              <a:hueOff val="54428"/>
              <a:satOff val="882"/>
              <a:lumOff val="543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3A6321-3439-4188-AB45-774BF5410974}">
      <dsp:nvSpPr>
        <dsp:cNvPr id="0" name=""/>
        <dsp:cNvSpPr/>
      </dsp:nvSpPr>
      <dsp:spPr>
        <a:xfrm>
          <a:off x="1482997" y="1812476"/>
          <a:ext cx="584454" cy="97409"/>
        </a:xfrm>
        <a:prstGeom prst="parallelogram">
          <a:avLst>
            <a:gd name="adj" fmla="val 140840"/>
          </a:avLst>
        </a:prstGeom>
        <a:solidFill>
          <a:schemeClr val="accent5">
            <a:shade val="80000"/>
            <a:hueOff val="58056"/>
            <a:satOff val="941"/>
            <a:lumOff val="5795"/>
            <a:alphaOff val="0"/>
          </a:schemeClr>
        </a:solidFill>
        <a:ln w="15875" cap="flat" cmpd="sng" algn="ctr">
          <a:solidFill>
            <a:schemeClr val="accent5">
              <a:shade val="80000"/>
              <a:hueOff val="58056"/>
              <a:satOff val="941"/>
              <a:lumOff val="579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1E3A4B-E397-4E33-B3FE-F2178FAF1157}">
      <dsp:nvSpPr>
        <dsp:cNvPr id="0" name=""/>
        <dsp:cNvSpPr/>
      </dsp:nvSpPr>
      <dsp:spPr>
        <a:xfrm>
          <a:off x="2101544" y="1812476"/>
          <a:ext cx="584454" cy="97409"/>
        </a:xfrm>
        <a:prstGeom prst="parallelogram">
          <a:avLst>
            <a:gd name="adj" fmla="val 140840"/>
          </a:avLst>
        </a:prstGeom>
        <a:solidFill>
          <a:schemeClr val="accent5">
            <a:shade val="80000"/>
            <a:hueOff val="61685"/>
            <a:satOff val="1000"/>
            <a:lumOff val="6157"/>
            <a:alphaOff val="0"/>
          </a:schemeClr>
        </a:solidFill>
        <a:ln w="15875" cap="flat" cmpd="sng" algn="ctr">
          <a:solidFill>
            <a:schemeClr val="accent5">
              <a:shade val="80000"/>
              <a:hueOff val="61685"/>
              <a:satOff val="1000"/>
              <a:lumOff val="61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48BCAD-994B-4A54-8D33-7662D03BF2FE}">
      <dsp:nvSpPr>
        <dsp:cNvPr id="0" name=""/>
        <dsp:cNvSpPr/>
      </dsp:nvSpPr>
      <dsp:spPr>
        <a:xfrm>
          <a:off x="2720091" y="1812476"/>
          <a:ext cx="584454" cy="97409"/>
        </a:xfrm>
        <a:prstGeom prst="parallelogram">
          <a:avLst>
            <a:gd name="adj" fmla="val 140840"/>
          </a:avLst>
        </a:prstGeom>
        <a:solidFill>
          <a:schemeClr val="accent5">
            <a:shade val="80000"/>
            <a:hueOff val="65314"/>
            <a:satOff val="1059"/>
            <a:lumOff val="6519"/>
            <a:alphaOff val="0"/>
          </a:schemeClr>
        </a:solidFill>
        <a:ln w="15875" cap="flat" cmpd="sng" algn="ctr">
          <a:solidFill>
            <a:schemeClr val="accent5">
              <a:shade val="80000"/>
              <a:hueOff val="65314"/>
              <a:satOff val="1059"/>
              <a:lumOff val="651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911C33-C2EB-4FE4-8982-1FD444E38DD8}">
      <dsp:nvSpPr>
        <dsp:cNvPr id="0" name=""/>
        <dsp:cNvSpPr/>
      </dsp:nvSpPr>
      <dsp:spPr>
        <a:xfrm>
          <a:off x="3338638" y="1812476"/>
          <a:ext cx="584454" cy="97409"/>
        </a:xfrm>
        <a:prstGeom prst="parallelogram">
          <a:avLst>
            <a:gd name="adj" fmla="val 140840"/>
          </a:avLst>
        </a:prstGeom>
        <a:solidFill>
          <a:schemeClr val="accent5">
            <a:shade val="80000"/>
            <a:hueOff val="68942"/>
            <a:satOff val="1118"/>
            <a:lumOff val="6881"/>
            <a:alphaOff val="0"/>
          </a:schemeClr>
        </a:solidFill>
        <a:ln w="15875" cap="flat" cmpd="sng" algn="ctr">
          <a:solidFill>
            <a:schemeClr val="accent5">
              <a:shade val="80000"/>
              <a:hueOff val="68942"/>
              <a:satOff val="1118"/>
              <a:lumOff val="688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53DA63-9458-42CF-8CB9-60D06E45130E}">
      <dsp:nvSpPr>
        <dsp:cNvPr id="0" name=""/>
        <dsp:cNvSpPr/>
      </dsp:nvSpPr>
      <dsp:spPr>
        <a:xfrm>
          <a:off x="3957185" y="1812476"/>
          <a:ext cx="584454" cy="97409"/>
        </a:xfrm>
        <a:prstGeom prst="parallelogram">
          <a:avLst>
            <a:gd name="adj" fmla="val 140840"/>
          </a:avLst>
        </a:prstGeom>
        <a:solidFill>
          <a:schemeClr val="accent5">
            <a:shade val="80000"/>
            <a:hueOff val="72571"/>
            <a:satOff val="1176"/>
            <a:lumOff val="7243"/>
            <a:alphaOff val="0"/>
          </a:schemeClr>
        </a:solidFill>
        <a:ln w="15875" cap="flat" cmpd="sng" algn="ctr">
          <a:solidFill>
            <a:schemeClr val="accent5">
              <a:shade val="80000"/>
              <a:hueOff val="72571"/>
              <a:satOff val="1176"/>
              <a:lumOff val="724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3CEDA6-3C27-4F8D-A8A6-E7927ADAC0C6}">
      <dsp:nvSpPr>
        <dsp:cNvPr id="0" name=""/>
        <dsp:cNvSpPr/>
      </dsp:nvSpPr>
      <dsp:spPr>
        <a:xfrm>
          <a:off x="245902" y="2025143"/>
          <a:ext cx="4383405" cy="398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s-ES" sz="2000" kern="1200">
              <a:latin typeface="Arial Narrow" panose="020B0606020202030204" pitchFamily="34" charset="0"/>
            </a:rPr>
            <a:t>Quantity (int)</a:t>
          </a:r>
          <a:endParaRPr lang="en-US" sz="2000" kern="1200">
            <a:latin typeface="Arial Narrow" panose="020B0606020202030204" pitchFamily="34" charset="0"/>
          </a:endParaRPr>
        </a:p>
      </dsp:txBody>
      <dsp:txXfrm>
        <a:off x="245902" y="2025143"/>
        <a:ext cx="4383405" cy="398491"/>
      </dsp:txXfrm>
    </dsp:sp>
    <dsp:sp modelId="{7DFAA418-6865-45A5-8E6E-D108E153FFF5}">
      <dsp:nvSpPr>
        <dsp:cNvPr id="0" name=""/>
        <dsp:cNvSpPr/>
      </dsp:nvSpPr>
      <dsp:spPr>
        <a:xfrm>
          <a:off x="245902" y="2423634"/>
          <a:ext cx="584454" cy="97409"/>
        </a:xfrm>
        <a:prstGeom prst="parallelogram">
          <a:avLst>
            <a:gd name="adj" fmla="val 140840"/>
          </a:avLst>
        </a:prstGeom>
        <a:solidFill>
          <a:schemeClr val="accent5">
            <a:shade val="80000"/>
            <a:hueOff val="76199"/>
            <a:satOff val="1235"/>
            <a:lumOff val="7605"/>
            <a:alphaOff val="0"/>
          </a:schemeClr>
        </a:solidFill>
        <a:ln w="15875" cap="flat" cmpd="sng" algn="ctr">
          <a:solidFill>
            <a:schemeClr val="accent5">
              <a:shade val="80000"/>
              <a:hueOff val="76199"/>
              <a:satOff val="1235"/>
              <a:lumOff val="760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50868F-1FAF-4E11-BC2C-A4AA58CBF1E1}">
      <dsp:nvSpPr>
        <dsp:cNvPr id="0" name=""/>
        <dsp:cNvSpPr/>
      </dsp:nvSpPr>
      <dsp:spPr>
        <a:xfrm>
          <a:off x="864450" y="2423634"/>
          <a:ext cx="584454" cy="97409"/>
        </a:xfrm>
        <a:prstGeom prst="parallelogram">
          <a:avLst>
            <a:gd name="adj" fmla="val 140840"/>
          </a:avLst>
        </a:prstGeom>
        <a:solidFill>
          <a:schemeClr val="accent5">
            <a:shade val="80000"/>
            <a:hueOff val="79828"/>
            <a:satOff val="1294"/>
            <a:lumOff val="7968"/>
            <a:alphaOff val="0"/>
          </a:schemeClr>
        </a:solidFill>
        <a:ln w="15875" cap="flat" cmpd="sng" algn="ctr">
          <a:solidFill>
            <a:schemeClr val="accent5">
              <a:shade val="80000"/>
              <a:hueOff val="79828"/>
              <a:satOff val="1294"/>
              <a:lumOff val="79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7DEF07-BDAD-4F07-9397-FE84A12ECA99}">
      <dsp:nvSpPr>
        <dsp:cNvPr id="0" name=""/>
        <dsp:cNvSpPr/>
      </dsp:nvSpPr>
      <dsp:spPr>
        <a:xfrm>
          <a:off x="1482997" y="2423634"/>
          <a:ext cx="584454" cy="97409"/>
        </a:xfrm>
        <a:prstGeom prst="parallelogram">
          <a:avLst>
            <a:gd name="adj" fmla="val 140840"/>
          </a:avLst>
        </a:prstGeom>
        <a:solidFill>
          <a:schemeClr val="accent5">
            <a:shade val="80000"/>
            <a:hueOff val="83456"/>
            <a:satOff val="1353"/>
            <a:lumOff val="8330"/>
            <a:alphaOff val="0"/>
          </a:schemeClr>
        </a:solidFill>
        <a:ln w="15875" cap="flat" cmpd="sng" algn="ctr">
          <a:solidFill>
            <a:schemeClr val="accent5">
              <a:shade val="80000"/>
              <a:hueOff val="83456"/>
              <a:satOff val="1353"/>
              <a:lumOff val="83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58BD94-8A7F-4F04-A168-E55468ACAE54}">
      <dsp:nvSpPr>
        <dsp:cNvPr id="0" name=""/>
        <dsp:cNvSpPr/>
      </dsp:nvSpPr>
      <dsp:spPr>
        <a:xfrm>
          <a:off x="2101544" y="2423634"/>
          <a:ext cx="584454" cy="97409"/>
        </a:xfrm>
        <a:prstGeom prst="parallelogram">
          <a:avLst>
            <a:gd name="adj" fmla="val 140840"/>
          </a:avLst>
        </a:prstGeom>
        <a:solidFill>
          <a:schemeClr val="accent5">
            <a:shade val="80000"/>
            <a:hueOff val="87085"/>
            <a:satOff val="1412"/>
            <a:lumOff val="8692"/>
            <a:alphaOff val="0"/>
          </a:schemeClr>
        </a:solidFill>
        <a:ln w="15875" cap="flat" cmpd="sng" algn="ctr">
          <a:solidFill>
            <a:schemeClr val="accent5">
              <a:shade val="80000"/>
              <a:hueOff val="87085"/>
              <a:satOff val="1412"/>
              <a:lumOff val="86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2D68B0-A7BB-49C0-BEB8-C6D77EA562B6}">
      <dsp:nvSpPr>
        <dsp:cNvPr id="0" name=""/>
        <dsp:cNvSpPr/>
      </dsp:nvSpPr>
      <dsp:spPr>
        <a:xfrm>
          <a:off x="2720091" y="2423634"/>
          <a:ext cx="584454" cy="97409"/>
        </a:xfrm>
        <a:prstGeom prst="parallelogram">
          <a:avLst>
            <a:gd name="adj" fmla="val 140840"/>
          </a:avLst>
        </a:prstGeom>
        <a:solidFill>
          <a:schemeClr val="accent5">
            <a:shade val="80000"/>
            <a:hueOff val="90713"/>
            <a:satOff val="1471"/>
            <a:lumOff val="9054"/>
            <a:alphaOff val="0"/>
          </a:schemeClr>
        </a:solidFill>
        <a:ln w="15875" cap="flat" cmpd="sng" algn="ctr">
          <a:solidFill>
            <a:schemeClr val="accent5">
              <a:shade val="80000"/>
              <a:hueOff val="90713"/>
              <a:satOff val="1471"/>
              <a:lumOff val="90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97BB0C-7688-49A2-A52A-C2130B7498A6}">
      <dsp:nvSpPr>
        <dsp:cNvPr id="0" name=""/>
        <dsp:cNvSpPr/>
      </dsp:nvSpPr>
      <dsp:spPr>
        <a:xfrm>
          <a:off x="3338638" y="2423634"/>
          <a:ext cx="584454" cy="97409"/>
        </a:xfrm>
        <a:prstGeom prst="parallelogram">
          <a:avLst>
            <a:gd name="adj" fmla="val 140840"/>
          </a:avLst>
        </a:prstGeom>
        <a:solidFill>
          <a:schemeClr val="accent5">
            <a:shade val="80000"/>
            <a:hueOff val="94342"/>
            <a:satOff val="1529"/>
            <a:lumOff val="9416"/>
            <a:alphaOff val="0"/>
          </a:schemeClr>
        </a:solidFill>
        <a:ln w="15875" cap="flat" cmpd="sng" algn="ctr">
          <a:solidFill>
            <a:schemeClr val="accent5">
              <a:shade val="80000"/>
              <a:hueOff val="94342"/>
              <a:satOff val="1529"/>
              <a:lumOff val="941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C334A4-BAB3-4A08-827D-9CCB19F35C79}">
      <dsp:nvSpPr>
        <dsp:cNvPr id="0" name=""/>
        <dsp:cNvSpPr/>
      </dsp:nvSpPr>
      <dsp:spPr>
        <a:xfrm>
          <a:off x="3957185" y="2423634"/>
          <a:ext cx="584454" cy="97409"/>
        </a:xfrm>
        <a:prstGeom prst="parallelogram">
          <a:avLst>
            <a:gd name="adj" fmla="val 140840"/>
          </a:avLst>
        </a:prstGeom>
        <a:solidFill>
          <a:schemeClr val="accent5">
            <a:shade val="80000"/>
            <a:hueOff val="97970"/>
            <a:satOff val="1588"/>
            <a:lumOff val="9778"/>
            <a:alphaOff val="0"/>
          </a:schemeClr>
        </a:solidFill>
        <a:ln w="15875" cap="flat" cmpd="sng" algn="ctr">
          <a:solidFill>
            <a:schemeClr val="accent5">
              <a:shade val="80000"/>
              <a:hueOff val="97970"/>
              <a:satOff val="1588"/>
              <a:lumOff val="977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8728A8-EF98-4F2E-93FA-7059D19BA257}">
      <dsp:nvSpPr>
        <dsp:cNvPr id="0" name=""/>
        <dsp:cNvSpPr/>
      </dsp:nvSpPr>
      <dsp:spPr>
        <a:xfrm>
          <a:off x="245902" y="2636300"/>
          <a:ext cx="4383405" cy="398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s-ES" sz="2000" kern="1200">
              <a:latin typeface="Arial Narrow" panose="020B0606020202030204" pitchFamily="34" charset="0"/>
            </a:rPr>
            <a:t>Price_per_unit (int)</a:t>
          </a:r>
          <a:endParaRPr lang="en-US" sz="2000" kern="1200">
            <a:latin typeface="Arial Narrow" panose="020B0606020202030204" pitchFamily="34" charset="0"/>
          </a:endParaRPr>
        </a:p>
      </dsp:txBody>
      <dsp:txXfrm>
        <a:off x="245902" y="2636300"/>
        <a:ext cx="4383405" cy="398491"/>
      </dsp:txXfrm>
    </dsp:sp>
    <dsp:sp modelId="{A990A7F7-F1F7-441C-9DBF-A9D6994C6616}">
      <dsp:nvSpPr>
        <dsp:cNvPr id="0" name=""/>
        <dsp:cNvSpPr/>
      </dsp:nvSpPr>
      <dsp:spPr>
        <a:xfrm>
          <a:off x="245902" y="3034792"/>
          <a:ext cx="584454" cy="97409"/>
        </a:xfrm>
        <a:prstGeom prst="parallelogram">
          <a:avLst>
            <a:gd name="adj" fmla="val 140840"/>
          </a:avLst>
        </a:prstGeom>
        <a:solidFill>
          <a:schemeClr val="accent5">
            <a:shade val="80000"/>
            <a:hueOff val="101599"/>
            <a:satOff val="1647"/>
            <a:lumOff val="10141"/>
            <a:alphaOff val="0"/>
          </a:schemeClr>
        </a:solidFill>
        <a:ln w="15875" cap="flat" cmpd="sng" algn="ctr">
          <a:solidFill>
            <a:schemeClr val="accent5">
              <a:shade val="80000"/>
              <a:hueOff val="101599"/>
              <a:satOff val="1647"/>
              <a:lumOff val="1014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FAB5AD-D8A1-442E-926A-7F57D4EA1B65}">
      <dsp:nvSpPr>
        <dsp:cNvPr id="0" name=""/>
        <dsp:cNvSpPr/>
      </dsp:nvSpPr>
      <dsp:spPr>
        <a:xfrm>
          <a:off x="864450" y="3034792"/>
          <a:ext cx="584454" cy="97409"/>
        </a:xfrm>
        <a:prstGeom prst="parallelogram">
          <a:avLst>
            <a:gd name="adj" fmla="val 140840"/>
          </a:avLst>
        </a:prstGeom>
        <a:solidFill>
          <a:schemeClr val="accent5">
            <a:shade val="80000"/>
            <a:hueOff val="105227"/>
            <a:satOff val="1706"/>
            <a:lumOff val="10503"/>
            <a:alphaOff val="0"/>
          </a:schemeClr>
        </a:solidFill>
        <a:ln w="15875" cap="flat" cmpd="sng" algn="ctr">
          <a:solidFill>
            <a:schemeClr val="accent5">
              <a:shade val="80000"/>
              <a:hueOff val="105227"/>
              <a:satOff val="1706"/>
              <a:lumOff val="105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31080B-A651-401E-A761-A4C8DB9F38F6}">
      <dsp:nvSpPr>
        <dsp:cNvPr id="0" name=""/>
        <dsp:cNvSpPr/>
      </dsp:nvSpPr>
      <dsp:spPr>
        <a:xfrm>
          <a:off x="1482997" y="3034792"/>
          <a:ext cx="584454" cy="97409"/>
        </a:xfrm>
        <a:prstGeom prst="parallelogram">
          <a:avLst>
            <a:gd name="adj" fmla="val 140840"/>
          </a:avLst>
        </a:prstGeom>
        <a:solidFill>
          <a:schemeClr val="accent5">
            <a:shade val="80000"/>
            <a:hueOff val="108856"/>
            <a:satOff val="1765"/>
            <a:lumOff val="10865"/>
            <a:alphaOff val="0"/>
          </a:schemeClr>
        </a:solidFill>
        <a:ln w="15875" cap="flat" cmpd="sng" algn="ctr">
          <a:solidFill>
            <a:schemeClr val="accent5">
              <a:shade val="80000"/>
              <a:hueOff val="108856"/>
              <a:satOff val="1765"/>
              <a:lumOff val="1086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BA7A30-ED56-4D5E-9E12-9E2A54C2188E}">
      <dsp:nvSpPr>
        <dsp:cNvPr id="0" name=""/>
        <dsp:cNvSpPr/>
      </dsp:nvSpPr>
      <dsp:spPr>
        <a:xfrm>
          <a:off x="2101544" y="3034792"/>
          <a:ext cx="584454" cy="97409"/>
        </a:xfrm>
        <a:prstGeom prst="parallelogram">
          <a:avLst>
            <a:gd name="adj" fmla="val 140840"/>
          </a:avLst>
        </a:prstGeom>
        <a:solidFill>
          <a:schemeClr val="accent5">
            <a:shade val="80000"/>
            <a:hueOff val="112484"/>
            <a:satOff val="1823"/>
            <a:lumOff val="11227"/>
            <a:alphaOff val="0"/>
          </a:schemeClr>
        </a:solidFill>
        <a:ln w="15875" cap="flat" cmpd="sng" algn="ctr">
          <a:solidFill>
            <a:schemeClr val="accent5">
              <a:shade val="80000"/>
              <a:hueOff val="112484"/>
              <a:satOff val="1823"/>
              <a:lumOff val="1122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B89E31-E78F-42BC-A669-F5D61510D7B9}">
      <dsp:nvSpPr>
        <dsp:cNvPr id="0" name=""/>
        <dsp:cNvSpPr/>
      </dsp:nvSpPr>
      <dsp:spPr>
        <a:xfrm>
          <a:off x="2720091" y="3034792"/>
          <a:ext cx="584454" cy="97409"/>
        </a:xfrm>
        <a:prstGeom prst="parallelogram">
          <a:avLst>
            <a:gd name="adj" fmla="val 140840"/>
          </a:avLst>
        </a:prstGeom>
        <a:solidFill>
          <a:schemeClr val="accent5">
            <a:shade val="80000"/>
            <a:hueOff val="116113"/>
            <a:satOff val="1882"/>
            <a:lumOff val="11589"/>
            <a:alphaOff val="0"/>
          </a:schemeClr>
        </a:solidFill>
        <a:ln w="15875" cap="flat" cmpd="sng" algn="ctr">
          <a:solidFill>
            <a:schemeClr val="accent5">
              <a:shade val="80000"/>
              <a:hueOff val="116113"/>
              <a:satOff val="1882"/>
              <a:lumOff val="1158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6DBEF0-1BFA-45A4-BF35-F47C17E2ACED}">
      <dsp:nvSpPr>
        <dsp:cNvPr id="0" name=""/>
        <dsp:cNvSpPr/>
      </dsp:nvSpPr>
      <dsp:spPr>
        <a:xfrm>
          <a:off x="3338638" y="3034792"/>
          <a:ext cx="584454" cy="97409"/>
        </a:xfrm>
        <a:prstGeom prst="parallelogram">
          <a:avLst>
            <a:gd name="adj" fmla="val 140840"/>
          </a:avLst>
        </a:prstGeom>
        <a:solidFill>
          <a:schemeClr val="accent5">
            <a:shade val="80000"/>
            <a:hueOff val="119741"/>
            <a:satOff val="1941"/>
            <a:lumOff val="11951"/>
            <a:alphaOff val="0"/>
          </a:schemeClr>
        </a:solidFill>
        <a:ln w="15875" cap="flat" cmpd="sng" algn="ctr">
          <a:solidFill>
            <a:schemeClr val="accent5">
              <a:shade val="80000"/>
              <a:hueOff val="119741"/>
              <a:satOff val="1941"/>
              <a:lumOff val="1195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861720-0ABA-4F2F-A122-4C98295A4179}">
      <dsp:nvSpPr>
        <dsp:cNvPr id="0" name=""/>
        <dsp:cNvSpPr/>
      </dsp:nvSpPr>
      <dsp:spPr>
        <a:xfrm>
          <a:off x="3957185" y="3034792"/>
          <a:ext cx="584454" cy="97409"/>
        </a:xfrm>
        <a:prstGeom prst="parallelogram">
          <a:avLst>
            <a:gd name="adj" fmla="val 140840"/>
          </a:avLst>
        </a:prstGeom>
        <a:solidFill>
          <a:schemeClr val="accent5">
            <a:shade val="80000"/>
            <a:hueOff val="123370"/>
            <a:satOff val="2000"/>
            <a:lumOff val="12313"/>
            <a:alphaOff val="0"/>
          </a:schemeClr>
        </a:solidFill>
        <a:ln w="15875" cap="flat" cmpd="sng" algn="ctr">
          <a:solidFill>
            <a:schemeClr val="accent5">
              <a:shade val="80000"/>
              <a:hueOff val="123370"/>
              <a:satOff val="2000"/>
              <a:lumOff val="1231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6CE27C-3D34-4B1B-AE0D-4981D1D3AFE5}">
      <dsp:nvSpPr>
        <dsp:cNvPr id="0" name=""/>
        <dsp:cNvSpPr/>
      </dsp:nvSpPr>
      <dsp:spPr>
        <a:xfrm>
          <a:off x="245902" y="3247458"/>
          <a:ext cx="4383405" cy="398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s-ES" sz="2000" kern="1200">
              <a:latin typeface="Arial Narrow" panose="020B0606020202030204" pitchFamily="34" charset="0"/>
            </a:rPr>
            <a:t>Total_amount (int)</a:t>
          </a:r>
          <a:endParaRPr lang="en-US" sz="2000" kern="1200">
            <a:latin typeface="Arial Narrow" panose="020B0606020202030204" pitchFamily="34" charset="0"/>
          </a:endParaRPr>
        </a:p>
      </dsp:txBody>
      <dsp:txXfrm>
        <a:off x="245902" y="3247458"/>
        <a:ext cx="4383405" cy="398491"/>
      </dsp:txXfrm>
    </dsp:sp>
    <dsp:sp modelId="{324FCF8E-1E98-483B-8933-B9C10F590CA2}">
      <dsp:nvSpPr>
        <dsp:cNvPr id="0" name=""/>
        <dsp:cNvSpPr/>
      </dsp:nvSpPr>
      <dsp:spPr>
        <a:xfrm>
          <a:off x="245902" y="3645949"/>
          <a:ext cx="584454" cy="97409"/>
        </a:xfrm>
        <a:prstGeom prst="parallelogram">
          <a:avLst>
            <a:gd name="adj" fmla="val 140840"/>
          </a:avLst>
        </a:prstGeom>
        <a:solidFill>
          <a:schemeClr val="accent5">
            <a:shade val="80000"/>
            <a:hueOff val="126999"/>
            <a:satOff val="2059"/>
            <a:lumOff val="12676"/>
            <a:alphaOff val="0"/>
          </a:schemeClr>
        </a:solidFill>
        <a:ln w="15875" cap="flat" cmpd="sng" algn="ctr">
          <a:solidFill>
            <a:schemeClr val="accent5">
              <a:shade val="80000"/>
              <a:hueOff val="126999"/>
              <a:satOff val="2059"/>
              <a:lumOff val="126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3B7F45-4101-4F68-AEA6-E5F6E415A718}">
      <dsp:nvSpPr>
        <dsp:cNvPr id="0" name=""/>
        <dsp:cNvSpPr/>
      </dsp:nvSpPr>
      <dsp:spPr>
        <a:xfrm>
          <a:off x="864450" y="3645949"/>
          <a:ext cx="584454" cy="97409"/>
        </a:xfrm>
        <a:prstGeom prst="parallelogram">
          <a:avLst>
            <a:gd name="adj" fmla="val 140840"/>
          </a:avLst>
        </a:prstGeom>
        <a:solidFill>
          <a:schemeClr val="accent5">
            <a:shade val="80000"/>
            <a:hueOff val="130627"/>
            <a:satOff val="2118"/>
            <a:lumOff val="13038"/>
            <a:alphaOff val="0"/>
          </a:schemeClr>
        </a:solidFill>
        <a:ln w="15875" cap="flat" cmpd="sng" algn="ctr">
          <a:solidFill>
            <a:schemeClr val="accent5">
              <a:shade val="80000"/>
              <a:hueOff val="130627"/>
              <a:satOff val="2118"/>
              <a:lumOff val="130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156E72-A712-4DB3-9DA8-781067A37684}">
      <dsp:nvSpPr>
        <dsp:cNvPr id="0" name=""/>
        <dsp:cNvSpPr/>
      </dsp:nvSpPr>
      <dsp:spPr>
        <a:xfrm>
          <a:off x="1482997" y="3645949"/>
          <a:ext cx="584454" cy="97409"/>
        </a:xfrm>
        <a:prstGeom prst="parallelogram">
          <a:avLst>
            <a:gd name="adj" fmla="val 140840"/>
          </a:avLst>
        </a:prstGeom>
        <a:solidFill>
          <a:schemeClr val="accent5">
            <a:shade val="80000"/>
            <a:hueOff val="134256"/>
            <a:satOff val="2176"/>
            <a:lumOff val="13400"/>
            <a:alphaOff val="0"/>
          </a:schemeClr>
        </a:solidFill>
        <a:ln w="15875" cap="flat" cmpd="sng" algn="ctr">
          <a:solidFill>
            <a:schemeClr val="accent5">
              <a:shade val="80000"/>
              <a:hueOff val="134256"/>
              <a:satOff val="2176"/>
              <a:lumOff val="1340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024765-EEA5-4D07-AD84-D63BFB3BB118}">
      <dsp:nvSpPr>
        <dsp:cNvPr id="0" name=""/>
        <dsp:cNvSpPr/>
      </dsp:nvSpPr>
      <dsp:spPr>
        <a:xfrm>
          <a:off x="2101544" y="3645949"/>
          <a:ext cx="584454" cy="97409"/>
        </a:xfrm>
        <a:prstGeom prst="parallelogram">
          <a:avLst>
            <a:gd name="adj" fmla="val 140840"/>
          </a:avLst>
        </a:prstGeom>
        <a:solidFill>
          <a:schemeClr val="accent5">
            <a:shade val="80000"/>
            <a:hueOff val="137884"/>
            <a:satOff val="2235"/>
            <a:lumOff val="13762"/>
            <a:alphaOff val="0"/>
          </a:schemeClr>
        </a:solidFill>
        <a:ln w="15875" cap="flat" cmpd="sng" algn="ctr">
          <a:solidFill>
            <a:schemeClr val="accent5">
              <a:shade val="80000"/>
              <a:hueOff val="137884"/>
              <a:satOff val="2235"/>
              <a:lumOff val="1376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FDC8BF-1122-41F3-BDD2-CB603DA51E47}">
      <dsp:nvSpPr>
        <dsp:cNvPr id="0" name=""/>
        <dsp:cNvSpPr/>
      </dsp:nvSpPr>
      <dsp:spPr>
        <a:xfrm>
          <a:off x="2720091" y="3645949"/>
          <a:ext cx="584454" cy="97409"/>
        </a:xfrm>
        <a:prstGeom prst="parallelogram">
          <a:avLst>
            <a:gd name="adj" fmla="val 140840"/>
          </a:avLst>
        </a:prstGeom>
        <a:solidFill>
          <a:schemeClr val="accent5">
            <a:shade val="80000"/>
            <a:hueOff val="141513"/>
            <a:satOff val="2294"/>
            <a:lumOff val="14124"/>
            <a:alphaOff val="0"/>
          </a:schemeClr>
        </a:solidFill>
        <a:ln w="15875" cap="flat" cmpd="sng" algn="ctr">
          <a:solidFill>
            <a:schemeClr val="accent5">
              <a:shade val="80000"/>
              <a:hueOff val="141513"/>
              <a:satOff val="2294"/>
              <a:lumOff val="141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E348A9-6C8D-48D1-AFF6-4D29060EEC40}">
      <dsp:nvSpPr>
        <dsp:cNvPr id="0" name=""/>
        <dsp:cNvSpPr/>
      </dsp:nvSpPr>
      <dsp:spPr>
        <a:xfrm>
          <a:off x="3338638" y="3645949"/>
          <a:ext cx="584454" cy="97409"/>
        </a:xfrm>
        <a:prstGeom prst="parallelogram">
          <a:avLst>
            <a:gd name="adj" fmla="val 140840"/>
          </a:avLst>
        </a:prstGeom>
        <a:solidFill>
          <a:schemeClr val="accent5">
            <a:shade val="80000"/>
            <a:hueOff val="145141"/>
            <a:satOff val="2353"/>
            <a:lumOff val="14486"/>
            <a:alphaOff val="0"/>
          </a:schemeClr>
        </a:solidFill>
        <a:ln w="15875" cap="flat" cmpd="sng" algn="ctr">
          <a:solidFill>
            <a:schemeClr val="accent5">
              <a:shade val="80000"/>
              <a:hueOff val="145141"/>
              <a:satOff val="2353"/>
              <a:lumOff val="144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0A32DF-7C9E-4B3F-A1E1-C719A6E81391}">
      <dsp:nvSpPr>
        <dsp:cNvPr id="0" name=""/>
        <dsp:cNvSpPr/>
      </dsp:nvSpPr>
      <dsp:spPr>
        <a:xfrm>
          <a:off x="3957185" y="3645949"/>
          <a:ext cx="584454" cy="97409"/>
        </a:xfrm>
        <a:prstGeom prst="parallelogram">
          <a:avLst>
            <a:gd name="adj" fmla="val 140840"/>
          </a:avLst>
        </a:prstGeom>
        <a:solidFill>
          <a:schemeClr val="accent5">
            <a:shade val="80000"/>
            <a:hueOff val="148770"/>
            <a:satOff val="2412"/>
            <a:lumOff val="14849"/>
            <a:alphaOff val="0"/>
          </a:schemeClr>
        </a:solidFill>
        <a:ln w="15875" cap="flat" cmpd="sng" algn="ctr">
          <a:solidFill>
            <a:schemeClr val="accent5">
              <a:shade val="80000"/>
              <a:hueOff val="148770"/>
              <a:satOff val="2412"/>
              <a:lumOff val="1484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112A74-3A4C-4AA2-925C-002504FCF971}">
      <dsp:nvSpPr>
        <dsp:cNvPr id="0" name=""/>
        <dsp:cNvSpPr/>
      </dsp:nvSpPr>
      <dsp:spPr>
        <a:xfrm>
          <a:off x="245902" y="3858616"/>
          <a:ext cx="4383405" cy="398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s-ES" sz="2000" kern="1200">
              <a:latin typeface="Arial Narrow" panose="020B0606020202030204" pitchFamily="34" charset="0"/>
            </a:rPr>
            <a:t>Ingreso_total_calculado (int)</a:t>
          </a:r>
          <a:endParaRPr lang="en-US" sz="2000" kern="1200">
            <a:latin typeface="Arial Narrow" panose="020B0606020202030204" pitchFamily="34" charset="0"/>
          </a:endParaRPr>
        </a:p>
      </dsp:txBody>
      <dsp:txXfrm>
        <a:off x="245902" y="3858616"/>
        <a:ext cx="4383405" cy="398491"/>
      </dsp:txXfrm>
    </dsp:sp>
    <dsp:sp modelId="{AC1906BF-1341-4468-B5C8-A558DD4A0C22}">
      <dsp:nvSpPr>
        <dsp:cNvPr id="0" name=""/>
        <dsp:cNvSpPr/>
      </dsp:nvSpPr>
      <dsp:spPr>
        <a:xfrm>
          <a:off x="245902" y="4257107"/>
          <a:ext cx="584454" cy="97409"/>
        </a:xfrm>
        <a:prstGeom prst="parallelogram">
          <a:avLst>
            <a:gd name="adj" fmla="val 140840"/>
          </a:avLst>
        </a:prstGeom>
        <a:solidFill>
          <a:schemeClr val="accent5">
            <a:shade val="80000"/>
            <a:hueOff val="152398"/>
            <a:satOff val="2471"/>
            <a:lumOff val="15211"/>
            <a:alphaOff val="0"/>
          </a:schemeClr>
        </a:solidFill>
        <a:ln w="15875" cap="flat" cmpd="sng" algn="ctr">
          <a:solidFill>
            <a:schemeClr val="accent5">
              <a:shade val="80000"/>
              <a:hueOff val="152398"/>
              <a:satOff val="2471"/>
              <a:lumOff val="1521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F833F6-91EF-4A01-AA5F-034147AA5F89}">
      <dsp:nvSpPr>
        <dsp:cNvPr id="0" name=""/>
        <dsp:cNvSpPr/>
      </dsp:nvSpPr>
      <dsp:spPr>
        <a:xfrm>
          <a:off x="864450" y="4257107"/>
          <a:ext cx="584454" cy="97409"/>
        </a:xfrm>
        <a:prstGeom prst="parallelogram">
          <a:avLst>
            <a:gd name="adj" fmla="val 140840"/>
          </a:avLst>
        </a:prstGeom>
        <a:solidFill>
          <a:schemeClr val="accent5">
            <a:shade val="80000"/>
            <a:hueOff val="156027"/>
            <a:satOff val="2529"/>
            <a:lumOff val="15573"/>
            <a:alphaOff val="0"/>
          </a:schemeClr>
        </a:solidFill>
        <a:ln w="15875" cap="flat" cmpd="sng" algn="ctr">
          <a:solidFill>
            <a:schemeClr val="accent5">
              <a:shade val="80000"/>
              <a:hueOff val="156027"/>
              <a:satOff val="2529"/>
              <a:lumOff val="155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7168E3-43D4-4A9B-9508-A97755D68400}">
      <dsp:nvSpPr>
        <dsp:cNvPr id="0" name=""/>
        <dsp:cNvSpPr/>
      </dsp:nvSpPr>
      <dsp:spPr>
        <a:xfrm>
          <a:off x="1482997" y="4257107"/>
          <a:ext cx="584454" cy="97409"/>
        </a:xfrm>
        <a:prstGeom prst="parallelogram">
          <a:avLst>
            <a:gd name="adj" fmla="val 140840"/>
          </a:avLst>
        </a:prstGeom>
        <a:solidFill>
          <a:schemeClr val="accent5">
            <a:shade val="80000"/>
            <a:hueOff val="159655"/>
            <a:satOff val="2588"/>
            <a:lumOff val="15935"/>
            <a:alphaOff val="0"/>
          </a:schemeClr>
        </a:solidFill>
        <a:ln w="15875" cap="flat" cmpd="sng" algn="ctr">
          <a:solidFill>
            <a:schemeClr val="accent5">
              <a:shade val="80000"/>
              <a:hueOff val="159655"/>
              <a:satOff val="2588"/>
              <a:lumOff val="1593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B35039-DEA4-42A6-A205-DF3D6403B008}">
      <dsp:nvSpPr>
        <dsp:cNvPr id="0" name=""/>
        <dsp:cNvSpPr/>
      </dsp:nvSpPr>
      <dsp:spPr>
        <a:xfrm>
          <a:off x="2101544" y="4257107"/>
          <a:ext cx="584454" cy="97409"/>
        </a:xfrm>
        <a:prstGeom prst="parallelogram">
          <a:avLst>
            <a:gd name="adj" fmla="val 140840"/>
          </a:avLst>
        </a:prstGeom>
        <a:solidFill>
          <a:schemeClr val="accent5">
            <a:shade val="80000"/>
            <a:hueOff val="163284"/>
            <a:satOff val="2647"/>
            <a:lumOff val="16297"/>
            <a:alphaOff val="0"/>
          </a:schemeClr>
        </a:solidFill>
        <a:ln w="15875" cap="flat" cmpd="sng" algn="ctr">
          <a:solidFill>
            <a:schemeClr val="accent5">
              <a:shade val="80000"/>
              <a:hueOff val="163284"/>
              <a:satOff val="2647"/>
              <a:lumOff val="1629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6D48DC-4090-4602-9D1B-56FA4271F5B9}">
      <dsp:nvSpPr>
        <dsp:cNvPr id="0" name=""/>
        <dsp:cNvSpPr/>
      </dsp:nvSpPr>
      <dsp:spPr>
        <a:xfrm>
          <a:off x="2720091" y="4257107"/>
          <a:ext cx="584454" cy="97409"/>
        </a:xfrm>
        <a:prstGeom prst="parallelogram">
          <a:avLst>
            <a:gd name="adj" fmla="val 140840"/>
          </a:avLst>
        </a:prstGeom>
        <a:solidFill>
          <a:schemeClr val="accent5">
            <a:shade val="80000"/>
            <a:hueOff val="166912"/>
            <a:satOff val="2706"/>
            <a:lumOff val="16659"/>
            <a:alphaOff val="0"/>
          </a:schemeClr>
        </a:solidFill>
        <a:ln w="15875" cap="flat" cmpd="sng" algn="ctr">
          <a:solidFill>
            <a:schemeClr val="accent5">
              <a:shade val="80000"/>
              <a:hueOff val="166912"/>
              <a:satOff val="2706"/>
              <a:lumOff val="166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F068CF-A758-44D7-BB18-E8C00980EA89}">
      <dsp:nvSpPr>
        <dsp:cNvPr id="0" name=""/>
        <dsp:cNvSpPr/>
      </dsp:nvSpPr>
      <dsp:spPr>
        <a:xfrm>
          <a:off x="3338638" y="4257107"/>
          <a:ext cx="584454" cy="97409"/>
        </a:xfrm>
        <a:prstGeom prst="parallelogram">
          <a:avLst>
            <a:gd name="adj" fmla="val 140840"/>
          </a:avLst>
        </a:prstGeom>
        <a:solidFill>
          <a:schemeClr val="accent5">
            <a:shade val="80000"/>
            <a:hueOff val="170541"/>
            <a:satOff val="2765"/>
            <a:lumOff val="17022"/>
            <a:alphaOff val="0"/>
          </a:schemeClr>
        </a:solidFill>
        <a:ln w="15875" cap="flat" cmpd="sng" algn="ctr">
          <a:solidFill>
            <a:schemeClr val="accent5">
              <a:shade val="80000"/>
              <a:hueOff val="170541"/>
              <a:satOff val="2765"/>
              <a:lumOff val="170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23CF6A-4823-4C4F-9188-C0E99E6DEB04}">
      <dsp:nvSpPr>
        <dsp:cNvPr id="0" name=""/>
        <dsp:cNvSpPr/>
      </dsp:nvSpPr>
      <dsp:spPr>
        <a:xfrm>
          <a:off x="3957185" y="4257107"/>
          <a:ext cx="584454" cy="97409"/>
        </a:xfrm>
        <a:prstGeom prst="parallelogram">
          <a:avLst>
            <a:gd name="adj" fmla="val 140840"/>
          </a:avLst>
        </a:prstGeom>
        <a:solidFill>
          <a:schemeClr val="accent5">
            <a:shade val="80000"/>
            <a:hueOff val="174169"/>
            <a:satOff val="2823"/>
            <a:lumOff val="17384"/>
            <a:alphaOff val="0"/>
          </a:schemeClr>
        </a:solidFill>
        <a:ln w="15875" cap="flat" cmpd="sng" algn="ctr">
          <a:solidFill>
            <a:schemeClr val="accent5">
              <a:shade val="80000"/>
              <a:hueOff val="174169"/>
              <a:satOff val="2823"/>
              <a:lumOff val="173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8BA90A-399A-4F20-A316-05DB05259B97}">
      <dsp:nvSpPr>
        <dsp:cNvPr id="0" name=""/>
        <dsp:cNvSpPr/>
      </dsp:nvSpPr>
      <dsp:spPr>
        <a:xfrm>
          <a:off x="245902" y="4469774"/>
          <a:ext cx="4383405" cy="398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s-ES" sz="2000" kern="1200">
              <a:latin typeface="Arial Narrow" panose="020B0606020202030204" pitchFamily="34" charset="0"/>
            </a:rPr>
            <a:t>Media_por_categoría_genero (float)</a:t>
          </a:r>
          <a:endParaRPr lang="en-US" sz="2000" kern="1200">
            <a:latin typeface="Arial Narrow" panose="020B0606020202030204" pitchFamily="34" charset="0"/>
          </a:endParaRPr>
        </a:p>
      </dsp:txBody>
      <dsp:txXfrm>
        <a:off x="245902" y="4469774"/>
        <a:ext cx="4383405" cy="398491"/>
      </dsp:txXfrm>
    </dsp:sp>
    <dsp:sp modelId="{220F84CF-0018-4810-8CDA-978DBD61AAED}">
      <dsp:nvSpPr>
        <dsp:cNvPr id="0" name=""/>
        <dsp:cNvSpPr/>
      </dsp:nvSpPr>
      <dsp:spPr>
        <a:xfrm>
          <a:off x="245902" y="4868265"/>
          <a:ext cx="584454" cy="97409"/>
        </a:xfrm>
        <a:prstGeom prst="parallelogram">
          <a:avLst>
            <a:gd name="adj" fmla="val 140840"/>
          </a:avLst>
        </a:prstGeom>
        <a:solidFill>
          <a:schemeClr val="accent5">
            <a:shade val="80000"/>
            <a:hueOff val="177798"/>
            <a:satOff val="2882"/>
            <a:lumOff val="17746"/>
            <a:alphaOff val="0"/>
          </a:schemeClr>
        </a:solidFill>
        <a:ln w="15875" cap="flat" cmpd="sng" algn="ctr">
          <a:solidFill>
            <a:schemeClr val="accent5">
              <a:shade val="80000"/>
              <a:hueOff val="177798"/>
              <a:satOff val="2882"/>
              <a:lumOff val="1774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3BD866-80C9-4A44-A328-2F9814E2C61A}">
      <dsp:nvSpPr>
        <dsp:cNvPr id="0" name=""/>
        <dsp:cNvSpPr/>
      </dsp:nvSpPr>
      <dsp:spPr>
        <a:xfrm>
          <a:off x="864450" y="4868265"/>
          <a:ext cx="584454" cy="97409"/>
        </a:xfrm>
        <a:prstGeom prst="parallelogram">
          <a:avLst>
            <a:gd name="adj" fmla="val 140840"/>
          </a:avLst>
        </a:prstGeom>
        <a:solidFill>
          <a:schemeClr val="accent5">
            <a:shade val="80000"/>
            <a:hueOff val="181427"/>
            <a:satOff val="2941"/>
            <a:lumOff val="18108"/>
            <a:alphaOff val="0"/>
          </a:schemeClr>
        </a:solidFill>
        <a:ln w="15875" cap="flat" cmpd="sng" algn="ctr">
          <a:solidFill>
            <a:schemeClr val="accent5">
              <a:shade val="80000"/>
              <a:hueOff val="181427"/>
              <a:satOff val="2941"/>
              <a:lumOff val="1810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F0328C-E257-41E7-A5C6-2774D06D7651}">
      <dsp:nvSpPr>
        <dsp:cNvPr id="0" name=""/>
        <dsp:cNvSpPr/>
      </dsp:nvSpPr>
      <dsp:spPr>
        <a:xfrm>
          <a:off x="1482997" y="4868265"/>
          <a:ext cx="584454" cy="97409"/>
        </a:xfrm>
        <a:prstGeom prst="parallelogram">
          <a:avLst>
            <a:gd name="adj" fmla="val 140840"/>
          </a:avLst>
        </a:prstGeom>
        <a:solidFill>
          <a:schemeClr val="accent5">
            <a:shade val="80000"/>
            <a:hueOff val="185055"/>
            <a:satOff val="3000"/>
            <a:lumOff val="18470"/>
            <a:alphaOff val="0"/>
          </a:schemeClr>
        </a:solidFill>
        <a:ln w="15875" cap="flat" cmpd="sng" algn="ctr">
          <a:solidFill>
            <a:schemeClr val="accent5">
              <a:shade val="80000"/>
              <a:hueOff val="185055"/>
              <a:satOff val="3000"/>
              <a:lumOff val="1847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A26463-B220-4265-9ED4-2EF2A46C5C93}">
      <dsp:nvSpPr>
        <dsp:cNvPr id="0" name=""/>
        <dsp:cNvSpPr/>
      </dsp:nvSpPr>
      <dsp:spPr>
        <a:xfrm>
          <a:off x="2101544" y="4868265"/>
          <a:ext cx="584454" cy="97409"/>
        </a:xfrm>
        <a:prstGeom prst="parallelogram">
          <a:avLst>
            <a:gd name="adj" fmla="val 140840"/>
          </a:avLst>
        </a:prstGeom>
        <a:solidFill>
          <a:schemeClr val="accent5">
            <a:shade val="80000"/>
            <a:hueOff val="188684"/>
            <a:satOff val="3059"/>
            <a:lumOff val="18832"/>
            <a:alphaOff val="0"/>
          </a:schemeClr>
        </a:solidFill>
        <a:ln w="15875" cap="flat" cmpd="sng" algn="ctr">
          <a:solidFill>
            <a:schemeClr val="accent5">
              <a:shade val="80000"/>
              <a:hueOff val="188684"/>
              <a:satOff val="3059"/>
              <a:lumOff val="1883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373B69-D13F-4FCF-AF1F-F72B3C914445}">
      <dsp:nvSpPr>
        <dsp:cNvPr id="0" name=""/>
        <dsp:cNvSpPr/>
      </dsp:nvSpPr>
      <dsp:spPr>
        <a:xfrm>
          <a:off x="2720091" y="4868265"/>
          <a:ext cx="584454" cy="97409"/>
        </a:xfrm>
        <a:prstGeom prst="parallelogram">
          <a:avLst>
            <a:gd name="adj" fmla="val 140840"/>
          </a:avLst>
        </a:prstGeom>
        <a:solidFill>
          <a:schemeClr val="accent5">
            <a:shade val="80000"/>
            <a:hueOff val="192312"/>
            <a:satOff val="3118"/>
            <a:lumOff val="19195"/>
            <a:alphaOff val="0"/>
          </a:schemeClr>
        </a:solidFill>
        <a:ln w="15875" cap="flat" cmpd="sng" algn="ctr">
          <a:solidFill>
            <a:schemeClr val="accent5">
              <a:shade val="80000"/>
              <a:hueOff val="192312"/>
              <a:satOff val="3118"/>
              <a:lumOff val="1919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91338B-6CE0-4476-8BB6-6AF07F8339EC}">
      <dsp:nvSpPr>
        <dsp:cNvPr id="0" name=""/>
        <dsp:cNvSpPr/>
      </dsp:nvSpPr>
      <dsp:spPr>
        <a:xfrm>
          <a:off x="3338638" y="4868265"/>
          <a:ext cx="584454" cy="97409"/>
        </a:xfrm>
        <a:prstGeom prst="parallelogram">
          <a:avLst>
            <a:gd name="adj" fmla="val 140840"/>
          </a:avLst>
        </a:prstGeom>
        <a:solidFill>
          <a:schemeClr val="accent5">
            <a:shade val="80000"/>
            <a:hueOff val="195941"/>
            <a:satOff val="3176"/>
            <a:lumOff val="19557"/>
            <a:alphaOff val="0"/>
          </a:schemeClr>
        </a:solidFill>
        <a:ln w="15875" cap="flat" cmpd="sng" algn="ctr">
          <a:solidFill>
            <a:schemeClr val="accent5">
              <a:shade val="80000"/>
              <a:hueOff val="195941"/>
              <a:satOff val="3176"/>
              <a:lumOff val="195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230942-5B17-4999-94A1-ADF88CC87C18}">
      <dsp:nvSpPr>
        <dsp:cNvPr id="0" name=""/>
        <dsp:cNvSpPr/>
      </dsp:nvSpPr>
      <dsp:spPr>
        <a:xfrm>
          <a:off x="3957185" y="4868265"/>
          <a:ext cx="584454" cy="97409"/>
        </a:xfrm>
        <a:prstGeom prst="parallelogram">
          <a:avLst>
            <a:gd name="adj" fmla="val 140840"/>
          </a:avLst>
        </a:prstGeom>
        <a:solidFill>
          <a:schemeClr val="accent5">
            <a:shade val="80000"/>
            <a:hueOff val="199569"/>
            <a:satOff val="3235"/>
            <a:lumOff val="19919"/>
            <a:alphaOff val="0"/>
          </a:schemeClr>
        </a:solidFill>
        <a:ln w="15875" cap="flat" cmpd="sng" algn="ctr">
          <a:solidFill>
            <a:schemeClr val="accent5">
              <a:shade val="80000"/>
              <a:hueOff val="199569"/>
              <a:satOff val="3235"/>
              <a:lumOff val="1991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82DA0C-5D96-40D5-A40D-4DE72865F23F}">
      <dsp:nvSpPr>
        <dsp:cNvPr id="0" name=""/>
        <dsp:cNvSpPr/>
      </dsp:nvSpPr>
      <dsp:spPr>
        <a:xfrm>
          <a:off x="245902" y="5080931"/>
          <a:ext cx="4383405" cy="398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s-ES" sz="2000" kern="1200" dirty="0" err="1">
              <a:latin typeface="Arial Narrow" panose="020B0606020202030204" pitchFamily="34" charset="0"/>
            </a:rPr>
            <a:t>Desviacion_vs_media</a:t>
          </a:r>
          <a:r>
            <a:rPr lang="es-ES" sz="2000" kern="1200" dirty="0">
              <a:latin typeface="Arial Narrow" panose="020B0606020202030204" pitchFamily="34" charset="0"/>
            </a:rPr>
            <a:t> (</a:t>
          </a:r>
          <a:r>
            <a:rPr lang="es-ES" sz="2000" kern="1200" dirty="0" err="1">
              <a:latin typeface="Arial Narrow" panose="020B0606020202030204" pitchFamily="34" charset="0"/>
            </a:rPr>
            <a:t>float</a:t>
          </a:r>
          <a:r>
            <a:rPr lang="es-ES" sz="2000" kern="1200" dirty="0">
              <a:latin typeface="Arial Narrow" panose="020B0606020202030204" pitchFamily="34" charset="0"/>
            </a:rPr>
            <a:t>)</a:t>
          </a:r>
          <a:endParaRPr lang="en-US" sz="2000" kern="1200" dirty="0">
            <a:latin typeface="Arial Narrow" panose="020B0606020202030204" pitchFamily="34" charset="0"/>
          </a:endParaRPr>
        </a:p>
      </dsp:txBody>
      <dsp:txXfrm>
        <a:off x="245902" y="5080931"/>
        <a:ext cx="4383405" cy="398491"/>
      </dsp:txXfrm>
    </dsp:sp>
    <dsp:sp modelId="{85AB9978-0E4A-490D-8FC9-A37AC7FCE796}">
      <dsp:nvSpPr>
        <dsp:cNvPr id="0" name=""/>
        <dsp:cNvSpPr/>
      </dsp:nvSpPr>
      <dsp:spPr>
        <a:xfrm>
          <a:off x="245902" y="5479423"/>
          <a:ext cx="584454" cy="97409"/>
        </a:xfrm>
        <a:prstGeom prst="parallelogram">
          <a:avLst>
            <a:gd name="adj" fmla="val 140840"/>
          </a:avLst>
        </a:prstGeom>
        <a:solidFill>
          <a:schemeClr val="accent5">
            <a:shade val="80000"/>
            <a:hueOff val="203198"/>
            <a:satOff val="3294"/>
            <a:lumOff val="20281"/>
            <a:alphaOff val="0"/>
          </a:schemeClr>
        </a:solidFill>
        <a:ln w="15875" cap="flat" cmpd="sng" algn="ctr">
          <a:solidFill>
            <a:schemeClr val="accent5">
              <a:shade val="80000"/>
              <a:hueOff val="203198"/>
              <a:satOff val="3294"/>
              <a:lumOff val="2028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118F75-29E4-400C-A5E7-0022FDE91D2A}">
      <dsp:nvSpPr>
        <dsp:cNvPr id="0" name=""/>
        <dsp:cNvSpPr/>
      </dsp:nvSpPr>
      <dsp:spPr>
        <a:xfrm>
          <a:off x="864450" y="5479423"/>
          <a:ext cx="584454" cy="97409"/>
        </a:xfrm>
        <a:prstGeom prst="parallelogram">
          <a:avLst>
            <a:gd name="adj" fmla="val 140840"/>
          </a:avLst>
        </a:prstGeom>
        <a:solidFill>
          <a:schemeClr val="accent5">
            <a:shade val="80000"/>
            <a:hueOff val="206826"/>
            <a:satOff val="3353"/>
            <a:lumOff val="20643"/>
            <a:alphaOff val="0"/>
          </a:schemeClr>
        </a:solidFill>
        <a:ln w="15875" cap="flat" cmpd="sng" algn="ctr">
          <a:solidFill>
            <a:schemeClr val="accent5">
              <a:shade val="80000"/>
              <a:hueOff val="206826"/>
              <a:satOff val="3353"/>
              <a:lumOff val="2064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8FF66C-6F06-4AB2-A484-1A88F1D87B68}">
      <dsp:nvSpPr>
        <dsp:cNvPr id="0" name=""/>
        <dsp:cNvSpPr/>
      </dsp:nvSpPr>
      <dsp:spPr>
        <a:xfrm>
          <a:off x="1482997" y="5479423"/>
          <a:ext cx="584454" cy="97409"/>
        </a:xfrm>
        <a:prstGeom prst="parallelogram">
          <a:avLst>
            <a:gd name="adj" fmla="val 140840"/>
          </a:avLst>
        </a:prstGeom>
        <a:solidFill>
          <a:schemeClr val="accent5">
            <a:shade val="80000"/>
            <a:hueOff val="210455"/>
            <a:satOff val="3412"/>
            <a:lumOff val="21005"/>
            <a:alphaOff val="0"/>
          </a:schemeClr>
        </a:solidFill>
        <a:ln w="15875" cap="flat" cmpd="sng" algn="ctr">
          <a:solidFill>
            <a:schemeClr val="accent5">
              <a:shade val="80000"/>
              <a:hueOff val="210455"/>
              <a:satOff val="3412"/>
              <a:lumOff val="2100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7E8DEF-B241-486A-A3CC-88642A6B6185}">
      <dsp:nvSpPr>
        <dsp:cNvPr id="0" name=""/>
        <dsp:cNvSpPr/>
      </dsp:nvSpPr>
      <dsp:spPr>
        <a:xfrm>
          <a:off x="2101544" y="5479423"/>
          <a:ext cx="584454" cy="97409"/>
        </a:xfrm>
        <a:prstGeom prst="parallelogram">
          <a:avLst>
            <a:gd name="adj" fmla="val 140840"/>
          </a:avLst>
        </a:prstGeom>
        <a:solidFill>
          <a:schemeClr val="accent5">
            <a:shade val="80000"/>
            <a:hueOff val="214083"/>
            <a:satOff val="3471"/>
            <a:lumOff val="21368"/>
            <a:alphaOff val="0"/>
          </a:schemeClr>
        </a:solidFill>
        <a:ln w="15875" cap="flat" cmpd="sng" algn="ctr">
          <a:solidFill>
            <a:schemeClr val="accent5">
              <a:shade val="80000"/>
              <a:hueOff val="214083"/>
              <a:satOff val="3471"/>
              <a:lumOff val="213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BCABF1-E80E-4DAB-97EA-72C37A1E9A5F}">
      <dsp:nvSpPr>
        <dsp:cNvPr id="0" name=""/>
        <dsp:cNvSpPr/>
      </dsp:nvSpPr>
      <dsp:spPr>
        <a:xfrm>
          <a:off x="2720091" y="5479423"/>
          <a:ext cx="584454" cy="97409"/>
        </a:xfrm>
        <a:prstGeom prst="parallelogram">
          <a:avLst>
            <a:gd name="adj" fmla="val 140840"/>
          </a:avLst>
        </a:prstGeom>
        <a:solidFill>
          <a:schemeClr val="accent5">
            <a:shade val="80000"/>
            <a:hueOff val="217712"/>
            <a:satOff val="3529"/>
            <a:lumOff val="21730"/>
            <a:alphaOff val="0"/>
          </a:schemeClr>
        </a:solidFill>
        <a:ln w="15875" cap="flat" cmpd="sng" algn="ctr">
          <a:solidFill>
            <a:schemeClr val="accent5">
              <a:shade val="80000"/>
              <a:hueOff val="217712"/>
              <a:satOff val="3529"/>
              <a:lumOff val="217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3B8C2E-F677-4371-9511-7B00AC3A1098}">
      <dsp:nvSpPr>
        <dsp:cNvPr id="0" name=""/>
        <dsp:cNvSpPr/>
      </dsp:nvSpPr>
      <dsp:spPr>
        <a:xfrm>
          <a:off x="3338638" y="5479423"/>
          <a:ext cx="584454" cy="97409"/>
        </a:xfrm>
        <a:prstGeom prst="parallelogram">
          <a:avLst>
            <a:gd name="adj" fmla="val 140840"/>
          </a:avLst>
        </a:prstGeom>
        <a:solidFill>
          <a:schemeClr val="accent5">
            <a:shade val="80000"/>
            <a:hueOff val="221340"/>
            <a:satOff val="3588"/>
            <a:lumOff val="22092"/>
            <a:alphaOff val="0"/>
          </a:schemeClr>
        </a:solidFill>
        <a:ln w="15875" cap="flat" cmpd="sng" algn="ctr">
          <a:solidFill>
            <a:schemeClr val="accent5">
              <a:shade val="80000"/>
              <a:hueOff val="221340"/>
              <a:satOff val="3588"/>
              <a:lumOff val="220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8E6E7C-3D62-45A1-B35C-79CB2F295E4A}">
      <dsp:nvSpPr>
        <dsp:cNvPr id="0" name=""/>
        <dsp:cNvSpPr/>
      </dsp:nvSpPr>
      <dsp:spPr>
        <a:xfrm>
          <a:off x="3957185" y="5479423"/>
          <a:ext cx="584454" cy="97409"/>
        </a:xfrm>
        <a:prstGeom prst="parallelogram">
          <a:avLst>
            <a:gd name="adj" fmla="val 140840"/>
          </a:avLst>
        </a:prstGeom>
        <a:solidFill>
          <a:schemeClr val="accent5">
            <a:shade val="80000"/>
            <a:hueOff val="224969"/>
            <a:satOff val="3647"/>
            <a:lumOff val="22454"/>
            <a:alphaOff val="0"/>
          </a:schemeClr>
        </a:solidFill>
        <a:ln w="15875" cap="flat" cmpd="sng" algn="ctr">
          <a:solidFill>
            <a:schemeClr val="accent5">
              <a:shade val="80000"/>
              <a:hueOff val="224969"/>
              <a:satOff val="3647"/>
              <a:lumOff val="224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93F6D-62D2-42E9-A2AD-04C7A956C386}">
      <dsp:nvSpPr>
        <dsp:cNvPr id="0" name=""/>
        <dsp:cNvSpPr/>
      </dsp:nvSpPr>
      <dsp:spPr>
        <a:xfrm>
          <a:off x="245902" y="1068614"/>
          <a:ext cx="4383405" cy="398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s-ES" sz="2000" b="1" kern="1200" dirty="0">
              <a:latin typeface="Arial Narrow" panose="020B0606020202030204" pitchFamily="34" charset="0"/>
            </a:rPr>
            <a:t>Variables categóricas: </a:t>
          </a:r>
          <a:endParaRPr lang="en-US" sz="2000" b="1" kern="1200" dirty="0">
            <a:latin typeface="Arial Narrow" panose="020B0606020202030204" pitchFamily="34" charset="0"/>
          </a:endParaRPr>
        </a:p>
      </dsp:txBody>
      <dsp:txXfrm>
        <a:off x="245902" y="1068614"/>
        <a:ext cx="4383405" cy="398491"/>
      </dsp:txXfrm>
    </dsp:sp>
    <dsp:sp modelId="{9DFBA729-AA74-42FB-9A51-C7305BEBF7FC}">
      <dsp:nvSpPr>
        <dsp:cNvPr id="0" name=""/>
        <dsp:cNvSpPr/>
      </dsp:nvSpPr>
      <dsp:spPr>
        <a:xfrm>
          <a:off x="245902" y="1467105"/>
          <a:ext cx="584454" cy="97409"/>
        </a:xfrm>
        <a:prstGeom prst="parallelogram">
          <a:avLst>
            <a:gd name="adj" fmla="val 140840"/>
          </a:avLst>
        </a:prstGeom>
        <a:solidFill>
          <a:schemeClr val="accent5">
            <a:shade val="80000"/>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0B0F48-0875-4210-9EE0-43118E312E91}">
      <dsp:nvSpPr>
        <dsp:cNvPr id="0" name=""/>
        <dsp:cNvSpPr/>
      </dsp:nvSpPr>
      <dsp:spPr>
        <a:xfrm>
          <a:off x="864450" y="1467105"/>
          <a:ext cx="584454" cy="97409"/>
        </a:xfrm>
        <a:prstGeom prst="parallelogram">
          <a:avLst>
            <a:gd name="adj" fmla="val 140840"/>
          </a:avLst>
        </a:prstGeom>
        <a:solidFill>
          <a:schemeClr val="accent5">
            <a:shade val="80000"/>
            <a:hueOff val="5487"/>
            <a:satOff val="89"/>
            <a:lumOff val="548"/>
            <a:alphaOff val="0"/>
          </a:schemeClr>
        </a:solidFill>
        <a:ln w="15875" cap="flat" cmpd="sng" algn="ctr">
          <a:solidFill>
            <a:schemeClr val="accent5">
              <a:shade val="80000"/>
              <a:hueOff val="5487"/>
              <a:satOff val="89"/>
              <a:lumOff val="54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432B84-E912-43D6-AFA5-C0354C7FB5CB}">
      <dsp:nvSpPr>
        <dsp:cNvPr id="0" name=""/>
        <dsp:cNvSpPr/>
      </dsp:nvSpPr>
      <dsp:spPr>
        <a:xfrm>
          <a:off x="1482997" y="1467105"/>
          <a:ext cx="584454" cy="97409"/>
        </a:xfrm>
        <a:prstGeom prst="parallelogram">
          <a:avLst>
            <a:gd name="adj" fmla="val 140840"/>
          </a:avLst>
        </a:prstGeom>
        <a:solidFill>
          <a:schemeClr val="accent5">
            <a:shade val="80000"/>
            <a:hueOff val="10974"/>
            <a:satOff val="178"/>
            <a:lumOff val="1095"/>
            <a:alphaOff val="0"/>
          </a:schemeClr>
        </a:solidFill>
        <a:ln w="15875" cap="flat" cmpd="sng" algn="ctr">
          <a:solidFill>
            <a:schemeClr val="accent5">
              <a:shade val="80000"/>
              <a:hueOff val="10974"/>
              <a:satOff val="178"/>
              <a:lumOff val="109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82B80E-967A-4943-95E8-E48D0C5EF93A}">
      <dsp:nvSpPr>
        <dsp:cNvPr id="0" name=""/>
        <dsp:cNvSpPr/>
      </dsp:nvSpPr>
      <dsp:spPr>
        <a:xfrm>
          <a:off x="2101544" y="1467105"/>
          <a:ext cx="584454" cy="97409"/>
        </a:xfrm>
        <a:prstGeom prst="parallelogram">
          <a:avLst>
            <a:gd name="adj" fmla="val 140840"/>
          </a:avLst>
        </a:prstGeom>
        <a:solidFill>
          <a:schemeClr val="accent5">
            <a:shade val="80000"/>
            <a:hueOff val="16461"/>
            <a:satOff val="267"/>
            <a:lumOff val="1643"/>
            <a:alphaOff val="0"/>
          </a:schemeClr>
        </a:solidFill>
        <a:ln w="15875" cap="flat" cmpd="sng" algn="ctr">
          <a:solidFill>
            <a:schemeClr val="accent5">
              <a:shade val="80000"/>
              <a:hueOff val="16461"/>
              <a:satOff val="267"/>
              <a:lumOff val="164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9386F5-CC78-47A5-AB9A-D44EE9CF8AFB}">
      <dsp:nvSpPr>
        <dsp:cNvPr id="0" name=""/>
        <dsp:cNvSpPr/>
      </dsp:nvSpPr>
      <dsp:spPr>
        <a:xfrm>
          <a:off x="2720091" y="1467105"/>
          <a:ext cx="584454" cy="97409"/>
        </a:xfrm>
        <a:prstGeom prst="parallelogram">
          <a:avLst>
            <a:gd name="adj" fmla="val 140840"/>
          </a:avLst>
        </a:prstGeom>
        <a:solidFill>
          <a:schemeClr val="accent5">
            <a:shade val="80000"/>
            <a:hueOff val="21948"/>
            <a:satOff val="356"/>
            <a:lumOff val="2191"/>
            <a:alphaOff val="0"/>
          </a:schemeClr>
        </a:solidFill>
        <a:ln w="15875" cap="flat" cmpd="sng" algn="ctr">
          <a:solidFill>
            <a:schemeClr val="accent5">
              <a:shade val="80000"/>
              <a:hueOff val="21948"/>
              <a:satOff val="356"/>
              <a:lumOff val="21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F9D514-104E-416E-9626-E161EDCC9F3F}">
      <dsp:nvSpPr>
        <dsp:cNvPr id="0" name=""/>
        <dsp:cNvSpPr/>
      </dsp:nvSpPr>
      <dsp:spPr>
        <a:xfrm>
          <a:off x="3338638" y="1467105"/>
          <a:ext cx="584454" cy="97409"/>
        </a:xfrm>
        <a:prstGeom prst="parallelogram">
          <a:avLst>
            <a:gd name="adj" fmla="val 140840"/>
          </a:avLst>
        </a:prstGeom>
        <a:solidFill>
          <a:schemeClr val="accent5">
            <a:shade val="80000"/>
            <a:hueOff val="27435"/>
            <a:satOff val="445"/>
            <a:lumOff val="2738"/>
            <a:alphaOff val="0"/>
          </a:schemeClr>
        </a:solidFill>
        <a:ln w="15875" cap="flat" cmpd="sng" algn="ctr">
          <a:solidFill>
            <a:schemeClr val="accent5">
              <a:shade val="80000"/>
              <a:hueOff val="27435"/>
              <a:satOff val="445"/>
              <a:lumOff val="273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02DA86-CC79-4C54-BB13-72961B1BF322}">
      <dsp:nvSpPr>
        <dsp:cNvPr id="0" name=""/>
        <dsp:cNvSpPr/>
      </dsp:nvSpPr>
      <dsp:spPr>
        <a:xfrm>
          <a:off x="3957185" y="1467105"/>
          <a:ext cx="584454" cy="97409"/>
        </a:xfrm>
        <a:prstGeom prst="parallelogram">
          <a:avLst>
            <a:gd name="adj" fmla="val 140840"/>
          </a:avLst>
        </a:prstGeom>
        <a:solidFill>
          <a:schemeClr val="accent5">
            <a:shade val="80000"/>
            <a:hueOff val="32922"/>
            <a:satOff val="534"/>
            <a:lumOff val="3286"/>
            <a:alphaOff val="0"/>
          </a:schemeClr>
        </a:solidFill>
        <a:ln w="15875" cap="flat" cmpd="sng" algn="ctr">
          <a:solidFill>
            <a:schemeClr val="accent5">
              <a:shade val="80000"/>
              <a:hueOff val="32922"/>
              <a:satOff val="534"/>
              <a:lumOff val="32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D53CF6-EDBA-4E34-9D5B-624CEF6126CA}">
      <dsp:nvSpPr>
        <dsp:cNvPr id="0" name=""/>
        <dsp:cNvSpPr/>
      </dsp:nvSpPr>
      <dsp:spPr>
        <a:xfrm>
          <a:off x="245902" y="1678005"/>
          <a:ext cx="4383405" cy="398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US" sz="2000" kern="1200" dirty="0">
              <a:latin typeface="Arial Narrow" panose="020B0606020202030204" pitchFamily="34" charset="0"/>
            </a:rPr>
            <a:t>Date</a:t>
          </a:r>
        </a:p>
      </dsp:txBody>
      <dsp:txXfrm>
        <a:off x="245902" y="1678005"/>
        <a:ext cx="4383405" cy="398491"/>
      </dsp:txXfrm>
    </dsp:sp>
    <dsp:sp modelId="{C139A8B4-EFC5-4969-80C7-1B4D90A837A9}">
      <dsp:nvSpPr>
        <dsp:cNvPr id="0" name=""/>
        <dsp:cNvSpPr/>
      </dsp:nvSpPr>
      <dsp:spPr>
        <a:xfrm>
          <a:off x="245902" y="2076496"/>
          <a:ext cx="584454" cy="97409"/>
        </a:xfrm>
        <a:prstGeom prst="parallelogram">
          <a:avLst>
            <a:gd name="adj" fmla="val 140840"/>
          </a:avLst>
        </a:prstGeom>
        <a:solidFill>
          <a:schemeClr val="accent5">
            <a:shade val="80000"/>
            <a:hueOff val="38409"/>
            <a:satOff val="623"/>
            <a:lumOff val="3834"/>
            <a:alphaOff val="0"/>
          </a:schemeClr>
        </a:solidFill>
        <a:ln w="15875" cap="flat" cmpd="sng" algn="ctr">
          <a:solidFill>
            <a:schemeClr val="accent5">
              <a:shade val="80000"/>
              <a:hueOff val="38409"/>
              <a:satOff val="623"/>
              <a:lumOff val="383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0673E0-725A-4CCF-A867-775D9AC45822}">
      <dsp:nvSpPr>
        <dsp:cNvPr id="0" name=""/>
        <dsp:cNvSpPr/>
      </dsp:nvSpPr>
      <dsp:spPr>
        <a:xfrm>
          <a:off x="864450" y="2076496"/>
          <a:ext cx="584454" cy="97409"/>
        </a:xfrm>
        <a:prstGeom prst="parallelogram">
          <a:avLst>
            <a:gd name="adj" fmla="val 140840"/>
          </a:avLst>
        </a:prstGeom>
        <a:solidFill>
          <a:schemeClr val="accent5">
            <a:shade val="80000"/>
            <a:hueOff val="43896"/>
            <a:satOff val="712"/>
            <a:lumOff val="4381"/>
            <a:alphaOff val="0"/>
          </a:schemeClr>
        </a:solidFill>
        <a:ln w="15875" cap="flat" cmpd="sng" algn="ctr">
          <a:solidFill>
            <a:schemeClr val="accent5">
              <a:shade val="80000"/>
              <a:hueOff val="43896"/>
              <a:satOff val="712"/>
              <a:lumOff val="438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52BE1E-2B6C-4E7A-BD04-480CB4018F08}">
      <dsp:nvSpPr>
        <dsp:cNvPr id="0" name=""/>
        <dsp:cNvSpPr/>
      </dsp:nvSpPr>
      <dsp:spPr>
        <a:xfrm>
          <a:off x="1482997" y="2076496"/>
          <a:ext cx="584454" cy="97409"/>
        </a:xfrm>
        <a:prstGeom prst="parallelogram">
          <a:avLst>
            <a:gd name="adj" fmla="val 140840"/>
          </a:avLst>
        </a:prstGeom>
        <a:solidFill>
          <a:schemeClr val="accent5">
            <a:shade val="80000"/>
            <a:hueOff val="49383"/>
            <a:satOff val="801"/>
            <a:lumOff val="4929"/>
            <a:alphaOff val="0"/>
          </a:schemeClr>
        </a:solidFill>
        <a:ln w="15875" cap="flat" cmpd="sng" algn="ctr">
          <a:solidFill>
            <a:schemeClr val="accent5">
              <a:shade val="80000"/>
              <a:hueOff val="49383"/>
              <a:satOff val="801"/>
              <a:lumOff val="49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C0C0A4-7B9C-42D7-9D5C-3A128BD2EE10}">
      <dsp:nvSpPr>
        <dsp:cNvPr id="0" name=""/>
        <dsp:cNvSpPr/>
      </dsp:nvSpPr>
      <dsp:spPr>
        <a:xfrm>
          <a:off x="2101544" y="2076496"/>
          <a:ext cx="584454" cy="97409"/>
        </a:xfrm>
        <a:prstGeom prst="parallelogram">
          <a:avLst>
            <a:gd name="adj" fmla="val 140840"/>
          </a:avLst>
        </a:prstGeom>
        <a:solidFill>
          <a:schemeClr val="accent5">
            <a:shade val="80000"/>
            <a:hueOff val="54870"/>
            <a:satOff val="890"/>
            <a:lumOff val="5477"/>
            <a:alphaOff val="0"/>
          </a:schemeClr>
        </a:solidFill>
        <a:ln w="15875" cap="flat" cmpd="sng" algn="ctr">
          <a:solidFill>
            <a:schemeClr val="accent5">
              <a:shade val="80000"/>
              <a:hueOff val="54870"/>
              <a:satOff val="890"/>
              <a:lumOff val="54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FB3AFE-FD24-47CC-84E4-6D6EB139386F}">
      <dsp:nvSpPr>
        <dsp:cNvPr id="0" name=""/>
        <dsp:cNvSpPr/>
      </dsp:nvSpPr>
      <dsp:spPr>
        <a:xfrm>
          <a:off x="2720091" y="2076496"/>
          <a:ext cx="584454" cy="97409"/>
        </a:xfrm>
        <a:prstGeom prst="parallelogram">
          <a:avLst>
            <a:gd name="adj" fmla="val 140840"/>
          </a:avLst>
        </a:prstGeom>
        <a:solidFill>
          <a:schemeClr val="accent5">
            <a:shade val="80000"/>
            <a:hueOff val="60358"/>
            <a:satOff val="978"/>
            <a:lumOff val="6024"/>
            <a:alphaOff val="0"/>
          </a:schemeClr>
        </a:solidFill>
        <a:ln w="15875" cap="flat" cmpd="sng" algn="ctr">
          <a:solidFill>
            <a:schemeClr val="accent5">
              <a:shade val="80000"/>
              <a:hueOff val="60358"/>
              <a:satOff val="978"/>
              <a:lumOff val="602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BDEFC8-F0A1-4D6F-8DD4-EED1CE9F539F}">
      <dsp:nvSpPr>
        <dsp:cNvPr id="0" name=""/>
        <dsp:cNvSpPr/>
      </dsp:nvSpPr>
      <dsp:spPr>
        <a:xfrm>
          <a:off x="3338638" y="2076496"/>
          <a:ext cx="584454" cy="97409"/>
        </a:xfrm>
        <a:prstGeom prst="parallelogram">
          <a:avLst>
            <a:gd name="adj" fmla="val 140840"/>
          </a:avLst>
        </a:prstGeom>
        <a:solidFill>
          <a:schemeClr val="accent5">
            <a:shade val="80000"/>
            <a:hueOff val="65845"/>
            <a:satOff val="1067"/>
            <a:lumOff val="6572"/>
            <a:alphaOff val="0"/>
          </a:schemeClr>
        </a:solidFill>
        <a:ln w="15875" cap="flat" cmpd="sng" algn="ctr">
          <a:solidFill>
            <a:schemeClr val="accent5">
              <a:shade val="80000"/>
              <a:hueOff val="65845"/>
              <a:satOff val="1067"/>
              <a:lumOff val="65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F216D3-2AC0-4756-B1B1-B74967C8AE43}">
      <dsp:nvSpPr>
        <dsp:cNvPr id="0" name=""/>
        <dsp:cNvSpPr/>
      </dsp:nvSpPr>
      <dsp:spPr>
        <a:xfrm>
          <a:off x="3957185" y="2076496"/>
          <a:ext cx="584454" cy="97409"/>
        </a:xfrm>
        <a:prstGeom prst="parallelogram">
          <a:avLst>
            <a:gd name="adj" fmla="val 140840"/>
          </a:avLst>
        </a:prstGeom>
        <a:solidFill>
          <a:schemeClr val="accent5">
            <a:shade val="80000"/>
            <a:hueOff val="71332"/>
            <a:satOff val="1156"/>
            <a:lumOff val="7120"/>
            <a:alphaOff val="0"/>
          </a:schemeClr>
        </a:solidFill>
        <a:ln w="15875" cap="flat" cmpd="sng" algn="ctr">
          <a:solidFill>
            <a:schemeClr val="accent5">
              <a:shade val="80000"/>
              <a:hueOff val="71332"/>
              <a:satOff val="1156"/>
              <a:lumOff val="71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F652F7-BBE3-4FEA-BD30-E5694E336851}">
      <dsp:nvSpPr>
        <dsp:cNvPr id="0" name=""/>
        <dsp:cNvSpPr/>
      </dsp:nvSpPr>
      <dsp:spPr>
        <a:xfrm>
          <a:off x="245902" y="2287396"/>
          <a:ext cx="4383405" cy="398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US" sz="2000" kern="1200" dirty="0" err="1">
              <a:latin typeface="Arial Narrow" panose="020B0606020202030204" pitchFamily="34" charset="0"/>
            </a:rPr>
            <a:t>Customer_id</a:t>
          </a:r>
          <a:endParaRPr lang="en-US" sz="2000" kern="1200" dirty="0">
            <a:latin typeface="Arial Narrow" panose="020B0606020202030204" pitchFamily="34" charset="0"/>
          </a:endParaRPr>
        </a:p>
      </dsp:txBody>
      <dsp:txXfrm>
        <a:off x="245902" y="2287396"/>
        <a:ext cx="4383405" cy="398491"/>
      </dsp:txXfrm>
    </dsp:sp>
    <dsp:sp modelId="{46FC488E-4EBD-4D4B-8DBC-E07FDE91CB42}">
      <dsp:nvSpPr>
        <dsp:cNvPr id="0" name=""/>
        <dsp:cNvSpPr/>
      </dsp:nvSpPr>
      <dsp:spPr>
        <a:xfrm>
          <a:off x="245902" y="2685887"/>
          <a:ext cx="584454" cy="97409"/>
        </a:xfrm>
        <a:prstGeom prst="parallelogram">
          <a:avLst>
            <a:gd name="adj" fmla="val 140840"/>
          </a:avLst>
        </a:prstGeom>
        <a:solidFill>
          <a:schemeClr val="accent5">
            <a:shade val="80000"/>
            <a:hueOff val="76819"/>
            <a:satOff val="1245"/>
            <a:lumOff val="7667"/>
            <a:alphaOff val="0"/>
          </a:schemeClr>
        </a:solidFill>
        <a:ln w="15875" cap="flat" cmpd="sng" algn="ctr">
          <a:solidFill>
            <a:schemeClr val="accent5">
              <a:shade val="80000"/>
              <a:hueOff val="76819"/>
              <a:satOff val="1245"/>
              <a:lumOff val="766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EDD629-FB1F-4246-B5F6-DAE9141CB0EB}">
      <dsp:nvSpPr>
        <dsp:cNvPr id="0" name=""/>
        <dsp:cNvSpPr/>
      </dsp:nvSpPr>
      <dsp:spPr>
        <a:xfrm>
          <a:off x="864450" y="2685887"/>
          <a:ext cx="584454" cy="97409"/>
        </a:xfrm>
        <a:prstGeom prst="parallelogram">
          <a:avLst>
            <a:gd name="adj" fmla="val 140840"/>
          </a:avLst>
        </a:prstGeom>
        <a:solidFill>
          <a:schemeClr val="accent5">
            <a:shade val="80000"/>
            <a:hueOff val="82306"/>
            <a:satOff val="1334"/>
            <a:lumOff val="8215"/>
            <a:alphaOff val="0"/>
          </a:schemeClr>
        </a:solidFill>
        <a:ln w="15875" cap="flat" cmpd="sng" algn="ctr">
          <a:solidFill>
            <a:schemeClr val="accent5">
              <a:shade val="80000"/>
              <a:hueOff val="82306"/>
              <a:satOff val="1334"/>
              <a:lumOff val="82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8A937F-2F0C-4712-B252-1DBDBFBB878F}">
      <dsp:nvSpPr>
        <dsp:cNvPr id="0" name=""/>
        <dsp:cNvSpPr/>
      </dsp:nvSpPr>
      <dsp:spPr>
        <a:xfrm>
          <a:off x="1482997" y="2685887"/>
          <a:ext cx="584454" cy="97409"/>
        </a:xfrm>
        <a:prstGeom prst="parallelogram">
          <a:avLst>
            <a:gd name="adj" fmla="val 140840"/>
          </a:avLst>
        </a:prstGeom>
        <a:solidFill>
          <a:schemeClr val="accent5">
            <a:shade val="80000"/>
            <a:hueOff val="87793"/>
            <a:satOff val="1423"/>
            <a:lumOff val="8763"/>
            <a:alphaOff val="0"/>
          </a:schemeClr>
        </a:solidFill>
        <a:ln w="15875" cap="flat" cmpd="sng" algn="ctr">
          <a:solidFill>
            <a:schemeClr val="accent5">
              <a:shade val="80000"/>
              <a:hueOff val="87793"/>
              <a:satOff val="1423"/>
              <a:lumOff val="87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EB4AD5-EE45-4966-9414-373E71DA855A}">
      <dsp:nvSpPr>
        <dsp:cNvPr id="0" name=""/>
        <dsp:cNvSpPr/>
      </dsp:nvSpPr>
      <dsp:spPr>
        <a:xfrm>
          <a:off x="2101544" y="2685887"/>
          <a:ext cx="584454" cy="97409"/>
        </a:xfrm>
        <a:prstGeom prst="parallelogram">
          <a:avLst>
            <a:gd name="adj" fmla="val 140840"/>
          </a:avLst>
        </a:prstGeom>
        <a:solidFill>
          <a:schemeClr val="accent5">
            <a:shade val="80000"/>
            <a:hueOff val="93280"/>
            <a:satOff val="1512"/>
            <a:lumOff val="9310"/>
            <a:alphaOff val="0"/>
          </a:schemeClr>
        </a:solidFill>
        <a:ln w="15875" cap="flat" cmpd="sng" algn="ctr">
          <a:solidFill>
            <a:schemeClr val="accent5">
              <a:shade val="80000"/>
              <a:hueOff val="93280"/>
              <a:satOff val="1512"/>
              <a:lumOff val="931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4A0AC87-21B6-4032-8E09-726C7723445B}">
      <dsp:nvSpPr>
        <dsp:cNvPr id="0" name=""/>
        <dsp:cNvSpPr/>
      </dsp:nvSpPr>
      <dsp:spPr>
        <a:xfrm>
          <a:off x="2720091" y="2685887"/>
          <a:ext cx="584454" cy="97409"/>
        </a:xfrm>
        <a:prstGeom prst="parallelogram">
          <a:avLst>
            <a:gd name="adj" fmla="val 140840"/>
          </a:avLst>
        </a:prstGeom>
        <a:solidFill>
          <a:schemeClr val="accent5">
            <a:shade val="80000"/>
            <a:hueOff val="98767"/>
            <a:satOff val="1601"/>
            <a:lumOff val="9858"/>
            <a:alphaOff val="0"/>
          </a:schemeClr>
        </a:solidFill>
        <a:ln w="15875" cap="flat" cmpd="sng" algn="ctr">
          <a:solidFill>
            <a:schemeClr val="accent5">
              <a:shade val="80000"/>
              <a:hueOff val="98767"/>
              <a:satOff val="1601"/>
              <a:lumOff val="98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9553BE-3D45-4862-BC45-EB17897A5A45}">
      <dsp:nvSpPr>
        <dsp:cNvPr id="0" name=""/>
        <dsp:cNvSpPr/>
      </dsp:nvSpPr>
      <dsp:spPr>
        <a:xfrm>
          <a:off x="3338638" y="2685887"/>
          <a:ext cx="584454" cy="97409"/>
        </a:xfrm>
        <a:prstGeom prst="parallelogram">
          <a:avLst>
            <a:gd name="adj" fmla="val 140840"/>
          </a:avLst>
        </a:prstGeom>
        <a:solidFill>
          <a:schemeClr val="accent5">
            <a:shade val="80000"/>
            <a:hueOff val="104254"/>
            <a:satOff val="1690"/>
            <a:lumOff val="10406"/>
            <a:alphaOff val="0"/>
          </a:schemeClr>
        </a:solidFill>
        <a:ln w="15875" cap="flat" cmpd="sng" algn="ctr">
          <a:solidFill>
            <a:schemeClr val="accent5">
              <a:shade val="80000"/>
              <a:hueOff val="104254"/>
              <a:satOff val="1690"/>
              <a:lumOff val="104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1E01B4-EDB6-4826-8AE9-F4C2DD012B97}">
      <dsp:nvSpPr>
        <dsp:cNvPr id="0" name=""/>
        <dsp:cNvSpPr/>
      </dsp:nvSpPr>
      <dsp:spPr>
        <a:xfrm>
          <a:off x="3957185" y="2685887"/>
          <a:ext cx="584454" cy="97409"/>
        </a:xfrm>
        <a:prstGeom prst="parallelogram">
          <a:avLst>
            <a:gd name="adj" fmla="val 140840"/>
          </a:avLst>
        </a:prstGeom>
        <a:solidFill>
          <a:schemeClr val="accent5">
            <a:shade val="80000"/>
            <a:hueOff val="109741"/>
            <a:satOff val="1779"/>
            <a:lumOff val="10953"/>
            <a:alphaOff val="0"/>
          </a:schemeClr>
        </a:solidFill>
        <a:ln w="15875" cap="flat" cmpd="sng" algn="ctr">
          <a:solidFill>
            <a:schemeClr val="accent5">
              <a:shade val="80000"/>
              <a:hueOff val="109741"/>
              <a:satOff val="1779"/>
              <a:lumOff val="109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10C4B6-D2E8-4BD6-AB4F-18817DB3D2DC}">
      <dsp:nvSpPr>
        <dsp:cNvPr id="0" name=""/>
        <dsp:cNvSpPr/>
      </dsp:nvSpPr>
      <dsp:spPr>
        <a:xfrm>
          <a:off x="245902" y="2896787"/>
          <a:ext cx="4383405" cy="398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US" sz="2000" kern="1200" dirty="0">
              <a:latin typeface="Arial Narrow" panose="020B0606020202030204" pitchFamily="34" charset="0"/>
            </a:rPr>
            <a:t>Gender</a:t>
          </a:r>
        </a:p>
      </dsp:txBody>
      <dsp:txXfrm>
        <a:off x="245902" y="2896787"/>
        <a:ext cx="4383405" cy="398491"/>
      </dsp:txXfrm>
    </dsp:sp>
    <dsp:sp modelId="{6E5BAC51-489C-4F19-B30C-6F511B7FBFAF}">
      <dsp:nvSpPr>
        <dsp:cNvPr id="0" name=""/>
        <dsp:cNvSpPr/>
      </dsp:nvSpPr>
      <dsp:spPr>
        <a:xfrm>
          <a:off x="245902" y="3295278"/>
          <a:ext cx="584454" cy="97409"/>
        </a:xfrm>
        <a:prstGeom prst="parallelogram">
          <a:avLst>
            <a:gd name="adj" fmla="val 140840"/>
          </a:avLst>
        </a:prstGeom>
        <a:solidFill>
          <a:schemeClr val="accent5">
            <a:shade val="80000"/>
            <a:hueOff val="115228"/>
            <a:satOff val="1868"/>
            <a:lumOff val="11501"/>
            <a:alphaOff val="0"/>
          </a:schemeClr>
        </a:solidFill>
        <a:ln w="15875" cap="flat" cmpd="sng" algn="ctr">
          <a:solidFill>
            <a:schemeClr val="accent5">
              <a:shade val="80000"/>
              <a:hueOff val="115228"/>
              <a:satOff val="1868"/>
              <a:lumOff val="1150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5B356F-9D2D-418C-A384-33FB124F4731}">
      <dsp:nvSpPr>
        <dsp:cNvPr id="0" name=""/>
        <dsp:cNvSpPr/>
      </dsp:nvSpPr>
      <dsp:spPr>
        <a:xfrm>
          <a:off x="864450" y="3295278"/>
          <a:ext cx="584454" cy="97409"/>
        </a:xfrm>
        <a:prstGeom prst="parallelogram">
          <a:avLst>
            <a:gd name="adj" fmla="val 140840"/>
          </a:avLst>
        </a:prstGeom>
        <a:solidFill>
          <a:schemeClr val="accent5">
            <a:shade val="80000"/>
            <a:hueOff val="120715"/>
            <a:satOff val="1957"/>
            <a:lumOff val="12048"/>
            <a:alphaOff val="0"/>
          </a:schemeClr>
        </a:solidFill>
        <a:ln w="15875" cap="flat" cmpd="sng" algn="ctr">
          <a:solidFill>
            <a:schemeClr val="accent5">
              <a:shade val="80000"/>
              <a:hueOff val="120715"/>
              <a:satOff val="1957"/>
              <a:lumOff val="1204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69E1C8-2E73-44C3-9D21-AA36826CD2B2}">
      <dsp:nvSpPr>
        <dsp:cNvPr id="0" name=""/>
        <dsp:cNvSpPr/>
      </dsp:nvSpPr>
      <dsp:spPr>
        <a:xfrm>
          <a:off x="1482997" y="3295278"/>
          <a:ext cx="584454" cy="97409"/>
        </a:xfrm>
        <a:prstGeom prst="parallelogram">
          <a:avLst>
            <a:gd name="adj" fmla="val 140840"/>
          </a:avLst>
        </a:prstGeom>
        <a:solidFill>
          <a:schemeClr val="accent5">
            <a:shade val="80000"/>
            <a:hueOff val="126202"/>
            <a:satOff val="2046"/>
            <a:lumOff val="12596"/>
            <a:alphaOff val="0"/>
          </a:schemeClr>
        </a:solidFill>
        <a:ln w="15875" cap="flat" cmpd="sng" algn="ctr">
          <a:solidFill>
            <a:schemeClr val="accent5">
              <a:shade val="80000"/>
              <a:hueOff val="126202"/>
              <a:satOff val="2046"/>
              <a:lumOff val="1259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81B5BB-6EFD-4F7F-9457-BD66AA3A0F30}">
      <dsp:nvSpPr>
        <dsp:cNvPr id="0" name=""/>
        <dsp:cNvSpPr/>
      </dsp:nvSpPr>
      <dsp:spPr>
        <a:xfrm>
          <a:off x="2101544" y="3295278"/>
          <a:ext cx="584454" cy="97409"/>
        </a:xfrm>
        <a:prstGeom prst="parallelogram">
          <a:avLst>
            <a:gd name="adj" fmla="val 140840"/>
          </a:avLst>
        </a:prstGeom>
        <a:solidFill>
          <a:schemeClr val="accent5">
            <a:shade val="80000"/>
            <a:hueOff val="131689"/>
            <a:satOff val="2135"/>
            <a:lumOff val="13144"/>
            <a:alphaOff val="0"/>
          </a:schemeClr>
        </a:solidFill>
        <a:ln w="15875" cap="flat" cmpd="sng" algn="ctr">
          <a:solidFill>
            <a:schemeClr val="accent5">
              <a:shade val="80000"/>
              <a:hueOff val="131689"/>
              <a:satOff val="2135"/>
              <a:lumOff val="131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109834-2DB7-4A91-A765-3B2304ABEDC0}">
      <dsp:nvSpPr>
        <dsp:cNvPr id="0" name=""/>
        <dsp:cNvSpPr/>
      </dsp:nvSpPr>
      <dsp:spPr>
        <a:xfrm>
          <a:off x="2720091" y="3295278"/>
          <a:ext cx="584454" cy="97409"/>
        </a:xfrm>
        <a:prstGeom prst="parallelogram">
          <a:avLst>
            <a:gd name="adj" fmla="val 140840"/>
          </a:avLst>
        </a:prstGeom>
        <a:solidFill>
          <a:schemeClr val="accent5">
            <a:shade val="80000"/>
            <a:hueOff val="137176"/>
            <a:satOff val="2224"/>
            <a:lumOff val="13691"/>
            <a:alphaOff val="0"/>
          </a:schemeClr>
        </a:solidFill>
        <a:ln w="15875" cap="flat" cmpd="sng" algn="ctr">
          <a:solidFill>
            <a:schemeClr val="accent5">
              <a:shade val="80000"/>
              <a:hueOff val="137176"/>
              <a:satOff val="2224"/>
              <a:lumOff val="136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B2E150-B93F-46ED-A007-D9DEA9025882}">
      <dsp:nvSpPr>
        <dsp:cNvPr id="0" name=""/>
        <dsp:cNvSpPr/>
      </dsp:nvSpPr>
      <dsp:spPr>
        <a:xfrm>
          <a:off x="3338638" y="3295278"/>
          <a:ext cx="584454" cy="97409"/>
        </a:xfrm>
        <a:prstGeom prst="parallelogram">
          <a:avLst>
            <a:gd name="adj" fmla="val 140840"/>
          </a:avLst>
        </a:prstGeom>
        <a:solidFill>
          <a:schemeClr val="accent5">
            <a:shade val="80000"/>
            <a:hueOff val="142663"/>
            <a:satOff val="2313"/>
            <a:lumOff val="14239"/>
            <a:alphaOff val="0"/>
          </a:schemeClr>
        </a:solidFill>
        <a:ln w="15875" cap="flat" cmpd="sng" algn="ctr">
          <a:solidFill>
            <a:schemeClr val="accent5">
              <a:shade val="80000"/>
              <a:hueOff val="142663"/>
              <a:satOff val="2313"/>
              <a:lumOff val="1423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1C9B41-BC65-4E6B-BB95-B4E02864951B}">
      <dsp:nvSpPr>
        <dsp:cNvPr id="0" name=""/>
        <dsp:cNvSpPr/>
      </dsp:nvSpPr>
      <dsp:spPr>
        <a:xfrm>
          <a:off x="3957185" y="3295278"/>
          <a:ext cx="584454" cy="97409"/>
        </a:xfrm>
        <a:prstGeom prst="parallelogram">
          <a:avLst>
            <a:gd name="adj" fmla="val 140840"/>
          </a:avLst>
        </a:prstGeom>
        <a:solidFill>
          <a:schemeClr val="accent5">
            <a:shade val="80000"/>
            <a:hueOff val="148150"/>
            <a:satOff val="2402"/>
            <a:lumOff val="14787"/>
            <a:alphaOff val="0"/>
          </a:schemeClr>
        </a:solidFill>
        <a:ln w="15875" cap="flat" cmpd="sng" algn="ctr">
          <a:solidFill>
            <a:schemeClr val="accent5">
              <a:shade val="80000"/>
              <a:hueOff val="148150"/>
              <a:satOff val="2402"/>
              <a:lumOff val="1478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D6E034-4216-4819-BD55-321F23397728}">
      <dsp:nvSpPr>
        <dsp:cNvPr id="0" name=""/>
        <dsp:cNvSpPr/>
      </dsp:nvSpPr>
      <dsp:spPr>
        <a:xfrm>
          <a:off x="245902" y="3506178"/>
          <a:ext cx="4383405" cy="398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US" sz="2000" kern="1200" dirty="0" err="1">
              <a:latin typeface="Arial Narrow" panose="020B0606020202030204" pitchFamily="34" charset="0"/>
            </a:rPr>
            <a:t>Product_category</a:t>
          </a:r>
          <a:endParaRPr lang="en-US" sz="2000" kern="1200" dirty="0">
            <a:latin typeface="Arial Narrow" panose="020B0606020202030204" pitchFamily="34" charset="0"/>
          </a:endParaRPr>
        </a:p>
      </dsp:txBody>
      <dsp:txXfrm>
        <a:off x="245902" y="3506178"/>
        <a:ext cx="4383405" cy="398491"/>
      </dsp:txXfrm>
    </dsp:sp>
    <dsp:sp modelId="{F5098A8D-8188-40D3-9335-0D2615AEC396}">
      <dsp:nvSpPr>
        <dsp:cNvPr id="0" name=""/>
        <dsp:cNvSpPr/>
      </dsp:nvSpPr>
      <dsp:spPr>
        <a:xfrm>
          <a:off x="245902" y="3904669"/>
          <a:ext cx="584454" cy="97409"/>
        </a:xfrm>
        <a:prstGeom prst="parallelogram">
          <a:avLst>
            <a:gd name="adj" fmla="val 140840"/>
          </a:avLst>
        </a:prstGeom>
        <a:solidFill>
          <a:schemeClr val="accent5">
            <a:shade val="80000"/>
            <a:hueOff val="153637"/>
            <a:satOff val="2491"/>
            <a:lumOff val="15334"/>
            <a:alphaOff val="0"/>
          </a:schemeClr>
        </a:solidFill>
        <a:ln w="15875" cap="flat" cmpd="sng" algn="ctr">
          <a:solidFill>
            <a:schemeClr val="accent5">
              <a:shade val="80000"/>
              <a:hueOff val="153637"/>
              <a:satOff val="2491"/>
              <a:lumOff val="1533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F75599-D225-45F8-BB18-15457C448E0F}">
      <dsp:nvSpPr>
        <dsp:cNvPr id="0" name=""/>
        <dsp:cNvSpPr/>
      </dsp:nvSpPr>
      <dsp:spPr>
        <a:xfrm>
          <a:off x="864450" y="3904669"/>
          <a:ext cx="584454" cy="97409"/>
        </a:xfrm>
        <a:prstGeom prst="parallelogram">
          <a:avLst>
            <a:gd name="adj" fmla="val 140840"/>
          </a:avLst>
        </a:prstGeom>
        <a:solidFill>
          <a:schemeClr val="accent5">
            <a:shade val="80000"/>
            <a:hueOff val="159124"/>
            <a:satOff val="2580"/>
            <a:lumOff val="15882"/>
            <a:alphaOff val="0"/>
          </a:schemeClr>
        </a:solidFill>
        <a:ln w="15875" cap="flat" cmpd="sng" algn="ctr">
          <a:solidFill>
            <a:schemeClr val="accent5">
              <a:shade val="80000"/>
              <a:hueOff val="159124"/>
              <a:satOff val="2580"/>
              <a:lumOff val="1588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31808A-14B1-4651-81A9-D147171D123B}">
      <dsp:nvSpPr>
        <dsp:cNvPr id="0" name=""/>
        <dsp:cNvSpPr/>
      </dsp:nvSpPr>
      <dsp:spPr>
        <a:xfrm>
          <a:off x="1482997" y="3904669"/>
          <a:ext cx="584454" cy="97409"/>
        </a:xfrm>
        <a:prstGeom prst="parallelogram">
          <a:avLst>
            <a:gd name="adj" fmla="val 140840"/>
          </a:avLst>
        </a:prstGeom>
        <a:solidFill>
          <a:schemeClr val="accent5">
            <a:shade val="80000"/>
            <a:hueOff val="164611"/>
            <a:satOff val="2669"/>
            <a:lumOff val="16430"/>
            <a:alphaOff val="0"/>
          </a:schemeClr>
        </a:solidFill>
        <a:ln w="15875" cap="flat" cmpd="sng" algn="ctr">
          <a:solidFill>
            <a:schemeClr val="accent5">
              <a:shade val="80000"/>
              <a:hueOff val="164611"/>
              <a:satOff val="2669"/>
              <a:lumOff val="164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BAC480-04B4-4B15-BCC0-35EF335B0466}">
      <dsp:nvSpPr>
        <dsp:cNvPr id="0" name=""/>
        <dsp:cNvSpPr/>
      </dsp:nvSpPr>
      <dsp:spPr>
        <a:xfrm>
          <a:off x="2101544" y="3904669"/>
          <a:ext cx="584454" cy="97409"/>
        </a:xfrm>
        <a:prstGeom prst="parallelogram">
          <a:avLst>
            <a:gd name="adj" fmla="val 140840"/>
          </a:avLst>
        </a:prstGeom>
        <a:solidFill>
          <a:schemeClr val="accent5">
            <a:shade val="80000"/>
            <a:hueOff val="170098"/>
            <a:satOff val="2757"/>
            <a:lumOff val="16977"/>
            <a:alphaOff val="0"/>
          </a:schemeClr>
        </a:solidFill>
        <a:ln w="15875" cap="flat" cmpd="sng" algn="ctr">
          <a:solidFill>
            <a:schemeClr val="accent5">
              <a:shade val="80000"/>
              <a:hueOff val="170098"/>
              <a:satOff val="2757"/>
              <a:lumOff val="1697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36BE29-B2FA-4463-8A25-CB4642F47005}">
      <dsp:nvSpPr>
        <dsp:cNvPr id="0" name=""/>
        <dsp:cNvSpPr/>
      </dsp:nvSpPr>
      <dsp:spPr>
        <a:xfrm>
          <a:off x="2720091" y="3904669"/>
          <a:ext cx="584454" cy="97409"/>
        </a:xfrm>
        <a:prstGeom prst="parallelogram">
          <a:avLst>
            <a:gd name="adj" fmla="val 140840"/>
          </a:avLst>
        </a:prstGeom>
        <a:solidFill>
          <a:schemeClr val="accent5">
            <a:shade val="80000"/>
            <a:hueOff val="175585"/>
            <a:satOff val="2846"/>
            <a:lumOff val="17525"/>
            <a:alphaOff val="0"/>
          </a:schemeClr>
        </a:solidFill>
        <a:ln w="15875" cap="flat" cmpd="sng" algn="ctr">
          <a:solidFill>
            <a:schemeClr val="accent5">
              <a:shade val="80000"/>
              <a:hueOff val="175585"/>
              <a:satOff val="2846"/>
              <a:lumOff val="1752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C4E471-2F7A-417F-AF61-D882DB828AAF}">
      <dsp:nvSpPr>
        <dsp:cNvPr id="0" name=""/>
        <dsp:cNvSpPr/>
      </dsp:nvSpPr>
      <dsp:spPr>
        <a:xfrm>
          <a:off x="3338638" y="3904669"/>
          <a:ext cx="584454" cy="97409"/>
        </a:xfrm>
        <a:prstGeom prst="parallelogram">
          <a:avLst>
            <a:gd name="adj" fmla="val 140840"/>
          </a:avLst>
        </a:prstGeom>
        <a:solidFill>
          <a:schemeClr val="accent5">
            <a:shade val="80000"/>
            <a:hueOff val="181073"/>
            <a:satOff val="2935"/>
            <a:lumOff val="18073"/>
            <a:alphaOff val="0"/>
          </a:schemeClr>
        </a:solidFill>
        <a:ln w="15875" cap="flat" cmpd="sng" algn="ctr">
          <a:solidFill>
            <a:schemeClr val="accent5">
              <a:shade val="80000"/>
              <a:hueOff val="181073"/>
              <a:satOff val="2935"/>
              <a:lumOff val="180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3EED86-F678-472A-8675-99B1AC73DEA2}">
      <dsp:nvSpPr>
        <dsp:cNvPr id="0" name=""/>
        <dsp:cNvSpPr/>
      </dsp:nvSpPr>
      <dsp:spPr>
        <a:xfrm>
          <a:off x="3957185" y="3904669"/>
          <a:ext cx="584454" cy="97409"/>
        </a:xfrm>
        <a:prstGeom prst="parallelogram">
          <a:avLst>
            <a:gd name="adj" fmla="val 140840"/>
          </a:avLst>
        </a:prstGeom>
        <a:solidFill>
          <a:schemeClr val="accent5">
            <a:shade val="80000"/>
            <a:hueOff val="186560"/>
            <a:satOff val="3024"/>
            <a:lumOff val="18620"/>
            <a:alphaOff val="0"/>
          </a:schemeClr>
        </a:solidFill>
        <a:ln w="15875" cap="flat" cmpd="sng" algn="ctr">
          <a:solidFill>
            <a:schemeClr val="accent5">
              <a:shade val="80000"/>
              <a:hueOff val="186560"/>
              <a:satOff val="3024"/>
              <a:lumOff val="1862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A5EC0A-68D8-40D8-BC9D-2549A8E7BEF6}">
      <dsp:nvSpPr>
        <dsp:cNvPr id="0" name=""/>
        <dsp:cNvSpPr/>
      </dsp:nvSpPr>
      <dsp:spPr>
        <a:xfrm>
          <a:off x="245902" y="4115569"/>
          <a:ext cx="4383405" cy="398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889000">
            <a:lnSpc>
              <a:spcPct val="90000"/>
            </a:lnSpc>
            <a:spcBef>
              <a:spcPct val="0"/>
            </a:spcBef>
            <a:spcAft>
              <a:spcPct val="35000"/>
            </a:spcAft>
            <a:buNone/>
          </a:pPr>
          <a:r>
            <a:rPr lang="en-US" sz="2000" kern="1200" dirty="0" err="1">
              <a:latin typeface="Arial Narrow" panose="020B0606020202030204" pitchFamily="34" charset="0"/>
            </a:rPr>
            <a:t>Categoria_venta</a:t>
          </a:r>
          <a:endParaRPr lang="en-US" sz="2000" kern="1200" dirty="0">
            <a:latin typeface="Arial Narrow" panose="020B0606020202030204" pitchFamily="34" charset="0"/>
          </a:endParaRPr>
        </a:p>
      </dsp:txBody>
      <dsp:txXfrm>
        <a:off x="245902" y="4115569"/>
        <a:ext cx="4383405" cy="398491"/>
      </dsp:txXfrm>
    </dsp:sp>
    <dsp:sp modelId="{63203070-7A2C-45DE-9752-BBF66622CE85}">
      <dsp:nvSpPr>
        <dsp:cNvPr id="0" name=""/>
        <dsp:cNvSpPr/>
      </dsp:nvSpPr>
      <dsp:spPr>
        <a:xfrm>
          <a:off x="245902" y="4514060"/>
          <a:ext cx="584454" cy="97409"/>
        </a:xfrm>
        <a:prstGeom prst="parallelogram">
          <a:avLst>
            <a:gd name="adj" fmla="val 140840"/>
          </a:avLst>
        </a:prstGeom>
        <a:solidFill>
          <a:schemeClr val="accent5">
            <a:shade val="80000"/>
            <a:hueOff val="192047"/>
            <a:satOff val="3113"/>
            <a:lumOff val="19168"/>
            <a:alphaOff val="0"/>
          </a:schemeClr>
        </a:solidFill>
        <a:ln w="15875" cap="flat" cmpd="sng" algn="ctr">
          <a:solidFill>
            <a:schemeClr val="accent5">
              <a:shade val="80000"/>
              <a:hueOff val="192047"/>
              <a:satOff val="3113"/>
              <a:lumOff val="1916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4BB164-6851-46F2-BEDD-56E0E90AB057}">
      <dsp:nvSpPr>
        <dsp:cNvPr id="0" name=""/>
        <dsp:cNvSpPr/>
      </dsp:nvSpPr>
      <dsp:spPr>
        <a:xfrm>
          <a:off x="864450" y="4514060"/>
          <a:ext cx="584454" cy="97409"/>
        </a:xfrm>
        <a:prstGeom prst="parallelogram">
          <a:avLst>
            <a:gd name="adj" fmla="val 140840"/>
          </a:avLst>
        </a:prstGeom>
        <a:solidFill>
          <a:schemeClr val="accent5">
            <a:shade val="80000"/>
            <a:hueOff val="197534"/>
            <a:satOff val="3202"/>
            <a:lumOff val="19716"/>
            <a:alphaOff val="0"/>
          </a:schemeClr>
        </a:solidFill>
        <a:ln w="15875" cap="flat" cmpd="sng" algn="ctr">
          <a:solidFill>
            <a:schemeClr val="accent5">
              <a:shade val="80000"/>
              <a:hueOff val="197534"/>
              <a:satOff val="3202"/>
              <a:lumOff val="1971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5D16FE-D7C9-4F4E-AB8F-1A8FCAE67340}">
      <dsp:nvSpPr>
        <dsp:cNvPr id="0" name=""/>
        <dsp:cNvSpPr/>
      </dsp:nvSpPr>
      <dsp:spPr>
        <a:xfrm>
          <a:off x="1482997" y="4514060"/>
          <a:ext cx="584454" cy="97409"/>
        </a:xfrm>
        <a:prstGeom prst="parallelogram">
          <a:avLst>
            <a:gd name="adj" fmla="val 140840"/>
          </a:avLst>
        </a:prstGeom>
        <a:solidFill>
          <a:schemeClr val="accent5">
            <a:shade val="80000"/>
            <a:hueOff val="203021"/>
            <a:satOff val="3291"/>
            <a:lumOff val="20263"/>
            <a:alphaOff val="0"/>
          </a:schemeClr>
        </a:solidFill>
        <a:ln w="15875" cap="flat" cmpd="sng" algn="ctr">
          <a:solidFill>
            <a:schemeClr val="accent5">
              <a:shade val="80000"/>
              <a:hueOff val="203021"/>
              <a:satOff val="3291"/>
              <a:lumOff val="202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0EB366-D6D1-4FC8-96AF-66EB347BBD76}">
      <dsp:nvSpPr>
        <dsp:cNvPr id="0" name=""/>
        <dsp:cNvSpPr/>
      </dsp:nvSpPr>
      <dsp:spPr>
        <a:xfrm>
          <a:off x="2101544" y="4514060"/>
          <a:ext cx="584454" cy="97409"/>
        </a:xfrm>
        <a:prstGeom prst="parallelogram">
          <a:avLst>
            <a:gd name="adj" fmla="val 140840"/>
          </a:avLst>
        </a:prstGeom>
        <a:solidFill>
          <a:schemeClr val="accent5">
            <a:shade val="80000"/>
            <a:hueOff val="208508"/>
            <a:satOff val="3380"/>
            <a:lumOff val="20811"/>
            <a:alphaOff val="0"/>
          </a:schemeClr>
        </a:solidFill>
        <a:ln w="15875" cap="flat" cmpd="sng" algn="ctr">
          <a:solidFill>
            <a:schemeClr val="accent5">
              <a:shade val="80000"/>
              <a:hueOff val="208508"/>
              <a:satOff val="3380"/>
              <a:lumOff val="2081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7222A3-E6DA-4B93-B532-9F727B6139AF}">
      <dsp:nvSpPr>
        <dsp:cNvPr id="0" name=""/>
        <dsp:cNvSpPr/>
      </dsp:nvSpPr>
      <dsp:spPr>
        <a:xfrm>
          <a:off x="2720091" y="4514060"/>
          <a:ext cx="584454" cy="97409"/>
        </a:xfrm>
        <a:prstGeom prst="parallelogram">
          <a:avLst>
            <a:gd name="adj" fmla="val 140840"/>
          </a:avLst>
        </a:prstGeom>
        <a:solidFill>
          <a:schemeClr val="accent5">
            <a:shade val="80000"/>
            <a:hueOff val="213995"/>
            <a:satOff val="3469"/>
            <a:lumOff val="21359"/>
            <a:alphaOff val="0"/>
          </a:schemeClr>
        </a:solidFill>
        <a:ln w="15875" cap="flat" cmpd="sng" algn="ctr">
          <a:solidFill>
            <a:schemeClr val="accent5">
              <a:shade val="80000"/>
              <a:hueOff val="213995"/>
              <a:satOff val="3469"/>
              <a:lumOff val="2135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68F31E-858A-424D-B0C5-32D5E45921D3}">
      <dsp:nvSpPr>
        <dsp:cNvPr id="0" name=""/>
        <dsp:cNvSpPr/>
      </dsp:nvSpPr>
      <dsp:spPr>
        <a:xfrm>
          <a:off x="3338638" y="4514060"/>
          <a:ext cx="584454" cy="97409"/>
        </a:xfrm>
        <a:prstGeom prst="parallelogram">
          <a:avLst>
            <a:gd name="adj" fmla="val 140840"/>
          </a:avLst>
        </a:prstGeom>
        <a:solidFill>
          <a:schemeClr val="accent5">
            <a:shade val="80000"/>
            <a:hueOff val="219482"/>
            <a:satOff val="3558"/>
            <a:lumOff val="21906"/>
            <a:alphaOff val="0"/>
          </a:schemeClr>
        </a:solidFill>
        <a:ln w="15875" cap="flat" cmpd="sng" algn="ctr">
          <a:solidFill>
            <a:schemeClr val="accent5">
              <a:shade val="80000"/>
              <a:hueOff val="219482"/>
              <a:satOff val="3558"/>
              <a:lumOff val="219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1FF3CD-2824-46F9-AD37-E36CC31D7FF1}">
      <dsp:nvSpPr>
        <dsp:cNvPr id="0" name=""/>
        <dsp:cNvSpPr/>
      </dsp:nvSpPr>
      <dsp:spPr>
        <a:xfrm>
          <a:off x="3957185" y="4514060"/>
          <a:ext cx="584454" cy="97409"/>
        </a:xfrm>
        <a:prstGeom prst="parallelogram">
          <a:avLst>
            <a:gd name="adj" fmla="val 140840"/>
          </a:avLst>
        </a:prstGeom>
        <a:solidFill>
          <a:schemeClr val="accent5">
            <a:shade val="80000"/>
            <a:hueOff val="224969"/>
            <a:satOff val="3647"/>
            <a:lumOff val="22454"/>
            <a:alphaOff val="0"/>
          </a:schemeClr>
        </a:solidFill>
        <a:ln w="15875" cap="flat" cmpd="sng" algn="ctr">
          <a:solidFill>
            <a:schemeClr val="accent5">
              <a:shade val="80000"/>
              <a:hueOff val="224969"/>
              <a:satOff val="3647"/>
              <a:lumOff val="2245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D28CB5-1E3A-4CC1-BC96-522903217982}">
      <dsp:nvSpPr>
        <dsp:cNvPr id="0" name=""/>
        <dsp:cNvSpPr/>
      </dsp:nvSpPr>
      <dsp:spPr>
        <a:xfrm>
          <a:off x="0" y="20222"/>
          <a:ext cx="4968874" cy="1074060"/>
        </a:xfrm>
        <a:prstGeom prst="roundRect">
          <a:avLst/>
        </a:prstGeom>
        <a:solidFill>
          <a:schemeClr val="accent5">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latin typeface="Arial Narrow" panose="020B0606020202030204" pitchFamily="34" charset="0"/>
            </a:rPr>
            <a:t>El precio por unidad y el monto total tienen una correlación alta de 0.85, esto indica que un mayor precio por unidad genera montos totales elevados.</a:t>
          </a:r>
          <a:endParaRPr lang="en-US" sz="1600" kern="1200" dirty="0">
            <a:latin typeface="Arial Narrow" panose="020B0606020202030204" pitchFamily="34" charset="0"/>
          </a:endParaRPr>
        </a:p>
      </dsp:txBody>
      <dsp:txXfrm>
        <a:off x="52431" y="72653"/>
        <a:ext cx="4864012" cy="969198"/>
      </dsp:txXfrm>
    </dsp:sp>
    <dsp:sp modelId="{E0BAEB98-98A1-4322-8DC3-6EDC388B9612}">
      <dsp:nvSpPr>
        <dsp:cNvPr id="0" name=""/>
        <dsp:cNvSpPr/>
      </dsp:nvSpPr>
      <dsp:spPr>
        <a:xfrm>
          <a:off x="0" y="1249802"/>
          <a:ext cx="4968874" cy="1074060"/>
        </a:xfrm>
        <a:prstGeom prst="roundRect">
          <a:avLst/>
        </a:prstGeom>
        <a:solidFill>
          <a:schemeClr val="accent5">
            <a:shade val="80000"/>
            <a:hueOff val="74990"/>
            <a:satOff val="1216"/>
            <a:lumOff val="748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latin typeface="Arial Narrow" panose="020B0606020202030204" pitchFamily="34" charset="0"/>
            </a:rPr>
            <a:t>Las variables de monto total, ingreso total calculado y la desviación media tienen una correlación casi perfecta de 1.0, lo cual sugiere que están directamente relacionadas o que una deriva de la otra.</a:t>
          </a:r>
          <a:endParaRPr lang="en-US" sz="1600" kern="1200" dirty="0">
            <a:latin typeface="Arial Narrow" panose="020B0606020202030204" pitchFamily="34" charset="0"/>
          </a:endParaRPr>
        </a:p>
      </dsp:txBody>
      <dsp:txXfrm>
        <a:off x="52431" y="1302233"/>
        <a:ext cx="4864012" cy="969198"/>
      </dsp:txXfrm>
    </dsp:sp>
    <dsp:sp modelId="{428D11EA-9ED1-4A25-8ADF-B85C0BD2397A}">
      <dsp:nvSpPr>
        <dsp:cNvPr id="0" name=""/>
        <dsp:cNvSpPr/>
      </dsp:nvSpPr>
      <dsp:spPr>
        <a:xfrm>
          <a:off x="0" y="2479382"/>
          <a:ext cx="4968874" cy="1074060"/>
        </a:xfrm>
        <a:prstGeom prst="roundRect">
          <a:avLst/>
        </a:prstGeom>
        <a:solidFill>
          <a:schemeClr val="accent5">
            <a:shade val="80000"/>
            <a:hueOff val="149979"/>
            <a:satOff val="2431"/>
            <a:lumOff val="149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latin typeface="Arial Narrow" panose="020B0606020202030204" pitchFamily="34" charset="0"/>
            </a:rPr>
            <a:t>La cantidad de ventas tiene una correlación moderada de 0.37 con el total, a mayor cantidad sube el monto, pero no tanto.</a:t>
          </a:r>
          <a:endParaRPr lang="en-US" sz="1600" kern="1200" dirty="0">
            <a:latin typeface="Arial Narrow" panose="020B0606020202030204" pitchFamily="34" charset="0"/>
          </a:endParaRPr>
        </a:p>
      </dsp:txBody>
      <dsp:txXfrm>
        <a:off x="52431" y="2531813"/>
        <a:ext cx="4864012" cy="969198"/>
      </dsp:txXfrm>
    </dsp:sp>
    <dsp:sp modelId="{D6C700A1-EC75-4D7A-9FEC-F436FF990557}">
      <dsp:nvSpPr>
        <dsp:cNvPr id="0" name=""/>
        <dsp:cNvSpPr/>
      </dsp:nvSpPr>
      <dsp:spPr>
        <a:xfrm>
          <a:off x="0" y="3708962"/>
          <a:ext cx="4968874" cy="1074060"/>
        </a:xfrm>
        <a:prstGeom prst="roundRect">
          <a:avLst/>
        </a:prstGeom>
        <a:solidFill>
          <a:schemeClr val="accent5">
            <a:shade val="80000"/>
            <a:hueOff val="224969"/>
            <a:satOff val="3647"/>
            <a:lumOff val="2245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s-ES" sz="1600" kern="1200" dirty="0">
              <a:latin typeface="Arial Narrow" panose="020B0606020202030204" pitchFamily="34" charset="0"/>
            </a:rPr>
            <a:t>La edad y la media por categoría de genero no poseen una correlación relevante con otras variables, lo cual indica que no afectan directamente a los montos de venta.</a:t>
          </a:r>
          <a:endParaRPr lang="en-US" sz="1600" kern="1200" dirty="0">
            <a:latin typeface="Arial Narrow" panose="020B0606020202030204" pitchFamily="34" charset="0"/>
          </a:endParaRPr>
        </a:p>
      </dsp:txBody>
      <dsp:txXfrm>
        <a:off x="52431" y="3761393"/>
        <a:ext cx="4864012" cy="9691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AC1D1-5224-4632-BF38-8BA2B7FDA02A}">
      <dsp:nvSpPr>
        <dsp:cNvPr id="0" name=""/>
        <dsp:cNvSpPr/>
      </dsp:nvSpPr>
      <dsp:spPr>
        <a:xfrm>
          <a:off x="829742" y="0"/>
          <a:ext cx="9403749" cy="4652387"/>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56EFCE-2286-40F4-BBB2-87DF5CBAF78F}">
      <dsp:nvSpPr>
        <dsp:cNvPr id="0" name=""/>
        <dsp:cNvSpPr/>
      </dsp:nvSpPr>
      <dsp:spPr>
        <a:xfrm>
          <a:off x="5537" y="1395716"/>
          <a:ext cx="2663171" cy="1860954"/>
        </a:xfrm>
        <a:prstGeom prst="roundRect">
          <a:avLst/>
        </a:prstGeom>
        <a:solidFill>
          <a:schemeClr val="accent5">
            <a:shade val="80000"/>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latin typeface="Arial Narrow" panose="020B0606020202030204" pitchFamily="34" charset="0"/>
            </a:rPr>
            <a:t>El precio por unidad y el monto total presentan una correlación muy alta de 0.85, lo que indica que los productos con precios más altos generan montos de ventas más elevados.</a:t>
          </a:r>
          <a:endParaRPr lang="en-US" sz="1600" kern="1200" dirty="0">
            <a:latin typeface="Arial Narrow" panose="020B0606020202030204" pitchFamily="34" charset="0"/>
          </a:endParaRPr>
        </a:p>
      </dsp:txBody>
      <dsp:txXfrm>
        <a:off x="96381" y="1486560"/>
        <a:ext cx="2481483" cy="1679266"/>
      </dsp:txXfrm>
    </dsp:sp>
    <dsp:sp modelId="{98226E86-0778-4501-811A-8A26E833628A}">
      <dsp:nvSpPr>
        <dsp:cNvPr id="0" name=""/>
        <dsp:cNvSpPr/>
      </dsp:nvSpPr>
      <dsp:spPr>
        <a:xfrm>
          <a:off x="2801866" y="1395716"/>
          <a:ext cx="2663171" cy="1860954"/>
        </a:xfrm>
        <a:prstGeom prst="roundRect">
          <a:avLst/>
        </a:prstGeom>
        <a:solidFill>
          <a:schemeClr val="accent5">
            <a:shade val="80000"/>
            <a:hueOff val="74990"/>
            <a:satOff val="1216"/>
            <a:lumOff val="7485"/>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a:latin typeface="Arial Narrow" panose="020B0606020202030204" pitchFamily="34" charset="0"/>
            </a:rPr>
            <a:t>El monto total, el ingreso total calculado y la desviación media tienen correlaciones cercas a 1.00, lo cual sugiere que están fuertemente relacionadas.</a:t>
          </a:r>
          <a:endParaRPr lang="en-US" sz="1600" kern="1200">
            <a:latin typeface="Arial Narrow" panose="020B0606020202030204" pitchFamily="34" charset="0"/>
          </a:endParaRPr>
        </a:p>
      </dsp:txBody>
      <dsp:txXfrm>
        <a:off x="2892710" y="1486560"/>
        <a:ext cx="2481483" cy="1679266"/>
      </dsp:txXfrm>
    </dsp:sp>
    <dsp:sp modelId="{FBC9E848-9BFD-4330-8148-A8959EAEBE0D}">
      <dsp:nvSpPr>
        <dsp:cNvPr id="0" name=""/>
        <dsp:cNvSpPr/>
      </dsp:nvSpPr>
      <dsp:spPr>
        <a:xfrm>
          <a:off x="5598196" y="1395716"/>
          <a:ext cx="2663171" cy="1860954"/>
        </a:xfrm>
        <a:prstGeom prst="roundRect">
          <a:avLst/>
        </a:prstGeom>
        <a:solidFill>
          <a:schemeClr val="accent5">
            <a:shade val="80000"/>
            <a:hueOff val="149979"/>
            <a:satOff val="2431"/>
            <a:lumOff val="14969"/>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a:latin typeface="Arial Narrow" panose="020B0606020202030204" pitchFamily="34" charset="0"/>
            </a:rPr>
            <a:t>La cantidad muestra una correlación moderada de 0.37 con el monto total, ósea que, a mayor cantidad, tiende a aumentar el total, pero no de forma tan fuerte como el precio.</a:t>
          </a:r>
          <a:endParaRPr lang="en-US" sz="1600" kern="1200">
            <a:latin typeface="Arial Narrow" panose="020B0606020202030204" pitchFamily="34" charset="0"/>
          </a:endParaRPr>
        </a:p>
      </dsp:txBody>
      <dsp:txXfrm>
        <a:off x="5689040" y="1486560"/>
        <a:ext cx="2481483" cy="1679266"/>
      </dsp:txXfrm>
    </dsp:sp>
    <dsp:sp modelId="{54A83636-9166-498A-BB13-79E05F577C94}">
      <dsp:nvSpPr>
        <dsp:cNvPr id="0" name=""/>
        <dsp:cNvSpPr/>
      </dsp:nvSpPr>
      <dsp:spPr>
        <a:xfrm>
          <a:off x="8394526" y="1395716"/>
          <a:ext cx="2663171" cy="1860954"/>
        </a:xfrm>
        <a:prstGeom prst="roundRect">
          <a:avLst/>
        </a:prstGeom>
        <a:solidFill>
          <a:schemeClr val="accent5">
            <a:shade val="80000"/>
            <a:hueOff val="224969"/>
            <a:satOff val="3647"/>
            <a:lumOff val="22454"/>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dirty="0">
              <a:latin typeface="Arial Narrow" panose="020B0606020202030204" pitchFamily="34" charset="0"/>
            </a:rPr>
            <a:t>La edad y la media por categoría de género, no muestran correlaciones significativas con otras variables, estas no influyen directamente en el monto total de las ventas.</a:t>
          </a:r>
          <a:endParaRPr lang="en-US" sz="1600" kern="1200" dirty="0">
            <a:latin typeface="Arial Narrow" panose="020B0606020202030204" pitchFamily="34" charset="0"/>
          </a:endParaRPr>
        </a:p>
      </dsp:txBody>
      <dsp:txXfrm>
        <a:off x="8485370" y="1486560"/>
        <a:ext cx="2481483" cy="167926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B14BC-9F83-4492-B2CC-D99FDDD70DA5}">
      <dsp:nvSpPr>
        <dsp:cNvPr id="0" name=""/>
        <dsp:cNvSpPr/>
      </dsp:nvSpPr>
      <dsp:spPr>
        <a:xfrm>
          <a:off x="781133" y="0"/>
          <a:ext cx="8852847" cy="4151030"/>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2AB229E4-C9B6-45EA-A1DE-F922F1E11BC9}">
      <dsp:nvSpPr>
        <dsp:cNvPr id="0" name=""/>
        <dsp:cNvSpPr/>
      </dsp:nvSpPr>
      <dsp:spPr>
        <a:xfrm>
          <a:off x="0" y="1245308"/>
          <a:ext cx="3124534" cy="1660412"/>
        </a:xfrm>
        <a:prstGeom prst="roundRect">
          <a:avLst/>
        </a:prstGeom>
        <a:gradFill rotWithShape="0">
          <a:gsLst>
            <a:gs pos="0">
              <a:schemeClr val="accent5">
                <a:shade val="80000"/>
                <a:hueOff val="0"/>
                <a:satOff val="0"/>
                <a:lumOff val="0"/>
                <a:alphaOff val="0"/>
                <a:tint val="94000"/>
                <a:satMod val="105000"/>
                <a:lumMod val="102000"/>
              </a:schemeClr>
            </a:gs>
            <a:gs pos="100000">
              <a:schemeClr val="accent5">
                <a:shade val="80000"/>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CL" sz="1600" b="0" i="0" kern="1200" baseline="0" dirty="0">
              <a:latin typeface="Arial Narrow" panose="020B0606020202030204" pitchFamily="34" charset="0"/>
            </a:rPr>
            <a:t>Se destaca una transacción con solo 4 unidades vendidas, pero con un monto total muy alto (~2000).</a:t>
          </a:r>
          <a:endParaRPr lang="en-US" sz="1600" kern="1200" dirty="0">
            <a:latin typeface="Arial Narrow" panose="020B0606020202030204" pitchFamily="34" charset="0"/>
          </a:endParaRPr>
        </a:p>
      </dsp:txBody>
      <dsp:txXfrm>
        <a:off x="81055" y="1326363"/>
        <a:ext cx="2962424" cy="1498302"/>
      </dsp:txXfrm>
    </dsp:sp>
    <dsp:sp modelId="{01370C0D-462D-4DFA-9890-2F61295582DE}">
      <dsp:nvSpPr>
        <dsp:cNvPr id="0" name=""/>
        <dsp:cNvSpPr/>
      </dsp:nvSpPr>
      <dsp:spPr>
        <a:xfrm>
          <a:off x="3645290" y="1245308"/>
          <a:ext cx="3124534" cy="1660412"/>
        </a:xfrm>
        <a:prstGeom prst="roundRect">
          <a:avLst/>
        </a:prstGeom>
        <a:gradFill rotWithShape="0">
          <a:gsLst>
            <a:gs pos="0">
              <a:schemeClr val="accent5">
                <a:shade val="80000"/>
                <a:hueOff val="112484"/>
                <a:satOff val="1823"/>
                <a:lumOff val="11227"/>
                <a:alphaOff val="0"/>
                <a:tint val="94000"/>
                <a:satMod val="105000"/>
                <a:lumMod val="102000"/>
              </a:schemeClr>
            </a:gs>
            <a:gs pos="100000">
              <a:schemeClr val="accent5">
                <a:shade val="80000"/>
                <a:hueOff val="112484"/>
                <a:satOff val="1823"/>
                <a:lumOff val="11227"/>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a:latin typeface="Arial Narrow" panose="020B0606020202030204" pitchFamily="34" charset="0"/>
            </a:rPr>
            <a:t>Claramente, los productos de mayor precio unitario generan los montos más altos.</a:t>
          </a:r>
          <a:endParaRPr lang="en-US" sz="1600" kern="1200">
            <a:latin typeface="Arial Narrow" panose="020B0606020202030204" pitchFamily="34" charset="0"/>
          </a:endParaRPr>
        </a:p>
      </dsp:txBody>
      <dsp:txXfrm>
        <a:off x="3726345" y="1326363"/>
        <a:ext cx="2962424" cy="1498302"/>
      </dsp:txXfrm>
    </dsp:sp>
    <dsp:sp modelId="{F8575AC6-21A8-4DD2-B807-A6107A21BB4D}">
      <dsp:nvSpPr>
        <dsp:cNvPr id="0" name=""/>
        <dsp:cNvSpPr/>
      </dsp:nvSpPr>
      <dsp:spPr>
        <a:xfrm>
          <a:off x="7290580" y="1245308"/>
          <a:ext cx="3124534" cy="1660412"/>
        </a:xfrm>
        <a:prstGeom prst="roundRect">
          <a:avLst/>
        </a:prstGeom>
        <a:gradFill rotWithShape="0">
          <a:gsLst>
            <a:gs pos="0">
              <a:schemeClr val="accent5">
                <a:shade val="80000"/>
                <a:hueOff val="224969"/>
                <a:satOff val="3647"/>
                <a:lumOff val="22454"/>
                <a:alphaOff val="0"/>
                <a:tint val="94000"/>
                <a:satMod val="105000"/>
                <a:lumMod val="102000"/>
              </a:schemeClr>
            </a:gs>
            <a:gs pos="100000">
              <a:schemeClr val="accent5">
                <a:shade val="80000"/>
                <a:hueOff val="224969"/>
                <a:satOff val="3647"/>
                <a:lumOff val="22454"/>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S" sz="1600" kern="1200">
              <a:latin typeface="Arial Narrow" panose="020B0606020202030204" pitchFamily="34" charset="0"/>
            </a:rPr>
            <a:t>Alta concentración de montos bajos a lo largo de todas las edades.</a:t>
          </a:r>
          <a:endParaRPr lang="en-US" sz="1600" kern="1200">
            <a:latin typeface="Arial Narrow" panose="020B0606020202030204" pitchFamily="34" charset="0"/>
          </a:endParaRPr>
        </a:p>
      </dsp:txBody>
      <dsp:txXfrm>
        <a:off x="7371635" y="1326363"/>
        <a:ext cx="2962424" cy="149830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151CE-027E-4B7D-BC99-863E48606A7F}">
      <dsp:nvSpPr>
        <dsp:cNvPr id="0" name=""/>
        <dsp:cNvSpPr/>
      </dsp:nvSpPr>
      <dsp:spPr>
        <a:xfrm>
          <a:off x="1032784" y="927623"/>
          <a:ext cx="825220" cy="71"/>
        </a:xfrm>
        <a:prstGeom prst="rect">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46B0AE-ABD6-4C94-946E-7615A879601B}">
      <dsp:nvSpPr>
        <dsp:cNvPr id="0" name=""/>
        <dsp:cNvSpPr/>
      </dsp:nvSpPr>
      <dsp:spPr>
        <a:xfrm>
          <a:off x="1907518" y="858340"/>
          <a:ext cx="94900" cy="178247"/>
        </a:xfrm>
        <a:prstGeom prst="chevron">
          <a:avLst>
            <a:gd name="adj" fmla="val 90000"/>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75E750-6443-4B24-835B-17167566C9EC}">
      <dsp:nvSpPr>
        <dsp:cNvPr id="0" name=""/>
        <dsp:cNvSpPr/>
      </dsp:nvSpPr>
      <dsp:spPr>
        <a:xfrm>
          <a:off x="517300" y="515327"/>
          <a:ext cx="824664" cy="824664"/>
        </a:xfrm>
        <a:prstGeom prst="ellipse">
          <a:avLst/>
        </a:prstGeom>
        <a:solidFill>
          <a:schemeClr val="accent5">
            <a:shade val="80000"/>
            <a:hueOff val="0"/>
            <a:satOff val="0"/>
            <a:lumOff val="0"/>
            <a:alphaOff val="0"/>
          </a:schemeClr>
        </a:solidFill>
        <a:ln w="15875"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2" tIns="32002" rIns="32002" bIns="32002"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Narrow" panose="020B0606020202030204" pitchFamily="34" charset="0"/>
            </a:rPr>
            <a:t>1</a:t>
          </a:r>
        </a:p>
      </dsp:txBody>
      <dsp:txXfrm>
        <a:off x="638069" y="636096"/>
        <a:ext cx="583126" cy="583126"/>
      </dsp:txXfrm>
    </dsp:sp>
    <dsp:sp modelId="{599A1886-DFEF-4551-89CE-ECCBCDA3F1B8}">
      <dsp:nvSpPr>
        <dsp:cNvPr id="0" name=""/>
        <dsp:cNvSpPr/>
      </dsp:nvSpPr>
      <dsp:spPr>
        <a:xfrm>
          <a:off x="1259" y="1505591"/>
          <a:ext cx="1856745" cy="3255525"/>
        </a:xfrm>
        <a:prstGeom prst="upArrowCallout">
          <a:avLst>
            <a:gd name="adj1" fmla="val 50000"/>
            <a:gd name="adj2" fmla="val 20000"/>
            <a:gd name="adj3" fmla="val 20000"/>
            <a:gd name="adj4" fmla="val 100000"/>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462" tIns="165100" rIns="146462" bIns="165100" numCol="1" spcCol="1270" anchor="t" anchorCtr="0">
          <a:noAutofit/>
        </a:bodyPr>
        <a:lstStyle/>
        <a:p>
          <a:pPr marL="0" lvl="0" indent="0" algn="l" defTabSz="711200">
            <a:lnSpc>
              <a:spcPct val="90000"/>
            </a:lnSpc>
            <a:spcBef>
              <a:spcPct val="0"/>
            </a:spcBef>
            <a:spcAft>
              <a:spcPct val="35000"/>
            </a:spcAft>
            <a:buNone/>
          </a:pPr>
          <a:r>
            <a:rPr lang="es-ES" sz="1600" kern="1200" dirty="0">
              <a:latin typeface="Arial Narrow" panose="020B0606020202030204" pitchFamily="34" charset="0"/>
            </a:rPr>
            <a:t>El precio por unidad es el principal factor que determina el monto total de las transacciones.</a:t>
          </a:r>
          <a:br>
            <a:rPr lang="es-ES" sz="1600" kern="1200" dirty="0">
              <a:latin typeface="Arial Narrow" panose="020B0606020202030204" pitchFamily="34" charset="0"/>
            </a:rPr>
          </a:br>
          <a:r>
            <a:rPr lang="es-ES" sz="1600" kern="1200" dirty="0">
              <a:latin typeface="Arial Narrow" panose="020B0606020202030204" pitchFamily="34" charset="0"/>
            </a:rPr>
            <a:t>La cantidad también influye, aunque en menor medida.</a:t>
          </a:r>
          <a:br>
            <a:rPr lang="es-ES" sz="1600" kern="1200" dirty="0">
              <a:latin typeface="Arial Narrow" panose="020B0606020202030204" pitchFamily="34" charset="0"/>
            </a:rPr>
          </a:br>
          <a:r>
            <a:rPr lang="es-ES" sz="1600" kern="1200" dirty="0">
              <a:latin typeface="Arial Narrow" panose="020B0606020202030204" pitchFamily="34" charset="0"/>
            </a:rPr>
            <a:t>Variables como la edad no presentan impacto directo en el total de ventas.</a:t>
          </a:r>
          <a:endParaRPr lang="en-US" sz="1600" kern="1200" dirty="0">
            <a:latin typeface="Arial Narrow" panose="020B0606020202030204" pitchFamily="34" charset="0"/>
          </a:endParaRPr>
        </a:p>
      </dsp:txBody>
      <dsp:txXfrm>
        <a:off x="1259" y="1876940"/>
        <a:ext cx="1856745" cy="2884176"/>
      </dsp:txXfrm>
    </dsp:sp>
    <dsp:sp modelId="{EB0C3406-8024-4907-80BE-5F9D69449C8A}">
      <dsp:nvSpPr>
        <dsp:cNvPr id="0" name=""/>
        <dsp:cNvSpPr/>
      </dsp:nvSpPr>
      <dsp:spPr>
        <a:xfrm>
          <a:off x="2064309" y="927623"/>
          <a:ext cx="1856745" cy="72"/>
        </a:xfrm>
        <a:prstGeom prst="rect">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49F999F-AC97-4A41-8459-EBA9F06DCC55}">
      <dsp:nvSpPr>
        <dsp:cNvPr id="0" name=""/>
        <dsp:cNvSpPr/>
      </dsp:nvSpPr>
      <dsp:spPr>
        <a:xfrm>
          <a:off x="3970568" y="858340"/>
          <a:ext cx="94900" cy="178247"/>
        </a:xfrm>
        <a:prstGeom prst="chevron">
          <a:avLst>
            <a:gd name="adj" fmla="val 90000"/>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E1CA83-DA1B-4636-84FB-13DBF137EE5D}">
      <dsp:nvSpPr>
        <dsp:cNvPr id="0" name=""/>
        <dsp:cNvSpPr/>
      </dsp:nvSpPr>
      <dsp:spPr>
        <a:xfrm>
          <a:off x="2580350" y="515326"/>
          <a:ext cx="824664" cy="824664"/>
        </a:xfrm>
        <a:prstGeom prst="ellipse">
          <a:avLst/>
        </a:prstGeom>
        <a:solidFill>
          <a:schemeClr val="accent5">
            <a:shade val="80000"/>
            <a:hueOff val="56242"/>
            <a:satOff val="912"/>
            <a:lumOff val="5613"/>
            <a:alphaOff val="0"/>
          </a:schemeClr>
        </a:solidFill>
        <a:ln w="15875" cap="flat" cmpd="sng" algn="ctr">
          <a:solidFill>
            <a:schemeClr val="accent5">
              <a:shade val="80000"/>
              <a:hueOff val="56242"/>
              <a:satOff val="912"/>
              <a:lumOff val="561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2" tIns="32002" rIns="32002" bIns="32002"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Narrow" panose="020B0606020202030204" pitchFamily="34" charset="0"/>
            </a:rPr>
            <a:t>2</a:t>
          </a:r>
        </a:p>
      </dsp:txBody>
      <dsp:txXfrm>
        <a:off x="2701119" y="636095"/>
        <a:ext cx="583126" cy="583126"/>
      </dsp:txXfrm>
    </dsp:sp>
    <dsp:sp modelId="{10684E18-9F3F-4A52-8915-14E11CF27553}">
      <dsp:nvSpPr>
        <dsp:cNvPr id="0" name=""/>
        <dsp:cNvSpPr/>
      </dsp:nvSpPr>
      <dsp:spPr>
        <a:xfrm>
          <a:off x="2064309" y="1505591"/>
          <a:ext cx="1856745" cy="3255525"/>
        </a:xfrm>
        <a:prstGeom prst="upArrowCallout">
          <a:avLst>
            <a:gd name="adj1" fmla="val 50000"/>
            <a:gd name="adj2" fmla="val 20000"/>
            <a:gd name="adj3" fmla="val 20000"/>
            <a:gd name="adj4" fmla="val 100000"/>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462" tIns="165100" rIns="146462" bIns="165100" numCol="1" spcCol="1270" anchor="t" anchorCtr="0">
          <a:noAutofit/>
        </a:bodyPr>
        <a:lstStyle/>
        <a:p>
          <a:pPr marL="0" lvl="0" indent="0" algn="l" defTabSz="711200">
            <a:lnSpc>
              <a:spcPct val="90000"/>
            </a:lnSpc>
            <a:spcBef>
              <a:spcPct val="0"/>
            </a:spcBef>
            <a:spcAft>
              <a:spcPct val="35000"/>
            </a:spcAft>
            <a:buNone/>
          </a:pPr>
          <a:r>
            <a:rPr lang="es-ES" sz="1600" kern="1200">
              <a:latin typeface="Arial Narrow" panose="020B0606020202030204" pitchFamily="34" charset="0"/>
            </a:rPr>
            <a:t>Del gráfico 1 de dispersión se observa que la cantidad tiene cierta influencia en el total, pero no es el único factor determinante.</a:t>
          </a:r>
          <a:endParaRPr lang="en-US" sz="1600" kern="1200">
            <a:latin typeface="Arial Narrow" panose="020B0606020202030204" pitchFamily="34" charset="0"/>
          </a:endParaRPr>
        </a:p>
      </dsp:txBody>
      <dsp:txXfrm>
        <a:off x="2064309" y="1876940"/>
        <a:ext cx="1856745" cy="2884176"/>
      </dsp:txXfrm>
    </dsp:sp>
    <dsp:sp modelId="{FF38E879-382F-4824-9C43-2B7EBFBA4D21}">
      <dsp:nvSpPr>
        <dsp:cNvPr id="0" name=""/>
        <dsp:cNvSpPr/>
      </dsp:nvSpPr>
      <dsp:spPr>
        <a:xfrm>
          <a:off x="4127360" y="927623"/>
          <a:ext cx="1856745" cy="72"/>
        </a:xfrm>
        <a:prstGeom prst="rect">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535093-516E-4775-81AC-B974470B64C5}">
      <dsp:nvSpPr>
        <dsp:cNvPr id="0" name=""/>
        <dsp:cNvSpPr/>
      </dsp:nvSpPr>
      <dsp:spPr>
        <a:xfrm>
          <a:off x="6033618" y="858340"/>
          <a:ext cx="94900" cy="178247"/>
        </a:xfrm>
        <a:prstGeom prst="chevron">
          <a:avLst>
            <a:gd name="adj" fmla="val 90000"/>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477702-D07A-41B1-8981-36FEF5B26253}">
      <dsp:nvSpPr>
        <dsp:cNvPr id="0" name=""/>
        <dsp:cNvSpPr/>
      </dsp:nvSpPr>
      <dsp:spPr>
        <a:xfrm>
          <a:off x="4643400" y="515326"/>
          <a:ext cx="824664" cy="824664"/>
        </a:xfrm>
        <a:prstGeom prst="ellipse">
          <a:avLst/>
        </a:prstGeom>
        <a:solidFill>
          <a:schemeClr val="accent5">
            <a:shade val="80000"/>
            <a:hueOff val="112484"/>
            <a:satOff val="1823"/>
            <a:lumOff val="11227"/>
            <a:alphaOff val="0"/>
          </a:schemeClr>
        </a:solidFill>
        <a:ln w="15875" cap="flat" cmpd="sng" algn="ctr">
          <a:solidFill>
            <a:schemeClr val="accent5">
              <a:shade val="80000"/>
              <a:hueOff val="112484"/>
              <a:satOff val="1823"/>
              <a:lumOff val="1122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2" tIns="32002" rIns="32002" bIns="32002"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Narrow" panose="020B0606020202030204" pitchFamily="34" charset="0"/>
            </a:rPr>
            <a:t>3</a:t>
          </a:r>
        </a:p>
      </dsp:txBody>
      <dsp:txXfrm>
        <a:off x="4764169" y="636095"/>
        <a:ext cx="583126" cy="583126"/>
      </dsp:txXfrm>
    </dsp:sp>
    <dsp:sp modelId="{9180AD9E-75A3-40E5-9630-04E892A554D3}">
      <dsp:nvSpPr>
        <dsp:cNvPr id="0" name=""/>
        <dsp:cNvSpPr/>
      </dsp:nvSpPr>
      <dsp:spPr>
        <a:xfrm>
          <a:off x="4127360" y="1505591"/>
          <a:ext cx="1856745" cy="3255525"/>
        </a:xfrm>
        <a:prstGeom prst="upArrowCallout">
          <a:avLst>
            <a:gd name="adj1" fmla="val 50000"/>
            <a:gd name="adj2" fmla="val 20000"/>
            <a:gd name="adj3" fmla="val 20000"/>
            <a:gd name="adj4" fmla="val 100000"/>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462" tIns="165100" rIns="146462" bIns="165100" numCol="1" spcCol="1270" anchor="t" anchorCtr="0">
          <a:noAutofit/>
        </a:bodyPr>
        <a:lstStyle/>
        <a:p>
          <a:pPr marL="0" lvl="0" indent="0" algn="l" defTabSz="711200">
            <a:lnSpc>
              <a:spcPct val="90000"/>
            </a:lnSpc>
            <a:spcBef>
              <a:spcPct val="0"/>
            </a:spcBef>
            <a:spcAft>
              <a:spcPct val="35000"/>
            </a:spcAft>
            <a:buNone/>
          </a:pPr>
          <a:r>
            <a:rPr lang="es-ES" sz="1600" kern="1200">
              <a:latin typeface="Arial Narrow" panose="020B0606020202030204" pitchFamily="34" charset="0"/>
            </a:rPr>
            <a:t>Del gráfico 2 de dispersión se muestra que el precio por unidad es el principal determinante del monto total en las transacciones.</a:t>
          </a:r>
          <a:endParaRPr lang="en-US" sz="1600" kern="1200">
            <a:latin typeface="Arial Narrow" panose="020B0606020202030204" pitchFamily="34" charset="0"/>
          </a:endParaRPr>
        </a:p>
      </dsp:txBody>
      <dsp:txXfrm>
        <a:off x="4127360" y="1876940"/>
        <a:ext cx="1856745" cy="2884176"/>
      </dsp:txXfrm>
    </dsp:sp>
    <dsp:sp modelId="{C83D36E3-BF43-4051-8682-7C2767931CE3}">
      <dsp:nvSpPr>
        <dsp:cNvPr id="0" name=""/>
        <dsp:cNvSpPr/>
      </dsp:nvSpPr>
      <dsp:spPr>
        <a:xfrm>
          <a:off x="6190410" y="927622"/>
          <a:ext cx="1856745" cy="72"/>
        </a:xfrm>
        <a:prstGeom prst="rect">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B82A02-6519-4D10-A7BD-2C04D14749BA}">
      <dsp:nvSpPr>
        <dsp:cNvPr id="0" name=""/>
        <dsp:cNvSpPr/>
      </dsp:nvSpPr>
      <dsp:spPr>
        <a:xfrm>
          <a:off x="8096669" y="858340"/>
          <a:ext cx="94900" cy="178247"/>
        </a:xfrm>
        <a:prstGeom prst="chevron">
          <a:avLst>
            <a:gd name="adj" fmla="val 90000"/>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DCA017-0C7C-45DA-BA07-AC1436EAFD53}">
      <dsp:nvSpPr>
        <dsp:cNvPr id="0" name=""/>
        <dsp:cNvSpPr/>
      </dsp:nvSpPr>
      <dsp:spPr>
        <a:xfrm>
          <a:off x="6706451" y="515326"/>
          <a:ext cx="824664" cy="824664"/>
        </a:xfrm>
        <a:prstGeom prst="ellipse">
          <a:avLst/>
        </a:prstGeom>
        <a:solidFill>
          <a:schemeClr val="accent5">
            <a:shade val="80000"/>
            <a:hueOff val="168727"/>
            <a:satOff val="2735"/>
            <a:lumOff val="16840"/>
            <a:alphaOff val="0"/>
          </a:schemeClr>
        </a:solidFill>
        <a:ln w="15875" cap="flat" cmpd="sng" algn="ctr">
          <a:solidFill>
            <a:schemeClr val="accent5">
              <a:shade val="80000"/>
              <a:hueOff val="168727"/>
              <a:satOff val="2735"/>
              <a:lumOff val="1684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2" tIns="32002" rIns="32002" bIns="32002"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Narrow" panose="020B0606020202030204" pitchFamily="34" charset="0"/>
            </a:rPr>
            <a:t>4</a:t>
          </a:r>
        </a:p>
      </dsp:txBody>
      <dsp:txXfrm>
        <a:off x="6827220" y="636095"/>
        <a:ext cx="583126" cy="583126"/>
      </dsp:txXfrm>
    </dsp:sp>
    <dsp:sp modelId="{390925FA-597B-47CE-BD33-E47CF9A67ACE}">
      <dsp:nvSpPr>
        <dsp:cNvPr id="0" name=""/>
        <dsp:cNvSpPr/>
      </dsp:nvSpPr>
      <dsp:spPr>
        <a:xfrm>
          <a:off x="6190410" y="1505591"/>
          <a:ext cx="1856745" cy="3255525"/>
        </a:xfrm>
        <a:prstGeom prst="upArrowCallout">
          <a:avLst>
            <a:gd name="adj1" fmla="val 50000"/>
            <a:gd name="adj2" fmla="val 20000"/>
            <a:gd name="adj3" fmla="val 20000"/>
            <a:gd name="adj4" fmla="val 100000"/>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462" tIns="165100" rIns="146462" bIns="165100" numCol="1" spcCol="1270" anchor="t" anchorCtr="0">
          <a:noAutofit/>
        </a:bodyPr>
        <a:lstStyle/>
        <a:p>
          <a:pPr marL="0" lvl="0" indent="0" algn="l" defTabSz="711200">
            <a:lnSpc>
              <a:spcPct val="90000"/>
            </a:lnSpc>
            <a:spcBef>
              <a:spcPct val="0"/>
            </a:spcBef>
            <a:spcAft>
              <a:spcPct val="35000"/>
            </a:spcAft>
            <a:buNone/>
          </a:pPr>
          <a:r>
            <a:rPr lang="es-ES" sz="1600" kern="1200">
              <a:latin typeface="Arial Narrow" panose="020B0606020202030204" pitchFamily="34" charset="0"/>
            </a:rPr>
            <a:t>Del gráfico 3 de dispersión se visualiza que la edad no es un factor relevante para explicar el comportamiento de gasto en este dataset.</a:t>
          </a:r>
          <a:endParaRPr lang="en-US" sz="1600" kern="1200">
            <a:latin typeface="Arial Narrow" panose="020B0606020202030204" pitchFamily="34" charset="0"/>
          </a:endParaRPr>
        </a:p>
      </dsp:txBody>
      <dsp:txXfrm>
        <a:off x="6190410" y="1876940"/>
        <a:ext cx="1856745" cy="2884176"/>
      </dsp:txXfrm>
    </dsp:sp>
    <dsp:sp modelId="{DFB72EA5-BDBD-4699-ABD8-386EE683AED6}">
      <dsp:nvSpPr>
        <dsp:cNvPr id="0" name=""/>
        <dsp:cNvSpPr/>
      </dsp:nvSpPr>
      <dsp:spPr>
        <a:xfrm>
          <a:off x="8253461" y="927622"/>
          <a:ext cx="928372" cy="72"/>
        </a:xfrm>
        <a:prstGeom prst="rect">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038BC59-AF7B-4C35-BB56-D6B9FCA3A9F5}">
      <dsp:nvSpPr>
        <dsp:cNvPr id="0" name=""/>
        <dsp:cNvSpPr/>
      </dsp:nvSpPr>
      <dsp:spPr>
        <a:xfrm>
          <a:off x="8769501" y="515326"/>
          <a:ext cx="824664" cy="824664"/>
        </a:xfrm>
        <a:prstGeom prst="ellipse">
          <a:avLst/>
        </a:prstGeom>
        <a:solidFill>
          <a:schemeClr val="accent5">
            <a:shade val="80000"/>
            <a:hueOff val="224969"/>
            <a:satOff val="3647"/>
            <a:lumOff val="22454"/>
            <a:alphaOff val="0"/>
          </a:schemeClr>
        </a:solidFill>
        <a:ln w="15875" cap="flat" cmpd="sng" algn="ctr">
          <a:solidFill>
            <a:schemeClr val="accent5">
              <a:shade val="80000"/>
              <a:hueOff val="224969"/>
              <a:satOff val="3647"/>
              <a:lumOff val="2245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2" tIns="32002" rIns="32002" bIns="32002" numCol="1" spcCol="1270" anchor="ctr" anchorCtr="0">
          <a:noAutofit/>
        </a:bodyPr>
        <a:lstStyle/>
        <a:p>
          <a:pPr marL="0" lvl="0" indent="0" algn="ctr" defTabSz="711200">
            <a:lnSpc>
              <a:spcPct val="90000"/>
            </a:lnSpc>
            <a:spcBef>
              <a:spcPct val="0"/>
            </a:spcBef>
            <a:spcAft>
              <a:spcPct val="35000"/>
            </a:spcAft>
            <a:buNone/>
          </a:pPr>
          <a:r>
            <a:rPr lang="en-US" sz="1600" kern="1200">
              <a:latin typeface="Arial Narrow" panose="020B0606020202030204" pitchFamily="34" charset="0"/>
            </a:rPr>
            <a:t>5</a:t>
          </a:r>
        </a:p>
      </dsp:txBody>
      <dsp:txXfrm>
        <a:off x="8890270" y="636095"/>
        <a:ext cx="583126" cy="583126"/>
      </dsp:txXfrm>
    </dsp:sp>
    <dsp:sp modelId="{E3D12653-D5B1-4608-B08D-BD1F97C04F62}">
      <dsp:nvSpPr>
        <dsp:cNvPr id="0" name=""/>
        <dsp:cNvSpPr/>
      </dsp:nvSpPr>
      <dsp:spPr>
        <a:xfrm>
          <a:off x="8253461" y="1505591"/>
          <a:ext cx="1856745" cy="3255525"/>
        </a:xfrm>
        <a:prstGeom prst="upArrowCallout">
          <a:avLst>
            <a:gd name="adj1" fmla="val 50000"/>
            <a:gd name="adj2" fmla="val 20000"/>
            <a:gd name="adj3" fmla="val 20000"/>
            <a:gd name="adj4" fmla="val 100000"/>
          </a:avLst>
        </a:prstGeom>
        <a:solidFill>
          <a:schemeClr val="accent5">
            <a:alpha val="90000"/>
            <a:tint val="40000"/>
            <a:hueOff val="0"/>
            <a:satOff val="0"/>
            <a:lumOff val="0"/>
            <a:alphaOff val="0"/>
          </a:schemeClr>
        </a:solidFill>
        <a:ln w="15875"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6462" tIns="165100" rIns="146462" bIns="165100" numCol="1" spcCol="1270" anchor="t" anchorCtr="0">
          <a:noAutofit/>
        </a:bodyPr>
        <a:lstStyle/>
        <a:p>
          <a:pPr marL="0" lvl="0" indent="0" algn="l" defTabSz="711200">
            <a:lnSpc>
              <a:spcPct val="90000"/>
            </a:lnSpc>
            <a:spcBef>
              <a:spcPct val="0"/>
            </a:spcBef>
            <a:spcAft>
              <a:spcPct val="35000"/>
            </a:spcAft>
            <a:buNone/>
          </a:pPr>
          <a:r>
            <a:rPr lang="es-ES" sz="1600" kern="1200" dirty="0">
              <a:latin typeface="Arial Narrow" panose="020B0606020202030204" pitchFamily="34" charset="0"/>
            </a:rPr>
            <a:t>Como recomendación ofrecer promociones enfocadas en productos de alto valor para maximizar ingresos.</a:t>
          </a:r>
        </a:p>
      </dsp:txBody>
      <dsp:txXfrm>
        <a:off x="8253461" y="1876940"/>
        <a:ext cx="1856745" cy="288417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D77E04-F0C7-4ECC-B490-0341E6AFDEBB}" type="datetimeFigureOut">
              <a:rPr lang="es-CL" smtClean="0"/>
              <a:t>19-06-2025</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9BE0B-967E-43BF-A5F4-6EBBC4C4E7DD}" type="slidenum">
              <a:rPr lang="es-CL" smtClean="0"/>
              <a:t>‹Nº›</a:t>
            </a:fld>
            <a:endParaRPr lang="es-CL"/>
          </a:p>
        </p:txBody>
      </p:sp>
    </p:spTree>
    <p:extLst>
      <p:ext uri="{BB962C8B-B14F-4D97-AF65-F5344CB8AC3E}">
        <p14:creationId xmlns:p14="http://schemas.microsoft.com/office/powerpoint/2010/main" val="627240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B2E9BE0B-967E-43BF-A5F4-6EBBC4C4E7DD}" type="slidenum">
              <a:rPr lang="es-CL" smtClean="0"/>
              <a:t>7</a:t>
            </a:fld>
            <a:endParaRPr lang="es-CL"/>
          </a:p>
        </p:txBody>
      </p:sp>
    </p:spTree>
    <p:extLst>
      <p:ext uri="{BB962C8B-B14F-4D97-AF65-F5344CB8AC3E}">
        <p14:creationId xmlns:p14="http://schemas.microsoft.com/office/powerpoint/2010/main" val="197434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B76C4-0375-71CC-685C-4A22A24C95E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C8F04AB-E041-5EDB-8DC6-C3EAE810A2C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59F0F63-57C1-F238-0B98-41F0B563331D}"/>
              </a:ext>
            </a:extLst>
          </p:cNvPr>
          <p:cNvSpPr>
            <a:spLocks noGrp="1"/>
          </p:cNvSpPr>
          <p:nvPr>
            <p:ph type="body" idx="1"/>
          </p:nvPr>
        </p:nvSpPr>
        <p:spPr/>
        <p:txBody>
          <a:bodyPr/>
          <a:lstStyle/>
          <a:p>
            <a:endParaRPr lang="es-CL" dirty="0"/>
          </a:p>
        </p:txBody>
      </p:sp>
      <p:sp>
        <p:nvSpPr>
          <p:cNvPr id="4" name="Marcador de número de diapositiva 3">
            <a:extLst>
              <a:ext uri="{FF2B5EF4-FFF2-40B4-BE49-F238E27FC236}">
                <a16:creationId xmlns:a16="http://schemas.microsoft.com/office/drawing/2014/main" id="{DB53BD92-B762-38C6-5697-D8228EF2F2D9}"/>
              </a:ext>
            </a:extLst>
          </p:cNvPr>
          <p:cNvSpPr>
            <a:spLocks noGrp="1"/>
          </p:cNvSpPr>
          <p:nvPr>
            <p:ph type="sldNum" sz="quarter" idx="5"/>
          </p:nvPr>
        </p:nvSpPr>
        <p:spPr/>
        <p:txBody>
          <a:bodyPr/>
          <a:lstStyle/>
          <a:p>
            <a:fld id="{B2E9BE0B-967E-43BF-A5F4-6EBBC4C4E7DD}" type="slidenum">
              <a:rPr lang="es-CL" smtClean="0"/>
              <a:t>11</a:t>
            </a:fld>
            <a:endParaRPr lang="es-CL"/>
          </a:p>
        </p:txBody>
      </p:sp>
    </p:spTree>
    <p:extLst>
      <p:ext uri="{BB962C8B-B14F-4D97-AF65-F5344CB8AC3E}">
        <p14:creationId xmlns:p14="http://schemas.microsoft.com/office/powerpoint/2010/main" val="2312526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6/19/2025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6/19/2025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eg"/><Relationship Id="rId7" Type="http://schemas.openxmlformats.org/officeDocument/2006/relationships/diagramColors" Target="../diagrams/colors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1.jpeg"/><Relationship Id="rId7" Type="http://schemas.openxmlformats.org/officeDocument/2006/relationships/diagramLayout" Target="../diagrams/layout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Data" Target="../diagrams/data5.xml"/><Relationship Id="rId5" Type="http://schemas.openxmlformats.org/officeDocument/2006/relationships/image" Target="../media/image13.png"/><Relationship Id="rId10" Type="http://schemas.microsoft.com/office/2007/relationships/diagramDrawing" Target="../diagrams/drawing5.xml"/><Relationship Id="rId4" Type="http://schemas.openxmlformats.org/officeDocument/2006/relationships/image" Target="../media/image2.png"/><Relationship Id="rId9" Type="http://schemas.openxmlformats.org/officeDocument/2006/relationships/diagramColors" Target="../diagrams/colors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E00BB3-FB5C-D807-8D30-36408CDC9FDD}"/>
              </a:ext>
            </a:extLst>
          </p:cNvPr>
          <p:cNvSpPr>
            <a:spLocks noGrp="1"/>
          </p:cNvSpPr>
          <p:nvPr>
            <p:ph type="ctrTitle"/>
          </p:nvPr>
        </p:nvSpPr>
        <p:spPr>
          <a:xfrm>
            <a:off x="2977692" y="1104760"/>
            <a:ext cx="8791575" cy="2387600"/>
          </a:xfrm>
        </p:spPr>
        <p:txBody>
          <a:bodyPr/>
          <a:lstStyle/>
          <a:p>
            <a:r>
              <a:rPr lang="es-ES" sz="4000" b="1" dirty="0">
                <a:latin typeface="Arial Narrow" panose="020B0606020202030204" pitchFamily="34" charset="0"/>
              </a:rPr>
              <a:t>Proyecto</a:t>
            </a:r>
            <a:r>
              <a:rPr lang="es-ES" sz="4600" b="1" dirty="0">
                <a:latin typeface="Arial Narrow" panose="020B0606020202030204" pitchFamily="34" charset="0"/>
              </a:rPr>
              <a:t> 1 – Parte V </a:t>
            </a:r>
            <a:br>
              <a:rPr lang="es-ES" dirty="0"/>
            </a:br>
            <a:endParaRPr lang="es-CL" dirty="0"/>
          </a:p>
        </p:txBody>
      </p:sp>
      <p:sp>
        <p:nvSpPr>
          <p:cNvPr id="3" name="CuadroTexto 2">
            <a:extLst>
              <a:ext uri="{FF2B5EF4-FFF2-40B4-BE49-F238E27FC236}">
                <a16:creationId xmlns:a16="http://schemas.microsoft.com/office/drawing/2014/main" id="{7BA1DB73-8D22-0C1B-2863-484F2DF4728C}"/>
              </a:ext>
            </a:extLst>
          </p:cNvPr>
          <p:cNvSpPr txBox="1"/>
          <p:nvPr/>
        </p:nvSpPr>
        <p:spPr>
          <a:xfrm>
            <a:off x="1861225" y="3177851"/>
            <a:ext cx="10330775" cy="1908215"/>
          </a:xfrm>
          <a:prstGeom prst="rect">
            <a:avLst/>
          </a:prstGeom>
          <a:noFill/>
        </p:spPr>
        <p:txBody>
          <a:bodyPr wrap="square" rtlCol="0">
            <a:spAutoFit/>
          </a:bodyPr>
          <a:lstStyle/>
          <a:p>
            <a:r>
              <a:rPr lang="es-ES" sz="4000" b="1" i="1" dirty="0">
                <a:latin typeface="Arial Narrow" panose="020B0606020202030204" pitchFamily="34" charset="0"/>
              </a:rPr>
              <a:t>Exploración y Visualización de Datos Avanzada </a:t>
            </a:r>
          </a:p>
          <a:p>
            <a:r>
              <a:rPr lang="es-ES" sz="4000" b="1" i="1" dirty="0">
                <a:latin typeface="Arial Narrow" panose="020B0606020202030204" pitchFamily="34" charset="0"/>
              </a:rPr>
              <a:t>en una Tienda de Retail</a:t>
            </a:r>
          </a:p>
          <a:p>
            <a:endParaRPr lang="es-CL" sz="3800" dirty="0">
              <a:latin typeface="Arial Narrow" panose="020B0606020202030204" pitchFamily="34" charset="0"/>
            </a:endParaRPr>
          </a:p>
        </p:txBody>
      </p:sp>
      <p:pic>
        <p:nvPicPr>
          <p:cNvPr id="6" name="Imagen 5" descr="Dibujo en blanco y negro&#10;&#10;El contenido generado por IA puede ser incorrecto.">
            <a:extLst>
              <a:ext uri="{FF2B5EF4-FFF2-40B4-BE49-F238E27FC236}">
                <a16:creationId xmlns:a16="http://schemas.microsoft.com/office/drawing/2014/main" id="{76BB2ADB-786A-0724-ED61-51B93C777D98}"/>
              </a:ext>
            </a:extLst>
          </p:cNvPr>
          <p:cNvPicPr>
            <a:picLocks noChangeAspect="1"/>
          </p:cNvPicPr>
          <p:nvPr/>
        </p:nvPicPr>
        <p:blipFill>
          <a:blip r:embed="rId2"/>
          <a:stretch>
            <a:fillRect/>
          </a:stretch>
        </p:blipFill>
        <p:spPr>
          <a:xfrm>
            <a:off x="7202957" y="244930"/>
            <a:ext cx="4817798" cy="1174338"/>
          </a:xfrm>
          <a:prstGeom prst="rect">
            <a:avLst/>
          </a:prstGeom>
        </p:spPr>
      </p:pic>
      <p:sp>
        <p:nvSpPr>
          <p:cNvPr id="7" name="CuadroTexto 6">
            <a:extLst>
              <a:ext uri="{FF2B5EF4-FFF2-40B4-BE49-F238E27FC236}">
                <a16:creationId xmlns:a16="http://schemas.microsoft.com/office/drawing/2014/main" id="{90C88312-A1E6-8DF0-AA5C-9881331F2D86}"/>
              </a:ext>
            </a:extLst>
          </p:cNvPr>
          <p:cNvSpPr txBox="1"/>
          <p:nvPr/>
        </p:nvSpPr>
        <p:spPr>
          <a:xfrm>
            <a:off x="9300377" y="5649058"/>
            <a:ext cx="4009292" cy="646331"/>
          </a:xfrm>
          <a:prstGeom prst="rect">
            <a:avLst/>
          </a:prstGeom>
          <a:noFill/>
        </p:spPr>
        <p:txBody>
          <a:bodyPr wrap="square" rtlCol="0">
            <a:spAutoFit/>
          </a:bodyPr>
          <a:lstStyle/>
          <a:p>
            <a:r>
              <a:rPr lang="es-ES" sz="3600" dirty="0">
                <a:latin typeface="Arial Narrow" panose="020B0606020202030204" pitchFamily="34" charset="0"/>
              </a:rPr>
              <a:t>Mitzy Ponce</a:t>
            </a:r>
            <a:endParaRPr lang="es-CL" sz="3600" dirty="0">
              <a:latin typeface="Arial Narrow" panose="020B0606020202030204" pitchFamily="34" charset="0"/>
            </a:endParaRPr>
          </a:p>
        </p:txBody>
      </p:sp>
    </p:spTree>
    <p:extLst>
      <p:ext uri="{BB962C8B-B14F-4D97-AF65-F5344CB8AC3E}">
        <p14:creationId xmlns:p14="http://schemas.microsoft.com/office/powerpoint/2010/main" val="3720762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1FE4EE84-4360-A33B-6628-8076C1A1192F}"/>
              </a:ext>
            </a:extLst>
          </p:cNvPr>
          <p:cNvSpPr>
            <a:spLocks noGrp="1"/>
          </p:cNvSpPr>
          <p:nvPr>
            <p:ph type="title"/>
          </p:nvPr>
        </p:nvSpPr>
        <p:spPr>
          <a:xfrm>
            <a:off x="1141413" y="618518"/>
            <a:ext cx="9905998" cy="1478570"/>
          </a:xfrm>
        </p:spPr>
        <p:txBody>
          <a:bodyPr>
            <a:normAutofit/>
          </a:bodyPr>
          <a:lstStyle/>
          <a:p>
            <a:r>
              <a:rPr lang="es-CL" b="1" dirty="0">
                <a:latin typeface="Arial Narrow" panose="020B0606020202030204" pitchFamily="34" charset="0"/>
              </a:rPr>
              <a:t>Principales análisis y hallazgos</a:t>
            </a:r>
            <a:br>
              <a:rPr lang="es-CL" dirty="0"/>
            </a:br>
            <a:endParaRPr lang="es-CL" dirty="0"/>
          </a:p>
        </p:txBody>
      </p:sp>
      <p:graphicFrame>
        <p:nvGraphicFramePr>
          <p:cNvPr id="8" name="Marcador de contenido 5">
            <a:extLst>
              <a:ext uri="{FF2B5EF4-FFF2-40B4-BE49-F238E27FC236}">
                <a16:creationId xmlns:a16="http://schemas.microsoft.com/office/drawing/2014/main" id="{3573CABE-D6D1-AF98-D598-040FD3EE898F}"/>
              </a:ext>
            </a:extLst>
          </p:cNvPr>
          <p:cNvGraphicFramePr>
            <a:graphicFrameLocks noGrp="1"/>
          </p:cNvGraphicFramePr>
          <p:nvPr>
            <p:ph idx="1"/>
            <p:extLst>
              <p:ext uri="{D42A27DB-BD31-4B8C-83A1-F6EECF244321}">
                <p14:modId xmlns:p14="http://schemas.microsoft.com/office/powerpoint/2010/main" val="3527502753"/>
              </p:ext>
            </p:extLst>
          </p:nvPr>
        </p:nvGraphicFramePr>
        <p:xfrm>
          <a:off x="462224" y="1477107"/>
          <a:ext cx="11063235" cy="4652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12324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452283D1-F6D7-18FE-C8BE-6BCADF0C1A8E}"/>
            </a:ext>
          </a:extLst>
        </p:cNvPr>
        <p:cNvGrpSpPr/>
        <p:nvPr/>
      </p:nvGrpSpPr>
      <p:grpSpPr>
        <a:xfrm>
          <a:off x="0" y="0"/>
          <a:ext cx="0" cy="0"/>
          <a:chOff x="0" y="0"/>
          <a:chExt cx="0" cy="0"/>
        </a:xfrm>
      </p:grpSpPr>
      <p:graphicFrame>
        <p:nvGraphicFramePr>
          <p:cNvPr id="16" name="Rectangle 1">
            <a:extLst>
              <a:ext uri="{FF2B5EF4-FFF2-40B4-BE49-F238E27FC236}">
                <a16:creationId xmlns:a16="http://schemas.microsoft.com/office/drawing/2014/main" id="{634C1AC8-DD7E-ED61-61B7-30098B136583}"/>
              </a:ext>
            </a:extLst>
          </p:cNvPr>
          <p:cNvGraphicFramePr>
            <a:graphicFrameLocks noGrp="1"/>
          </p:cNvGraphicFramePr>
          <p:nvPr>
            <p:ph idx="1"/>
            <p:extLst>
              <p:ext uri="{D42A27DB-BD31-4B8C-83A1-F6EECF244321}">
                <p14:modId xmlns:p14="http://schemas.microsoft.com/office/powerpoint/2010/main" val="1745300950"/>
              </p:ext>
            </p:extLst>
          </p:nvPr>
        </p:nvGraphicFramePr>
        <p:xfrm>
          <a:off x="632298" y="1410512"/>
          <a:ext cx="10415115" cy="41510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7848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D27E15-F729-777A-9364-BA30B4A8F0BF}"/>
              </a:ext>
            </a:extLst>
          </p:cNvPr>
          <p:cNvSpPr>
            <a:spLocks noGrp="1"/>
          </p:cNvSpPr>
          <p:nvPr>
            <p:ph type="title"/>
          </p:nvPr>
        </p:nvSpPr>
        <p:spPr>
          <a:xfrm>
            <a:off x="1141412" y="200229"/>
            <a:ext cx="9905998" cy="1478570"/>
          </a:xfrm>
        </p:spPr>
        <p:txBody>
          <a:bodyPr/>
          <a:lstStyle/>
          <a:p>
            <a:pPr algn="ctr"/>
            <a:r>
              <a:rPr lang="es-CL" b="1" dirty="0">
                <a:latin typeface="Arial Narrow" panose="020B0606020202030204" pitchFamily="34" charset="0"/>
              </a:rPr>
              <a:t>Conclusiones y recomendaciones</a:t>
            </a:r>
          </a:p>
        </p:txBody>
      </p:sp>
      <p:graphicFrame>
        <p:nvGraphicFramePr>
          <p:cNvPr id="5" name="Marcador de contenido 2">
            <a:extLst>
              <a:ext uri="{FF2B5EF4-FFF2-40B4-BE49-F238E27FC236}">
                <a16:creationId xmlns:a16="http://schemas.microsoft.com/office/drawing/2014/main" id="{A4DB52B0-C910-030F-0CF0-EA9C8B512825}"/>
              </a:ext>
            </a:extLst>
          </p:cNvPr>
          <p:cNvGraphicFramePr>
            <a:graphicFrameLocks noGrp="1"/>
          </p:cNvGraphicFramePr>
          <p:nvPr>
            <p:ph idx="1"/>
            <p:extLst>
              <p:ext uri="{D42A27DB-BD31-4B8C-83A1-F6EECF244321}">
                <p14:modId xmlns:p14="http://schemas.microsoft.com/office/powerpoint/2010/main" val="3897550530"/>
              </p:ext>
            </p:extLst>
          </p:nvPr>
        </p:nvGraphicFramePr>
        <p:xfrm>
          <a:off x="1141412" y="1274322"/>
          <a:ext cx="10317771" cy="5276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2835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0E9E043F-FAA6-5B21-D8A3-6D3144CC4A21}"/>
              </a:ext>
            </a:extLst>
          </p:cNvPr>
          <p:cNvSpPr>
            <a:spLocks noGrp="1"/>
          </p:cNvSpPr>
          <p:nvPr>
            <p:ph type="title"/>
          </p:nvPr>
        </p:nvSpPr>
        <p:spPr>
          <a:xfrm>
            <a:off x="1141413" y="618518"/>
            <a:ext cx="9905998" cy="1478570"/>
          </a:xfrm>
        </p:spPr>
        <p:txBody>
          <a:bodyPr>
            <a:normAutofit/>
          </a:bodyPr>
          <a:lstStyle/>
          <a:p>
            <a:r>
              <a:rPr lang="es-ES" dirty="0">
                <a:latin typeface="Arial Narrow" panose="020B0606020202030204" pitchFamily="34" charset="0"/>
              </a:rPr>
              <a:t>INTRODUCCION del proyecto </a:t>
            </a:r>
            <a:endParaRPr lang="es-CL" dirty="0">
              <a:latin typeface="Arial Narrow" panose="020B0606020202030204" pitchFamily="34" charset="0"/>
            </a:endParaRPr>
          </a:p>
        </p:txBody>
      </p:sp>
      <p:graphicFrame>
        <p:nvGraphicFramePr>
          <p:cNvPr id="8" name="Marcador de contenido 5">
            <a:extLst>
              <a:ext uri="{FF2B5EF4-FFF2-40B4-BE49-F238E27FC236}">
                <a16:creationId xmlns:a16="http://schemas.microsoft.com/office/drawing/2014/main" id="{9F927DF0-BD8E-98B9-C1E3-27F744A43813}"/>
              </a:ext>
            </a:extLst>
          </p:cNvPr>
          <p:cNvGraphicFramePr>
            <a:graphicFrameLocks noGrp="1"/>
          </p:cNvGraphicFramePr>
          <p:nvPr>
            <p:ph idx="1"/>
            <p:extLst>
              <p:ext uri="{D42A27DB-BD31-4B8C-83A1-F6EECF244321}">
                <p14:modId xmlns:p14="http://schemas.microsoft.com/office/powerpoint/2010/main" val="806719165"/>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6950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9826D2-AD93-1FFE-01CF-9EE22324ED2A}"/>
              </a:ext>
            </a:extLst>
          </p:cNvPr>
          <p:cNvSpPr>
            <a:spLocks noGrp="1"/>
          </p:cNvSpPr>
          <p:nvPr>
            <p:ph type="title"/>
          </p:nvPr>
        </p:nvSpPr>
        <p:spPr>
          <a:xfrm>
            <a:off x="1141413" y="618518"/>
            <a:ext cx="9905998" cy="1478570"/>
          </a:xfrm>
        </p:spPr>
        <p:txBody>
          <a:bodyPr>
            <a:normAutofit/>
          </a:bodyPr>
          <a:lstStyle/>
          <a:p>
            <a:r>
              <a:rPr lang="es-ES" b="1" dirty="0">
                <a:latin typeface="Arial Narrow" panose="020B0606020202030204" pitchFamily="34" charset="0"/>
              </a:rPr>
              <a:t>objetivos del proyecto</a:t>
            </a:r>
            <a:endParaRPr lang="es-CL" b="1" dirty="0">
              <a:latin typeface="Arial Narrow" panose="020B0606020202030204" pitchFamily="34" charset="0"/>
            </a:endParaRPr>
          </a:p>
        </p:txBody>
      </p:sp>
      <p:graphicFrame>
        <p:nvGraphicFramePr>
          <p:cNvPr id="5" name="Rectangle 1">
            <a:extLst>
              <a:ext uri="{FF2B5EF4-FFF2-40B4-BE49-F238E27FC236}">
                <a16:creationId xmlns:a16="http://schemas.microsoft.com/office/drawing/2014/main" id="{8883BC65-AEB9-8BF2-3C31-3A5B17DCEF78}"/>
              </a:ext>
            </a:extLst>
          </p:cNvPr>
          <p:cNvGraphicFramePr>
            <a:graphicFrameLocks noGrp="1"/>
          </p:cNvGraphicFramePr>
          <p:nvPr>
            <p:ph idx="1"/>
            <p:extLst>
              <p:ext uri="{D42A27DB-BD31-4B8C-83A1-F6EECF244321}">
                <p14:modId xmlns:p14="http://schemas.microsoft.com/office/powerpoint/2010/main" val="2057281886"/>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966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457C1072-B99B-4818-570B-5002CCB9B60A}"/>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dirty="0" err="1">
                <a:latin typeface="Arial Narrow" panose="020B0606020202030204" pitchFamily="34" charset="0"/>
              </a:rPr>
              <a:t>Descripción</a:t>
            </a:r>
            <a:r>
              <a:rPr lang="en-US" dirty="0">
                <a:latin typeface="Arial Narrow" panose="020B0606020202030204" pitchFamily="34" charset="0"/>
              </a:rPr>
              <a:t> del conjunto de </a:t>
            </a:r>
            <a:r>
              <a:rPr lang="en-US" dirty="0" err="1">
                <a:latin typeface="Arial Narrow" panose="020B0606020202030204" pitchFamily="34" charset="0"/>
              </a:rPr>
              <a:t>datos</a:t>
            </a:r>
            <a:endParaRPr lang="en-US" dirty="0">
              <a:latin typeface="Arial Narrow" panose="020B0606020202030204" pitchFamily="34" charset="0"/>
            </a:endParaRPr>
          </a:p>
        </p:txBody>
      </p:sp>
      <p:pic>
        <p:nvPicPr>
          <p:cNvPr id="8" name="Marcador de contenido 7" descr="Texto&#10;&#10;El contenido generado por IA puede ser incorrecto.">
            <a:extLst>
              <a:ext uri="{FF2B5EF4-FFF2-40B4-BE49-F238E27FC236}">
                <a16:creationId xmlns:a16="http://schemas.microsoft.com/office/drawing/2014/main" id="{8030A80D-E87A-A96E-919E-00831FA52CD7}"/>
              </a:ext>
            </a:extLst>
          </p:cNvPr>
          <p:cNvPicPr>
            <a:picLocks noGrp="1" noChangeAspect="1"/>
          </p:cNvPicPr>
          <p:nvPr>
            <p:ph idx="1"/>
          </p:nvPr>
        </p:nvPicPr>
        <p:blipFill>
          <a:blip r:embed="rId3"/>
          <a:stretch>
            <a:fillRect/>
          </a:stretch>
        </p:blipFill>
        <p:spPr>
          <a:xfrm>
            <a:off x="1281277" y="2249487"/>
            <a:ext cx="4409502" cy="354965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7" name="CuadroTexto 6">
            <a:extLst>
              <a:ext uri="{FF2B5EF4-FFF2-40B4-BE49-F238E27FC236}">
                <a16:creationId xmlns:a16="http://schemas.microsoft.com/office/drawing/2014/main" id="{D1070A8A-1E74-0A3A-6E14-1FE7AEC3C48A}"/>
              </a:ext>
            </a:extLst>
          </p:cNvPr>
          <p:cNvSpPr txBox="1"/>
          <p:nvPr/>
        </p:nvSpPr>
        <p:spPr>
          <a:xfrm>
            <a:off x="6336727" y="2249487"/>
            <a:ext cx="4710683"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2000" dirty="0">
                <a:latin typeface="Arial Narrow" panose="020B0606020202030204" pitchFamily="34" charset="0"/>
              </a:rPr>
              <a:t>Dataset: ventas_final.csv</a:t>
            </a:r>
          </a:p>
          <a:p>
            <a:pPr indent="-228600" defTabSz="914400">
              <a:lnSpc>
                <a:spcPct val="120000"/>
              </a:lnSpc>
              <a:spcAft>
                <a:spcPts val="600"/>
              </a:spcAft>
              <a:buSzPct val="125000"/>
              <a:buFont typeface="Arial" panose="020B0604020202020204" pitchFamily="34" charset="0"/>
              <a:buChar char="•"/>
            </a:pPr>
            <a:r>
              <a:rPr lang="en-US" sz="2000" dirty="0">
                <a:latin typeface="Arial Narrow" panose="020B0606020202030204" pitchFamily="34" charset="0"/>
              </a:rPr>
              <a:t>Total de </a:t>
            </a:r>
            <a:r>
              <a:rPr lang="en-US" sz="2000" dirty="0" err="1">
                <a:latin typeface="Arial Narrow" panose="020B0606020202030204" pitchFamily="34" charset="0"/>
              </a:rPr>
              <a:t>registros</a:t>
            </a:r>
            <a:r>
              <a:rPr lang="en-US" sz="2000" dirty="0">
                <a:latin typeface="Arial Narrow" panose="020B0606020202030204" pitchFamily="34" charset="0"/>
              </a:rPr>
              <a:t>: 1000 </a:t>
            </a:r>
            <a:r>
              <a:rPr lang="en-US" sz="2000" dirty="0" err="1">
                <a:latin typeface="Arial Narrow" panose="020B0606020202030204" pitchFamily="34" charset="0"/>
              </a:rPr>
              <a:t>transacciones</a:t>
            </a:r>
            <a:endParaRPr lang="en-US" sz="2000" dirty="0">
              <a:latin typeface="Arial Narrow" panose="020B0606020202030204" pitchFamily="34" charset="0"/>
            </a:endParaRPr>
          </a:p>
          <a:p>
            <a:pPr indent="-228600" defTabSz="914400">
              <a:lnSpc>
                <a:spcPct val="120000"/>
              </a:lnSpc>
              <a:spcAft>
                <a:spcPts val="600"/>
              </a:spcAft>
              <a:buSzPct val="125000"/>
              <a:buFont typeface="Arial" panose="020B0604020202020204" pitchFamily="34" charset="0"/>
              <a:buChar char="•"/>
            </a:pPr>
            <a:r>
              <a:rPr lang="en-US" sz="2000" dirty="0" err="1">
                <a:latin typeface="Arial Narrow" panose="020B0606020202030204" pitchFamily="34" charset="0"/>
              </a:rPr>
              <a:t>Columnas</a:t>
            </a:r>
            <a:r>
              <a:rPr lang="en-US" sz="2000" dirty="0">
                <a:latin typeface="Arial Narrow" panose="020B0606020202030204" pitchFamily="34" charset="0"/>
              </a:rPr>
              <a:t> </a:t>
            </a:r>
            <a:r>
              <a:rPr lang="en-US" sz="2000" dirty="0" err="1">
                <a:latin typeface="Arial Narrow" panose="020B0606020202030204" pitchFamily="34" charset="0"/>
              </a:rPr>
              <a:t>principales</a:t>
            </a:r>
            <a:r>
              <a:rPr lang="en-US" sz="2000" dirty="0">
                <a:latin typeface="Arial Narrow" panose="020B0606020202030204" pitchFamily="34" charset="0"/>
              </a:rPr>
              <a:t>: </a:t>
            </a:r>
            <a:r>
              <a:rPr lang="en-US" sz="2000" dirty="0" err="1">
                <a:latin typeface="Arial Narrow" panose="020B0606020202030204" pitchFamily="34" charset="0"/>
              </a:rPr>
              <a:t>quanty</a:t>
            </a:r>
            <a:r>
              <a:rPr lang="en-US" sz="2000" dirty="0">
                <a:latin typeface="Arial Narrow" panose="020B0606020202030204" pitchFamily="34" charset="0"/>
              </a:rPr>
              <a:t>, </a:t>
            </a:r>
            <a:r>
              <a:rPr lang="en-US" sz="2000" dirty="0" err="1">
                <a:latin typeface="Arial Narrow" panose="020B0606020202030204" pitchFamily="34" charset="0"/>
              </a:rPr>
              <a:t>price_per_unit</a:t>
            </a:r>
            <a:r>
              <a:rPr lang="en-US" sz="2000" dirty="0">
                <a:latin typeface="Arial Narrow" panose="020B0606020202030204" pitchFamily="34" charset="0"/>
              </a:rPr>
              <a:t>, </a:t>
            </a:r>
            <a:r>
              <a:rPr lang="en-US" sz="2000" dirty="0" err="1">
                <a:latin typeface="Arial Narrow" panose="020B0606020202030204" pitchFamily="34" charset="0"/>
              </a:rPr>
              <a:t>total_amount</a:t>
            </a:r>
            <a:r>
              <a:rPr lang="en-US" sz="2000" dirty="0">
                <a:latin typeface="Arial Narrow" panose="020B0606020202030204" pitchFamily="34" charset="0"/>
              </a:rPr>
              <a:t>, age, gender, </a:t>
            </a:r>
            <a:r>
              <a:rPr lang="en-US" sz="2000" dirty="0" err="1">
                <a:latin typeface="Arial Narrow" panose="020B0606020202030204" pitchFamily="34" charset="0"/>
              </a:rPr>
              <a:t>producto_category</a:t>
            </a:r>
            <a:r>
              <a:rPr lang="en-US" sz="2000" dirty="0">
                <a:latin typeface="Arial Narrow" panose="020B0606020202030204" pitchFamily="34" charset="0"/>
              </a:rPr>
              <a:t>, entre </a:t>
            </a:r>
            <a:r>
              <a:rPr lang="en-US" sz="2000" dirty="0" err="1">
                <a:latin typeface="Arial Narrow" panose="020B0606020202030204" pitchFamily="34" charset="0"/>
              </a:rPr>
              <a:t>otras</a:t>
            </a:r>
            <a:r>
              <a:rPr lang="en-US" sz="2000" dirty="0">
                <a:latin typeface="Arial Narrow" panose="020B0606020202030204" pitchFamily="34" charset="0"/>
              </a:rPr>
              <a:t>.</a:t>
            </a:r>
          </a:p>
        </p:txBody>
      </p:sp>
    </p:spTree>
    <p:extLst>
      <p:ext uri="{BB962C8B-B14F-4D97-AF65-F5344CB8AC3E}">
        <p14:creationId xmlns:p14="http://schemas.microsoft.com/office/powerpoint/2010/main" val="2330010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128C7-C10D-8D3B-BC38-7EF02FE9300F}"/>
            </a:ext>
          </a:extLst>
        </p:cNvPr>
        <p:cNvGrpSpPr/>
        <p:nvPr/>
      </p:nvGrpSpPr>
      <p:grpSpPr>
        <a:xfrm>
          <a:off x="0" y="0"/>
          <a:ext cx="0" cy="0"/>
          <a:chOff x="0" y="0"/>
          <a:chExt cx="0" cy="0"/>
        </a:xfrm>
      </p:grpSpPr>
      <p:graphicFrame>
        <p:nvGraphicFramePr>
          <p:cNvPr id="10" name="Marcador de contenido 5">
            <a:extLst>
              <a:ext uri="{FF2B5EF4-FFF2-40B4-BE49-F238E27FC236}">
                <a16:creationId xmlns:a16="http://schemas.microsoft.com/office/drawing/2014/main" id="{DACDB9F8-EF0F-B884-D818-FF82C06CC6DF}"/>
              </a:ext>
            </a:extLst>
          </p:cNvPr>
          <p:cNvGraphicFramePr>
            <a:graphicFrameLocks noGrp="1"/>
          </p:cNvGraphicFramePr>
          <p:nvPr>
            <p:ph sz="half" idx="2"/>
            <p:extLst>
              <p:ext uri="{D42A27DB-BD31-4B8C-83A1-F6EECF244321}">
                <p14:modId xmlns:p14="http://schemas.microsoft.com/office/powerpoint/2010/main" val="818930454"/>
              </p:ext>
            </p:extLst>
          </p:nvPr>
        </p:nvGraphicFramePr>
        <p:xfrm>
          <a:off x="6172200" y="719847"/>
          <a:ext cx="4875211" cy="5768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Marcador de contenido 5">
            <a:extLst>
              <a:ext uri="{FF2B5EF4-FFF2-40B4-BE49-F238E27FC236}">
                <a16:creationId xmlns:a16="http://schemas.microsoft.com/office/drawing/2014/main" id="{5C98E796-B92B-0DE4-C6BD-96532A888313}"/>
              </a:ext>
            </a:extLst>
          </p:cNvPr>
          <p:cNvGraphicFramePr>
            <a:graphicFrameLocks/>
          </p:cNvGraphicFramePr>
          <p:nvPr>
            <p:extLst>
              <p:ext uri="{D42A27DB-BD31-4B8C-83A1-F6EECF244321}">
                <p14:modId xmlns:p14="http://schemas.microsoft.com/office/powerpoint/2010/main" val="4126311919"/>
              </p:ext>
            </p:extLst>
          </p:nvPr>
        </p:nvGraphicFramePr>
        <p:xfrm>
          <a:off x="917959" y="-155120"/>
          <a:ext cx="4875211" cy="56800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66880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1"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052785D0-4623-12D3-9A26-9A7DAF8FAEDF}"/>
              </a:ext>
            </a:extLst>
          </p:cNvPr>
          <p:cNvSpPr>
            <a:spLocks noGrp="1"/>
          </p:cNvSpPr>
          <p:nvPr>
            <p:ph type="title"/>
          </p:nvPr>
        </p:nvSpPr>
        <p:spPr>
          <a:xfrm>
            <a:off x="78582" y="244476"/>
            <a:ext cx="4055621" cy="1717675"/>
          </a:xfrm>
        </p:spPr>
        <p:txBody>
          <a:bodyPr vert="horz" lIns="91440" tIns="45720" rIns="91440" bIns="45720" rtlCol="0" anchor="ctr">
            <a:noAutofit/>
          </a:bodyPr>
          <a:lstStyle/>
          <a:p>
            <a:r>
              <a:rPr lang="en-US" sz="4000" b="1" dirty="0" err="1">
                <a:solidFill>
                  <a:srgbClr val="FFFFFF"/>
                </a:solidFill>
                <a:latin typeface="Arial Narrow" panose="020B0606020202030204" pitchFamily="34" charset="0"/>
              </a:rPr>
              <a:t>Visualizaciones</a:t>
            </a:r>
            <a:r>
              <a:rPr lang="en-US" sz="4000" b="1" dirty="0">
                <a:solidFill>
                  <a:srgbClr val="FFFFFF"/>
                </a:solidFill>
                <a:latin typeface="Arial Narrow" panose="020B0606020202030204" pitchFamily="34" charset="0"/>
              </a:rPr>
              <a:t> </a:t>
            </a:r>
            <a:r>
              <a:rPr lang="en-US" sz="4000" b="1" dirty="0" err="1">
                <a:solidFill>
                  <a:srgbClr val="FFFFFF"/>
                </a:solidFill>
                <a:latin typeface="Arial Narrow" panose="020B0606020202030204" pitchFamily="34" charset="0"/>
              </a:rPr>
              <a:t>clavES</a:t>
            </a:r>
            <a:endParaRPr lang="en-US" sz="4000" b="1" dirty="0">
              <a:solidFill>
                <a:srgbClr val="FFFFFF"/>
              </a:solidFill>
              <a:latin typeface="Arial Narrow" panose="020B0606020202030204" pitchFamily="34" charset="0"/>
            </a:endParaRPr>
          </a:p>
        </p:txBody>
      </p:sp>
      <p:sp>
        <p:nvSpPr>
          <p:cNvPr id="10" name="CuadroTexto 9">
            <a:extLst>
              <a:ext uri="{FF2B5EF4-FFF2-40B4-BE49-F238E27FC236}">
                <a16:creationId xmlns:a16="http://schemas.microsoft.com/office/drawing/2014/main" id="{FDD6FAD7-71B6-3C4D-A555-1CB6D5287AB4}"/>
              </a:ext>
            </a:extLst>
          </p:cNvPr>
          <p:cNvSpPr txBox="1"/>
          <p:nvPr/>
        </p:nvSpPr>
        <p:spPr>
          <a:xfrm>
            <a:off x="654497" y="1803736"/>
            <a:ext cx="3051426" cy="4000164"/>
          </a:xfrm>
          <a:prstGeom prst="rect">
            <a:avLst/>
          </a:prstGeom>
        </p:spPr>
        <p:txBody>
          <a:bodyPr vert="horz" lIns="91440" tIns="45720" rIns="91440" bIns="45720" rtlCol="0">
            <a:normAutofit fontScale="92500"/>
          </a:bodyPr>
          <a:lstStyle/>
          <a:p>
            <a:pPr indent="-228600" defTabSz="914400">
              <a:lnSpc>
                <a:spcPct val="120000"/>
              </a:lnSpc>
              <a:spcAft>
                <a:spcPts val="600"/>
              </a:spcAft>
              <a:buSzPct val="125000"/>
              <a:buFont typeface="Arial" panose="020B0604020202020204" pitchFamily="34" charset="0"/>
              <a:buChar char="•"/>
            </a:pPr>
            <a:r>
              <a:rPr lang="en-US" sz="2200" b="1" dirty="0">
                <a:solidFill>
                  <a:srgbClr val="FFFFFF"/>
                </a:solidFill>
                <a:latin typeface="Arial Narrow" panose="020B0606020202030204" pitchFamily="34" charset="0"/>
              </a:rPr>
              <a:t>Mapa de </a:t>
            </a:r>
            <a:r>
              <a:rPr lang="en-US" sz="2200" b="1" dirty="0" err="1">
                <a:solidFill>
                  <a:srgbClr val="FFFFFF"/>
                </a:solidFill>
                <a:latin typeface="Arial Narrow" panose="020B0606020202030204" pitchFamily="34" charset="0"/>
              </a:rPr>
              <a:t>calor</a:t>
            </a:r>
            <a:r>
              <a:rPr lang="en-US" sz="2200" b="1" dirty="0">
                <a:solidFill>
                  <a:srgbClr val="FFFFFF"/>
                </a:solidFill>
                <a:latin typeface="Arial Narrow" panose="020B0606020202030204" pitchFamily="34" charset="0"/>
              </a:rPr>
              <a:t>:</a:t>
            </a:r>
          </a:p>
          <a:p>
            <a:pPr marL="457200" indent="-228600" defTabSz="914400">
              <a:lnSpc>
                <a:spcPct val="120000"/>
              </a:lnSpc>
              <a:spcAft>
                <a:spcPts val="600"/>
              </a:spcAft>
              <a:buSzPct val="125000"/>
              <a:buFont typeface="Arial" panose="020B0604020202020204" pitchFamily="34" charset="0"/>
              <a:buChar char="•"/>
            </a:pPr>
            <a:r>
              <a:rPr lang="en-US" sz="2200" dirty="0" err="1">
                <a:solidFill>
                  <a:srgbClr val="FFFFFF"/>
                </a:solidFill>
                <a:latin typeface="Arial Narrow" panose="020B0606020202030204" pitchFamily="34" charset="0"/>
              </a:rPr>
              <a:t>Evaluar</a:t>
            </a:r>
            <a:r>
              <a:rPr lang="en-US" sz="2200" dirty="0">
                <a:solidFill>
                  <a:srgbClr val="FFFFFF"/>
                </a:solidFill>
                <a:latin typeface="Arial Narrow" panose="020B0606020202030204" pitchFamily="34" charset="0"/>
              </a:rPr>
              <a:t> la </a:t>
            </a:r>
            <a:r>
              <a:rPr lang="en-US" sz="2200" dirty="0" err="1">
                <a:solidFill>
                  <a:srgbClr val="FFFFFF"/>
                </a:solidFill>
                <a:latin typeface="Arial Narrow" panose="020B0606020202030204" pitchFamily="34" charset="0"/>
              </a:rPr>
              <a:t>fuerza</a:t>
            </a:r>
            <a:r>
              <a:rPr lang="en-US" sz="2200" dirty="0">
                <a:solidFill>
                  <a:srgbClr val="FFFFFF"/>
                </a:solidFill>
                <a:latin typeface="Arial Narrow" panose="020B0606020202030204" pitchFamily="34" charset="0"/>
              </a:rPr>
              <a:t> y </a:t>
            </a:r>
            <a:r>
              <a:rPr lang="en-US" sz="2200" dirty="0" err="1">
                <a:solidFill>
                  <a:srgbClr val="FFFFFF"/>
                </a:solidFill>
                <a:latin typeface="Arial Narrow" panose="020B0606020202030204" pitchFamily="34" charset="0"/>
              </a:rPr>
              <a:t>dirección</a:t>
            </a:r>
            <a:r>
              <a:rPr lang="en-US" sz="2200" dirty="0">
                <a:solidFill>
                  <a:srgbClr val="FFFFFF"/>
                </a:solidFill>
                <a:latin typeface="Arial Narrow" panose="020B0606020202030204" pitchFamily="34" charset="0"/>
              </a:rPr>
              <a:t> de las </a:t>
            </a:r>
            <a:r>
              <a:rPr lang="en-US" sz="2200" dirty="0" err="1">
                <a:solidFill>
                  <a:srgbClr val="FFFFFF"/>
                </a:solidFill>
                <a:latin typeface="Arial Narrow" panose="020B0606020202030204" pitchFamily="34" charset="0"/>
              </a:rPr>
              <a:t>relaciones</a:t>
            </a:r>
            <a:r>
              <a:rPr lang="en-US" sz="2200" dirty="0">
                <a:solidFill>
                  <a:srgbClr val="FFFFFF"/>
                </a:solidFill>
                <a:latin typeface="Arial Narrow" panose="020B0606020202030204" pitchFamily="34" charset="0"/>
              </a:rPr>
              <a:t> </a:t>
            </a:r>
            <a:r>
              <a:rPr lang="en-US" sz="2200" dirty="0" err="1">
                <a:solidFill>
                  <a:srgbClr val="FFFFFF"/>
                </a:solidFill>
                <a:latin typeface="Arial Narrow" panose="020B0606020202030204" pitchFamily="34" charset="0"/>
              </a:rPr>
              <a:t>lineales</a:t>
            </a:r>
            <a:r>
              <a:rPr lang="en-US" sz="2200" dirty="0">
                <a:solidFill>
                  <a:srgbClr val="FFFFFF"/>
                </a:solidFill>
                <a:latin typeface="Arial Narrow" panose="020B0606020202030204" pitchFamily="34" charset="0"/>
              </a:rPr>
              <a:t> entre las variables </a:t>
            </a:r>
            <a:r>
              <a:rPr lang="en-US" sz="2200" dirty="0" err="1">
                <a:solidFill>
                  <a:srgbClr val="FFFFFF"/>
                </a:solidFill>
                <a:latin typeface="Arial Narrow" panose="020B0606020202030204" pitchFamily="34" charset="0"/>
              </a:rPr>
              <a:t>numéricas</a:t>
            </a:r>
            <a:r>
              <a:rPr lang="en-US" sz="2200" dirty="0">
                <a:solidFill>
                  <a:srgbClr val="FFFFFF"/>
                </a:solidFill>
                <a:latin typeface="Arial Narrow" panose="020B0606020202030204" pitchFamily="34" charset="0"/>
              </a:rPr>
              <a:t> del dataset de </a:t>
            </a:r>
            <a:r>
              <a:rPr lang="en-US" sz="2200" dirty="0" err="1">
                <a:solidFill>
                  <a:srgbClr val="FFFFFF"/>
                </a:solidFill>
                <a:latin typeface="Arial Narrow" panose="020B0606020202030204" pitchFamily="34" charset="0"/>
              </a:rPr>
              <a:t>ventas</a:t>
            </a:r>
            <a:r>
              <a:rPr lang="en-US" sz="2200" dirty="0">
                <a:solidFill>
                  <a:srgbClr val="FFFFFF"/>
                </a:solidFill>
                <a:latin typeface="Arial Narrow" panose="020B0606020202030204" pitchFamily="34" charset="0"/>
              </a:rPr>
              <a:t>.</a:t>
            </a:r>
          </a:p>
          <a:p>
            <a:pPr marL="457200" indent="-228600" defTabSz="914400">
              <a:lnSpc>
                <a:spcPct val="120000"/>
              </a:lnSpc>
              <a:spcAft>
                <a:spcPts val="600"/>
              </a:spcAft>
              <a:buSzPct val="125000"/>
              <a:buFont typeface="Arial" panose="020B0604020202020204" pitchFamily="34" charset="0"/>
              <a:buChar char="•"/>
            </a:pPr>
            <a:r>
              <a:rPr lang="en-US" sz="2200" dirty="0" err="1">
                <a:solidFill>
                  <a:srgbClr val="FFFFFF"/>
                </a:solidFill>
                <a:latin typeface="Arial Narrow" panose="020B0606020202030204" pitchFamily="34" charset="0"/>
              </a:rPr>
              <a:t>Identificar</a:t>
            </a:r>
            <a:r>
              <a:rPr lang="en-US" sz="2200" dirty="0">
                <a:solidFill>
                  <a:srgbClr val="FFFFFF"/>
                </a:solidFill>
                <a:latin typeface="Arial Narrow" panose="020B0606020202030204" pitchFamily="34" charset="0"/>
              </a:rPr>
              <a:t> </a:t>
            </a:r>
            <a:r>
              <a:rPr lang="en-US" sz="2200" dirty="0" err="1">
                <a:solidFill>
                  <a:srgbClr val="FFFFFF"/>
                </a:solidFill>
                <a:latin typeface="Arial Narrow" panose="020B0606020202030204" pitchFamily="34" charset="0"/>
              </a:rPr>
              <a:t>qué</a:t>
            </a:r>
            <a:r>
              <a:rPr lang="en-US" sz="2200" dirty="0">
                <a:solidFill>
                  <a:srgbClr val="FFFFFF"/>
                </a:solidFill>
                <a:latin typeface="Arial Narrow" panose="020B0606020202030204" pitchFamily="34" charset="0"/>
              </a:rPr>
              <a:t> variables </a:t>
            </a:r>
            <a:r>
              <a:rPr lang="en-US" sz="2200" dirty="0" err="1">
                <a:solidFill>
                  <a:srgbClr val="FFFFFF"/>
                </a:solidFill>
                <a:latin typeface="Arial Narrow" panose="020B0606020202030204" pitchFamily="34" charset="0"/>
              </a:rPr>
              <a:t>están</a:t>
            </a:r>
            <a:r>
              <a:rPr lang="en-US" sz="2200" dirty="0">
                <a:solidFill>
                  <a:srgbClr val="FFFFFF"/>
                </a:solidFill>
                <a:latin typeface="Arial Narrow" panose="020B0606020202030204" pitchFamily="34" charset="0"/>
              </a:rPr>
              <a:t> </a:t>
            </a:r>
            <a:r>
              <a:rPr lang="en-US" sz="2200" dirty="0" err="1">
                <a:solidFill>
                  <a:srgbClr val="FFFFFF"/>
                </a:solidFill>
                <a:latin typeface="Arial Narrow" panose="020B0606020202030204" pitchFamily="34" charset="0"/>
              </a:rPr>
              <a:t>más</a:t>
            </a:r>
            <a:r>
              <a:rPr lang="en-US" sz="2200" dirty="0">
                <a:solidFill>
                  <a:srgbClr val="FFFFFF"/>
                </a:solidFill>
                <a:latin typeface="Arial Narrow" panose="020B0606020202030204" pitchFamily="34" charset="0"/>
              </a:rPr>
              <a:t> </a:t>
            </a:r>
            <a:r>
              <a:rPr lang="en-US" sz="2200" dirty="0" err="1">
                <a:solidFill>
                  <a:srgbClr val="FFFFFF"/>
                </a:solidFill>
                <a:latin typeface="Arial Narrow" panose="020B0606020202030204" pitchFamily="34" charset="0"/>
              </a:rPr>
              <a:t>relacionadas</a:t>
            </a:r>
            <a:r>
              <a:rPr lang="en-US" sz="2200" dirty="0">
                <a:solidFill>
                  <a:srgbClr val="FFFFFF"/>
                </a:solidFill>
                <a:latin typeface="Arial Narrow" panose="020B0606020202030204" pitchFamily="34" charset="0"/>
              </a:rPr>
              <a:t> con </a:t>
            </a:r>
            <a:r>
              <a:rPr lang="en-US" sz="2200" dirty="0" err="1">
                <a:solidFill>
                  <a:srgbClr val="FFFFFF"/>
                </a:solidFill>
                <a:latin typeface="Arial Narrow" panose="020B0606020202030204" pitchFamily="34" charset="0"/>
              </a:rPr>
              <a:t>el</a:t>
            </a:r>
            <a:r>
              <a:rPr lang="en-US" sz="2200" dirty="0">
                <a:solidFill>
                  <a:srgbClr val="FFFFFF"/>
                </a:solidFill>
                <a:latin typeface="Arial Narrow" panose="020B0606020202030204" pitchFamily="34" charset="0"/>
              </a:rPr>
              <a:t> </a:t>
            </a:r>
            <a:r>
              <a:rPr lang="en-US" sz="2200" dirty="0" err="1">
                <a:solidFill>
                  <a:srgbClr val="FFFFFF"/>
                </a:solidFill>
                <a:latin typeface="Arial Narrow" panose="020B0606020202030204" pitchFamily="34" charset="0"/>
              </a:rPr>
              <a:t>monto</a:t>
            </a:r>
            <a:r>
              <a:rPr lang="en-US" sz="2200" dirty="0">
                <a:solidFill>
                  <a:srgbClr val="FFFFFF"/>
                </a:solidFill>
                <a:latin typeface="Arial Narrow" panose="020B0606020202030204" pitchFamily="34" charset="0"/>
              </a:rPr>
              <a:t> total de las </a:t>
            </a:r>
            <a:r>
              <a:rPr lang="en-US" sz="2200" dirty="0" err="1">
                <a:solidFill>
                  <a:srgbClr val="FFFFFF"/>
                </a:solidFill>
                <a:latin typeface="Arial Narrow" panose="020B0606020202030204" pitchFamily="34" charset="0"/>
              </a:rPr>
              <a:t>transacciones</a:t>
            </a:r>
            <a:r>
              <a:rPr lang="en-US" sz="2200" dirty="0">
                <a:solidFill>
                  <a:srgbClr val="FFFFFF"/>
                </a:solidFill>
                <a:latin typeface="Arial Narrow" panose="020B0606020202030204" pitchFamily="34" charset="0"/>
              </a:rPr>
              <a:t>.</a:t>
            </a:r>
          </a:p>
          <a:p>
            <a:pPr indent="-228600" defTabSz="914400">
              <a:lnSpc>
                <a:spcPct val="120000"/>
              </a:lnSpc>
              <a:spcAft>
                <a:spcPts val="600"/>
              </a:spcAft>
              <a:buSzPct val="125000"/>
              <a:buFont typeface="Arial" panose="020B0604020202020204" pitchFamily="34" charset="0"/>
              <a:buChar char="•"/>
            </a:pPr>
            <a:endParaRPr lang="en-US" sz="1400" dirty="0">
              <a:solidFill>
                <a:srgbClr val="FFFFFF"/>
              </a:solidFill>
            </a:endParaRPr>
          </a:p>
        </p:txBody>
      </p:sp>
      <p:grpSp>
        <p:nvGrpSpPr>
          <p:cNvPr id="23" name="Group 22">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4"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CL"/>
            </a:p>
          </p:txBody>
        </p:sp>
        <p:sp>
          <p:nvSpPr>
            <p:cNvPr id="25"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6"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7"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8"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29"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0"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1"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2"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3"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4"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5"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CL"/>
            </a:p>
          </p:txBody>
        </p:sp>
        <p:sp>
          <p:nvSpPr>
            <p:cNvPr id="36"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7"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8"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39"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0"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CL"/>
            </a:p>
          </p:txBody>
        </p:sp>
        <p:sp>
          <p:nvSpPr>
            <p:cNvPr id="41"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2"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3"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4"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5"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6"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7"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8"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49"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50"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grpSp>
      <p:pic>
        <p:nvPicPr>
          <p:cNvPr id="5" name="Marcador de contenido 4" descr="Gráfico&#10;&#10;El contenido generado por IA puede ser incorrecto.">
            <a:extLst>
              <a:ext uri="{FF2B5EF4-FFF2-40B4-BE49-F238E27FC236}">
                <a16:creationId xmlns:a16="http://schemas.microsoft.com/office/drawing/2014/main" id="{7DAD57C7-C18A-F815-8A5D-4A565DE24770}"/>
              </a:ext>
            </a:extLst>
          </p:cNvPr>
          <p:cNvPicPr>
            <a:picLocks noGrp="1" noChangeAspect="1"/>
          </p:cNvPicPr>
          <p:nvPr>
            <p:ph idx="1"/>
          </p:nvPr>
        </p:nvPicPr>
        <p:blipFill>
          <a:blip r:embed="rId3"/>
          <a:stretch>
            <a:fillRect/>
          </a:stretch>
        </p:blipFill>
        <p:spPr>
          <a:xfrm>
            <a:off x="5091964" y="643467"/>
            <a:ext cx="6083673" cy="5566562"/>
          </a:xfrm>
          <a:prstGeom prst="rect">
            <a:avLst/>
          </a:prstGeom>
        </p:spPr>
      </p:pic>
    </p:spTree>
    <p:extLst>
      <p:ext uri="{BB962C8B-B14F-4D97-AF65-F5344CB8AC3E}">
        <p14:creationId xmlns:p14="http://schemas.microsoft.com/office/powerpoint/2010/main" val="130281298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79E98ADD-C4AA-2628-2956-F69168BA521F}"/>
            </a:ext>
          </a:extLst>
        </p:cNvPr>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9"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pic>
        <p:nvPicPr>
          <p:cNvPr id="2" name="Marcador de contenido 4" descr="Gráfico&#10;&#10;El contenido generado por IA puede ser incorrecto.">
            <a:extLst>
              <a:ext uri="{FF2B5EF4-FFF2-40B4-BE49-F238E27FC236}">
                <a16:creationId xmlns:a16="http://schemas.microsoft.com/office/drawing/2014/main" id="{1100998D-6010-D203-06D4-BD401D2410C4}"/>
              </a:ext>
            </a:extLst>
          </p:cNvPr>
          <p:cNvPicPr>
            <a:picLocks noChangeAspect="1"/>
          </p:cNvPicPr>
          <p:nvPr/>
        </p:nvPicPr>
        <p:blipFill>
          <a:blip r:embed="rId5"/>
          <a:stretch>
            <a:fillRect/>
          </a:stretch>
        </p:blipFill>
        <p:spPr>
          <a:xfrm>
            <a:off x="6304688" y="1093788"/>
            <a:ext cx="5456279" cy="499249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81" name="Group 80">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2"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CL"/>
            </a:p>
          </p:txBody>
        </p:sp>
        <p:sp>
          <p:nvSpPr>
            <p:cNvPr id="83"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84"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85"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86"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87"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88"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89"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90"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91"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92"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93"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s-CL"/>
            </a:p>
          </p:txBody>
        </p:sp>
        <p:sp>
          <p:nvSpPr>
            <p:cNvPr id="94"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95"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96"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97"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98"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s-CL"/>
            </a:p>
          </p:txBody>
        </p:sp>
        <p:sp>
          <p:nvSpPr>
            <p:cNvPr id="99"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100"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101"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102"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103"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104"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105"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106"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107"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sp>
          <p:nvSpPr>
            <p:cNvPr id="108"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s-CL"/>
            </a:p>
          </p:txBody>
        </p:sp>
      </p:grpSp>
      <p:graphicFrame>
        <p:nvGraphicFramePr>
          <p:cNvPr id="5" name="Marcador de contenido 2">
            <a:extLst>
              <a:ext uri="{FF2B5EF4-FFF2-40B4-BE49-F238E27FC236}">
                <a16:creationId xmlns:a16="http://schemas.microsoft.com/office/drawing/2014/main" id="{1FF770B2-7842-F1F3-E08D-D56B990CB5CD}"/>
              </a:ext>
            </a:extLst>
          </p:cNvPr>
          <p:cNvGraphicFramePr>
            <a:graphicFrameLocks noGrp="1"/>
          </p:cNvGraphicFramePr>
          <p:nvPr>
            <p:ph idx="1"/>
            <p:extLst>
              <p:ext uri="{D42A27DB-BD31-4B8C-83A1-F6EECF244321}">
                <p14:modId xmlns:p14="http://schemas.microsoft.com/office/powerpoint/2010/main" val="2198764450"/>
              </p:ext>
            </p:extLst>
          </p:nvPr>
        </p:nvGraphicFramePr>
        <p:xfrm>
          <a:off x="1010013" y="1256647"/>
          <a:ext cx="4968874" cy="480324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09" name="CuadroTexto 108">
            <a:extLst>
              <a:ext uri="{FF2B5EF4-FFF2-40B4-BE49-F238E27FC236}">
                <a16:creationId xmlns:a16="http://schemas.microsoft.com/office/drawing/2014/main" id="{130B29B2-83AA-8C53-B628-F28637BB55DD}"/>
              </a:ext>
            </a:extLst>
          </p:cNvPr>
          <p:cNvSpPr txBox="1"/>
          <p:nvPr/>
        </p:nvSpPr>
        <p:spPr>
          <a:xfrm>
            <a:off x="1043214" y="655248"/>
            <a:ext cx="4544034" cy="400110"/>
          </a:xfrm>
          <a:prstGeom prst="rect">
            <a:avLst/>
          </a:prstGeom>
          <a:noFill/>
        </p:spPr>
        <p:txBody>
          <a:bodyPr wrap="square" rtlCol="0">
            <a:spAutoFit/>
          </a:bodyPr>
          <a:lstStyle/>
          <a:p>
            <a:r>
              <a:rPr lang="es-ES" sz="2000" b="1" dirty="0">
                <a:latin typeface="Arial Narrow" panose="020B0606020202030204" pitchFamily="34" charset="0"/>
              </a:rPr>
              <a:t>Interpretación del mapa de calor</a:t>
            </a:r>
            <a:endParaRPr lang="es-CL" sz="2000" b="1" dirty="0">
              <a:latin typeface="Arial Narrow" panose="020B0606020202030204" pitchFamily="34" charset="0"/>
            </a:endParaRPr>
          </a:p>
        </p:txBody>
      </p:sp>
    </p:spTree>
    <p:extLst>
      <p:ext uri="{BB962C8B-B14F-4D97-AF65-F5344CB8AC3E}">
        <p14:creationId xmlns:p14="http://schemas.microsoft.com/office/powerpoint/2010/main" val="2044156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2FEDD-348F-32E0-D2E2-1FE7D46F9EA5}"/>
            </a:ext>
          </a:extLst>
        </p:cNvPr>
        <p:cNvGrpSpPr/>
        <p:nvPr/>
      </p:nvGrpSpPr>
      <p:grpSpPr>
        <a:xfrm>
          <a:off x="0" y="0"/>
          <a:ext cx="0" cy="0"/>
          <a:chOff x="0" y="0"/>
          <a:chExt cx="0" cy="0"/>
        </a:xfrm>
      </p:grpSpPr>
      <p:pic>
        <p:nvPicPr>
          <p:cNvPr id="5" name="Marcador de contenido 4" descr="Gráfico, Gráfico de dispersión&#10;&#10;El contenido generado por IA puede ser incorrecto.">
            <a:extLst>
              <a:ext uri="{FF2B5EF4-FFF2-40B4-BE49-F238E27FC236}">
                <a16:creationId xmlns:a16="http://schemas.microsoft.com/office/drawing/2014/main" id="{A814B4B5-073D-671F-F178-E5D5F734CED5}"/>
              </a:ext>
            </a:extLst>
          </p:cNvPr>
          <p:cNvPicPr>
            <a:picLocks noGrp="1" noChangeAspect="1"/>
          </p:cNvPicPr>
          <p:nvPr>
            <p:ph idx="1"/>
          </p:nvPr>
        </p:nvPicPr>
        <p:blipFill>
          <a:blip r:embed="rId2"/>
          <a:stretch>
            <a:fillRect/>
          </a:stretch>
        </p:blipFill>
        <p:spPr>
          <a:xfrm>
            <a:off x="852887" y="3592049"/>
            <a:ext cx="10749565" cy="2942618"/>
          </a:xfrm>
        </p:spPr>
      </p:pic>
      <p:sp>
        <p:nvSpPr>
          <p:cNvPr id="6" name="CuadroTexto 5">
            <a:extLst>
              <a:ext uri="{FF2B5EF4-FFF2-40B4-BE49-F238E27FC236}">
                <a16:creationId xmlns:a16="http://schemas.microsoft.com/office/drawing/2014/main" id="{4AA950C0-2ED1-0159-4C71-04CC8F770F88}"/>
              </a:ext>
            </a:extLst>
          </p:cNvPr>
          <p:cNvSpPr txBox="1"/>
          <p:nvPr/>
        </p:nvSpPr>
        <p:spPr>
          <a:xfrm>
            <a:off x="1232187" y="323333"/>
            <a:ext cx="9990967" cy="2893100"/>
          </a:xfrm>
          <a:prstGeom prst="rect">
            <a:avLst/>
          </a:prstGeom>
          <a:noFill/>
        </p:spPr>
        <p:txBody>
          <a:bodyPr wrap="square" rtlCol="0">
            <a:spAutoFit/>
          </a:bodyPr>
          <a:lstStyle/>
          <a:p>
            <a:r>
              <a:rPr lang="es-ES" sz="2200" b="1" dirty="0">
                <a:latin typeface="Arial Narrow" panose="020B0606020202030204" pitchFamily="34" charset="0"/>
              </a:rPr>
              <a:t>Gráficos de dispersión</a:t>
            </a:r>
          </a:p>
          <a:p>
            <a:r>
              <a:rPr lang="es-CL" sz="2000" dirty="0">
                <a:latin typeface="Arial Narrow" panose="020B0606020202030204" pitchFamily="34" charset="0"/>
              </a:rPr>
              <a:t>Se decide realizar el análisis con gráficos de dispersión por sobre otros tipos de gráficos, ya que se quiere analizar la </a:t>
            </a:r>
            <a:r>
              <a:rPr lang="es-CL" sz="2000" b="1" dirty="0">
                <a:latin typeface="Arial Narrow" panose="020B0606020202030204" pitchFamily="34" charset="0"/>
              </a:rPr>
              <a:t>relación entre dos variables numéricas</a:t>
            </a:r>
            <a:r>
              <a:rPr lang="es-CL" sz="2000" dirty="0">
                <a:latin typeface="Arial Narrow" panose="020B0606020202030204" pitchFamily="34" charset="0"/>
              </a:rPr>
              <a:t>, no solo la distribución de una.</a:t>
            </a:r>
          </a:p>
          <a:p>
            <a:endParaRPr lang="es-CL" sz="2000" dirty="0">
              <a:latin typeface="Arial Narrow" panose="020B0606020202030204" pitchFamily="34" charset="0"/>
            </a:endParaRPr>
          </a:p>
          <a:p>
            <a:r>
              <a:rPr lang="es-CL" sz="2000" b="1" dirty="0">
                <a:latin typeface="Arial Narrow" panose="020B0606020202030204" pitchFamily="34" charset="0"/>
              </a:rPr>
              <a:t>Gráfico 1: “Cantidad vs monto total”</a:t>
            </a:r>
            <a:r>
              <a:rPr lang="es-CL" sz="2000" dirty="0">
                <a:latin typeface="Arial Narrow" panose="020B0606020202030204" pitchFamily="34" charset="0"/>
              </a:rPr>
              <a:t>,</a:t>
            </a:r>
            <a:r>
              <a:rPr lang="es-CL" sz="2000" b="1" dirty="0">
                <a:latin typeface="Arial Narrow" panose="020B0606020202030204" pitchFamily="34" charset="0"/>
              </a:rPr>
              <a:t>  </a:t>
            </a:r>
            <a:r>
              <a:rPr lang="es-CL" sz="2000" dirty="0">
                <a:latin typeface="Arial Narrow" panose="020B0606020202030204" pitchFamily="34" charset="0"/>
              </a:rPr>
              <a:t>muestra si comprar más cantidad se relaciona con un monto total mayor, también ayuda a ver si el monto total sube proporcionalmente con las  unidades compradas.</a:t>
            </a:r>
          </a:p>
          <a:p>
            <a:r>
              <a:rPr lang="es-CL" sz="2000" b="1" dirty="0">
                <a:latin typeface="Arial Narrow" panose="020B0606020202030204" pitchFamily="34" charset="0"/>
              </a:rPr>
              <a:t>Gráfico 2: “Precio por unidad vs monto total”</a:t>
            </a:r>
            <a:r>
              <a:rPr lang="es-CL" sz="2000" dirty="0">
                <a:latin typeface="Arial Narrow" panose="020B0606020202030204" pitchFamily="34" charset="0"/>
              </a:rPr>
              <a:t>,</a:t>
            </a:r>
            <a:r>
              <a:rPr lang="es-CL" sz="2000" b="1" dirty="0">
                <a:latin typeface="Arial Narrow" panose="020B0606020202030204" pitchFamily="34" charset="0"/>
              </a:rPr>
              <a:t> </a:t>
            </a:r>
            <a:r>
              <a:rPr lang="es-CL" sz="2000" dirty="0">
                <a:latin typeface="Arial Narrow" panose="020B0606020202030204" pitchFamily="34" charset="0"/>
              </a:rPr>
              <a:t>muestra si los precios más altos generan montos totales mayores.</a:t>
            </a:r>
          </a:p>
          <a:p>
            <a:r>
              <a:rPr lang="es-CL" sz="2000" b="1" dirty="0">
                <a:latin typeface="Arial Narrow" panose="020B0606020202030204" pitchFamily="34" charset="0"/>
              </a:rPr>
              <a:t>Gráfico 3: “Edad vs monto total”</a:t>
            </a:r>
            <a:r>
              <a:rPr lang="es-CL" sz="2000" dirty="0">
                <a:latin typeface="Arial Narrow" panose="020B0606020202030204" pitchFamily="34" charset="0"/>
              </a:rPr>
              <a:t>, muestra si la edad del cliente influye en el monto total gastado.</a:t>
            </a:r>
          </a:p>
        </p:txBody>
      </p:sp>
    </p:spTree>
    <p:extLst>
      <p:ext uri="{BB962C8B-B14F-4D97-AF65-F5344CB8AC3E}">
        <p14:creationId xmlns:p14="http://schemas.microsoft.com/office/powerpoint/2010/main" val="1233819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C538E4D9-423D-201B-B988-F3456ED86942}"/>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0ABCF6D-8557-8090-F9E1-833F3BDF21E4}"/>
              </a:ext>
            </a:extLst>
          </p:cNvPr>
          <p:cNvSpPr>
            <a:spLocks noGrp="1"/>
          </p:cNvSpPr>
          <p:nvPr>
            <p:ph idx="1"/>
          </p:nvPr>
        </p:nvSpPr>
        <p:spPr>
          <a:xfrm>
            <a:off x="538843" y="400050"/>
            <a:ext cx="6694714" cy="5739494"/>
          </a:xfrm>
        </p:spPr>
        <p:txBody>
          <a:bodyPr>
            <a:normAutofit fontScale="62500" lnSpcReduction="20000"/>
          </a:bodyPr>
          <a:lstStyle/>
          <a:p>
            <a:pPr marL="0" indent="0">
              <a:lnSpc>
                <a:spcPct val="110000"/>
              </a:lnSpc>
              <a:buNone/>
            </a:pPr>
            <a:r>
              <a:rPr lang="es-ES" sz="3200" b="1" dirty="0">
                <a:latin typeface="Arial Narrow" panose="020B0606020202030204" pitchFamily="34" charset="0"/>
              </a:rPr>
              <a:t>Interpretación de los gráficos de dispersión:</a:t>
            </a:r>
          </a:p>
          <a:p>
            <a:pPr>
              <a:lnSpc>
                <a:spcPct val="110000"/>
              </a:lnSpc>
            </a:pPr>
            <a:r>
              <a:rPr lang="es-ES" sz="3200" dirty="0">
                <a:latin typeface="Arial Narrow" panose="020B0606020202030204" pitchFamily="34" charset="0"/>
              </a:rPr>
              <a:t>Gráfico 1 “Cantidad vs monto total”: muestra la relación entre la cantidad de productos comprados y el monto total de cada transacción. Se observa una ligera tendencia positiva: a mayor cantidad comprada, tiende a aumentar el monto total, sin embargo, la dispersión es alta. Esto indica que comprar muchas unidades no siempre implica gastar más, ya que también influye el precio del producto.</a:t>
            </a:r>
          </a:p>
          <a:p>
            <a:pPr>
              <a:lnSpc>
                <a:spcPct val="110000"/>
              </a:lnSpc>
            </a:pPr>
            <a:r>
              <a:rPr lang="es-ES" sz="3200" dirty="0">
                <a:latin typeface="Arial Narrow" panose="020B0606020202030204" pitchFamily="34" charset="0"/>
              </a:rPr>
              <a:t>Gráfico 2 “Precio por unidad vs monto total”: muestra cómo el precio por unidad afecta el total de cada venta. Se observa una fuerte tendencia creciente: a mayor precio por unidad, mayor es el monto total, la relación es casi lineal, lo que confirma lo visto en el mapa de calor, donde la correlación entre estas variables fue muy alta (0.85).</a:t>
            </a:r>
          </a:p>
          <a:p>
            <a:pPr>
              <a:lnSpc>
                <a:spcPct val="110000"/>
              </a:lnSpc>
            </a:pPr>
            <a:r>
              <a:rPr lang="es-ES" sz="3200" dirty="0">
                <a:latin typeface="Arial Narrow" panose="020B0606020202030204" pitchFamily="34" charset="0"/>
              </a:rPr>
              <a:t>Gráfico 3 “ Edad del cliente vs monto total: aquí se analiza si la edad de los clientes influye en cuánto gastan. El gráfico muestra una nube dispersa sin una tendencia clara. La correlación es muy baja (~ -0.06), por ende, la edad no parece tener relación significativa con el monto total de las compras.</a:t>
            </a:r>
          </a:p>
          <a:p>
            <a:pPr>
              <a:lnSpc>
                <a:spcPct val="110000"/>
              </a:lnSpc>
            </a:pPr>
            <a:endParaRPr lang="es-ES" sz="1300" dirty="0"/>
          </a:p>
          <a:p>
            <a:pPr>
              <a:lnSpc>
                <a:spcPct val="110000"/>
              </a:lnSpc>
            </a:pPr>
            <a:endParaRPr lang="es-CL" sz="1300" dirty="0"/>
          </a:p>
        </p:txBody>
      </p:sp>
      <p:sp>
        <p:nvSpPr>
          <p:cNvPr id="16" name="Round Diagonal Corner Rectangle 6">
            <a:extLst>
              <a:ext uri="{FF2B5EF4-FFF2-40B4-BE49-F238E27FC236}">
                <a16:creationId xmlns:a16="http://schemas.microsoft.com/office/drawing/2014/main" id="{1EF77448-7543-4B70-A21F-AA7796726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945" y="0"/>
            <a:ext cx="4631055" cy="6858000"/>
          </a:xfrm>
          <a:prstGeom prst="round2DiagRect">
            <a:avLst>
              <a:gd name="adj1" fmla="val 0"/>
              <a:gd name="adj2" fmla="val 0"/>
            </a:avLst>
          </a:prstGeom>
          <a:solidFill>
            <a:schemeClr val="tx1"/>
          </a:solidFill>
          <a:ln>
            <a:noFill/>
          </a:ln>
          <a:effectLst>
            <a:innerShdw blurRad="63500" dist="12700" dir="108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Marcador de contenido 4" descr="Gráfico, Gráfico de dispersión&#10;&#10;El contenido generado por IA puede ser incorrecto.">
            <a:extLst>
              <a:ext uri="{FF2B5EF4-FFF2-40B4-BE49-F238E27FC236}">
                <a16:creationId xmlns:a16="http://schemas.microsoft.com/office/drawing/2014/main" id="{6E1952BB-3449-6DF9-795C-31E33CDADA87}"/>
              </a:ext>
            </a:extLst>
          </p:cNvPr>
          <p:cNvPicPr>
            <a:picLocks noChangeAspect="1"/>
          </p:cNvPicPr>
          <p:nvPr/>
        </p:nvPicPr>
        <p:blipFill>
          <a:blip r:embed="rId3"/>
          <a:srcRect r="65157"/>
          <a:stretch>
            <a:fillRect/>
          </a:stretch>
        </p:blipFill>
        <p:spPr>
          <a:xfrm>
            <a:off x="8575292" y="85597"/>
            <a:ext cx="2813527" cy="2200403"/>
          </a:xfrm>
          <a:prstGeom prst="rect">
            <a:avLst/>
          </a:prstGeom>
        </p:spPr>
      </p:pic>
      <p:sp useBgFill="1">
        <p:nvSpPr>
          <p:cNvPr id="17" name="Rectangle 11">
            <a:extLst>
              <a:ext uri="{FF2B5EF4-FFF2-40B4-BE49-F238E27FC236}">
                <a16:creationId xmlns:a16="http://schemas.microsoft.com/office/drawing/2014/main" id="{FD8FB480-FB25-4CFA-BC46-4CEB76E33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945" y="2286000"/>
            <a:ext cx="4636008"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Marcador de contenido 4" descr="Gráfico, Gráfico de dispersión&#10;&#10;El contenido generado por IA puede ser incorrecto.">
            <a:extLst>
              <a:ext uri="{FF2B5EF4-FFF2-40B4-BE49-F238E27FC236}">
                <a16:creationId xmlns:a16="http://schemas.microsoft.com/office/drawing/2014/main" id="{91368B12-6193-AD5D-B61E-2488CBAA5ED6}"/>
              </a:ext>
            </a:extLst>
          </p:cNvPr>
          <p:cNvPicPr>
            <a:picLocks noChangeAspect="1"/>
          </p:cNvPicPr>
          <p:nvPr/>
        </p:nvPicPr>
        <p:blipFill>
          <a:blip r:embed="rId3"/>
          <a:srcRect l="34195" r="31766"/>
          <a:stretch>
            <a:fillRect/>
          </a:stretch>
        </p:blipFill>
        <p:spPr>
          <a:xfrm>
            <a:off x="8575292" y="2374532"/>
            <a:ext cx="2879108" cy="2304877"/>
          </a:xfrm>
          <a:prstGeom prst="rect">
            <a:avLst/>
          </a:prstGeom>
        </p:spPr>
      </p:pic>
      <p:sp useBgFill="1">
        <p:nvSpPr>
          <p:cNvPr id="18" name="Rectangle 13">
            <a:extLst>
              <a:ext uri="{FF2B5EF4-FFF2-40B4-BE49-F238E27FC236}">
                <a16:creationId xmlns:a16="http://schemas.microsoft.com/office/drawing/2014/main" id="{8FF13E3B-F6A3-40C3-B3D0-5EC536B82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945" y="4572000"/>
            <a:ext cx="4636008" cy="914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descr="Gráfico, Gráfico de dispersión&#10;&#10;El contenido generado por IA puede ser incorrecto.">
            <a:extLst>
              <a:ext uri="{FF2B5EF4-FFF2-40B4-BE49-F238E27FC236}">
                <a16:creationId xmlns:a16="http://schemas.microsoft.com/office/drawing/2014/main" id="{8FF68D56-85BB-6E93-F404-A771946ED053}"/>
              </a:ext>
            </a:extLst>
          </p:cNvPr>
          <p:cNvPicPr>
            <a:picLocks noChangeAspect="1"/>
          </p:cNvPicPr>
          <p:nvPr/>
        </p:nvPicPr>
        <p:blipFill>
          <a:blip r:embed="rId3"/>
          <a:srcRect l="67984"/>
          <a:stretch>
            <a:fillRect/>
          </a:stretch>
        </p:blipFill>
        <p:spPr>
          <a:xfrm>
            <a:off x="8638577" y="4663440"/>
            <a:ext cx="2565335" cy="2183451"/>
          </a:xfrm>
          <a:prstGeom prst="rect">
            <a:avLst/>
          </a:prstGeom>
        </p:spPr>
      </p:pic>
    </p:spTree>
    <p:extLst>
      <p:ext uri="{BB962C8B-B14F-4D97-AF65-F5344CB8AC3E}">
        <p14:creationId xmlns:p14="http://schemas.microsoft.com/office/powerpoint/2010/main" val="3833834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TM04033919[[fn=Circuito]]</Template>
  <TotalTime>264</TotalTime>
  <Words>1071</Words>
  <Application>Microsoft Office PowerPoint</Application>
  <PresentationFormat>Panorámica</PresentationFormat>
  <Paragraphs>71</Paragraphs>
  <Slides>12</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Aptos</vt:lpstr>
      <vt:lpstr>Arial</vt:lpstr>
      <vt:lpstr>Arial Narrow</vt:lpstr>
      <vt:lpstr>Tw Cen MT</vt:lpstr>
      <vt:lpstr>Circuito</vt:lpstr>
      <vt:lpstr>Proyecto 1 – Parte V  </vt:lpstr>
      <vt:lpstr>INTRODUCCION del proyecto </vt:lpstr>
      <vt:lpstr>objetivos del proyecto</vt:lpstr>
      <vt:lpstr>Descripción del conjunto de datos</vt:lpstr>
      <vt:lpstr>Presentación de PowerPoint</vt:lpstr>
      <vt:lpstr>Visualizaciones clavES</vt:lpstr>
      <vt:lpstr>Presentación de PowerPoint</vt:lpstr>
      <vt:lpstr>Presentación de PowerPoint</vt:lpstr>
      <vt:lpstr>Presentación de PowerPoint</vt:lpstr>
      <vt:lpstr>Principales análisis y hallazgos </vt:lpstr>
      <vt:lpstr>Presentación de PowerPoint</vt:lpstr>
      <vt:lpstr>Conclusiones y recomendaciones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Mitzy Ponce</dc:creator>
  <cp:lastModifiedBy>Mitzy Ponce</cp:lastModifiedBy>
  <cp:revision>8</cp:revision>
  <dcterms:created xsi:type="dcterms:W3CDTF">2025-06-18T03:26:22Z</dcterms:created>
  <dcterms:modified xsi:type="dcterms:W3CDTF">2025-06-20T03:50:57Z</dcterms:modified>
</cp:coreProperties>
</file>