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4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700" b="1" cap="none" spc="7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700" b="1" cap="none" spc="7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53E6502-9BC9-E832-6EE9-85084B24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54887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 Semilight</vt:lpstr>
      <vt:lpstr>Arial</vt:lpstr>
      <vt:lpstr>PortalVTI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웹콘텐츠 UI/UX 디자인 &amp; 프론트엔드</dc:title>
  <dc:creator>A2962</dc:creator>
  <cp:lastModifiedBy>A2962</cp:lastModifiedBy>
  <cp:revision>11</cp:revision>
  <dcterms:created xsi:type="dcterms:W3CDTF">2023-06-26T06:46:46Z</dcterms:created>
  <dcterms:modified xsi:type="dcterms:W3CDTF">2023-06-26T08:51:10Z</dcterms:modified>
</cp:coreProperties>
</file>