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85DD-4370-42EC-B8CE-6F40B6E2AB6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07AD-BDE1-4F77-A857-C4F56C3E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85DD-4370-42EC-B8CE-6F40B6E2AB6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07AD-BDE1-4F77-A857-C4F56C3E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5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85DD-4370-42EC-B8CE-6F40B6E2AB6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07AD-BDE1-4F77-A857-C4F56C3E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85DD-4370-42EC-B8CE-6F40B6E2AB6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07AD-BDE1-4F77-A857-C4F56C3E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4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85DD-4370-42EC-B8CE-6F40B6E2AB6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07AD-BDE1-4F77-A857-C4F56C3E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3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85DD-4370-42EC-B8CE-6F40B6E2AB6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07AD-BDE1-4F77-A857-C4F56C3E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8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85DD-4370-42EC-B8CE-6F40B6E2AB6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07AD-BDE1-4F77-A857-C4F56C3E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8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85DD-4370-42EC-B8CE-6F40B6E2AB6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07AD-BDE1-4F77-A857-C4F56C3E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85DD-4370-42EC-B8CE-6F40B6E2AB6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07AD-BDE1-4F77-A857-C4F56C3E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85DD-4370-42EC-B8CE-6F40B6E2AB6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07AD-BDE1-4F77-A857-C4F56C3E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0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85DD-4370-42EC-B8CE-6F40B6E2AB6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07AD-BDE1-4F77-A857-C4F56C3E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85DD-4370-42EC-B8CE-6F40B6E2AB6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07AD-BDE1-4F77-A857-C4F56C3E1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9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412776"/>
            <a:ext cx="144016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DBPitcherMain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549996" y="1403445"/>
            <a:ext cx="174259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PushWokerManager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6444208" y="1412776"/>
            <a:ext cx="18722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PushProductorManager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491880" y="1988840"/>
            <a:ext cx="18722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PushDBFetcherThread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347864" y="1196752"/>
            <a:ext cx="2232248" cy="1440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4" idx="3"/>
            <a:endCxn id="9" idx="1"/>
          </p:cNvCxnSpPr>
          <p:nvPr/>
        </p:nvCxnSpPr>
        <p:spPr>
          <a:xfrm>
            <a:off x="1907704" y="1592796"/>
            <a:ext cx="1440160" cy="3240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" idx="3"/>
            <a:endCxn id="6" idx="1"/>
          </p:cNvCxnSpPr>
          <p:nvPr/>
        </p:nvCxnSpPr>
        <p:spPr>
          <a:xfrm flipV="1">
            <a:off x="5364088" y="1592796"/>
            <a:ext cx="1080120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300192" y="1196752"/>
            <a:ext cx="2232248" cy="1440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44208" y="1988840"/>
            <a:ext cx="18722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PushTaskProductor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6228184" y="3789040"/>
            <a:ext cx="2232248" cy="1440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95936" y="764704"/>
            <a:ext cx="1584176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DB Process Manager</a:t>
            </a:r>
            <a:endParaRPr lang="ko-KR" altLang="en-US" sz="1050" b="1" dirty="0"/>
          </a:p>
        </p:txBody>
      </p:sp>
      <p:sp>
        <p:nvSpPr>
          <p:cNvPr id="19" name="직사각형 18"/>
          <p:cNvSpPr/>
          <p:nvPr/>
        </p:nvSpPr>
        <p:spPr>
          <a:xfrm>
            <a:off x="6948264" y="764704"/>
            <a:ext cx="1584176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Zookeeper Product Manager</a:t>
            </a:r>
            <a:endParaRPr lang="ko-KR" altLang="en-US" sz="1050" b="1" dirty="0"/>
          </a:p>
        </p:txBody>
      </p:sp>
      <p:sp>
        <p:nvSpPr>
          <p:cNvPr id="20" name="직사각형 19"/>
          <p:cNvSpPr/>
          <p:nvPr/>
        </p:nvSpPr>
        <p:spPr>
          <a:xfrm>
            <a:off x="6876256" y="3356992"/>
            <a:ext cx="1584176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Zookeeper Node Manager</a:t>
            </a:r>
            <a:endParaRPr lang="ko-KR" altLang="en-US" sz="1050" b="1" dirty="0"/>
          </a:p>
        </p:txBody>
      </p:sp>
      <p:sp>
        <p:nvSpPr>
          <p:cNvPr id="21" name="직사각형 20"/>
          <p:cNvSpPr/>
          <p:nvPr/>
        </p:nvSpPr>
        <p:spPr>
          <a:xfrm>
            <a:off x="6444208" y="3861048"/>
            <a:ext cx="18722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Master Node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6444208" y="4346442"/>
            <a:ext cx="18722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TaskProductor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444208" y="4797152"/>
            <a:ext cx="18722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TaskWorker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275856" y="4005064"/>
            <a:ext cx="18722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TaskWorkerManater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131840" y="3789040"/>
            <a:ext cx="2232248" cy="1440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275856" y="4581128"/>
            <a:ext cx="18722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TaskWorkerThread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3779912" y="3356992"/>
            <a:ext cx="1584176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Zookeeper Consume Manager</a:t>
            </a:r>
            <a:endParaRPr lang="ko-KR" altLang="en-US" sz="1050" b="1" dirty="0"/>
          </a:p>
        </p:txBody>
      </p:sp>
      <p:sp>
        <p:nvSpPr>
          <p:cNvPr id="28" name="직사각형 27"/>
          <p:cNvSpPr/>
          <p:nvPr/>
        </p:nvSpPr>
        <p:spPr>
          <a:xfrm>
            <a:off x="467544" y="4005064"/>
            <a:ext cx="18722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PushCompleteManager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323528" y="3789040"/>
            <a:ext cx="2232248" cy="1440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7544" y="4581128"/>
            <a:ext cx="18722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PushCompletWorker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971600" y="3356992"/>
            <a:ext cx="1584176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Work Complete Manager</a:t>
            </a:r>
            <a:endParaRPr lang="ko-KR" altLang="en-US" sz="1050" b="1" dirty="0"/>
          </a:p>
        </p:txBody>
      </p:sp>
      <p:cxnSp>
        <p:nvCxnSpPr>
          <p:cNvPr id="33" name="꺾인 연결선 32"/>
          <p:cNvCxnSpPr>
            <a:stCxn id="5" idx="2"/>
            <a:endCxn id="8" idx="0"/>
          </p:cNvCxnSpPr>
          <p:nvPr/>
        </p:nvCxnSpPr>
        <p:spPr>
          <a:xfrm rot="16200000" flipH="1">
            <a:off x="4311961" y="1872816"/>
            <a:ext cx="225355" cy="66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6" idx="2"/>
            <a:endCxn id="15" idx="0"/>
          </p:cNvCxnSpPr>
          <p:nvPr/>
        </p:nvCxnSpPr>
        <p:spPr>
          <a:xfrm rot="5400000">
            <a:off x="7272300" y="1880828"/>
            <a:ext cx="21602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5" idx="3"/>
            <a:endCxn id="21" idx="3"/>
          </p:cNvCxnSpPr>
          <p:nvPr/>
        </p:nvCxnSpPr>
        <p:spPr>
          <a:xfrm>
            <a:off x="8316416" y="2168860"/>
            <a:ext cx="12700" cy="187220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228184" y="5661248"/>
            <a:ext cx="1872208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ZOOKEEPER</a:t>
            </a:r>
            <a:endParaRPr lang="ko-KR" altLang="en-US" sz="1000" dirty="0"/>
          </a:p>
        </p:txBody>
      </p:sp>
      <p:cxnSp>
        <p:nvCxnSpPr>
          <p:cNvPr id="40" name="꺾인 연결선 39"/>
          <p:cNvCxnSpPr>
            <a:stCxn id="21" idx="1"/>
            <a:endCxn id="38" idx="1"/>
          </p:cNvCxnSpPr>
          <p:nvPr/>
        </p:nvCxnSpPr>
        <p:spPr>
          <a:xfrm rot="10800000" flipV="1">
            <a:off x="6228184" y="4041068"/>
            <a:ext cx="216024" cy="2052228"/>
          </a:xfrm>
          <a:prstGeom prst="bentConnector3">
            <a:avLst>
              <a:gd name="adj1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8" idx="3"/>
            <a:endCxn id="23" idx="3"/>
          </p:cNvCxnSpPr>
          <p:nvPr/>
        </p:nvCxnSpPr>
        <p:spPr>
          <a:xfrm flipV="1">
            <a:off x="8100392" y="4977172"/>
            <a:ext cx="216024" cy="1116124"/>
          </a:xfrm>
          <a:prstGeom prst="bentConnector3">
            <a:avLst>
              <a:gd name="adj1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3" idx="1"/>
            <a:endCxn id="24" idx="3"/>
          </p:cNvCxnSpPr>
          <p:nvPr/>
        </p:nvCxnSpPr>
        <p:spPr>
          <a:xfrm rot="10800000">
            <a:off x="5148064" y="4185084"/>
            <a:ext cx="1296144" cy="7920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4" idx="2"/>
            <a:endCxn id="26" idx="0"/>
          </p:cNvCxnSpPr>
          <p:nvPr/>
        </p:nvCxnSpPr>
        <p:spPr>
          <a:xfrm rot="5400000">
            <a:off x="4103948" y="4473116"/>
            <a:ext cx="21602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6" idx="1"/>
            <a:endCxn id="28" idx="3"/>
          </p:cNvCxnSpPr>
          <p:nvPr/>
        </p:nvCxnSpPr>
        <p:spPr>
          <a:xfrm rot="10800000">
            <a:off x="2339752" y="4185084"/>
            <a:ext cx="936104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8" idx="2"/>
            <a:endCxn id="30" idx="0"/>
          </p:cNvCxnSpPr>
          <p:nvPr/>
        </p:nvCxnSpPr>
        <p:spPr>
          <a:xfrm rot="5400000">
            <a:off x="1295636" y="4473116"/>
            <a:ext cx="21602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3528" y="188640"/>
            <a:ext cx="280831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DBPitcher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주키퍼</a:t>
            </a:r>
            <a:r>
              <a:rPr lang="ko-KR" altLang="en-US" sz="1400" b="1" dirty="0" smtClean="0"/>
              <a:t> 이용 프로세스</a:t>
            </a:r>
            <a:endParaRPr lang="ko-KR" altLang="en-US" sz="1400" b="1" dirty="0"/>
          </a:p>
        </p:txBody>
      </p:sp>
      <p:sp>
        <p:nvSpPr>
          <p:cNvPr id="52" name="십각형 51"/>
          <p:cNvSpPr/>
          <p:nvPr/>
        </p:nvSpPr>
        <p:spPr>
          <a:xfrm>
            <a:off x="2447764" y="1412776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3" name="십각형 52"/>
          <p:cNvSpPr/>
          <p:nvPr/>
        </p:nvSpPr>
        <p:spPr>
          <a:xfrm>
            <a:off x="4103948" y="1736812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54" name="십각형 53"/>
          <p:cNvSpPr/>
          <p:nvPr/>
        </p:nvSpPr>
        <p:spPr>
          <a:xfrm>
            <a:off x="5760132" y="1772816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55" name="십각형 54"/>
          <p:cNvSpPr/>
          <p:nvPr/>
        </p:nvSpPr>
        <p:spPr>
          <a:xfrm>
            <a:off x="7056276" y="1772816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56" name="십각형 55"/>
          <p:cNvSpPr/>
          <p:nvPr/>
        </p:nvSpPr>
        <p:spPr>
          <a:xfrm>
            <a:off x="8424428" y="2888940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57" name="십각형 56"/>
          <p:cNvSpPr/>
          <p:nvPr/>
        </p:nvSpPr>
        <p:spPr>
          <a:xfrm>
            <a:off x="5760132" y="5373216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58" name="십각형 57"/>
          <p:cNvSpPr/>
          <p:nvPr/>
        </p:nvSpPr>
        <p:spPr>
          <a:xfrm>
            <a:off x="8460432" y="5525616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  <p:sp>
        <p:nvSpPr>
          <p:cNvPr id="59" name="십각형 58"/>
          <p:cNvSpPr/>
          <p:nvPr/>
        </p:nvSpPr>
        <p:spPr>
          <a:xfrm>
            <a:off x="5688124" y="4509120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60" name="십각형 59"/>
          <p:cNvSpPr/>
          <p:nvPr/>
        </p:nvSpPr>
        <p:spPr>
          <a:xfrm>
            <a:off x="4283968" y="4365104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9</a:t>
            </a:r>
            <a:endParaRPr lang="ko-KR" altLang="en-US" sz="1000" b="1" dirty="0"/>
          </a:p>
        </p:txBody>
      </p:sp>
      <p:sp>
        <p:nvSpPr>
          <p:cNvPr id="61" name="십각형 60"/>
          <p:cNvSpPr/>
          <p:nvPr/>
        </p:nvSpPr>
        <p:spPr>
          <a:xfrm>
            <a:off x="2674698" y="4368810"/>
            <a:ext cx="267533" cy="244616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/>
              <a:t>10</a:t>
            </a:r>
            <a:endParaRPr lang="ko-KR" altLang="en-US" sz="900" b="1" dirty="0"/>
          </a:p>
        </p:txBody>
      </p:sp>
      <p:sp>
        <p:nvSpPr>
          <p:cNvPr id="65" name="십각형 64"/>
          <p:cNvSpPr/>
          <p:nvPr/>
        </p:nvSpPr>
        <p:spPr>
          <a:xfrm>
            <a:off x="1475656" y="4365104"/>
            <a:ext cx="267533" cy="244616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/>
              <a:t>11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27265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2564904"/>
            <a:ext cx="144016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DBPitcherMain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477478" y="2555573"/>
            <a:ext cx="174259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PushWokerManager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3140968"/>
            <a:ext cx="18722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PushDBFetcherThread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131840" y="2348880"/>
            <a:ext cx="2232248" cy="1944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4" idx="3"/>
            <a:endCxn id="7" idx="1"/>
          </p:cNvCxnSpPr>
          <p:nvPr/>
        </p:nvCxnSpPr>
        <p:spPr>
          <a:xfrm>
            <a:off x="1907704" y="2744924"/>
            <a:ext cx="1224136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79912" y="1916832"/>
            <a:ext cx="1584176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DB Process Manager</a:t>
            </a:r>
            <a:endParaRPr lang="ko-KR" altLang="en-US" sz="1050" b="1" dirty="0"/>
          </a:p>
        </p:txBody>
      </p:sp>
      <p:cxnSp>
        <p:nvCxnSpPr>
          <p:cNvPr id="10" name="꺾인 연결선 9"/>
          <p:cNvCxnSpPr>
            <a:stCxn id="5" idx="2"/>
            <a:endCxn id="6" idx="0"/>
          </p:cNvCxnSpPr>
          <p:nvPr/>
        </p:nvCxnSpPr>
        <p:spPr>
          <a:xfrm rot="5400000">
            <a:off x="4156423" y="2959883"/>
            <a:ext cx="247891" cy="1368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528" y="188640"/>
            <a:ext cx="280831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DBPitcher</a:t>
            </a:r>
            <a:r>
              <a:rPr lang="en-US" altLang="ko-KR" sz="1400" b="1" dirty="0" smtClean="0"/>
              <a:t> No </a:t>
            </a:r>
            <a:r>
              <a:rPr lang="ko-KR" altLang="en-US" sz="1400" b="1" dirty="0" err="1" smtClean="0"/>
              <a:t>주키퍼</a:t>
            </a:r>
            <a:r>
              <a:rPr lang="ko-KR" altLang="en-US" sz="1400" b="1" dirty="0" smtClean="0"/>
              <a:t> 프로세스</a:t>
            </a:r>
            <a:endParaRPr lang="ko-KR" altLang="en-US" sz="1400" b="1" dirty="0"/>
          </a:p>
        </p:txBody>
      </p:sp>
      <p:cxnSp>
        <p:nvCxnSpPr>
          <p:cNvPr id="13" name="꺾인 연결선 12"/>
          <p:cNvCxnSpPr>
            <a:stCxn id="6" idx="3"/>
            <a:endCxn id="5" idx="3"/>
          </p:cNvCxnSpPr>
          <p:nvPr/>
        </p:nvCxnSpPr>
        <p:spPr>
          <a:xfrm flipV="1">
            <a:off x="5144464" y="2735593"/>
            <a:ext cx="79209" cy="585395"/>
          </a:xfrm>
          <a:prstGeom prst="bent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319871" y="3717032"/>
            <a:ext cx="18722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PushWorkerThread</a:t>
            </a:r>
            <a:endParaRPr lang="ko-KR" altLang="en-US" sz="1000" dirty="0"/>
          </a:p>
        </p:txBody>
      </p:sp>
      <p:cxnSp>
        <p:nvCxnSpPr>
          <p:cNvPr id="22" name="꺾인 연결선 21"/>
          <p:cNvCxnSpPr>
            <a:stCxn id="5" idx="1"/>
            <a:endCxn id="20" idx="1"/>
          </p:cNvCxnSpPr>
          <p:nvPr/>
        </p:nvCxnSpPr>
        <p:spPr>
          <a:xfrm rot="10800000" flipV="1">
            <a:off x="3311991" y="2735592"/>
            <a:ext cx="173368" cy="1161459"/>
          </a:xfrm>
          <a:prstGeom prst="bentConnector3">
            <a:avLst>
              <a:gd name="adj1" fmla="val 245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444208" y="2602228"/>
            <a:ext cx="18722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PushCompleteManager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300192" y="2386204"/>
            <a:ext cx="2232248" cy="1440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44208" y="3252940"/>
            <a:ext cx="18722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PushCompletWorker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948264" y="1954156"/>
            <a:ext cx="1584176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Work Complete Manager</a:t>
            </a:r>
            <a:endParaRPr lang="ko-KR" altLang="en-US" sz="1050" b="1" dirty="0"/>
          </a:p>
        </p:txBody>
      </p:sp>
      <p:cxnSp>
        <p:nvCxnSpPr>
          <p:cNvPr id="27" name="꺾인 연결선 26"/>
          <p:cNvCxnSpPr>
            <a:stCxn id="23" idx="2"/>
            <a:endCxn id="25" idx="0"/>
          </p:cNvCxnSpPr>
          <p:nvPr/>
        </p:nvCxnSpPr>
        <p:spPr>
          <a:xfrm rot="5400000">
            <a:off x="7234976" y="3107604"/>
            <a:ext cx="29067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0" idx="3"/>
            <a:endCxn id="23" idx="1"/>
          </p:cNvCxnSpPr>
          <p:nvPr/>
        </p:nvCxnSpPr>
        <p:spPr>
          <a:xfrm flipV="1">
            <a:off x="5192079" y="2782248"/>
            <a:ext cx="1252129" cy="11148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십각형 29"/>
          <p:cNvSpPr/>
          <p:nvPr/>
        </p:nvSpPr>
        <p:spPr>
          <a:xfrm>
            <a:off x="2195736" y="2456892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1" name="십각형 30"/>
          <p:cNvSpPr/>
          <p:nvPr/>
        </p:nvSpPr>
        <p:spPr>
          <a:xfrm>
            <a:off x="4391980" y="2888940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32" name="십각형 31"/>
          <p:cNvSpPr/>
          <p:nvPr/>
        </p:nvSpPr>
        <p:spPr>
          <a:xfrm>
            <a:off x="5328084" y="2924944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3" name="십각형 32"/>
          <p:cNvSpPr/>
          <p:nvPr/>
        </p:nvSpPr>
        <p:spPr>
          <a:xfrm>
            <a:off x="2987824" y="3537012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34" name="십각형 33"/>
          <p:cNvSpPr/>
          <p:nvPr/>
        </p:nvSpPr>
        <p:spPr>
          <a:xfrm>
            <a:off x="5724128" y="3356992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35" name="십각형 34"/>
          <p:cNvSpPr/>
          <p:nvPr/>
        </p:nvSpPr>
        <p:spPr>
          <a:xfrm>
            <a:off x="7416316" y="2996952"/>
            <a:ext cx="252028" cy="252028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5696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66</Words>
  <Application>Microsoft Office PowerPoint</Application>
  <PresentationFormat>화면 슬라이드 쇼(4:3)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uracle00</dc:creator>
  <cp:lastModifiedBy>uracle00</cp:lastModifiedBy>
  <cp:revision>5</cp:revision>
  <dcterms:created xsi:type="dcterms:W3CDTF">2018-06-08T08:24:29Z</dcterms:created>
  <dcterms:modified xsi:type="dcterms:W3CDTF">2018-06-08T09:03:24Z</dcterms:modified>
</cp:coreProperties>
</file>