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461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>
      <p:cViewPr>
        <p:scale>
          <a:sx n="110" d="100"/>
          <a:sy n="110" d="100"/>
        </p:scale>
        <p:origin x="-408" y="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01724-D665-4CCD-B39B-DDF4477D10C7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D13B8-CA16-4D14-9AE3-49A1F10F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5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피어스간담회_ppt_표지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198" y="0"/>
            <a:ext cx="9901605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04303" y="3068960"/>
            <a:ext cx="7378536" cy="504056"/>
          </a:xfrm>
        </p:spPr>
        <p:txBody>
          <a:bodyPr/>
          <a:lstStyle>
            <a:lvl1pPr>
              <a:defRPr sz="3600" b="1">
                <a:solidFill>
                  <a:srgbClr val="D12027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21236" y="6006052"/>
            <a:ext cx="8561616" cy="700343"/>
          </a:xfrm>
          <a:prstGeom prst="rect">
            <a:avLst/>
          </a:prstGeom>
        </p:spPr>
        <p:txBody>
          <a:bodyPr wrap="square" lIns="83969" tIns="41985" rIns="83969" bIns="41985">
            <a:spAutoFit/>
          </a:bodyPr>
          <a:lstStyle/>
          <a:p>
            <a:pPr latinLnBrk="0">
              <a:defRPr/>
            </a:pPr>
            <a:r>
              <a:rPr lang="en-US" altLang="ko-KR" sz="1000" kern="0" dirty="0" smtClean="0">
                <a:solidFill>
                  <a:srgbClr val="FFFFFF">
                    <a:lumMod val="25000"/>
                  </a:srgb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The contents of this material are confidential and proprietary to URACLE Corporation and may not be reproduced,</a:t>
            </a:r>
          </a:p>
          <a:p>
            <a:pPr latinLnBrk="0">
              <a:defRPr/>
            </a:pPr>
            <a:r>
              <a:rPr lang="en-US" altLang="ko-KR" sz="1000" kern="0" dirty="0" smtClean="0">
                <a:solidFill>
                  <a:srgbClr val="FFFFFF">
                    <a:lumMod val="25000"/>
                  </a:srgb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published, or disclosed to others without the prior written consent of URACLE.</a:t>
            </a:r>
          </a:p>
          <a:p>
            <a:pPr latinLnBrk="0">
              <a:defRPr/>
            </a:pPr>
            <a:r>
              <a:rPr lang="en-US" altLang="ko-KR" sz="1000" kern="0" dirty="0" smtClean="0">
                <a:solidFill>
                  <a:srgbClr val="FFFFFF">
                    <a:lumMod val="25000"/>
                  </a:srgb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© 2001 URACLE, Co., Ltd. All Rights Reserved. URACLE Corporation, the URACLE logos and all other URACLE product or</a:t>
            </a:r>
          </a:p>
          <a:p>
            <a:pPr latinLnBrk="0">
              <a:defRPr/>
            </a:pPr>
            <a:r>
              <a:rPr lang="en-US" altLang="ko-KR" sz="1000" kern="0" dirty="0" smtClean="0">
                <a:solidFill>
                  <a:srgbClr val="FFFFFF">
                    <a:lumMod val="25000"/>
                  </a:srgb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service names are trademarks of URACLE Corporation.</a:t>
            </a:r>
            <a:endParaRPr lang="ko-KR" altLang="en-US" sz="1000" kern="0" dirty="0">
              <a:solidFill>
                <a:srgbClr val="FFFFFF">
                  <a:lumMod val="25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4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4"/>
          <p:cNvSpPr>
            <a:spLocks noGrp="1"/>
          </p:cNvSpPr>
          <p:nvPr>
            <p:ph type="title"/>
          </p:nvPr>
        </p:nvSpPr>
        <p:spPr>
          <a:xfrm>
            <a:off x="0" y="117984"/>
            <a:ext cx="6361043" cy="367200"/>
          </a:xfrm>
          <a:prstGeom prst="rect">
            <a:avLst/>
          </a:prstGeom>
        </p:spPr>
        <p:txBody>
          <a:bodyPr anchor="ctr"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0"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내용 개체 틀 6"/>
          <p:cNvSpPr>
            <a:spLocks noGrp="1"/>
          </p:cNvSpPr>
          <p:nvPr>
            <p:ph sz="quarter" idx="13"/>
          </p:nvPr>
        </p:nvSpPr>
        <p:spPr>
          <a:xfrm>
            <a:off x="7063826" y="229584"/>
            <a:ext cx="2829151" cy="255600"/>
          </a:xfrm>
          <a:prstGeom prst="rect">
            <a:avLst/>
          </a:prstGeom>
        </p:spPr>
        <p:txBody>
          <a:bodyPr anchor="ctr"/>
          <a:lstStyle>
            <a:lvl1pPr algn="r">
              <a:buFontTx/>
              <a:buNone/>
              <a:defRPr sz="1050" b="1" i="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 smtClean="0"/>
              <a:t>마스터</a:t>
            </a:r>
            <a:endParaRPr lang="ko-KR" altLang="en-US" dirty="0"/>
          </a:p>
        </p:txBody>
      </p:sp>
      <p:sp>
        <p:nvSpPr>
          <p:cNvPr id="18" name="오각형 17"/>
          <p:cNvSpPr/>
          <p:nvPr userDrawn="1"/>
        </p:nvSpPr>
        <p:spPr>
          <a:xfrm>
            <a:off x="0" y="512676"/>
            <a:ext cx="9468000" cy="72000"/>
          </a:xfrm>
          <a:prstGeom prst="homePlate">
            <a:avLst/>
          </a:prstGeom>
          <a:gradFill flip="none" rotWithShape="1">
            <a:gsLst>
              <a:gs pos="0">
                <a:schemeClr val="accent1">
                  <a:shade val="47500"/>
                  <a:satMod val="137000"/>
                </a:schemeClr>
              </a:gs>
              <a:gs pos="62000">
                <a:srgbClr val="387AC8"/>
              </a:gs>
              <a:gs pos="40000">
                <a:srgbClr val="3575C0"/>
              </a:gs>
              <a:gs pos="21000">
                <a:schemeClr val="accent1">
                  <a:shade val="69000"/>
                  <a:satMod val="137000"/>
                </a:schemeClr>
              </a:gs>
              <a:gs pos="83000">
                <a:srgbClr val="397CCC"/>
              </a:gs>
              <a:gs pos="100000">
                <a:schemeClr val="accent1">
                  <a:shade val="98000"/>
                  <a:satMod val="137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갈매기형 수장 18"/>
          <p:cNvSpPr/>
          <p:nvPr userDrawn="1"/>
        </p:nvSpPr>
        <p:spPr>
          <a:xfrm>
            <a:off x="9612240" y="512676"/>
            <a:ext cx="144016" cy="72000"/>
          </a:xfrm>
          <a:prstGeom prst="chevron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 userDrawn="1"/>
        </p:nvSpPr>
        <p:spPr>
          <a:xfrm>
            <a:off x="9756368" y="512676"/>
            <a:ext cx="144016" cy="72000"/>
          </a:xfrm>
          <a:prstGeom prst="chevron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 userDrawn="1"/>
        </p:nvSpPr>
        <p:spPr>
          <a:xfrm>
            <a:off x="9468112" y="512676"/>
            <a:ext cx="144016" cy="72000"/>
          </a:xfrm>
          <a:prstGeom prst="chevron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4718974" y="6456510"/>
            <a:ext cx="438000" cy="401490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ctr" rtl="0" fontAlgn="auto" latinLnBrk="1">
              <a:spcBef>
                <a:spcPts val="0"/>
              </a:spcBef>
              <a:spcAft>
                <a:spcPts val="0"/>
              </a:spcAft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CE21FB62-B62B-4FE2-BDD5-F643E1231A31}" type="slidenum">
              <a:rPr lang="ko-KR" altLang="en-US" smtClean="0">
                <a:solidFill>
                  <a:prstClr val="black"/>
                </a:solidFill>
                <a:latin typeface="Trebuchet MS"/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  <a:latin typeface="Trebuchet MS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76" y="6546662"/>
            <a:ext cx="896403" cy="202365"/>
          </a:xfrm>
          <a:prstGeom prst="rect">
            <a:avLst/>
          </a:prstGeom>
        </p:spPr>
      </p:pic>
      <p:sp>
        <p:nvSpPr>
          <p:cNvPr id="15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26570" y="692696"/>
            <a:ext cx="9457679" cy="647698"/>
          </a:xfrm>
          <a:prstGeom prst="rect">
            <a:avLst/>
          </a:prstGeom>
        </p:spPr>
        <p:txBody>
          <a:bodyPr/>
          <a:lstStyle>
            <a:lvl1pPr>
              <a:buNone/>
              <a:defRPr sz="1400" b="1">
                <a:latin typeface="+mn-ea"/>
                <a:ea typeface="+mn-ea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7507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Documents and Settings\MYHOME\바탕 화면\sssss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" y="493092"/>
            <a:ext cx="9696450" cy="185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19"/>
          <p:cNvSpPr>
            <a:spLocks noChangeArrowheads="1"/>
          </p:cNvSpPr>
          <p:nvPr userDrawn="1"/>
        </p:nvSpPr>
        <p:spPr bwMode="auto">
          <a:xfrm>
            <a:off x="239713" y="581992"/>
            <a:ext cx="9467850" cy="85725"/>
          </a:xfrm>
          <a:prstGeom prst="rect">
            <a:avLst/>
          </a:prstGeom>
          <a:solidFill>
            <a:srgbClr val="EA0000"/>
          </a:solidFill>
          <a:ln w="9525" algn="ctr">
            <a:noFill/>
            <a:round/>
            <a:headEnd/>
            <a:tailEnd type="stealth" w="lg" len="lg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9" name="제목 4"/>
          <p:cNvSpPr>
            <a:spLocks noGrp="1"/>
          </p:cNvSpPr>
          <p:nvPr>
            <p:ph type="title"/>
          </p:nvPr>
        </p:nvSpPr>
        <p:spPr>
          <a:xfrm>
            <a:off x="272480" y="117984"/>
            <a:ext cx="6361043" cy="367200"/>
          </a:xfrm>
          <a:prstGeom prst="rect">
            <a:avLst/>
          </a:prstGeom>
        </p:spPr>
        <p:txBody>
          <a:bodyPr anchor="ctr"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0"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내용 개체 틀 6"/>
          <p:cNvSpPr>
            <a:spLocks noGrp="1"/>
          </p:cNvSpPr>
          <p:nvPr>
            <p:ph sz="quarter" idx="13"/>
          </p:nvPr>
        </p:nvSpPr>
        <p:spPr>
          <a:xfrm>
            <a:off x="6825208" y="229584"/>
            <a:ext cx="2829151" cy="255600"/>
          </a:xfrm>
          <a:prstGeom prst="rect">
            <a:avLst/>
          </a:prstGeom>
        </p:spPr>
        <p:txBody>
          <a:bodyPr anchor="ctr"/>
          <a:lstStyle>
            <a:lvl1pPr algn="r">
              <a:buFontTx/>
              <a:buNone/>
              <a:defRPr sz="1050" b="1" i="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 smtClean="0"/>
              <a:t>마스터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805" y="6456510"/>
            <a:ext cx="896403" cy="202365"/>
          </a:xfrm>
          <a:prstGeom prst="rect">
            <a:avLst/>
          </a:prstGeom>
        </p:spPr>
      </p:pic>
      <p:sp>
        <p:nvSpPr>
          <p:cNvPr id="15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50999" y="671762"/>
            <a:ext cx="9456564" cy="647698"/>
          </a:xfrm>
          <a:prstGeom prst="rect">
            <a:avLst/>
          </a:prstGeom>
        </p:spPr>
        <p:txBody>
          <a:bodyPr/>
          <a:lstStyle>
            <a:lvl1pPr>
              <a:buNone/>
              <a:defRPr sz="1400" b="1">
                <a:latin typeface="+mn-ea"/>
                <a:ea typeface="+mn-ea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4" name="슬라이드 번호 개체 틀 5"/>
          <p:cNvSpPr txBox="1">
            <a:spLocks/>
          </p:cNvSpPr>
          <p:nvPr userDrawn="1"/>
        </p:nvSpPr>
        <p:spPr>
          <a:xfrm>
            <a:off x="4718974" y="6381328"/>
            <a:ext cx="438000" cy="401490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ctr" rtl="0" fontAlgn="auto" latinLnBrk="1">
              <a:spcBef>
                <a:spcPts val="0"/>
              </a:spcBef>
              <a:spcAft>
                <a:spcPts val="0"/>
              </a:spcAft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CE21FB62-B62B-4FE2-BDD5-F643E1231A31}" type="slidenum">
              <a:rPr lang="ko-KR" altLang="en-US" smtClean="0">
                <a:solidFill>
                  <a:prstClr val="black"/>
                </a:solidFill>
                <a:latin typeface="Trebuchet MS"/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17" name="직사각형 77"/>
          <p:cNvSpPr>
            <a:spLocks noChangeArrowheads="1"/>
          </p:cNvSpPr>
          <p:nvPr userDrawn="1"/>
        </p:nvSpPr>
        <p:spPr bwMode="auto">
          <a:xfrm>
            <a:off x="239713" y="6381328"/>
            <a:ext cx="9467850" cy="28575"/>
          </a:xfrm>
          <a:prstGeom prst="rect">
            <a:avLst/>
          </a:prstGeom>
          <a:gradFill rotWithShape="1">
            <a:gsLst>
              <a:gs pos="0">
                <a:srgbClr val="FF3636"/>
              </a:gs>
              <a:gs pos="100000">
                <a:srgbClr val="EA0000"/>
              </a:gs>
            </a:gsLst>
            <a:lin ang="0" scaled="1"/>
          </a:gradFill>
          <a:ln w="9525" algn="ctr">
            <a:noFill/>
            <a:round/>
            <a:headEnd/>
            <a:tailEnd type="stealth" w="lg" len="lg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3" y="6456510"/>
            <a:ext cx="629816" cy="2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5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805" y="6456510"/>
            <a:ext cx="896403" cy="2023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3" y="6456510"/>
            <a:ext cx="629816" cy="2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2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A4823-B625-49FF-945C-58EB1F77D66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B815A-247A-4D41-B484-6DE553148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7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4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560512" y="3068960"/>
            <a:ext cx="8280920" cy="504056"/>
          </a:xfrm>
        </p:spPr>
        <p:txBody>
          <a:bodyPr>
            <a:noAutofit/>
          </a:bodyPr>
          <a:lstStyle/>
          <a:p>
            <a:pPr algn="l"/>
            <a:r>
              <a:rPr lang="en-US" altLang="ko-KR" sz="4800" dirty="0" err="1" smtClean="0">
                <a:solidFill>
                  <a:schemeClr val="tx1"/>
                </a:solidFill>
              </a:rPr>
              <a:t>DBPitcher</a:t>
            </a:r>
            <a:r>
              <a:rPr lang="en-US" altLang="ko-KR" sz="4800" dirty="0" smtClean="0">
                <a:solidFill>
                  <a:schemeClr val="tx1"/>
                </a:solidFill>
              </a:rPr>
              <a:t> </a:t>
            </a:r>
            <a:r>
              <a:rPr lang="ko-KR" altLang="en-US" sz="4800" dirty="0" err="1" smtClean="0">
                <a:solidFill>
                  <a:schemeClr val="tx1"/>
                </a:solidFill>
              </a:rPr>
              <a:t>시스템별</a:t>
            </a:r>
            <a:r>
              <a:rPr lang="ko-KR" altLang="en-US" sz="4800" dirty="0" smtClean="0">
                <a:solidFill>
                  <a:schemeClr val="tx1"/>
                </a:solidFill>
              </a:rPr>
              <a:t> </a:t>
            </a:r>
            <a:r>
              <a:rPr lang="en-US" altLang="ko-KR" sz="4800" dirty="0" smtClean="0">
                <a:solidFill>
                  <a:schemeClr val="tx1"/>
                </a:solidFill>
              </a:rPr>
              <a:t/>
            </a:r>
            <a:br>
              <a:rPr lang="en-US" altLang="ko-KR" sz="4800" dirty="0" smtClean="0">
                <a:solidFill>
                  <a:schemeClr val="tx1"/>
                </a:solidFill>
              </a:rPr>
            </a:br>
            <a:r>
              <a:rPr lang="ko-KR" altLang="en-US" sz="4800" dirty="0" smtClean="0">
                <a:solidFill>
                  <a:schemeClr val="tx1"/>
                </a:solidFill>
              </a:rPr>
              <a:t>성능테스트</a:t>
            </a:r>
            <a:r>
              <a:rPr lang="en-US" altLang="ko-KR" sz="4800" dirty="0" smtClean="0">
                <a:solidFill>
                  <a:schemeClr val="tx1"/>
                </a:solidFill>
                <a:latin typeface="+mn-ea"/>
                <a:ea typeface="+mn-ea"/>
                <a:cs typeface="Verdana" panose="020B0604030504040204" pitchFamily="34" charset="0"/>
              </a:rPr>
              <a:t/>
            </a:r>
            <a:br>
              <a:rPr lang="en-US" altLang="ko-KR" sz="4800" dirty="0" smtClean="0">
                <a:solidFill>
                  <a:schemeClr val="tx1"/>
                </a:solidFill>
                <a:latin typeface="+mn-ea"/>
                <a:ea typeface="+mn-ea"/>
                <a:cs typeface="Verdana" panose="020B0604030504040204" pitchFamily="34" charset="0"/>
              </a:rPr>
            </a:br>
            <a:endParaRPr lang="ko-KR" altLang="en-US" sz="2800" dirty="0">
              <a:solidFill>
                <a:schemeClr val="tx1"/>
              </a:solidFill>
              <a:latin typeface="+mn-ea"/>
              <a:ea typeface="+mn-ea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60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사양 및 설정에 따른 발송 성능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01978031"/>
              </p:ext>
            </p:extLst>
          </p:nvPr>
        </p:nvGraphicFramePr>
        <p:xfrm>
          <a:off x="488504" y="980728"/>
          <a:ext cx="9073008" cy="2967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360"/>
                <a:gridCol w="1728192"/>
                <a:gridCol w="1026114"/>
                <a:gridCol w="1026114"/>
                <a:gridCol w="1026114"/>
                <a:gridCol w="1026114"/>
              </a:tblGrid>
              <a:tr h="28803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시스템 정보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발송설정 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TPS(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초당 발송 처리 속도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 SAVE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 NOT SAVE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ORACLE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MYSQL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MSSQL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OS : CentOS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10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CPU : </a:t>
                      </a:r>
                      <a:r>
                        <a:rPr lang="pt-BR" altLang="ko-KR" sz="1000" baseline="0" dirty="0" smtClean="0">
                          <a:latin typeface="+mn-ea"/>
                          <a:ea typeface="+mn-ea"/>
                        </a:rPr>
                        <a:t>Intel(R) Xeon(R) CPU E5620 </a:t>
                      </a:r>
                      <a:r>
                        <a:rPr lang="pt-BR" altLang="ko-KR" sz="1000" b="1" baseline="0" dirty="0" smtClean="0">
                          <a:latin typeface="+mn-ea"/>
                          <a:ea typeface="+mn-ea"/>
                        </a:rPr>
                        <a:t>2.40GHz  4core</a:t>
                      </a:r>
                    </a:p>
                    <a:p>
                      <a:pPr latinLnBrk="1"/>
                      <a:r>
                        <a:rPr lang="pt-BR" altLang="ko-KR" sz="1000" baseline="0" dirty="0" smtClean="0">
                          <a:latin typeface="+mn-ea"/>
                          <a:ea typeface="+mn-ea"/>
                        </a:rPr>
                        <a:t>Process : 16</a:t>
                      </a:r>
                      <a:br>
                        <a:rPr lang="pt-BR" altLang="ko-KR" sz="1000" baseline="0" dirty="0" smtClean="0">
                          <a:latin typeface="+mn-ea"/>
                          <a:ea typeface="+mn-ea"/>
                        </a:rPr>
                      </a:br>
                      <a:r>
                        <a:rPr lang="pt-BR" altLang="ko-KR" sz="1000" baseline="0" dirty="0" smtClean="0">
                          <a:latin typeface="+mn-ea"/>
                          <a:ea typeface="+mn-ea"/>
                        </a:rPr>
                        <a:t>Memory : 32G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Send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Thread 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갯수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: 10</a:t>
                      </a:r>
                      <a:br>
                        <a:rPr lang="en-US" altLang="ko-KR" sz="10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aseline="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주키퍼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사용여부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: Y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None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564 TPS</a:t>
                      </a:r>
                      <a:endParaRPr lang="ko-KR" altLang="en-US" sz="10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None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1,250 TPS</a:t>
                      </a:r>
                      <a:endParaRPr lang="ko-KR" altLang="en-US" sz="10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OS : CentOS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10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CPU : </a:t>
                      </a:r>
                      <a:r>
                        <a:rPr lang="pt-BR" altLang="ko-KR" sz="1000" baseline="0" dirty="0" smtClean="0">
                          <a:latin typeface="+mn-ea"/>
                          <a:ea typeface="+mn-ea"/>
                        </a:rPr>
                        <a:t>Intel(R) Xeon(R) CPU E5504 </a:t>
                      </a:r>
                      <a:r>
                        <a:rPr lang="pt-BR" altLang="ko-KR" sz="1000" b="1" baseline="0" dirty="0" smtClean="0">
                          <a:latin typeface="+mn-ea"/>
                          <a:ea typeface="+mn-ea"/>
                        </a:rPr>
                        <a:t>2.00GHz  4core</a:t>
                      </a:r>
                    </a:p>
                    <a:p>
                      <a:pPr latinLnBrk="1"/>
                      <a:r>
                        <a:rPr lang="pt-BR" altLang="ko-KR" sz="1000" baseline="0" dirty="0" smtClean="0">
                          <a:latin typeface="+mn-ea"/>
                          <a:ea typeface="+mn-ea"/>
                        </a:rPr>
                        <a:t>Process : 8</a:t>
                      </a:r>
                      <a:br>
                        <a:rPr lang="pt-BR" altLang="ko-KR" sz="1000" baseline="0" dirty="0" smtClean="0">
                          <a:latin typeface="+mn-ea"/>
                          <a:ea typeface="+mn-ea"/>
                        </a:rPr>
                      </a:br>
                      <a:r>
                        <a:rPr lang="pt-BR" altLang="ko-KR" sz="1000" baseline="0" dirty="0" smtClean="0">
                          <a:latin typeface="+mn-ea"/>
                          <a:ea typeface="+mn-ea"/>
                        </a:rPr>
                        <a:t>Memory : 24G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Send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Thread 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갯수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: 10</a:t>
                      </a:r>
                      <a:br>
                        <a:rPr lang="en-US" altLang="ko-KR" sz="10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aseline="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주키퍼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사용여부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: Y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None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None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None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533 TPS</a:t>
                      </a:r>
                      <a:endParaRPr lang="ko-KR" altLang="en-US" sz="10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OS : CentOS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10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CPU : </a:t>
                      </a:r>
                      <a:r>
                        <a:rPr lang="pt-BR" altLang="ko-KR" sz="1000" baseline="0" dirty="0" smtClean="0">
                          <a:latin typeface="+mn-ea"/>
                          <a:ea typeface="+mn-ea"/>
                        </a:rPr>
                        <a:t>Intel(R) Xeon(R) CPU ES2603 </a:t>
                      </a:r>
                      <a:r>
                        <a:rPr lang="pt-BR" altLang="ko-KR" sz="1000" b="1" baseline="0" dirty="0" smtClean="0">
                          <a:latin typeface="+mn-ea"/>
                          <a:ea typeface="+mn-ea"/>
                        </a:rPr>
                        <a:t>1.60GHz 1core</a:t>
                      </a:r>
                    </a:p>
                    <a:p>
                      <a:pPr latinLnBrk="1"/>
                      <a:r>
                        <a:rPr lang="pt-BR" altLang="ko-KR" sz="1000" baseline="0" dirty="0" smtClean="0">
                          <a:latin typeface="+mn-ea"/>
                          <a:ea typeface="+mn-ea"/>
                        </a:rPr>
                        <a:t>Process : 4</a:t>
                      </a:r>
                      <a:br>
                        <a:rPr lang="pt-BR" altLang="ko-KR" sz="1000" baseline="0" dirty="0" smtClean="0">
                          <a:latin typeface="+mn-ea"/>
                          <a:ea typeface="+mn-ea"/>
                        </a:rPr>
                      </a:br>
                      <a:r>
                        <a:rPr lang="pt-BR" altLang="ko-KR" sz="1000" baseline="0" dirty="0" smtClean="0">
                          <a:latin typeface="+mn-ea"/>
                          <a:ea typeface="+mn-ea"/>
                        </a:rPr>
                        <a:t>Memory : 8G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Send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Thread 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갯수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: 10</a:t>
                      </a:r>
                      <a:br>
                        <a:rPr lang="en-US" altLang="ko-KR" sz="10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aseline="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주키퍼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사용여부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: Y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130 TPS</a:t>
                      </a:r>
                      <a:endParaRPr lang="ko-KR" altLang="en-US" sz="10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None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None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None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835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37171</TotalTime>
  <Words>67</Words>
  <Application>Microsoft Office PowerPoint</Application>
  <PresentationFormat>A4 용지(210x297mm)</PresentationFormat>
  <Paragraphs>31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DBPitcher 시스템별  성능테스트 </vt:lpstr>
      <vt:lpstr>시스템 사양 및 설정에 따른 발송 성능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augstin</dc:creator>
  <cp:lastModifiedBy>uracle00</cp:lastModifiedBy>
  <cp:revision>336</cp:revision>
  <dcterms:created xsi:type="dcterms:W3CDTF">2013-10-15T06:24:17Z</dcterms:created>
  <dcterms:modified xsi:type="dcterms:W3CDTF">2018-05-08T06:14:12Z</dcterms:modified>
</cp:coreProperties>
</file>