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A95D-3A57-4D41-B8A2-4E828843F9A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ACB1-EA9A-4D61-AA7D-2C8582F56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52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A95D-3A57-4D41-B8A2-4E828843F9A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ACB1-EA9A-4D61-AA7D-2C8582F56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6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A95D-3A57-4D41-B8A2-4E828843F9A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ACB1-EA9A-4D61-AA7D-2C8582F56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50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A95D-3A57-4D41-B8A2-4E828843F9A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ACB1-EA9A-4D61-AA7D-2C8582F56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2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A95D-3A57-4D41-B8A2-4E828843F9A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ACB1-EA9A-4D61-AA7D-2C8582F56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47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A95D-3A57-4D41-B8A2-4E828843F9A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ACB1-EA9A-4D61-AA7D-2C8582F56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9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A95D-3A57-4D41-B8A2-4E828843F9A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ACB1-EA9A-4D61-AA7D-2C8582F56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4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A95D-3A57-4D41-B8A2-4E828843F9A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ACB1-EA9A-4D61-AA7D-2C8582F56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2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A95D-3A57-4D41-B8A2-4E828843F9A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ACB1-EA9A-4D61-AA7D-2C8582F56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30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A95D-3A57-4D41-B8A2-4E828843F9A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ACB1-EA9A-4D61-AA7D-2C8582F56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3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A95D-3A57-4D41-B8A2-4E828843F9A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4ACB1-EA9A-4D61-AA7D-2C8582F56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1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A95D-3A57-4D41-B8A2-4E828843F9A6}" type="datetimeFigureOut">
              <a:rPr lang="ko-KR" altLang="en-US" smtClean="0"/>
              <a:t>2018-06-20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4ACB1-EA9A-4D61-AA7D-2C8582F56E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6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1619672" y="1268760"/>
            <a:ext cx="6624736" cy="4680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051720" y="5157192"/>
            <a:ext cx="4320480" cy="504056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Spring Framework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667382" y="4095074"/>
            <a:ext cx="1188132" cy="6840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9pPr>
          </a:lstStyle>
          <a:p>
            <a:pPr algn="ctr"/>
            <a:r>
              <a:rPr lang="en-US" altLang="ko-KR" sz="1400" dirty="0" err="1" smtClean="0">
                <a:latin typeface="+mn-ea"/>
              </a:rPr>
              <a:t>Logback</a:t>
            </a:r>
            <a:r>
              <a:rPr lang="en-US" altLang="ko-KR" sz="1400" dirty="0" smtClean="0">
                <a:latin typeface="+mn-ea"/>
              </a:rPr>
              <a:t> Handler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51720" y="2330878"/>
            <a:ext cx="2088232" cy="50405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TPS MGR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051720" y="1628800"/>
            <a:ext cx="2088232" cy="50405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HTTP Pool client MGR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51720" y="3032956"/>
            <a:ext cx="2088232" cy="50405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Zookeeper Node MGR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83968" y="2330878"/>
            <a:ext cx="1898393" cy="50405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UPMC Network Health Checker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83968" y="1628800"/>
            <a:ext cx="1898393" cy="50405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HTTP Monitoring Server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667382" y="3284984"/>
            <a:ext cx="1188132" cy="6840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9pPr>
          </a:lstStyle>
          <a:p>
            <a:pPr algn="ctr"/>
            <a:r>
              <a:rPr lang="en-US" altLang="ko-KR" sz="1400" dirty="0" smtClean="0">
                <a:latin typeface="+mn-ea"/>
              </a:rPr>
              <a:t>GSON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667382" y="4905164"/>
            <a:ext cx="1188132" cy="6840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9pPr>
          </a:lstStyle>
          <a:p>
            <a:pPr algn="ctr"/>
            <a:r>
              <a:rPr lang="en-US" altLang="ko-KR" sz="1400" dirty="0" smtClean="0">
                <a:latin typeface="+mn-ea"/>
              </a:rPr>
              <a:t>NIO </a:t>
            </a:r>
            <a:r>
              <a:rPr lang="en-US" altLang="ko-KR" sz="1400" dirty="0" err="1" smtClean="0">
                <a:latin typeface="+mn-ea"/>
              </a:rPr>
              <a:t>netty</a:t>
            </a:r>
            <a:r>
              <a:rPr lang="en-US" altLang="ko-KR" sz="1400" dirty="0" smtClean="0">
                <a:latin typeface="+mn-ea"/>
              </a:rPr>
              <a:t> Framework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667382" y="2474894"/>
            <a:ext cx="1188132" cy="6840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9pPr>
          </a:lstStyle>
          <a:p>
            <a:pPr algn="ctr"/>
            <a:r>
              <a:rPr lang="en-US" altLang="ko-KR" sz="1400" dirty="0" err="1" smtClean="0">
                <a:latin typeface="+mn-ea"/>
              </a:rPr>
              <a:t>MyBatis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83968" y="4437112"/>
            <a:ext cx="2088232" cy="50405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PUSH DB Fetcher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83968" y="3735034"/>
            <a:ext cx="2088232" cy="50405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SMS DB Fetcher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4437112"/>
            <a:ext cx="2088232" cy="50405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PUSH Worker MGR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51720" y="3735034"/>
            <a:ext cx="2088232" cy="50405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SMS Worker MGR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83968" y="3032956"/>
            <a:ext cx="2088232" cy="504056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Push Completed MGR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667382" y="1664804"/>
            <a:ext cx="1188132" cy="68407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9pPr>
          </a:lstStyle>
          <a:p>
            <a:pPr algn="ctr"/>
            <a:r>
              <a:rPr lang="en-US" altLang="ko-KR" sz="1400" dirty="0" err="1" smtClean="0">
                <a:latin typeface="+mn-ea"/>
              </a:rPr>
              <a:t>httpcomponents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63688" y="620688"/>
            <a:ext cx="244827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DBPitcher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아키텍처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4284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43</Words>
  <Application>Microsoft Office PowerPoint</Application>
  <PresentationFormat>화면 슬라이드 쇼(4:3)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uracle00</dc:creator>
  <cp:lastModifiedBy>uracle00</cp:lastModifiedBy>
  <cp:revision>7</cp:revision>
  <dcterms:created xsi:type="dcterms:W3CDTF">2018-06-11T00:13:25Z</dcterms:created>
  <dcterms:modified xsi:type="dcterms:W3CDTF">2018-06-20T06:16:14Z</dcterms:modified>
</cp:coreProperties>
</file>